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813" r:id="rId3"/>
    <p:sldId id="1026" r:id="rId4"/>
    <p:sldId id="1028" r:id="rId5"/>
    <p:sldId id="1029" r:id="rId6"/>
    <p:sldId id="281" r:id="rId7"/>
    <p:sldId id="1034" r:id="rId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16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tephen McCann" initials="SM" lastIdx="5" clrIdx="1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0" autoAdjust="0"/>
    <p:restoredTop sz="96523" autoAdjust="0"/>
  </p:normalViewPr>
  <p:slideViewPr>
    <p:cSldViewPr>
      <p:cViewPr varScale="1">
        <p:scale>
          <a:sx n="79" d="100"/>
          <a:sy n="79" d="100"/>
        </p:scale>
        <p:origin x="86" y="33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802.11-24/0xxxr0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44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023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4571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45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7432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208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4517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>
                <a:solidFill>
                  <a:schemeClr val="tx1"/>
                </a:solidFill>
              </a:rPr>
              <a:t>802.11-25/0303r0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457200" y="609600"/>
            <a:ext cx="112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572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zh-CN" sz="1200" dirty="0"/>
              <a:t>Submission</a:t>
            </a:r>
            <a:endParaRPr lang="en-US" altLang="en-US" sz="1200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572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</a:t>
            </a:r>
            <a:r>
              <a:rPr lang="en-US" altLang="zh-CN" sz="1800" b="1" baseline="0" dirty="0"/>
              <a:t> </a:t>
            </a:r>
            <a:r>
              <a:rPr lang="en-US" altLang="zh-CN" sz="1800" b="1" dirty="0"/>
              <a:t>2025</a:t>
            </a:r>
            <a:endParaRPr lang="en-US" altLang="en-US" sz="1800" b="1" dirty="0"/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457200" y="6475413"/>
            <a:ext cx="112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3" name="Rectangle 5"/>
          <p:cNvSpPr txBox="1">
            <a:spLocks noChangeArrowheads="1"/>
          </p:cNvSpPr>
          <p:nvPr userDrawn="1"/>
        </p:nvSpPr>
        <p:spPr bwMode="auto">
          <a:xfrm>
            <a:off x="8064500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Tony Xiao Han (Huawei)</a:t>
            </a:r>
          </a:p>
        </p:txBody>
      </p:sp>
      <p:sp>
        <p:nvSpPr>
          <p:cNvPr id="14" name="Rectangle 6"/>
          <p:cNvSpPr txBox="1">
            <a:spLocks noChangeArrowheads="1"/>
          </p:cNvSpPr>
          <p:nvPr userDrawn="1"/>
        </p:nvSpPr>
        <p:spPr bwMode="auto">
          <a:xfrm>
            <a:off x="5828299" y="6474897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11506200" cy="1066800"/>
          </a:xfrm>
        </p:spPr>
        <p:txBody>
          <a:bodyPr/>
          <a:lstStyle/>
          <a:p>
            <a:r>
              <a:rPr lang="en-US" altLang="zh-CN" sz="3600" dirty="0"/>
              <a:t>P802.11bf report to 802 LMSC on Conditional approval to forward draft to </a:t>
            </a:r>
            <a:r>
              <a:rPr lang="en-US" altLang="zh-CN" sz="3600" dirty="0" err="1"/>
              <a:t>RevCom</a:t>
            </a:r>
            <a:endParaRPr lang="en-US" altLang="en-US" sz="3600" dirty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2514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2025-03-04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C6546AC-53A4-47E1-ADA2-76C24BBC0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30807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A0783D48-DFEB-4C68-A7F2-251A7678E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40545"/>
              </p:ext>
            </p:extLst>
          </p:nvPr>
        </p:nvGraphicFramePr>
        <p:xfrm>
          <a:off x="1199455" y="3749822"/>
          <a:ext cx="9876531" cy="15841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8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9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94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931132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612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id="{650370FF-BF19-44DE-9573-8F88CF1C1B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6351104A-87DE-4FE5-9E04-E08D208931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1"/>
            <a:ext cx="11277600" cy="4113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altLang="zh-CN" dirty="0">
                <a:ea typeface="ＭＳ Ｐゴシック" pitchFamily="34" charset="-128"/>
              </a:rPr>
              <a:t>This document contains the report to the IEEE 802 LMSC in support of a request for </a:t>
            </a:r>
            <a:r>
              <a:rPr lang="en-GB" altLang="zh-CN" u="sng" dirty="0">
                <a:solidFill>
                  <a:srgbClr val="0000FF"/>
                </a:solidFill>
                <a:ea typeface="ＭＳ Ｐゴシック" pitchFamily="34" charset="-128"/>
              </a:rPr>
              <a:t>conditional</a:t>
            </a:r>
            <a:r>
              <a:rPr lang="en-GB" altLang="zh-CN" dirty="0">
                <a:ea typeface="ＭＳ Ｐゴシック" pitchFamily="34" charset="-128"/>
              </a:rPr>
              <a:t> approval to send IEEE P802.11bf </a:t>
            </a:r>
            <a:r>
              <a:rPr lang="en-GB" altLang="zh-CN" dirty="0">
                <a:solidFill>
                  <a:srgbClr val="0000FF"/>
                </a:solidFill>
                <a:ea typeface="ＭＳ Ｐゴシック" pitchFamily="34" charset="-128"/>
              </a:rPr>
              <a:t>D8.0</a:t>
            </a:r>
            <a:r>
              <a:rPr lang="en-GB" altLang="zh-CN" dirty="0">
                <a:ea typeface="ＭＳ Ｐゴシック" pitchFamily="34" charset="-128"/>
              </a:rPr>
              <a:t> to </a:t>
            </a:r>
            <a:r>
              <a:rPr lang="en-GB" altLang="zh-CN" dirty="0" err="1">
                <a:ea typeface="ＭＳ Ｐゴシック" pitchFamily="34" charset="-128"/>
              </a:rPr>
              <a:t>RevCom</a:t>
            </a:r>
            <a:r>
              <a:rPr lang="en-GB" altLang="zh-CN" dirty="0">
                <a:ea typeface="ＭＳ Ｐゴシック" pitchFamily="34" charset="-128"/>
              </a:rPr>
              <a:t>.</a:t>
            </a:r>
          </a:p>
          <a:p>
            <a:pPr marL="0" indent="0" algn="just"/>
            <a:endParaRPr lang="en-GB" altLang="zh-CN" dirty="0">
              <a:ea typeface="ＭＳ Ｐゴシック" pitchFamily="34" charset="-128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zh-CN" b="0" dirty="0">
                <a:ea typeface="ＭＳ Ｐゴシック" pitchFamily="34" charset="-128"/>
              </a:rPr>
              <a:t>R0 – Initial draft.</a:t>
            </a:r>
          </a:p>
        </p:txBody>
      </p:sp>
    </p:spTree>
    <p:extLst>
      <p:ext uri="{BB962C8B-B14F-4D97-AF65-F5344CB8AC3E}">
        <p14:creationId xmlns:p14="http://schemas.microsoft.com/office/powerpoint/2010/main" val="198425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5A3CC-7310-4317-869E-72ACDF314D38}"/>
              </a:ext>
            </a:extLst>
          </p:cNvPr>
          <p:cNvSpPr txBox="1">
            <a:spLocks/>
          </p:cNvSpPr>
          <p:nvPr/>
        </p:nvSpPr>
        <p:spPr bwMode="auto">
          <a:xfrm>
            <a:off x="457200" y="685801"/>
            <a:ext cx="11277600" cy="58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altLang="zh-CN" dirty="0">
                <a:ea typeface="ＭＳ Ｐゴシック" pitchFamily="34" charset="-128"/>
              </a:rPr>
              <a:t>Standards Association (SA) Ballot Results – P802.11bf</a:t>
            </a:r>
            <a:endParaRPr lang="en-US" kern="0" dirty="0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12FBD69E-2204-42A5-9A24-98A2C2773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576867"/>
              </p:ext>
            </p:extLst>
          </p:nvPr>
        </p:nvGraphicFramePr>
        <p:xfrm>
          <a:off x="695400" y="1628800"/>
          <a:ext cx="10694383" cy="457966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09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6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2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75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39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3838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377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 Nov.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865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Oct.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1st SA Ballot Recirculation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TGbf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865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 Dec.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2nd SA Ballot Recirculation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TGbf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5545"/>
                  </a:ext>
                </a:extLst>
              </a:tr>
              <a:tr h="645865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Jan.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3rd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TGbf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81045"/>
                  </a:ext>
                </a:extLst>
              </a:tr>
              <a:tr h="645865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747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243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id="{F49BA4A1-9030-4684-ABE0-BC9498EEE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GB" altLang="zh-CN" sz="32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P802.11bf</a:t>
            </a:r>
            <a:endParaRPr lang="en-US" dirty="0"/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D08CD617-1F20-453E-874B-1001945D7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448418"/>
              </p:ext>
            </p:extLst>
          </p:nvPr>
        </p:nvGraphicFramePr>
        <p:xfrm>
          <a:off x="457200" y="1751014"/>
          <a:ext cx="10098548" cy="397540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65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4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68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 Nov.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207 (134 T, 68 E, 5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Oct.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1st SA Ballot Recirculation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TGbf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 (18 T, 15 E, 3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 Dec.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2nd SA Ballot Recirculation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TGbf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en-US" altLang="zh-CN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(1 T, 1 E, 1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Jan.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TGbf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 </a:t>
                      </a:r>
                      <a:r>
                        <a:rPr kumimoji="0" lang="en-US" altLang="zh-CN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(0 T, 0 E, 0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3007897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094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54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B0C02-3E87-410F-8D57-3687952A3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2"/>
            <a:ext cx="11277600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7433B34B-7499-4E9D-9DD0-294B90F9F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406444"/>
              </p:ext>
            </p:extLst>
          </p:nvPr>
        </p:nvGraphicFramePr>
        <p:xfrm>
          <a:off x="551384" y="1571944"/>
          <a:ext cx="11161240" cy="312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37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40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8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21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dirty="0"/>
                        <a:t>There are no outstanding unsatisfied 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19945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988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Coordination</a:t>
            </a:r>
          </a:p>
        </p:txBody>
      </p:sp>
      <p:graphicFrame>
        <p:nvGraphicFramePr>
          <p:cNvPr id="7" name="Group 47">
            <a:extLst>
              <a:ext uri="{FF2B5EF4-FFF2-40B4-BE49-F238E27FC236}">
                <a16:creationId xmlns:a16="http://schemas.microsoft.com/office/drawing/2014/main" id="{53928162-D5C6-49CA-B858-432DECC100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850043"/>
              </p:ext>
            </p:extLst>
          </p:nvPr>
        </p:nvGraphicFramePr>
        <p:xfrm>
          <a:off x="442316" y="1628800"/>
          <a:ext cx="11305254" cy="4449764"/>
        </p:xfrm>
        <a:graphic>
          <a:graphicData uri="http://schemas.openxmlformats.org/drawingml/2006/table">
            <a:tbl>
              <a:tblPr/>
              <a:tblGrid>
                <a:gridCol w="4348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8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Mar 2024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(doc. 11-24/0141r8 P802.11bf/D3.0 MDR report)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 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 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CC498-55F8-4F1D-BDF4-63508AB96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US" altLang="zh-CN" dirty="0"/>
              <a:t>P802.11bf Timeline</a:t>
            </a:r>
            <a:endParaRPr lang="en-US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CCD0D06C-7678-4EB3-BA25-D4DCA1356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539758"/>
              </p:ext>
            </p:extLst>
          </p:nvPr>
        </p:nvGraphicFramePr>
        <p:xfrm>
          <a:off x="479376" y="2002497"/>
          <a:ext cx="11233248" cy="212344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Report to 802 LMSC for conditional approval to proceed to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RevCom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2025-03-11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802 LMSC to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REVcom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2025-03-14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Submit to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REVcom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agenda (Deadline)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2025-05-09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REVcom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to SASB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2025-06-17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SASB approval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2025-06-19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8323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146950</TotalTime>
  <Words>422</Words>
  <Application>Microsoft Office PowerPoint</Application>
  <PresentationFormat>宽屏</PresentationFormat>
  <Paragraphs>123</Paragraphs>
  <Slides>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802-11-Submission</vt:lpstr>
      <vt:lpstr>P802.11bf report to 802 LMSC on Conditional approval to forward draft to RevCom</vt:lpstr>
      <vt:lpstr>Introduction</vt:lpstr>
      <vt:lpstr>PowerPoint 演示文稿</vt:lpstr>
      <vt:lpstr>SA Ballot Comments – P802.11bf</vt:lpstr>
      <vt:lpstr>Unsatisfied Technical comments by commenter</vt:lpstr>
      <vt:lpstr>IEEE-SA Mandatory Coordination</vt:lpstr>
      <vt:lpstr>P802.11bf Timeline</vt:lpstr>
    </vt:vector>
  </TitlesOfParts>
  <Manager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P802.11bf report to EC on Conditional Approval to go to SA Ballot</dc:title>
  <dc:creator>Hanxiao (Tony, WT Lab)</dc:creator>
  <dc:description/>
  <cp:lastModifiedBy>Hanxiao (Tony, WT Lab)</cp:lastModifiedBy>
  <cp:revision>61</cp:revision>
  <cp:lastPrinted>2014-11-04T15:04:57Z</cp:lastPrinted>
  <dcterms:created xsi:type="dcterms:W3CDTF">2007-04-17T18:10:23Z</dcterms:created>
  <dcterms:modified xsi:type="dcterms:W3CDTF">2025-03-09T23:00:45Z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(3)CUFdhCVZmzGeJKc+TCmZ5Ithfqv1UWriCGC1qQswFjXYqhpr53h2b5Sf4OVWLk9W/pitqleU
A3XfiXkaAdlJfy7YhY5R52CKScrIfQ+FKhYQ7W9wP21Pm9BBUdMMxt675G5jSl5bgd3dL56O
XmK+HkXeluNLMSD+zbQfwrBVDLyxa+yycBN+ywmR9akVQ1FyZbhWHTdt+6NegACcPGenLW5X
w8UVPF3QBHZ7vB7o3Z</vt:lpwstr>
  </property>
  <property fmtid="{D5CDD505-2E9C-101B-9397-08002B2CF9AE}" pid="27" name="_2015_ms_pID_7253431">
    <vt:lpwstr>NnAhHNoyQoxODQDIY1zCfaEpkt4Uk1fUI+160h4MI4NZzSHAZZ3sq8
uOfslUtLEkWcrzWwBAtJApa10u3mMpKRQFMVVR+df0Djuc+9lVLNAxWeYKfAmugNXL6SgqP6
xzwR3ti9lh61WeHI4D19TVWScCWLJlu1GktBshYBfP5VJ/b7M/NednHNrerEeNbtsOlu3eVs
lJvhs1Onzd3yK2OrSCTK6OG0N0wd/zdw3qbp</vt:lpwstr>
  </property>
  <property fmtid="{D5CDD505-2E9C-101B-9397-08002B2CF9AE}" pid="28" name="_2015_ms_pID_7253432">
    <vt:lpwstr>se/DjR52BQHd/6DoSB23ctA=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1709283732</vt:lpwstr>
  </property>
</Properties>
</file>