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477" r:id="rId5"/>
    <p:sldId id="259" r:id="rId6"/>
    <p:sldId id="2480" r:id="rId7"/>
    <p:sldId id="2481" r:id="rId8"/>
    <p:sldId id="2482" r:id="rId9"/>
    <p:sldId id="2483" r:id="rId10"/>
    <p:sldId id="2479" r:id="rId11"/>
    <p:sldId id="264" r:id="rId12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RbkSBdljJRQZeBYjBBeyLEgLS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60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doc.: IEEE 802.11-yy/xxxxr0</a:t>
            </a:r>
            <a:endParaRPr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Page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March 2025</a:t>
            </a:r>
            <a:endParaRPr dirty="0"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19" name="Google Shape;19;p16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16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16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16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CA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802.11-25/0292r1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r>
              <a:rPr lang="en-US" dirty="0"/>
              <a:t>Review of EPC Gen2 for Long Range Backscatter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000" dirty="0"/>
              <a:t>Date:</a:t>
            </a:r>
            <a:r>
              <a:rPr lang="en-CA" sz="2000" b="0" dirty="0"/>
              <a:t> 2025-03-12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4013070389"/>
              </p:ext>
            </p:extLst>
          </p:nvPr>
        </p:nvGraphicFramePr>
        <p:xfrm>
          <a:off x="993775" y="2414588"/>
          <a:ext cx="9948863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087208" imgH="2451510" progId="Word.Document.8">
                  <p:embed/>
                </p:oleObj>
              </mc:Choice>
              <mc:Fallback>
                <p:oleObj name="Document" r:id="rId3" imgW="10087208" imgH="2451510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993775" y="2414588"/>
                        <a:ext cx="9948863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1EFD-AAD8-F39D-1107-5D348B0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303C7-24B9-4910-4B46-B5D7C2EB3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We need to redesign some part of the EPC inspired AMP-MAC protocol for long-range.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There are some non-trivial challenges in adapting EPC Gen2 for long-range backscatter.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The combined results of these issues can magnify the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BB647-86F8-85E9-34C1-2D1E4EB3C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10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DC8C9-BB6E-DC06-C5F7-E2C3FDF508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2452F-2E01-DD4B-3398-58488C7634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4601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References</a:t>
            </a:r>
            <a:endParaRPr dirty="0"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1028700" y="1372393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Technical Report on support of AMP IoT devices in WLAN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11-23/2203</a:t>
            </a:r>
            <a:endParaRPr lang="en-CA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sz="2000" b="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Zhisong</a:t>
            </a:r>
            <a:r>
              <a:rPr lang="en-US" sz="20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Zuo et al.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Cases for AMP IoT Devices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11-22/0963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Wei Lin et al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Follow Up on AMP Link Budgets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11-24/0075</a:t>
            </a:r>
          </a:p>
          <a:p>
            <a:pPr marL="342900" indent="-342900">
              <a:spcBef>
                <a:spcPts val="0"/>
              </a:spcBef>
            </a:pPr>
            <a:endParaRPr lang="en-CA" sz="2000" b="0" i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[4] Wei Lin et al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Feasibility study on long range backscatter operation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11-24/1215</a:t>
            </a:r>
          </a:p>
          <a:p>
            <a:pPr marL="342900" indent="-342900">
              <a:spcBef>
                <a:spcPts val="0"/>
              </a:spcBef>
            </a:pPr>
            <a:endParaRPr lang="en-CA" sz="20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[5] 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Rojan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al.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Thoughts on AMP UHF RFID Tags,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11-24/0836</a:t>
            </a:r>
          </a:p>
          <a:p>
            <a:pPr marL="342900" indent="-342900">
              <a:spcBef>
                <a:spcPts val="0"/>
              </a:spcBef>
            </a:pPr>
            <a:endParaRPr kumimoji="0" lang="en-CA" sz="2000" b="0" i="0" kern="0" cap="none" spc="0" normalizeH="0" baseline="0" noProof="0" dirty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u="none" strike="noStrike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[6]  Dror et al. </a:t>
            </a:r>
            <a:r>
              <a:rPr lang="en-US" sz="2000" b="0" u="none" strike="noStrike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UL Monostatic and Bistatic Range Extension Considerations,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11-24/0307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Rui 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Close-range AMP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WiFi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Reader Feasibility Study Follow up,</a:t>
            </a:r>
            <a:r>
              <a:rPr lang="en-CA" sz="20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11-24/0798</a:t>
            </a:r>
          </a:p>
          <a:p>
            <a:pPr marL="342900" indent="-342900">
              <a:spcBef>
                <a:spcPts val="0"/>
              </a:spcBef>
            </a:pPr>
            <a:endParaRPr kumimoji="0" lang="en-CA" sz="2000" b="0" i="0" kern="0" cap="none" spc="0" normalizeH="0" baseline="0" noProof="0" dirty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u="none" strike="noStrike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[8] </a:t>
            </a:r>
            <a:r>
              <a:rPr lang="en-US" sz="2000" b="0" u="none" strike="noStrike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EPC UHF Gen2 Air Interface Protocol | GS1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166;p1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11</a:t>
            </a:fld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1066801" y="8382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01" y="21336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is it important to distinguish long-range Backscatter from EPC-inspired close-range Backscatter?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endParaRPr lang="en-US" sz="2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 the gaps in encapsulating EPC Gen2 at the MAC layer for long-range backscatter.</a:t>
            </a: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392900" y="3620525"/>
            <a:ext cx="525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Why long-range Backscatter</a:t>
            </a: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3A05-8164-2A15-42D2-047FA6D23D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There are many use-cases with range &gt;1m presented in the Technical report on </a:t>
            </a:r>
            <a:r>
              <a:rPr lang="en-US" sz="2400" u="none" strike="noStrike" dirty="0">
                <a:effectLst/>
              </a:rPr>
              <a:t>support of AMP IoT devices in WLAN [1] and many submissions [2-4] 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Advantages of EPC Gen2 protocol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013109" y="1144945"/>
            <a:ext cx="10815744" cy="696806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There is a wide consensus on using EPC Gen2 for close range backscatter. 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endParaRPr lang="en-US" sz="16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Many proposals to encapsulate the UHF RFID Interrogator commands and Tag replies.[5]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Easy to extend to support AMP + UHF RFID operations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pic>
        <p:nvPicPr>
          <p:cNvPr id="3" name="pic">
            <a:extLst>
              <a:ext uri="{FF2B5EF4-FFF2-40B4-BE49-F238E27FC236}">
                <a16:creationId xmlns:a16="http://schemas.microsoft.com/office/drawing/2014/main" id="{80ACBC25-9433-0A1A-F98B-928D5E6C5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73329" y="3904488"/>
            <a:ext cx="3686724" cy="257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EPC Gen2 in 2.4GHz for long-range</a:t>
            </a:r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Direct extension of EPC Gen2 is not straight forward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We should resolve the following issues: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dirty="0"/>
          </a:p>
          <a:p>
            <a:pPr marL="800100" lvl="1" indent="-342900">
              <a:spcBef>
                <a:spcPts val="0"/>
              </a:spcBef>
              <a:buSzPts val="2400"/>
              <a:buFont typeface="Courier New" panose="02070309020205020404" pitchFamily="49" charset="0"/>
              <a:buChar char="o"/>
            </a:pPr>
            <a:r>
              <a:rPr lang="en-CA" dirty="0"/>
              <a:t>Presence of multiple independent readers in the range of a tag.</a:t>
            </a:r>
          </a:p>
          <a:p>
            <a:pPr marL="800100" lvl="1" indent="-342900">
              <a:spcBef>
                <a:spcPts val="0"/>
              </a:spcBef>
              <a:buSzPts val="2400"/>
              <a:buFont typeface="Courier New" panose="02070309020205020404" pitchFamily="49" charset="0"/>
              <a:buChar char="o"/>
            </a:pPr>
            <a:endParaRPr lang="en-CA" dirty="0"/>
          </a:p>
          <a:p>
            <a:pPr marL="800100" lvl="1" indent="-342900">
              <a:spcBef>
                <a:spcPts val="0"/>
              </a:spcBef>
              <a:buSzPts val="2400"/>
              <a:buFont typeface="Courier New" panose="02070309020205020404" pitchFamily="49" charset="0"/>
              <a:buChar char="o"/>
            </a:pPr>
            <a:r>
              <a:rPr lang="en-CA" dirty="0"/>
              <a:t>Implementation of Tag Identification protocol in a single TXOP of a 2.4GHz band. </a:t>
            </a:r>
          </a:p>
          <a:p>
            <a:pPr marL="800100" lvl="1" indent="-342900">
              <a:spcBef>
                <a:spcPts val="0"/>
              </a:spcBef>
              <a:buSzPts val="2400"/>
              <a:buFont typeface="Courier New" panose="02070309020205020404" pitchFamily="49" charset="0"/>
              <a:buChar char="o"/>
            </a:pPr>
            <a:endParaRPr dirty="0"/>
          </a:p>
          <a:p>
            <a:pPr marL="800100" lvl="1" indent="-342900" algn="l" rtl="0">
              <a:spcBef>
                <a:spcPts val="5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CA" dirty="0"/>
              <a:t>Privacy protection in EPC Gen2 is difficult.</a:t>
            </a:r>
          </a:p>
          <a:p>
            <a:pPr marL="800100" lvl="1" indent="-342900" algn="l" rtl="0">
              <a:spcBef>
                <a:spcPts val="5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endParaRPr dirty="0"/>
          </a:p>
          <a:p>
            <a:pPr marL="800100" lvl="1" indent="-342900" algn="l" rtl="0">
              <a:spcBef>
                <a:spcPts val="5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CA" dirty="0"/>
              <a:t>Difficult to implement Slotted Aloha based protocol for a long-range in 2.4GHz band in the presence of competing 802.11 traffic.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5</a:t>
            </a:fld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39E2-2B62-E1EA-F77C-D5AEDC6A9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177669" cy="874776"/>
          </a:xfrm>
        </p:spPr>
        <p:txBody>
          <a:bodyPr/>
          <a:lstStyle/>
          <a:p>
            <a:r>
              <a:rPr lang="en-CA" dirty="0"/>
              <a:t>Multiple Independent readers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71004-B729-D546-E007-0121F6283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515" y="1379602"/>
            <a:ext cx="10361084" cy="4739639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2200" b="0" dirty="0"/>
              <a:t>EPC Gen2 protocol needs coordination between multiple readers working in the near vicinity of each other.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2200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2200" b="0" dirty="0"/>
              <a:t>Hard to schedule multiple independent readers in a B2C scenario when the range is not close.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2200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2200" b="0" dirty="0"/>
              <a:t>Tag may respond to a non-intended reader with a “Session No” </a:t>
            </a:r>
          </a:p>
          <a:p>
            <a:pPr marL="228600" indent="0"/>
            <a:r>
              <a:rPr lang="en-CA" sz="2200" b="0" dirty="0"/>
              <a:t>     of</a:t>
            </a:r>
            <a:r>
              <a:rPr lang="en-US" sz="2200" b="0" dirty="0"/>
              <a:t> high persistence value and moved to </a:t>
            </a:r>
            <a:r>
              <a:rPr lang="en-CA" sz="2200" b="0" dirty="0"/>
              <a:t>‘B’ state [8].  </a:t>
            </a:r>
          </a:p>
          <a:p>
            <a:endParaRPr lang="en-CA" sz="2200" b="0" dirty="0"/>
          </a:p>
          <a:p>
            <a:r>
              <a:rPr lang="en-CA" sz="2200" b="0" dirty="0"/>
              <a:t>	</a:t>
            </a:r>
          </a:p>
          <a:p>
            <a:r>
              <a:rPr lang="en-CA" sz="2200" b="0" dirty="0"/>
              <a:t>	</a:t>
            </a:r>
            <a:r>
              <a:rPr lang="en-CA" sz="2000" b="0" dirty="0"/>
              <a:t>For example, two different customers in a store with AMP readers on their cell phones. One close to an AMP-Tag, but the other one at a distance reads it first and makes the AMP-Tag go silent</a:t>
            </a:r>
            <a:r>
              <a:rPr lang="en-CA" sz="2200" b="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17FFF-7FB9-697E-EFC3-1534E29958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6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89998-4D87-7963-4813-FEA22227AF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7E44F2-B62F-D7F9-DA56-B9C8F79291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98A64B-DA51-E84E-17F4-6445FEB66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519" y="3361971"/>
            <a:ext cx="3126285" cy="179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7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5514-FA66-5AA1-BAEC-238ED1AD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Tag Identification protocol in a single TXOP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FC196-E675-63DE-B3BD-66EB1A6D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487425"/>
            <a:ext cx="10361084" cy="4684774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2400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Others like [5] proposed </a:t>
            </a:r>
            <a:r>
              <a:rPr 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encapsulating the UHF RFID Interrogator commands and tag replies like the following</a:t>
            </a:r>
          </a:p>
          <a:p>
            <a:pPr marL="800100" indent="-571500">
              <a:buFont typeface="Arial" panose="020B0604020202020204" pitchFamily="34" charset="0"/>
              <a:buChar char="•"/>
            </a:pPr>
            <a:endParaRPr lang="en-US" sz="3600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But it isn’t easy to do this full sequence in a single TXOP in 2.4 GHz, especially in AC_BK access category.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 will be more difficult to achieve this at longer range. </a:t>
            </a:r>
          </a:p>
          <a:p>
            <a:pPr marL="228600" indent="0"/>
            <a:endParaRPr lang="en-US" sz="1400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addition to the challenges of EH mentioned in [6], it will make it more difficult.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9C737-A59E-4ECA-E148-676BA2512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7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F7515-242D-42A1-CFC3-FE2375D5A3D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0EFCCD-F67B-811E-D6B2-D25752BD06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FE5E2738-0226-46A6-8A3D-21B44AA16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7575" y="2617184"/>
            <a:ext cx="8164310" cy="126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0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97F9-E2D1-95DF-D3B5-5C297468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Privacy protection in EPC Gen2</a:t>
            </a:r>
            <a:br>
              <a:rPr lang="en-CA" dirty="0"/>
            </a:b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28C46-62CC-764C-E51B-E14479B3FC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marR="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long-range privacy requirements may be different</a:t>
            </a:r>
          </a:p>
          <a:p>
            <a:pPr marL="571500" marR="0" indent="-342900" rtl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3600" b="0" dirty="0">
              <a:effectLst/>
            </a:endParaRPr>
          </a:p>
          <a:p>
            <a:pPr marL="514350" marR="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There are use-cases requiring the infrastructure to address each tag with a unique address without an inventory round. </a:t>
            </a:r>
            <a:endParaRPr lang="en-US" sz="3600" b="0" dirty="0">
              <a:effectLst/>
            </a:endParaRPr>
          </a:p>
          <a:p>
            <a:pPr marL="228600" marR="0" indent="0" rtl="0">
              <a:spcBef>
                <a:spcPts val="600"/>
              </a:spcBef>
            </a:pPr>
            <a:endParaRPr lang="en-US" sz="3600" b="0" dirty="0">
              <a:effectLst/>
            </a:endParaRPr>
          </a:p>
          <a:p>
            <a:pPr marL="514350" marR="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Provisioning and authorization mechanisms would require more than a simple wrapper of AMP over EPC GEN2.</a:t>
            </a:r>
            <a:endParaRPr lang="en-US" sz="3600" b="0" dirty="0">
              <a:effectLst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02F5D-55B0-4060-ABD1-D3D009305B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EB346-3423-1080-EDA4-C7ACF6973A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6F282E-D9DD-1910-1FF0-71E10163332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37349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D110-89BD-94D1-49D4-EA4B83113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AMP-tags with other STA in the 2.4GHz band</a:t>
            </a:r>
            <a:br>
              <a:rPr lang="en-CA" dirty="0"/>
            </a:b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B9219-B245-320D-28DF-9590C7653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217" y="1372393"/>
            <a:ext cx="10361084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In 2.4GHz devices communicate on different channels.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AMP + UHF RFID tags are supposed to work without a channelized receiver [7].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This makes it difficult to avoid collisions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In the presence of an interfering PPDU </a:t>
            </a:r>
          </a:p>
          <a:p>
            <a:pPr marL="228600" indent="0"/>
            <a:r>
              <a:rPr lang="en-CA" b="0" dirty="0"/>
              <a:t>  difficult for the tag to decode the AMP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0E3B9-DE00-9001-F3F7-8A566D0778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9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EF75F-313D-F3EE-80F4-5F9B7F6940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F81D13-37A8-1E71-90F8-D9FB30F4B8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B16F3F-C91A-9C0B-AC2D-E75AE6810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821" y="2999371"/>
            <a:ext cx="4443517" cy="317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7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14129</TotalTime>
  <Words>773</Words>
  <Application>Microsoft Office PowerPoint</Application>
  <PresentationFormat>Widescreen</PresentationFormat>
  <Paragraphs>129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Document</vt:lpstr>
      <vt:lpstr>Review of EPC Gen2 for Long Range Backscatter</vt:lpstr>
      <vt:lpstr>PowerPoint Presentation</vt:lpstr>
      <vt:lpstr>Why long-range Backscatter</vt:lpstr>
      <vt:lpstr>Advantages of EPC Gen2 protocol </vt:lpstr>
      <vt:lpstr>EPC Gen2 in 2.4GHz for long-range</vt:lpstr>
      <vt:lpstr>Multiple Independent readers</vt:lpstr>
      <vt:lpstr>Tag Identification protocol in a single TXOP</vt:lpstr>
      <vt:lpstr>Privacy protection in EPC Gen2 </vt:lpstr>
      <vt:lpstr>AMP-tags with other STA in the 2.4GHz band 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Nelson Costa</dc:creator>
  <cp:lastModifiedBy>Nelson Costa</cp:lastModifiedBy>
  <cp:revision>52</cp:revision>
  <dcterms:created xsi:type="dcterms:W3CDTF">2024-10-06T13:43:49Z</dcterms:created>
  <dcterms:modified xsi:type="dcterms:W3CDTF">2025-03-12T13:02:43Z</dcterms:modified>
</cp:coreProperties>
</file>