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90" r:id="rId7"/>
    <p:sldId id="298" r:id="rId8"/>
    <p:sldId id="304" r:id="rId9"/>
    <p:sldId id="301" r:id="rId10"/>
    <p:sldId id="300" r:id="rId11"/>
    <p:sldId id="283" r:id="rId12"/>
    <p:sldId id="295" r:id="rId13"/>
    <p:sldId id="303" r:id="rId14"/>
    <p:sldId id="26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FE03303-F529-AE14-C77E-24812AC9335F}" name="MINOTANI JUN (美濃谷 潤)" initials="" userId="S::minotani.jun@jp.panasonic.com::947f4a79-68d3-479c-91f0-9b4e309a29a3" providerId="AD"/>
  <p188:author id="{D4BCC60D-51AE-75C4-8649-1A9B9686FA5B}" name="Hashi Ryutaro (端 龍太郎)" initials="H龍" userId="S::hashi.ryutaro@jp.panasonic.com::3779b3d1-1567-4cea-8e1a-4547b47486ee" providerId="AD"/>
  <p188:author id="{8EBCAF1B-513B-7E01-D00E-1B8504EEF4AB}" name="Yoshio URABE" initials="YU" userId="Yoshio URABE" providerId="None"/>
  <p188:author id="{1198852B-A0B7-FF3F-E0CE-FCCAD7760E08}" name="Motozuka Hiroyuki (本塚 裕幸)" initials="裕本" userId="S::motozuka.hiroyuki@jp.panasonic.com::f5c1fd61-f5ae-4166-b12f-63a116ee37fd" providerId="AD"/>
  <p188:author id="{1345EC3B-F0DC-03E3-A8FE-822A5CFA6D40}" name="Gaius Yao Huang Wee" initials="GYHW" userId="S::yaohuang.wee@sg.panasonic.com::fd491283-7c58-408d-822b-5f46079cdc41" providerId="AD"/>
  <p188:author id="{86291240-5C5D-B569-D244-91158B4777F2}" name="Michael Hong Cheng Sim" initials="MS" userId="S::michael.simhc@sg.panasonic.com::2889dd69-2e96-40a9-ae06-46d4996bf116" providerId="AD"/>
  <p188:author id="{96690BB5-B375-2BEC-849A-896776FEAD0A}" name="Qinglai Liu" initials="QL" userId="S::qinglai.liu@sg.panasonic.com::407b720d-8aae-45bc-9192-c81c97d32328" providerId="AD"/>
  <p188:author id="{F1B7C5DD-EF3E-39A4-200D-77FE2B48EAEC}" name="Urabe Yoshio (浦部 嘉夫)" initials="U嘉" userId="S::urabe.yoshio@jp.panasonic.com::a7e67ffc-ce93-4ed9-a905-338d761aa74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F5FF"/>
    <a:srgbClr val="DBF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3C61DD-E65D-44BE-A763-122532B30B35}" v="11" dt="2025-04-14T07:26:11.4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589" autoAdjust="0"/>
  </p:normalViewPr>
  <p:slideViewPr>
    <p:cSldViewPr snapToGrid="0">
      <p:cViewPr>
        <p:scale>
          <a:sx n="55" d="100"/>
          <a:sy n="55" d="100"/>
        </p:scale>
        <p:origin x="1004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ius Yao Huang Wee" userId="fd491283-7c58-408d-822b-5f46079cdc41" providerId="ADAL" clId="{423C61DD-E65D-44BE-A763-122532B30B35}"/>
    <pc:docChg chg="undo custSel modSld modMainMaster">
      <pc:chgData name="Gaius Yao Huang Wee" userId="fd491283-7c58-408d-822b-5f46079cdc41" providerId="ADAL" clId="{423C61DD-E65D-44BE-A763-122532B30B35}" dt="2025-04-14T07:35:02.359" v="354" actId="1582"/>
      <pc:docMkLst>
        <pc:docMk/>
      </pc:docMkLst>
      <pc:sldChg chg="modSp mod">
        <pc:chgData name="Gaius Yao Huang Wee" userId="fd491283-7c58-408d-822b-5f46079cdc41" providerId="ADAL" clId="{423C61DD-E65D-44BE-A763-122532B30B35}" dt="2025-04-14T07:19:10.482" v="150" actId="20577"/>
        <pc:sldMkLst>
          <pc:docMk/>
          <pc:sldMk cId="0" sldId="257"/>
        </pc:sldMkLst>
        <pc:spChg chg="mod">
          <ac:chgData name="Gaius Yao Huang Wee" userId="fd491283-7c58-408d-822b-5f46079cdc41" providerId="ADAL" clId="{423C61DD-E65D-44BE-A763-122532B30B35}" dt="2025-04-14T07:19:10.482" v="15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Gaius Yao Huang Wee" userId="fd491283-7c58-408d-822b-5f46079cdc41" providerId="ADAL" clId="{423C61DD-E65D-44BE-A763-122532B30B35}" dt="2025-04-14T07:30:53.869" v="342" actId="313"/>
        <pc:sldMkLst>
          <pc:docMk/>
          <pc:sldMk cId="361361908" sldId="283"/>
        </pc:sldMkLst>
        <pc:spChg chg="mod">
          <ac:chgData name="Gaius Yao Huang Wee" userId="fd491283-7c58-408d-822b-5f46079cdc41" providerId="ADAL" clId="{423C61DD-E65D-44BE-A763-122532B30B35}" dt="2025-04-14T07:30:53.869" v="342" actId="313"/>
          <ac:spMkLst>
            <pc:docMk/>
            <pc:sldMk cId="361361908" sldId="283"/>
            <ac:spMk id="3" creationId="{383C41EE-093D-00EF-2FD3-256F7E9BBF42}"/>
          </ac:spMkLst>
        </pc:spChg>
      </pc:sldChg>
      <pc:sldChg chg="addSp delSp modSp mod">
        <pc:chgData name="Gaius Yao Huang Wee" userId="fd491283-7c58-408d-822b-5f46079cdc41" providerId="ADAL" clId="{423C61DD-E65D-44BE-A763-122532B30B35}" dt="2025-04-14T07:34:38.397" v="350" actId="207"/>
        <pc:sldMkLst>
          <pc:docMk/>
          <pc:sldMk cId="3809493415" sldId="298"/>
        </pc:sldMkLst>
        <pc:spChg chg="add del mod">
          <ac:chgData name="Gaius Yao Huang Wee" userId="fd491283-7c58-408d-822b-5f46079cdc41" providerId="ADAL" clId="{423C61DD-E65D-44BE-A763-122532B30B35}" dt="2025-04-14T07:21:33.825" v="194" actId="478"/>
          <ac:spMkLst>
            <pc:docMk/>
            <pc:sldMk cId="3809493415" sldId="298"/>
            <ac:spMk id="11" creationId="{211F5BC4-BE16-C7CB-1651-43EAC4DF7A72}"/>
          </ac:spMkLst>
        </pc:spChg>
        <pc:spChg chg="add del mod">
          <ac:chgData name="Gaius Yao Huang Wee" userId="fd491283-7c58-408d-822b-5f46079cdc41" providerId="ADAL" clId="{423C61DD-E65D-44BE-A763-122532B30B35}" dt="2025-04-14T07:21:33.825" v="194" actId="478"/>
          <ac:spMkLst>
            <pc:docMk/>
            <pc:sldMk cId="3809493415" sldId="298"/>
            <ac:spMk id="12" creationId="{8D11C8EC-B36C-0DFD-A660-FC2260A5E0EA}"/>
          </ac:spMkLst>
        </pc:spChg>
        <pc:spChg chg="add del mod">
          <ac:chgData name="Gaius Yao Huang Wee" userId="fd491283-7c58-408d-822b-5f46079cdc41" providerId="ADAL" clId="{423C61DD-E65D-44BE-A763-122532B30B35}" dt="2025-04-14T07:21:33.825" v="194" actId="478"/>
          <ac:spMkLst>
            <pc:docMk/>
            <pc:sldMk cId="3809493415" sldId="298"/>
            <ac:spMk id="13" creationId="{47BCCB34-30ED-7CE2-9AE4-E43C06011ED7}"/>
          </ac:spMkLst>
        </pc:spChg>
        <pc:spChg chg="add del mod">
          <ac:chgData name="Gaius Yao Huang Wee" userId="fd491283-7c58-408d-822b-5f46079cdc41" providerId="ADAL" clId="{423C61DD-E65D-44BE-A763-122532B30B35}" dt="2025-04-14T07:21:33.825" v="194" actId="478"/>
          <ac:spMkLst>
            <pc:docMk/>
            <pc:sldMk cId="3809493415" sldId="298"/>
            <ac:spMk id="14" creationId="{197B789F-9422-1009-976E-EBCA7B39A27E}"/>
          </ac:spMkLst>
        </pc:spChg>
        <pc:spChg chg="add del mod">
          <ac:chgData name="Gaius Yao Huang Wee" userId="fd491283-7c58-408d-822b-5f46079cdc41" providerId="ADAL" clId="{423C61DD-E65D-44BE-A763-122532B30B35}" dt="2025-04-14T07:26:06.646" v="298" actId="478"/>
          <ac:spMkLst>
            <pc:docMk/>
            <pc:sldMk cId="3809493415" sldId="298"/>
            <ac:spMk id="17" creationId="{7261559C-5CD5-BA02-F9B2-AA29948E985A}"/>
          </ac:spMkLst>
        </pc:spChg>
        <pc:spChg chg="add del mod">
          <ac:chgData name="Gaius Yao Huang Wee" userId="fd491283-7c58-408d-822b-5f46079cdc41" providerId="ADAL" clId="{423C61DD-E65D-44BE-A763-122532B30B35}" dt="2025-04-14T07:26:06.646" v="298" actId="478"/>
          <ac:spMkLst>
            <pc:docMk/>
            <pc:sldMk cId="3809493415" sldId="298"/>
            <ac:spMk id="18" creationId="{92500FC2-BC60-D28E-AD9D-5A695B324DDF}"/>
          </ac:spMkLst>
        </pc:spChg>
        <pc:spChg chg="add del mod">
          <ac:chgData name="Gaius Yao Huang Wee" userId="fd491283-7c58-408d-822b-5f46079cdc41" providerId="ADAL" clId="{423C61DD-E65D-44BE-A763-122532B30B35}" dt="2025-04-14T07:26:06.646" v="298" actId="478"/>
          <ac:spMkLst>
            <pc:docMk/>
            <pc:sldMk cId="3809493415" sldId="298"/>
            <ac:spMk id="19" creationId="{BC73E5AA-E61B-D000-92B5-CBB784AB86C9}"/>
          </ac:spMkLst>
        </pc:spChg>
        <pc:spChg chg="mod">
          <ac:chgData name="Gaius Yao Huang Wee" userId="fd491283-7c58-408d-822b-5f46079cdc41" providerId="ADAL" clId="{423C61DD-E65D-44BE-A763-122532B30B35}" dt="2025-04-14T07:11:46.470" v="16" actId="1076"/>
          <ac:spMkLst>
            <pc:docMk/>
            <pc:sldMk cId="3809493415" sldId="298"/>
            <ac:spMk id="20" creationId="{D9537749-1B13-3C39-5777-739E6FA4818C}"/>
          </ac:spMkLst>
        </pc:spChg>
        <pc:spChg chg="add del mod">
          <ac:chgData name="Gaius Yao Huang Wee" userId="fd491283-7c58-408d-822b-5f46079cdc41" providerId="ADAL" clId="{423C61DD-E65D-44BE-A763-122532B30B35}" dt="2025-04-14T07:26:06.646" v="298" actId="478"/>
          <ac:spMkLst>
            <pc:docMk/>
            <pc:sldMk cId="3809493415" sldId="298"/>
            <ac:spMk id="21" creationId="{0C21D9A8-767E-86A1-A66D-832E0B27F883}"/>
          </ac:spMkLst>
        </pc:spChg>
        <pc:spChg chg="add mod">
          <ac:chgData name="Gaius Yao Huang Wee" userId="fd491283-7c58-408d-822b-5f46079cdc41" providerId="ADAL" clId="{423C61DD-E65D-44BE-A763-122532B30B35}" dt="2025-04-14T07:26:11.420" v="299"/>
          <ac:spMkLst>
            <pc:docMk/>
            <pc:sldMk cId="3809493415" sldId="298"/>
            <ac:spMk id="24" creationId="{5BE16A7D-943A-C3E4-7CFE-C9464F93AA80}"/>
          </ac:spMkLst>
        </pc:spChg>
        <pc:spChg chg="add mod">
          <ac:chgData name="Gaius Yao Huang Wee" userId="fd491283-7c58-408d-822b-5f46079cdc41" providerId="ADAL" clId="{423C61DD-E65D-44BE-A763-122532B30B35}" dt="2025-04-14T07:26:11.420" v="299"/>
          <ac:spMkLst>
            <pc:docMk/>
            <pc:sldMk cId="3809493415" sldId="298"/>
            <ac:spMk id="25" creationId="{2F054227-65A2-EE7B-2A8C-3B2082C570D4}"/>
          </ac:spMkLst>
        </pc:spChg>
        <pc:spChg chg="add mod">
          <ac:chgData name="Gaius Yao Huang Wee" userId="fd491283-7c58-408d-822b-5f46079cdc41" providerId="ADAL" clId="{423C61DD-E65D-44BE-A763-122532B30B35}" dt="2025-04-14T07:34:38.397" v="350" actId="207"/>
          <ac:spMkLst>
            <pc:docMk/>
            <pc:sldMk cId="3809493415" sldId="298"/>
            <ac:spMk id="26" creationId="{D85ECA4D-B2BA-AEEC-64C3-898819CCC2C4}"/>
          </ac:spMkLst>
        </pc:spChg>
        <pc:spChg chg="add mod">
          <ac:chgData name="Gaius Yao Huang Wee" userId="fd491283-7c58-408d-822b-5f46079cdc41" providerId="ADAL" clId="{423C61DD-E65D-44BE-A763-122532B30B35}" dt="2025-04-14T07:26:17.610" v="301" actId="207"/>
          <ac:spMkLst>
            <pc:docMk/>
            <pc:sldMk cId="3809493415" sldId="298"/>
            <ac:spMk id="27" creationId="{A6CAD8CE-5EC4-D051-5DDF-097C2D87855D}"/>
          </ac:spMkLst>
        </pc:spChg>
        <pc:cxnChg chg="add del mod">
          <ac:chgData name="Gaius Yao Huang Wee" userId="fd491283-7c58-408d-822b-5f46079cdc41" providerId="ADAL" clId="{423C61DD-E65D-44BE-A763-122532B30B35}" dt="2025-04-14T07:21:33.825" v="194" actId="478"/>
          <ac:cxnSpMkLst>
            <pc:docMk/>
            <pc:sldMk cId="3809493415" sldId="298"/>
            <ac:cxnSpMk id="9" creationId="{D3A877DB-950D-FB99-5542-14920C374499}"/>
          </ac:cxnSpMkLst>
        </pc:cxnChg>
        <pc:cxnChg chg="add del mod">
          <ac:chgData name="Gaius Yao Huang Wee" userId="fd491283-7c58-408d-822b-5f46079cdc41" providerId="ADAL" clId="{423C61DD-E65D-44BE-A763-122532B30B35}" dt="2025-04-14T07:21:33.825" v="194" actId="478"/>
          <ac:cxnSpMkLst>
            <pc:docMk/>
            <pc:sldMk cId="3809493415" sldId="298"/>
            <ac:cxnSpMk id="10" creationId="{EE88CAEF-A62F-1E4E-72EE-E7C950955E13}"/>
          </ac:cxnSpMkLst>
        </pc:cxnChg>
        <pc:cxnChg chg="add del mod">
          <ac:chgData name="Gaius Yao Huang Wee" userId="fd491283-7c58-408d-822b-5f46079cdc41" providerId="ADAL" clId="{423C61DD-E65D-44BE-A763-122532B30B35}" dt="2025-04-14T07:26:06.646" v="298" actId="478"/>
          <ac:cxnSpMkLst>
            <pc:docMk/>
            <pc:sldMk cId="3809493415" sldId="298"/>
            <ac:cxnSpMk id="15" creationId="{5BBDB1B6-460E-0210-0815-207C6566E15F}"/>
          </ac:cxnSpMkLst>
        </pc:cxnChg>
        <pc:cxnChg chg="add del mod">
          <ac:chgData name="Gaius Yao Huang Wee" userId="fd491283-7c58-408d-822b-5f46079cdc41" providerId="ADAL" clId="{423C61DD-E65D-44BE-A763-122532B30B35}" dt="2025-04-14T07:26:06.646" v="298" actId="478"/>
          <ac:cxnSpMkLst>
            <pc:docMk/>
            <pc:sldMk cId="3809493415" sldId="298"/>
            <ac:cxnSpMk id="16" creationId="{6F72DF22-EB38-4100-FF3D-6F874B0685FA}"/>
          </ac:cxnSpMkLst>
        </pc:cxnChg>
        <pc:cxnChg chg="add mod">
          <ac:chgData name="Gaius Yao Huang Wee" userId="fd491283-7c58-408d-822b-5f46079cdc41" providerId="ADAL" clId="{423C61DD-E65D-44BE-A763-122532B30B35}" dt="2025-04-14T07:26:11.420" v="299"/>
          <ac:cxnSpMkLst>
            <pc:docMk/>
            <pc:sldMk cId="3809493415" sldId="298"/>
            <ac:cxnSpMk id="22" creationId="{D8DCF57E-31EE-FC5F-F6E8-B83F7F247C45}"/>
          </ac:cxnSpMkLst>
        </pc:cxnChg>
        <pc:cxnChg chg="add mod">
          <ac:chgData name="Gaius Yao Huang Wee" userId="fd491283-7c58-408d-822b-5f46079cdc41" providerId="ADAL" clId="{423C61DD-E65D-44BE-A763-122532B30B35}" dt="2025-04-14T07:26:11.420" v="299"/>
          <ac:cxnSpMkLst>
            <pc:docMk/>
            <pc:sldMk cId="3809493415" sldId="298"/>
            <ac:cxnSpMk id="23" creationId="{A81BD283-1736-F51A-CCC3-37E4EBD158C7}"/>
          </ac:cxnSpMkLst>
        </pc:cxnChg>
      </pc:sldChg>
      <pc:sldChg chg="modSp mod">
        <pc:chgData name="Gaius Yao Huang Wee" userId="fd491283-7c58-408d-822b-5f46079cdc41" providerId="ADAL" clId="{423C61DD-E65D-44BE-A763-122532B30B35}" dt="2025-04-14T07:29:51.473" v="318" actId="20577"/>
        <pc:sldMkLst>
          <pc:docMk/>
          <pc:sldMk cId="1422350826" sldId="300"/>
        </pc:sldMkLst>
        <pc:spChg chg="mod">
          <ac:chgData name="Gaius Yao Huang Wee" userId="fd491283-7c58-408d-822b-5f46079cdc41" providerId="ADAL" clId="{423C61DD-E65D-44BE-A763-122532B30B35}" dt="2025-04-14T07:29:51.473" v="318" actId="20577"/>
          <ac:spMkLst>
            <pc:docMk/>
            <pc:sldMk cId="1422350826" sldId="300"/>
            <ac:spMk id="20" creationId="{6ADAF386-787E-5540-A4CA-137065C4EBB0}"/>
          </ac:spMkLst>
        </pc:spChg>
      </pc:sldChg>
      <pc:sldChg chg="addSp delSp modSp mod">
        <pc:chgData name="Gaius Yao Huang Wee" userId="fd491283-7c58-408d-822b-5f46079cdc41" providerId="ADAL" clId="{423C61DD-E65D-44BE-A763-122532B30B35}" dt="2025-04-14T07:35:02.359" v="354" actId="1582"/>
        <pc:sldMkLst>
          <pc:docMk/>
          <pc:sldMk cId="3364633302" sldId="301"/>
        </pc:sldMkLst>
        <pc:spChg chg="add mod">
          <ac:chgData name="Gaius Yao Huang Wee" userId="fd491283-7c58-408d-822b-5f46079cdc41" providerId="ADAL" clId="{423C61DD-E65D-44BE-A763-122532B30B35}" dt="2025-04-14T07:23:03.459" v="213"/>
          <ac:spMkLst>
            <pc:docMk/>
            <pc:sldMk cId="3364633302" sldId="301"/>
            <ac:spMk id="8" creationId="{32E9EF41-C656-C220-A8DF-EC500A2C0049}"/>
          </ac:spMkLst>
        </pc:spChg>
        <pc:spChg chg="add mod">
          <ac:chgData name="Gaius Yao Huang Wee" userId="fd491283-7c58-408d-822b-5f46079cdc41" providerId="ADAL" clId="{423C61DD-E65D-44BE-A763-122532B30B35}" dt="2025-04-14T07:23:03.459" v="213"/>
          <ac:spMkLst>
            <pc:docMk/>
            <pc:sldMk cId="3364633302" sldId="301"/>
            <ac:spMk id="9" creationId="{9F7C7F30-D391-F44F-8421-F81A1338E78D}"/>
          </ac:spMkLst>
        </pc:spChg>
        <pc:spChg chg="add mod">
          <ac:chgData name="Gaius Yao Huang Wee" userId="fd491283-7c58-408d-822b-5f46079cdc41" providerId="ADAL" clId="{423C61DD-E65D-44BE-A763-122532B30B35}" dt="2025-04-14T07:23:03.459" v="213"/>
          <ac:spMkLst>
            <pc:docMk/>
            <pc:sldMk cId="3364633302" sldId="301"/>
            <ac:spMk id="10" creationId="{4D484FE3-C658-8ECF-D386-7E05993E76F4}"/>
          </ac:spMkLst>
        </pc:spChg>
        <pc:spChg chg="add mod">
          <ac:chgData name="Gaius Yao Huang Wee" userId="fd491283-7c58-408d-822b-5f46079cdc41" providerId="ADAL" clId="{423C61DD-E65D-44BE-A763-122532B30B35}" dt="2025-04-14T07:23:03.459" v="213"/>
          <ac:spMkLst>
            <pc:docMk/>
            <pc:sldMk cId="3364633302" sldId="301"/>
            <ac:spMk id="11" creationId="{3C6B047B-9103-212A-01C2-DC907AA17E2A}"/>
          </ac:spMkLst>
        </pc:spChg>
        <pc:spChg chg="add mod">
          <ac:chgData name="Gaius Yao Huang Wee" userId="fd491283-7c58-408d-822b-5f46079cdc41" providerId="ADAL" clId="{423C61DD-E65D-44BE-A763-122532B30B35}" dt="2025-04-14T07:24:26.381" v="283" actId="1076"/>
          <ac:spMkLst>
            <pc:docMk/>
            <pc:sldMk cId="3364633302" sldId="301"/>
            <ac:spMk id="14" creationId="{116116F2-365E-132A-3D44-0E08CF30D1FF}"/>
          </ac:spMkLst>
        </pc:spChg>
        <pc:spChg chg="add mod">
          <ac:chgData name="Gaius Yao Huang Wee" userId="fd491283-7c58-408d-822b-5f46079cdc41" providerId="ADAL" clId="{423C61DD-E65D-44BE-A763-122532B30B35}" dt="2025-04-14T07:24:26.381" v="283" actId="1076"/>
          <ac:spMkLst>
            <pc:docMk/>
            <pc:sldMk cId="3364633302" sldId="301"/>
            <ac:spMk id="15" creationId="{8B3B39ED-A97A-FF30-79B0-0DA36A3A5CD0}"/>
          </ac:spMkLst>
        </pc:spChg>
        <pc:spChg chg="add mod">
          <ac:chgData name="Gaius Yao Huang Wee" userId="fd491283-7c58-408d-822b-5f46079cdc41" providerId="ADAL" clId="{423C61DD-E65D-44BE-A763-122532B30B35}" dt="2025-04-14T07:35:02.359" v="354" actId="1582"/>
          <ac:spMkLst>
            <pc:docMk/>
            <pc:sldMk cId="3364633302" sldId="301"/>
            <ac:spMk id="16" creationId="{C1F21432-AFA9-1ADC-6A1D-DECDDE9A2A13}"/>
          </ac:spMkLst>
        </pc:spChg>
        <pc:spChg chg="add mod">
          <ac:chgData name="Gaius Yao Huang Wee" userId="fd491283-7c58-408d-822b-5f46079cdc41" providerId="ADAL" clId="{423C61DD-E65D-44BE-A763-122532B30B35}" dt="2025-04-14T07:35:02.359" v="354" actId="1582"/>
          <ac:spMkLst>
            <pc:docMk/>
            <pc:sldMk cId="3364633302" sldId="301"/>
            <ac:spMk id="17" creationId="{C415938F-294E-387B-E30B-6064AF4CCF65}"/>
          </ac:spMkLst>
        </pc:spChg>
        <pc:spChg chg="mod">
          <ac:chgData name="Gaius Yao Huang Wee" userId="fd491283-7c58-408d-822b-5f46079cdc41" providerId="ADAL" clId="{423C61DD-E65D-44BE-A763-122532B30B35}" dt="2025-04-14T07:27:59.281" v="304" actId="20577"/>
          <ac:spMkLst>
            <pc:docMk/>
            <pc:sldMk cId="3364633302" sldId="301"/>
            <ac:spMk id="20" creationId="{5A54D1BB-9A5E-DC62-E8B4-750346EBBFBF}"/>
          </ac:spMkLst>
        </pc:spChg>
        <pc:spChg chg="add del mod">
          <ac:chgData name="Gaius Yao Huang Wee" userId="fd491283-7c58-408d-822b-5f46079cdc41" providerId="ADAL" clId="{423C61DD-E65D-44BE-A763-122532B30B35}" dt="2025-04-14T07:24:17.908" v="256" actId="478"/>
          <ac:spMkLst>
            <pc:docMk/>
            <pc:sldMk cId="3364633302" sldId="301"/>
            <ac:spMk id="23" creationId="{39647693-56AB-4252-FFBE-A1035EB61292}"/>
          </ac:spMkLst>
        </pc:spChg>
        <pc:spChg chg="add del mod">
          <ac:chgData name="Gaius Yao Huang Wee" userId="fd491283-7c58-408d-822b-5f46079cdc41" providerId="ADAL" clId="{423C61DD-E65D-44BE-A763-122532B30B35}" dt="2025-04-14T07:24:14.913" v="255" actId="478"/>
          <ac:spMkLst>
            <pc:docMk/>
            <pc:sldMk cId="3364633302" sldId="301"/>
            <ac:spMk id="24" creationId="{ACE7A2D2-8CB7-20B1-2F13-DBC562B270B3}"/>
          </ac:spMkLst>
        </pc:spChg>
        <pc:spChg chg="add del mod">
          <ac:chgData name="Gaius Yao Huang Wee" userId="fd491283-7c58-408d-822b-5f46079cdc41" providerId="ADAL" clId="{423C61DD-E65D-44BE-A763-122532B30B35}" dt="2025-04-14T07:23:45.224" v="221" actId="478"/>
          <ac:spMkLst>
            <pc:docMk/>
            <pc:sldMk cId="3364633302" sldId="301"/>
            <ac:spMk id="25" creationId="{F24BEBC3-6291-962A-EB2C-9406289D3293}"/>
          </ac:spMkLst>
        </pc:spChg>
        <pc:cxnChg chg="add mod">
          <ac:chgData name="Gaius Yao Huang Wee" userId="fd491283-7c58-408d-822b-5f46079cdc41" providerId="ADAL" clId="{423C61DD-E65D-44BE-A763-122532B30B35}" dt="2025-04-14T07:23:03.459" v="213"/>
          <ac:cxnSpMkLst>
            <pc:docMk/>
            <pc:sldMk cId="3364633302" sldId="301"/>
            <ac:cxnSpMk id="4" creationId="{D41953FD-AF1B-A02B-97DB-316A377A2409}"/>
          </ac:cxnSpMkLst>
        </pc:cxnChg>
        <pc:cxnChg chg="add mod">
          <ac:chgData name="Gaius Yao Huang Wee" userId="fd491283-7c58-408d-822b-5f46079cdc41" providerId="ADAL" clId="{423C61DD-E65D-44BE-A763-122532B30B35}" dt="2025-04-14T07:23:03.459" v="213"/>
          <ac:cxnSpMkLst>
            <pc:docMk/>
            <pc:sldMk cId="3364633302" sldId="301"/>
            <ac:cxnSpMk id="7" creationId="{B6C57D6B-AB1C-7BB8-9B74-98BC133036F1}"/>
          </ac:cxnSpMkLst>
        </pc:cxnChg>
        <pc:cxnChg chg="add mod">
          <ac:chgData name="Gaius Yao Huang Wee" userId="fd491283-7c58-408d-822b-5f46079cdc41" providerId="ADAL" clId="{423C61DD-E65D-44BE-A763-122532B30B35}" dt="2025-04-14T07:24:26.381" v="283" actId="1076"/>
          <ac:cxnSpMkLst>
            <pc:docMk/>
            <pc:sldMk cId="3364633302" sldId="301"/>
            <ac:cxnSpMk id="12" creationId="{1F71ED87-E1AF-D881-D90B-8202C9F2F766}"/>
          </ac:cxnSpMkLst>
        </pc:cxnChg>
        <pc:cxnChg chg="add mod">
          <ac:chgData name="Gaius Yao Huang Wee" userId="fd491283-7c58-408d-822b-5f46079cdc41" providerId="ADAL" clId="{423C61DD-E65D-44BE-A763-122532B30B35}" dt="2025-04-14T07:24:26.381" v="283" actId="1076"/>
          <ac:cxnSpMkLst>
            <pc:docMk/>
            <pc:sldMk cId="3364633302" sldId="301"/>
            <ac:cxnSpMk id="13" creationId="{6AF85A22-6928-BB7A-2810-00BF16F6B97F}"/>
          </ac:cxnSpMkLst>
        </pc:cxnChg>
        <pc:cxnChg chg="add mod">
          <ac:chgData name="Gaius Yao Huang Wee" userId="fd491283-7c58-408d-822b-5f46079cdc41" providerId="ADAL" clId="{423C61DD-E65D-44BE-A763-122532B30B35}" dt="2025-04-14T07:24:32.010" v="284" actId="1076"/>
          <ac:cxnSpMkLst>
            <pc:docMk/>
            <pc:sldMk cId="3364633302" sldId="301"/>
            <ac:cxnSpMk id="21" creationId="{68A096D7-BB06-0781-50D4-C8E11A03C11A}"/>
          </ac:cxnSpMkLst>
        </pc:cxnChg>
        <pc:cxnChg chg="add mod">
          <ac:chgData name="Gaius Yao Huang Wee" userId="fd491283-7c58-408d-822b-5f46079cdc41" providerId="ADAL" clId="{423C61DD-E65D-44BE-A763-122532B30B35}" dt="2025-04-14T07:24:32.010" v="284" actId="1076"/>
          <ac:cxnSpMkLst>
            <pc:docMk/>
            <pc:sldMk cId="3364633302" sldId="301"/>
            <ac:cxnSpMk id="22" creationId="{0F9BD956-BBA2-3859-EA17-F88DD0B492DD}"/>
          </ac:cxnSpMkLst>
        </pc:cxnChg>
        <pc:cxnChg chg="add mod">
          <ac:chgData name="Gaius Yao Huang Wee" userId="fd491283-7c58-408d-822b-5f46079cdc41" providerId="ADAL" clId="{423C61DD-E65D-44BE-A763-122532B30B35}" dt="2025-04-14T07:25:17.617" v="297" actId="1036"/>
          <ac:cxnSpMkLst>
            <pc:docMk/>
            <pc:sldMk cId="3364633302" sldId="301"/>
            <ac:cxnSpMk id="27" creationId="{CFF9C3CD-D817-0E57-82AF-80AD725B0462}"/>
          </ac:cxnSpMkLst>
        </pc:cxnChg>
      </pc:sldChg>
      <pc:sldChg chg="addSp modSp mod">
        <pc:chgData name="Gaius Yao Huang Wee" userId="fd491283-7c58-408d-822b-5f46079cdc41" providerId="ADAL" clId="{423C61DD-E65D-44BE-A763-122532B30B35}" dt="2025-04-14T07:34:41.120" v="351" actId="207"/>
        <pc:sldMkLst>
          <pc:docMk/>
          <pc:sldMk cId="3164915085" sldId="304"/>
        </pc:sldMkLst>
        <pc:spChg chg="add mod">
          <ac:chgData name="Gaius Yao Huang Wee" userId="fd491283-7c58-408d-822b-5f46079cdc41" providerId="ADAL" clId="{423C61DD-E65D-44BE-A763-122532B30B35}" dt="2025-04-14T07:21:38.195" v="200" actId="1035"/>
          <ac:spMkLst>
            <pc:docMk/>
            <pc:sldMk cId="3164915085" sldId="304"/>
            <ac:spMk id="8" creationId="{B5D44358-49B4-07F1-83E6-6B54F43D7AE6}"/>
          </ac:spMkLst>
        </pc:spChg>
        <pc:spChg chg="add mod">
          <ac:chgData name="Gaius Yao Huang Wee" userId="fd491283-7c58-408d-822b-5f46079cdc41" providerId="ADAL" clId="{423C61DD-E65D-44BE-A763-122532B30B35}" dt="2025-04-14T07:21:38.195" v="200" actId="1035"/>
          <ac:spMkLst>
            <pc:docMk/>
            <pc:sldMk cId="3164915085" sldId="304"/>
            <ac:spMk id="9" creationId="{7028DACE-4AF1-9D19-C373-821464C4A3AA}"/>
          </ac:spMkLst>
        </pc:spChg>
        <pc:spChg chg="add mod">
          <ac:chgData name="Gaius Yao Huang Wee" userId="fd491283-7c58-408d-822b-5f46079cdc41" providerId="ADAL" clId="{423C61DD-E65D-44BE-A763-122532B30B35}" dt="2025-04-14T07:21:38.195" v="200" actId="1035"/>
          <ac:spMkLst>
            <pc:docMk/>
            <pc:sldMk cId="3164915085" sldId="304"/>
            <ac:spMk id="10" creationId="{2F625FCC-EFDA-392A-6CC9-141E644460BB}"/>
          </ac:spMkLst>
        </pc:spChg>
        <pc:spChg chg="add mod">
          <ac:chgData name="Gaius Yao Huang Wee" userId="fd491283-7c58-408d-822b-5f46079cdc41" providerId="ADAL" clId="{423C61DD-E65D-44BE-A763-122532B30B35}" dt="2025-04-14T07:34:41.120" v="351" actId="207"/>
          <ac:spMkLst>
            <pc:docMk/>
            <pc:sldMk cId="3164915085" sldId="304"/>
            <ac:spMk id="11" creationId="{5BC0C1AD-A092-B8F5-FA3B-42FCAC8CDD61}"/>
          </ac:spMkLst>
        </pc:spChg>
        <pc:spChg chg="mod">
          <ac:chgData name="Gaius Yao Huang Wee" userId="fd491283-7c58-408d-822b-5f46079cdc41" providerId="ADAL" clId="{423C61DD-E65D-44BE-A763-122532B30B35}" dt="2025-04-14T07:21:07.310" v="158" actId="20577"/>
          <ac:spMkLst>
            <pc:docMk/>
            <pc:sldMk cId="3164915085" sldId="304"/>
            <ac:spMk id="20" creationId="{A3CF7F52-B2E0-2AC5-1F79-EF4E0F2CA94C}"/>
          </ac:spMkLst>
        </pc:spChg>
        <pc:cxnChg chg="add mod">
          <ac:chgData name="Gaius Yao Huang Wee" userId="fd491283-7c58-408d-822b-5f46079cdc41" providerId="ADAL" clId="{423C61DD-E65D-44BE-A763-122532B30B35}" dt="2025-04-14T07:21:38.195" v="200" actId="1035"/>
          <ac:cxnSpMkLst>
            <pc:docMk/>
            <pc:sldMk cId="3164915085" sldId="304"/>
            <ac:cxnSpMk id="4" creationId="{F87F42E3-59F4-5926-12DF-1002ACCA7587}"/>
          </ac:cxnSpMkLst>
        </pc:cxnChg>
        <pc:cxnChg chg="add mod">
          <ac:chgData name="Gaius Yao Huang Wee" userId="fd491283-7c58-408d-822b-5f46079cdc41" providerId="ADAL" clId="{423C61DD-E65D-44BE-A763-122532B30B35}" dt="2025-04-14T07:21:38.195" v="200" actId="1035"/>
          <ac:cxnSpMkLst>
            <pc:docMk/>
            <pc:sldMk cId="3164915085" sldId="304"/>
            <ac:cxnSpMk id="7" creationId="{714AF764-6F1B-BEDF-BBBC-F75B9B0FCC38}"/>
          </ac:cxnSpMkLst>
        </pc:cxnChg>
      </pc:sldChg>
      <pc:sldMasterChg chg="modSp mod">
        <pc:chgData name="Gaius Yao Huang Wee" userId="fd491283-7c58-408d-822b-5f46079cdc41" providerId="ADAL" clId="{423C61DD-E65D-44BE-A763-122532B30B35}" dt="2025-04-14T07:31:21.096" v="344" actId="20577"/>
        <pc:sldMasterMkLst>
          <pc:docMk/>
          <pc:sldMasterMk cId="0" sldId="2147483648"/>
        </pc:sldMasterMkLst>
        <pc:spChg chg="mod">
          <ac:chgData name="Gaius Yao Huang Wee" userId="fd491283-7c58-408d-822b-5f46079cdc41" providerId="ADAL" clId="{423C61DD-E65D-44BE-A763-122532B30B35}" dt="2025-04-14T07:31:21.096" v="34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7821318-7EEB-2D75-0613-156CA9B08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26EB4D9-C2F4-CC07-BD71-59CD2455281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C9F2513-90B5-EC70-13B6-55F8D562788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C8236F-05EA-7C8F-0276-4AA329F97ED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3E9A5D2-4676-92A6-B64B-CF8019AA9B9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10</a:t>
            </a:fld>
            <a:endParaRPr lang="en-US"/>
          </a:p>
        </p:txBody>
      </p:sp>
      <p:sp>
        <p:nvSpPr>
          <p:cNvPr id="15361" name="Text Box 1">
            <a:extLst>
              <a:ext uri="{FF2B5EF4-FFF2-40B4-BE49-F238E27FC236}">
                <a16:creationId xmlns:a16="http://schemas.microsoft.com/office/drawing/2014/main" id="{55B13D44-75F3-68E2-B365-0571243D5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0B05904C-A260-23CF-1EC4-52C345BCAA22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400050"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56877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30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32224A-5AFF-5B04-3F87-220F7A99F1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5D473A7-8765-D0ED-4CED-A0FCA4273F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AE20EFBE-9731-7F99-EB96-13E1DD2FEF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kumimoji="1" lang="ja-JP" altLang="en-US" dirty="0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1B517FCA-001B-42C6-FBF1-394177E7E6FC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F9E116-842E-919F-B5DB-6D1DA5303DEA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1D4E66-0E7C-ABC5-4753-9C5005AE0257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4D467B-C66C-DDFB-6FED-798751F46761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93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B74C92-C9CC-DBFA-C297-52375EBA8A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FEC9C854-C31A-6714-F48C-7999FE8EDF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344E4005-AB2D-A3DB-ECB2-22F9578A7A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kumimoji="1" lang="ja-JP" altLang="en-US" dirty="0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C84EB665-8240-F882-1FA7-566B703455BB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1683A8-4D90-F07C-6508-3E2FBD034034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2128A5-2ED9-8B67-F82E-351ECD5B28EC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874D3D-55FA-E3E3-0586-3B67FB62C58E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14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2BE885-FDA9-1918-3B0B-2120B284E4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55AA5509-9A83-0964-34BB-22A223E760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2D3A783-6B1D-8C4F-3DE4-91416C1F69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B64AFF18-FCD9-7D95-C759-1C357A916C7D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E48585-7A3C-F949-4CB5-C326D5FD2090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3A47C6-A1C7-E6B6-F336-00E081326B12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AC67AA-9469-1251-AE01-BC4E370ECE69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026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16D8C0-5501-37EF-55D6-CACA41FCE9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D4D966D8-5B8E-5369-37AB-9A8DAB74EE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83327956-FFA5-B221-EBD6-648239A691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F8BEDD38-967B-DEB4-4764-AD48AE22FEAA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7B225A-B2CC-983C-B0E3-AEC9E90D7F8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71F64D-F347-0CF7-90BB-96CAB58A9850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0F35B0-1AB3-86C0-AA96-0B51798C8211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71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8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400050"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01405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9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400050"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7293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E80ABFD-2176-C558-23B0-48117EFE0B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FC9E14F-AC38-E302-493B-6EE850F72C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A21AE5A-9399-1BC6-55B2-04AA9C2AF9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DD8CBB-E578-85E1-A3E5-FE49E40ABA6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7C6E66-3015-0DB3-34B6-9EC429B1E1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ED8CCB-ACA9-DB67-0855-DBB6FB59C2EA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/>
              <a:t>Gaius Wee, Panasonic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0289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52909D4-A3EE-99E1-FC50-DD39F31ADFC5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 2025</a:t>
            </a:r>
            <a:endParaRPr lang="en-GB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R-TWT Sharing Follow-Up</a:t>
            </a:r>
            <a:endParaRPr lang="ja-JP" altLang="en-US">
              <a:cs typeface="Times New Roman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2025-3-3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922144"/>
              </p:ext>
            </p:extLst>
          </p:nvPr>
        </p:nvGraphicFramePr>
        <p:xfrm>
          <a:off x="987425" y="2406650"/>
          <a:ext cx="10710863" cy="260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54617" progId="Word.Document.8">
                  <p:embed/>
                </p:oleObj>
              </mc:Choice>
              <mc:Fallback>
                <p:oleObj name="Document" r:id="rId3" imgW="10439485" imgH="255461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2406650"/>
                        <a:ext cx="10710863" cy="2606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A9AF1-E21D-A905-656F-38C2EF2E354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EAF3F5-8580-452D-D9C3-894F4A9C50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424B9D4A-6690-8827-E912-C3672B0C95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59100-C1A4-7584-8903-91836CA8225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DB338-E091-675A-01E1-24B13643C6A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CECD5C-0740-595E-F721-29B1C1E3BB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Do you agree to add the following text to the SFD</a:t>
            </a:r>
            <a:br>
              <a:rPr lang="en-US" dirty="0">
                <a:cs typeface="Times New Roman"/>
              </a:rPr>
            </a:br>
            <a:r>
              <a:rPr lang="en-US" dirty="0">
                <a:cs typeface="Times New Roman"/>
              </a:rPr>
              <a:t>“Upon acceptance of a request to share its R-TWT with an OBSS AP, an AP shall share a portion of the TXOP obtained for the corresponding R-TWT SPs, with the OBSS AP.”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Y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N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A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B4D5F9-FC01-ED2E-E9E4-A61226C7771B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5768995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kumimoji="1" lang="en-US" altLang="ja-JP" sz="1600"/>
              <a:t>[1] Ross Jian Yu (Huawei), 'Specification Framework for </a:t>
            </a:r>
            <a:r>
              <a:rPr kumimoji="1" lang="en-US" altLang="ja-JP" sz="1600" err="1"/>
              <a:t>TGbn</a:t>
            </a:r>
            <a:r>
              <a:rPr kumimoji="1" lang="en-US" altLang="ja-JP" sz="1600"/>
              <a:t>', 24/209r9, Feb, 2025</a:t>
            </a:r>
          </a:p>
          <a:p>
            <a:r>
              <a:rPr kumimoji="1" lang="en-US" altLang="ja-JP" sz="1600"/>
              <a:t>[2] Gaius Wee (Panasonic), 'R-TWT Sharing', 24/1457r0, Sep, 2024</a:t>
            </a:r>
          </a:p>
          <a:p>
            <a:r>
              <a:rPr lang="en-US" sz="1600"/>
              <a:t>[3] Alfred </a:t>
            </a:r>
            <a:r>
              <a:rPr lang="en-US" sz="1600" err="1"/>
              <a:t>Asterjadhi</a:t>
            </a:r>
            <a:r>
              <a:rPr lang="en-US" sz="1600"/>
              <a:t> (Qualcomm Technologies Inc.), 'tgbn-motions-list-part-2', 25/14r13, Mar, 2025</a:t>
            </a:r>
          </a:p>
          <a:p>
            <a:endParaRPr lang="en-US" sz="1600"/>
          </a:p>
          <a:p>
            <a:endParaRPr lang="en-US" sz="1600"/>
          </a:p>
          <a:p>
            <a:endParaRPr lang="en-US" sz="1600"/>
          </a:p>
          <a:p>
            <a:endParaRPr lang="en-US" sz="1600"/>
          </a:p>
          <a:p>
            <a:endParaRPr lang="en-US" sz="1600"/>
          </a:p>
          <a:p>
            <a:endParaRPr lang="en-GB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6ABF38-332D-0F47-0871-4F6FA9B2DAD2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/>
              <a:t>11be defined Restricted Target Wake Time (R-TWT) to support latency sensitive traffic (e.g., by providing start time protection within the BSS)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/>
              <a:t>In the </a:t>
            </a:r>
            <a:r>
              <a:rPr lang="en-US" altLang="ja-JP" sz="2000" dirty="0" err="1"/>
              <a:t>TGbn</a:t>
            </a:r>
            <a:r>
              <a:rPr lang="en-US" altLang="ja-JP" sz="2000" dirty="0"/>
              <a:t> SFD [1], Co-RTWT builds on R-TWT by providing mechanisms for multiple APs to coordinate and/or protect their R-TWT schedules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/>
              <a:t>In addition, we proposed in 11-24/1457r0 [2] to negotiate and enable the sharing of the TXOP obtained during an R-TWT SP to support latency sensitive traffic of a </a:t>
            </a:r>
            <a:r>
              <a:rPr lang="en-US" altLang="ja-JP" sz="2000" dirty="0" err="1"/>
              <a:t>neighbour</a:t>
            </a:r>
            <a:r>
              <a:rPr lang="en-US" altLang="ja-JP" sz="2000" dirty="0"/>
              <a:t> (OBSS) AP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/>
              <a:t>In this contribution, we provide more information on the proposed procedure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9B71B6-5DC4-D380-FA52-8810AB3B7C98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77D5C5-9809-5510-4A94-FF1F97AC0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Some R-TWT scheduling options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41FB3F-05FC-EFB5-BECA-8809377D2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617417"/>
          </a:xfrm>
        </p:spPr>
        <p:txBody>
          <a:bodyPr/>
          <a:lstStyle/>
          <a:p>
            <a:pPr marL="0" indent="0"/>
            <a:r>
              <a:rPr lang="en-US" altLang="ja-JP" sz="2000" dirty="0"/>
              <a:t>When an AP determines to schedule an R-TWT SP, it can…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Ignore OBSS R-TWT schedules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Simplest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May result in issues due to scheduling conflicts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Consider OBSS R-TWT schedules – e.g., shift to avoid conflicts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Avoids conflicts but may result in non-optimal schedule (e.g., too early or late)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The AP may further request protection from OBSS based on Co-RTWT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(Proposed) Leverage OBSS R-TWT schedules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By establishing an agreement with the OBSS AP to share the TXOPs obtained for an R-TWT schedule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The OBSS AP may accept or reject the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This option can allow the AP to achieve a more optimal schedule</a:t>
            </a:r>
            <a:endParaRPr lang="en-US" altLang="ja-JP" sz="180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8BD90B-F804-F848-641F-0C5DB402773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3B1B91-BA6C-5DF5-B363-C66F396C492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9BB44E-AF94-B82C-0A55-2D045A9A9EE7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47163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96B05-BCB7-DDA3-3952-06D790047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8480C2-006A-5108-1DF3-5AF9B735F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Proposed R-TWT sharing protocol</a:t>
            </a:r>
            <a:endParaRPr 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23FD1A-102E-7A31-51D6-2FD6BCB59FF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B41F9C-00B8-96AA-2A75-FD29E09B857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D9537749-1B13-3C39-5777-739E6FA4818C}"/>
              </a:ext>
            </a:extLst>
          </p:cNvPr>
          <p:cNvSpPr txBox="1">
            <a:spLocks/>
          </p:cNvSpPr>
          <p:nvPr/>
        </p:nvSpPr>
        <p:spPr bwMode="auto">
          <a:xfrm>
            <a:off x="914401" y="1730979"/>
            <a:ext cx="10478360" cy="4645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>
                <a:solidFill>
                  <a:schemeClr val="tx1"/>
                </a:solidFill>
                <a:cs typeface="Times New Roman"/>
              </a:rPr>
              <a:t>R-TWT sharing setup request –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AP requests to join an OBSS AP’s R-TWT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E.g., in an MAPC Negotiation Request (Motion#360[3])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Includes Broadcast TWT ID to identify the desired OBSS AP’s R-TWT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May contain information regarding the needs of the requesting AP (e.g., a preferred allocation duration)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kern="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428F86-9666-781D-3CB7-DE4B3B642291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8DCF57E-31EE-FC5F-F6E8-B83F7F247C45}"/>
              </a:ext>
            </a:extLst>
          </p:cNvPr>
          <p:cNvCxnSpPr/>
          <p:nvPr/>
        </p:nvCxnSpPr>
        <p:spPr bwMode="auto">
          <a:xfrm>
            <a:off x="4495747" y="6225113"/>
            <a:ext cx="40048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81BD283-1736-F51A-CCC3-37E4EBD158C7}"/>
              </a:ext>
            </a:extLst>
          </p:cNvPr>
          <p:cNvCxnSpPr/>
          <p:nvPr/>
        </p:nvCxnSpPr>
        <p:spPr bwMode="auto">
          <a:xfrm>
            <a:off x="4495747" y="5137098"/>
            <a:ext cx="40048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BE16A7D-943A-C3E4-7CFE-C9464F93AA80}"/>
              </a:ext>
            </a:extLst>
          </p:cNvPr>
          <p:cNvSpPr txBox="1"/>
          <p:nvPr/>
        </p:nvSpPr>
        <p:spPr>
          <a:xfrm>
            <a:off x="3546623" y="6055836"/>
            <a:ext cx="9491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tx1"/>
                </a:solidFill>
              </a:rPr>
              <a:t>AP</a:t>
            </a:r>
            <a:endParaRPr lang="en-SG" sz="1600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F054227-65A2-EE7B-2A8C-3B2082C570D4}"/>
              </a:ext>
            </a:extLst>
          </p:cNvPr>
          <p:cNvSpPr txBox="1"/>
          <p:nvPr/>
        </p:nvSpPr>
        <p:spPr>
          <a:xfrm>
            <a:off x="2049133" y="4844710"/>
            <a:ext cx="2446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tx1"/>
                </a:solidFill>
              </a:rPr>
              <a:t>OBSS AP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(R-TWT scheduling AP)</a:t>
            </a:r>
            <a:endParaRPr lang="en-SG" sz="16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85ECA4D-B2BA-AEEC-64C3-898819CCC2C4}"/>
              </a:ext>
            </a:extLst>
          </p:cNvPr>
          <p:cNvSpPr/>
          <p:nvPr/>
        </p:nvSpPr>
        <p:spPr bwMode="auto">
          <a:xfrm>
            <a:off x="5243746" y="5640333"/>
            <a:ext cx="949124" cy="584778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Setup request</a:t>
            </a:r>
            <a:endParaRPr kumimoji="0" lang="en-SG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CAD8CE-5EC4-D051-5DDF-097C2D87855D}"/>
              </a:ext>
            </a:extLst>
          </p:cNvPr>
          <p:cNvSpPr/>
          <p:nvPr/>
        </p:nvSpPr>
        <p:spPr bwMode="auto">
          <a:xfrm>
            <a:off x="6755879" y="4552322"/>
            <a:ext cx="1032324" cy="5847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Setup response</a:t>
            </a:r>
            <a:endParaRPr kumimoji="0" lang="en-SG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9493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61647E-B973-2F53-CC00-1D3C91E4CE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8A8EA9-97B0-256D-0B39-5B92C8717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Proposed R-TWT sharing protocol</a:t>
            </a:r>
            <a:endParaRPr 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6CDC24-9F8E-6146-7EF1-AA42B4A2669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5FFA6F-0C8D-43E5-F1F4-9328066BD05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A3CF7F52-B2E0-2AC5-1F79-EF4E0F2CA94C}"/>
              </a:ext>
            </a:extLst>
          </p:cNvPr>
          <p:cNvSpPr txBox="1">
            <a:spLocks/>
          </p:cNvSpPr>
          <p:nvPr/>
        </p:nvSpPr>
        <p:spPr bwMode="auto">
          <a:xfrm>
            <a:off x="914401" y="1730979"/>
            <a:ext cx="10478360" cy="4645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>
                <a:solidFill>
                  <a:schemeClr val="tx1"/>
                </a:solidFill>
                <a:cs typeface="Times New Roman"/>
              </a:rPr>
              <a:t>R-TWT sharing setup response – OBSS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OBSS AP responds to accept or reject the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E.g., in an MAPC Negotiation Response (Motion#361[3])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Includes the Broadcast TWT ID to identify the R-TWT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If accepted, t</a:t>
            </a:r>
            <a:r>
              <a:rPr lang="en-US" altLang="ja-JP" sz="2000" kern="0" dirty="0">
                <a:solidFill>
                  <a:schemeClr val="tx1"/>
                </a:solidFill>
                <a:cs typeface="Times New Roman"/>
              </a:rPr>
              <a:t>he AP becomes a member AP of the R-TWT (similar to baseline R-TWT operation)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If rejected, the OBSS AP provides a reason (e.g., not able to satisfy a preferred allocation duration)</a:t>
            </a:r>
          </a:p>
          <a:p>
            <a:pPr marL="457200" lvl="1" indent="0"/>
            <a:endParaRPr lang="en-US" altLang="ja-JP" kern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kern="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2A23EE-0B8E-4521-55F3-45DD2EA163F3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87F42E3-59F4-5926-12DF-1002ACCA7587}"/>
              </a:ext>
            </a:extLst>
          </p:cNvPr>
          <p:cNvCxnSpPr/>
          <p:nvPr/>
        </p:nvCxnSpPr>
        <p:spPr bwMode="auto">
          <a:xfrm>
            <a:off x="4495747" y="6225113"/>
            <a:ext cx="40048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14AF764-6F1B-BEDF-BBBC-F75B9B0FCC38}"/>
              </a:ext>
            </a:extLst>
          </p:cNvPr>
          <p:cNvCxnSpPr/>
          <p:nvPr/>
        </p:nvCxnSpPr>
        <p:spPr bwMode="auto">
          <a:xfrm>
            <a:off x="4495747" y="5137098"/>
            <a:ext cx="40048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5D44358-49B4-07F1-83E6-6B54F43D7AE6}"/>
              </a:ext>
            </a:extLst>
          </p:cNvPr>
          <p:cNvSpPr txBox="1"/>
          <p:nvPr/>
        </p:nvSpPr>
        <p:spPr>
          <a:xfrm>
            <a:off x="3546623" y="6055836"/>
            <a:ext cx="9491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tx1"/>
                </a:solidFill>
              </a:rPr>
              <a:t>AP</a:t>
            </a:r>
            <a:endParaRPr lang="en-SG" sz="16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28DACE-4AF1-9D19-C373-821464C4A3AA}"/>
              </a:ext>
            </a:extLst>
          </p:cNvPr>
          <p:cNvSpPr txBox="1"/>
          <p:nvPr/>
        </p:nvSpPr>
        <p:spPr>
          <a:xfrm>
            <a:off x="2049133" y="4844710"/>
            <a:ext cx="2446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tx1"/>
                </a:solidFill>
              </a:rPr>
              <a:t>OBSS AP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(R-TWT scheduling AP)</a:t>
            </a:r>
            <a:endParaRPr lang="en-SG" sz="1600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625FCC-EFDA-392A-6CC9-141E644460BB}"/>
              </a:ext>
            </a:extLst>
          </p:cNvPr>
          <p:cNvSpPr/>
          <p:nvPr/>
        </p:nvSpPr>
        <p:spPr bwMode="auto">
          <a:xfrm>
            <a:off x="5243746" y="5640333"/>
            <a:ext cx="949124" cy="58477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Setup request</a:t>
            </a:r>
            <a:endParaRPr kumimoji="0" lang="en-SG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C0C1AD-A092-B8F5-FA3B-42FCAC8CDD61}"/>
              </a:ext>
            </a:extLst>
          </p:cNvPr>
          <p:cNvSpPr/>
          <p:nvPr/>
        </p:nvSpPr>
        <p:spPr bwMode="auto">
          <a:xfrm>
            <a:off x="6755879" y="4552322"/>
            <a:ext cx="1032324" cy="584775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Setup response</a:t>
            </a:r>
            <a:endParaRPr kumimoji="0" lang="en-SG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4915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8DCDDA-7F6C-4671-13F4-FB3ECC3BDA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B02E25-EC92-BA46-F2E8-EE215CEEF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Proposed R-TWT sharing protocol</a:t>
            </a:r>
            <a:endParaRPr 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AC21E1-43A9-89C0-1CC6-E36FEB296BC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A94501-ECFC-75CC-F770-47F49069F50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5A54D1BB-9A5E-DC62-E8B4-750346EBBFBF}"/>
              </a:ext>
            </a:extLst>
          </p:cNvPr>
          <p:cNvSpPr txBox="1">
            <a:spLocks/>
          </p:cNvSpPr>
          <p:nvPr/>
        </p:nvSpPr>
        <p:spPr bwMode="auto">
          <a:xfrm>
            <a:off x="914401" y="1730979"/>
            <a:ext cx="10478360" cy="4645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>
                <a:solidFill>
                  <a:schemeClr val="tx1"/>
                </a:solidFill>
                <a:cs typeface="Times New Roman"/>
              </a:rPr>
              <a:t>R-TWT sharing teardown request – AP or OBSS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An AP terminates its R-TWT sharing agreement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E.g., in an MAPC Negotiation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Includes Broadcast TWT ID to identify the R-TWT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May provide reason (e.g., from OBSS 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No response is required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kern="0" dirty="0">
              <a:solidFill>
                <a:schemeClr val="tx1"/>
              </a:solidFill>
              <a:cs typeface="Times New Roman"/>
            </a:endParaRPr>
          </a:p>
          <a:p>
            <a:pPr marL="457200" lvl="1" indent="0"/>
            <a:endParaRPr lang="en-US" altLang="ja-JP" kern="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965235-A77E-C2B0-DE6D-7E94463A9BEA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71ED87-E1AF-D881-D90B-8202C9F2F766}"/>
              </a:ext>
            </a:extLst>
          </p:cNvPr>
          <p:cNvCxnSpPr>
            <a:cxnSpLocks/>
          </p:cNvCxnSpPr>
          <p:nvPr/>
        </p:nvCxnSpPr>
        <p:spPr bwMode="auto">
          <a:xfrm>
            <a:off x="3173848" y="5982324"/>
            <a:ext cx="260380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AF85A22-6928-BB7A-2810-00BF16F6B97F}"/>
              </a:ext>
            </a:extLst>
          </p:cNvPr>
          <p:cNvCxnSpPr>
            <a:cxnSpLocks/>
          </p:cNvCxnSpPr>
          <p:nvPr/>
        </p:nvCxnSpPr>
        <p:spPr bwMode="auto">
          <a:xfrm>
            <a:off x="3173848" y="4894309"/>
            <a:ext cx="260380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16116F2-365E-132A-3D44-0E08CF30D1FF}"/>
              </a:ext>
            </a:extLst>
          </p:cNvPr>
          <p:cNvSpPr txBox="1"/>
          <p:nvPr/>
        </p:nvSpPr>
        <p:spPr>
          <a:xfrm>
            <a:off x="2224724" y="5813047"/>
            <a:ext cx="9491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tx1"/>
                </a:solidFill>
              </a:rPr>
              <a:t>AP</a:t>
            </a:r>
            <a:endParaRPr lang="en-SG" sz="16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3B39ED-A97A-FF30-79B0-0DA36A3A5CD0}"/>
              </a:ext>
            </a:extLst>
          </p:cNvPr>
          <p:cNvSpPr txBox="1"/>
          <p:nvPr/>
        </p:nvSpPr>
        <p:spPr>
          <a:xfrm>
            <a:off x="727234" y="4601921"/>
            <a:ext cx="2446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tx1"/>
                </a:solidFill>
              </a:rPr>
              <a:t>OBSS AP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(R-TWT scheduling AP)</a:t>
            </a:r>
            <a:endParaRPr lang="en-SG" sz="1600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1F21432-AFA9-1ADC-6A1D-DECDDE9A2A13}"/>
              </a:ext>
            </a:extLst>
          </p:cNvPr>
          <p:cNvSpPr/>
          <p:nvPr/>
        </p:nvSpPr>
        <p:spPr bwMode="auto">
          <a:xfrm>
            <a:off x="3921846" y="5397544"/>
            <a:ext cx="1045579" cy="584778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Teardown request</a:t>
            </a:r>
            <a:endParaRPr kumimoji="0" lang="en-SG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415938F-294E-387B-E30B-6064AF4CCF65}"/>
              </a:ext>
            </a:extLst>
          </p:cNvPr>
          <p:cNvSpPr/>
          <p:nvPr/>
        </p:nvSpPr>
        <p:spPr bwMode="auto">
          <a:xfrm>
            <a:off x="7719525" y="4309533"/>
            <a:ext cx="1032324" cy="584775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Teardown request</a:t>
            </a:r>
            <a:endParaRPr kumimoji="0" lang="en-SG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8A096D7-BB06-0781-50D4-C8E11A03C11A}"/>
              </a:ext>
            </a:extLst>
          </p:cNvPr>
          <p:cNvCxnSpPr>
            <a:cxnSpLocks/>
          </p:cNvCxnSpPr>
          <p:nvPr/>
        </p:nvCxnSpPr>
        <p:spPr bwMode="auto">
          <a:xfrm>
            <a:off x="6971526" y="5982324"/>
            <a:ext cx="260380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F9BD956-BBA2-3859-EA17-F88DD0B492DD}"/>
              </a:ext>
            </a:extLst>
          </p:cNvPr>
          <p:cNvCxnSpPr>
            <a:cxnSpLocks/>
          </p:cNvCxnSpPr>
          <p:nvPr/>
        </p:nvCxnSpPr>
        <p:spPr bwMode="auto">
          <a:xfrm>
            <a:off x="6971526" y="4894309"/>
            <a:ext cx="260380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FF9C3CD-D817-0E57-82AF-80AD725B0462}"/>
              </a:ext>
            </a:extLst>
          </p:cNvPr>
          <p:cNvCxnSpPr>
            <a:cxnSpLocks/>
          </p:cNvCxnSpPr>
          <p:nvPr/>
        </p:nvCxnSpPr>
        <p:spPr bwMode="auto">
          <a:xfrm>
            <a:off x="6350643" y="4294207"/>
            <a:ext cx="0" cy="19821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64633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B5EB69-F664-988F-1FF9-1532A6629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450E53-A1A2-3B05-35C3-3D0B5C93D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Proposed R-TWT sharing protocol</a:t>
            </a:r>
            <a:endParaRPr 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503BEF-28F5-F023-21D4-3F9031859927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5E3E94-1B2D-B10D-A86F-F1B69A505D1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6ADAF386-787E-5540-A4CA-137065C4EBB0}"/>
              </a:ext>
            </a:extLst>
          </p:cNvPr>
          <p:cNvSpPr txBox="1">
            <a:spLocks/>
          </p:cNvSpPr>
          <p:nvPr/>
        </p:nvSpPr>
        <p:spPr bwMode="auto">
          <a:xfrm>
            <a:off x="914401" y="1730979"/>
            <a:ext cx="10478360" cy="4645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>
                <a:solidFill>
                  <a:schemeClr val="tx1"/>
                </a:solidFill>
                <a:cs typeface="Times New Roman"/>
              </a:rPr>
              <a:t>Additional considerations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The AP can obtain the OBSS AP’s R-TWT schedule from the Beacon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May indicate if an AP can request sharing for this R-TWT schedule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The OBSS AP is expected to share the TXOP obtained for the R-TWT SP with member AP(s)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Similar to baseline R-TWT operation for member STAs in the BSS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Sharing mechanism based on MU-RTS TXS Trigger frame (similar to triggered TXOP sharing)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The AP may announce an overlapping R-TWT schedule for STAs in its BSS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ja-JP" sz="1800" kern="0" dirty="0">
              <a:solidFill>
                <a:schemeClr val="tx1"/>
              </a:solidFill>
              <a:cs typeface="Times New Roman"/>
            </a:endParaRPr>
          </a:p>
          <a:p>
            <a:pPr marL="457200" lvl="1" indent="0"/>
            <a:endParaRPr lang="en-US" altLang="ja-JP" kern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kern="0" dirty="0">
              <a:solidFill>
                <a:schemeClr val="tx1"/>
              </a:solidFill>
              <a:cs typeface="Times New Roman"/>
            </a:endParaRPr>
          </a:p>
          <a:p>
            <a:pPr marL="457200" lvl="1" indent="0"/>
            <a:endParaRPr lang="en-US" altLang="ja-JP" kern="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7CC03C-8178-4FA7-9F1B-512DD6A707CF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42235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3C41EE-093D-00EF-2FD3-256F7E9BBF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When considering to schedule an R-TWT SP, an AP may prefer to leverage an existing R-TWT schedule of a </a:t>
            </a:r>
            <a:r>
              <a:rPr lang="en-US" altLang="ja-JP" dirty="0" err="1"/>
              <a:t>neighbour</a:t>
            </a:r>
            <a:r>
              <a:rPr lang="en-US" altLang="ja-JP" dirty="0"/>
              <a:t> (OBSS) AP by requesting the </a:t>
            </a:r>
            <a:r>
              <a:rPr lang="en-US" altLang="ja-JP" dirty="0" err="1"/>
              <a:t>neighbour</a:t>
            </a:r>
            <a:r>
              <a:rPr lang="en-US" altLang="ja-JP" dirty="0"/>
              <a:t> AP to share the TXOP obtained during the R-TWT SP (“R-TWT sharing”)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A protocol for enabling R-TWT sharing is proposed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cs typeface="Times New Roman"/>
            </a:endParaRP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cs typeface="Times New Roman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0B6447-4AAB-08EA-581B-3F2AD6B8C18B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613619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Straw Poll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3C41EE-093D-00EF-2FD3-256F7E9BBF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cs typeface="Times New Roman"/>
              </a:rPr>
              <a:t>Do you agree to add the following text to the SFD</a:t>
            </a:r>
            <a:br>
              <a:rPr lang="en-US">
                <a:cs typeface="Times New Roman"/>
              </a:rPr>
            </a:br>
            <a:r>
              <a:rPr lang="en-US">
                <a:cs typeface="Times New Roman"/>
              </a:rPr>
              <a:t>“11bn shall define a mechanism that enables an AP to request an OBSS AP to share the TXOPs obtained during the R-TWT SPs of a desired R-TWT schedule of the OBSS AP.”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cs typeface="Times New Roman"/>
              </a:rPr>
              <a:t>Y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cs typeface="Times New Roman"/>
              </a:rPr>
              <a:t>N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cs typeface="Times New Roman"/>
              </a:rPr>
              <a:t>A</a:t>
            </a:r>
          </a:p>
          <a:p>
            <a:pPr marL="51435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cs typeface="Times New Roman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EB76CB-82C1-2A8D-EC4B-5B7D4A86B261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085712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E8296836C39494297FB4CD847280E05" ma:contentTypeVersion="17" ma:contentTypeDescription="新しいドキュメントを作成します。" ma:contentTypeScope="" ma:versionID="b51792d5b3068efebb87a93519bcd6f9">
  <xsd:schema xmlns:xsd="http://www.w3.org/2001/XMLSchema" xmlns:xs="http://www.w3.org/2001/XMLSchema" xmlns:p="http://schemas.microsoft.com/office/2006/metadata/properties" xmlns:ns2="5a0e02d0-dbbe-454c-bf16-36e0337fafec" xmlns:ns3="f2d91d1f-eabb-41c4-8bb7-ac90c0463bd8" targetNamespace="http://schemas.microsoft.com/office/2006/metadata/properties" ma:root="true" ma:fieldsID="d234572e46e68ab441aecd762bee1f45" ns2:_="" ns3:_="">
    <xsd:import namespace="5a0e02d0-dbbe-454c-bf16-36e0337fafec"/>
    <xsd:import namespace="f2d91d1f-eabb-41c4-8bb7-ac90c0463b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02d0-dbbe-454c-bf16-36e0337faf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ce391acf-b2a8-4a1c-9c03-161b1cee91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91d1f-eabb-41c4-8bb7-ac90c0463bd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ea26226-937a-4d6c-b01f-18e770ea2045}" ma:internalName="TaxCatchAll" ma:showField="CatchAllData" ma:web="f2d91d1f-eabb-41c4-8bb7-ac90c0463b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2d91d1f-eabb-41c4-8bb7-ac90c0463bd8" xsi:nil="true"/>
    <lcf76f155ced4ddcb4097134ff3c332f xmlns="5a0e02d0-dbbe-454c-bf16-36e0337fafec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79A368-4340-42A9-96AE-82DBE57510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0e02d0-dbbe-454c-bf16-36e0337fafec"/>
    <ds:schemaRef ds:uri="f2d91d1f-eabb-41c4-8bb7-ac90c0463b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679252-3CD2-43EE-873D-21B4A32766C1}">
  <ds:schemaRefs>
    <ds:schemaRef ds:uri="http://www.w3.org/XML/1998/namespace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5a0e02d0-dbbe-454c-bf16-36e0337fafec"/>
    <ds:schemaRef ds:uri="http://purl.org/dc/elements/1.1/"/>
    <ds:schemaRef ds:uri="http://schemas.openxmlformats.org/package/2006/metadata/core-properties"/>
    <ds:schemaRef ds:uri="f2d91d1f-eabb-41c4-8bb7-ac90c0463bd8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C9969BC-AC0A-4C9A-AB0D-DD2D17DC839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863f5d6-4760-4589-be9c-42f82e075739}" enabled="0" method="" siteId="{4863f5d6-4760-4589-be9c-42f82e075739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1023</Words>
  <Application>Microsoft Office PowerPoint</Application>
  <PresentationFormat>Widescreen</PresentationFormat>
  <Paragraphs>165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テーマ</vt:lpstr>
      <vt:lpstr>Document</vt:lpstr>
      <vt:lpstr>R-TWT Sharing Follow-Up</vt:lpstr>
      <vt:lpstr>Introduction</vt:lpstr>
      <vt:lpstr>Some R-TWT scheduling options</vt:lpstr>
      <vt:lpstr>Proposed R-TWT sharing protocol</vt:lpstr>
      <vt:lpstr>Proposed R-TWT sharing protocol</vt:lpstr>
      <vt:lpstr>Proposed R-TWT sharing protocol</vt:lpstr>
      <vt:lpstr>Proposed R-TWT sharing protocol</vt:lpstr>
      <vt:lpstr>Summary</vt:lpstr>
      <vt:lpstr>Straw Poll 1</vt:lpstr>
      <vt:lpstr>Straw Poll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HUANG WEE_Yao</dc:creator>
  <cp:keywords/>
  <cp:lastModifiedBy>Gaius Yao Huang Wee</cp:lastModifiedBy>
  <cp:revision>2</cp:revision>
  <cp:lastPrinted>1601-01-01T00:00:00Z</cp:lastPrinted>
  <dcterms:created xsi:type="dcterms:W3CDTF">2023-10-17T05:24:42Z</dcterms:created>
  <dcterms:modified xsi:type="dcterms:W3CDTF">2025-04-14T07:35:02Z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0x0101009E8296836C39494297FB4CD847280E05</vt:lpwstr>
  </property>
</Properties>
</file>