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90" r:id="rId7"/>
    <p:sldId id="298" r:id="rId8"/>
    <p:sldId id="304" r:id="rId9"/>
    <p:sldId id="301" r:id="rId10"/>
    <p:sldId id="300" r:id="rId11"/>
    <p:sldId id="283" r:id="rId12"/>
    <p:sldId id="295" r:id="rId13"/>
    <p:sldId id="30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1198852B-A0B7-FF3F-E0CE-FCCAD7760E08}" name="Motozuka Hiroyuki (本塚 裕幸)" initials="裕本" userId="S::motozuka.hiroyuki@jp.panasonic.com::f5c1fd61-f5ae-4166-b12f-63a116ee37fd" providerId="AD"/>
  <p188:author id="{1345EC3B-F0DC-03E3-A8FE-822A5CFA6D40}" name="Gaius Yao Huang Wee" initials="GYHW" userId="S::yaohuang.wee@sg.panasonic.com::fd491283-7c58-408d-822b-5f46079cdc41" providerId="AD"/>
  <p188:author id="{86291240-5C5D-B569-D244-91158B4777F2}" name="Michael Hong Cheng Sim" initials="MS" userId="S::michael.simhc@sg.panasonic.com::2889dd69-2e96-40a9-ae06-46d4996bf116" providerId="AD"/>
  <p188:author id="{96690BB5-B375-2BEC-849A-896776FEAD0A}" name="Qinglai Liu" initials="QL" userId="S::qinglai.liu@sg.panasonic.com::407b720d-8aae-45bc-9192-c81c97d32328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5FF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589" autoAdjust="0"/>
  </p:normalViewPr>
  <p:slideViewPr>
    <p:cSldViewPr snapToGrid="0">
      <p:cViewPr varScale="1">
        <p:scale>
          <a:sx n="55" d="100"/>
          <a:sy n="55" d="100"/>
        </p:scale>
        <p:origin x="1004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ius Yao Huang Wee" userId="fd491283-7c58-408d-822b-5f46079cdc41" providerId="ADAL" clId="{ACC36257-D73F-4F92-A1BD-C1C7237921D8}"/>
    <pc:docChg chg="undo custSel modSld">
      <pc:chgData name="Gaius Yao Huang Wee" userId="fd491283-7c58-408d-822b-5f46079cdc41" providerId="ADAL" clId="{ACC36257-D73F-4F92-A1BD-C1C7237921D8}" dt="2025-04-07T05:41:10.090" v="651" actId="13926"/>
      <pc:docMkLst>
        <pc:docMk/>
      </pc:docMkLst>
      <pc:sldChg chg="modSp mod">
        <pc:chgData name="Gaius Yao Huang Wee" userId="fd491283-7c58-408d-822b-5f46079cdc41" providerId="ADAL" clId="{ACC36257-D73F-4F92-A1BD-C1C7237921D8}" dt="2025-04-07T05:18:54.495" v="41" actId="20577"/>
        <pc:sldMkLst>
          <pc:docMk/>
          <pc:sldMk cId="0" sldId="257"/>
        </pc:sldMkLst>
        <pc:spChg chg="mod">
          <ac:chgData name="Gaius Yao Huang Wee" userId="fd491283-7c58-408d-822b-5f46079cdc41" providerId="ADAL" clId="{ACC36257-D73F-4F92-A1BD-C1C7237921D8}" dt="2025-04-07T05:18:54.495" v="41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Gaius Yao Huang Wee" userId="fd491283-7c58-408d-822b-5f46079cdc41" providerId="ADAL" clId="{ACC36257-D73F-4F92-A1BD-C1C7237921D8}" dt="2025-03-28T07:58:26.413" v="19"/>
        <pc:sldMkLst>
          <pc:docMk/>
          <pc:sldMk cId="0" sldId="264"/>
        </pc:sldMkLst>
        <pc:spChg chg="mod">
          <ac:chgData name="Gaius Yao Huang Wee" userId="fd491283-7c58-408d-822b-5f46079cdc41" providerId="ADAL" clId="{ACC36257-D73F-4F92-A1BD-C1C7237921D8}" dt="2025-03-28T07:58:26.413" v="19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Gaius Yao Huang Wee" userId="fd491283-7c58-408d-822b-5f46079cdc41" providerId="ADAL" clId="{ACC36257-D73F-4F92-A1BD-C1C7237921D8}" dt="2025-04-07T05:40:11.344" v="646" actId="13926"/>
        <pc:sldMkLst>
          <pc:docMk/>
          <pc:sldMk cId="361361908" sldId="283"/>
        </pc:sldMkLst>
        <pc:spChg chg="mod">
          <ac:chgData name="Gaius Yao Huang Wee" userId="fd491283-7c58-408d-822b-5f46079cdc41" providerId="ADAL" clId="{ACC36257-D73F-4F92-A1BD-C1C7237921D8}" dt="2025-04-07T05:40:11.344" v="646" actId="13926"/>
          <ac:spMkLst>
            <pc:docMk/>
            <pc:sldMk cId="361361908" sldId="283"/>
            <ac:spMk id="3" creationId="{383C41EE-093D-00EF-2FD3-256F7E9BBF42}"/>
          </ac:spMkLst>
        </pc:spChg>
      </pc:sldChg>
      <pc:sldChg chg="modSp mod">
        <pc:chgData name="Gaius Yao Huang Wee" userId="fd491283-7c58-408d-822b-5f46079cdc41" providerId="ADAL" clId="{ACC36257-D73F-4F92-A1BD-C1C7237921D8}" dt="2025-04-07T05:22:38.853" v="71" actId="20577"/>
        <pc:sldMkLst>
          <pc:docMk/>
          <pc:sldMk cId="3471638858" sldId="290"/>
        </pc:sldMkLst>
        <pc:spChg chg="mod">
          <ac:chgData name="Gaius Yao Huang Wee" userId="fd491283-7c58-408d-822b-5f46079cdc41" providerId="ADAL" clId="{ACC36257-D73F-4F92-A1BD-C1C7237921D8}" dt="2025-04-07T05:22:38.853" v="71" actId="20577"/>
          <ac:spMkLst>
            <pc:docMk/>
            <pc:sldMk cId="3471638858" sldId="290"/>
            <ac:spMk id="3" creationId="{2B41FB3F-05FC-EFB5-BECA-8809377D2CF7}"/>
          </ac:spMkLst>
        </pc:spChg>
      </pc:sldChg>
      <pc:sldChg chg="modSp mod">
        <pc:chgData name="Gaius Yao Huang Wee" userId="fd491283-7c58-408d-822b-5f46079cdc41" providerId="ADAL" clId="{ACC36257-D73F-4F92-A1BD-C1C7237921D8}" dt="2025-04-07T05:28:12.568" v="306" actId="20577"/>
        <pc:sldMkLst>
          <pc:docMk/>
          <pc:sldMk cId="3809493415" sldId="298"/>
        </pc:sldMkLst>
        <pc:spChg chg="mod">
          <ac:chgData name="Gaius Yao Huang Wee" userId="fd491283-7c58-408d-822b-5f46079cdc41" providerId="ADAL" clId="{ACC36257-D73F-4F92-A1BD-C1C7237921D8}" dt="2025-04-07T05:22:56.344" v="72" actId="13926"/>
          <ac:spMkLst>
            <pc:docMk/>
            <pc:sldMk cId="3809493415" sldId="298"/>
            <ac:spMk id="2" creationId="{AB8480C2-006A-5108-1DF3-5AF9B735FF81}"/>
          </ac:spMkLst>
        </pc:spChg>
        <pc:spChg chg="mod">
          <ac:chgData name="Gaius Yao Huang Wee" userId="fd491283-7c58-408d-822b-5f46079cdc41" providerId="ADAL" clId="{ACC36257-D73F-4F92-A1BD-C1C7237921D8}" dt="2025-04-07T05:28:12.568" v="306" actId="20577"/>
          <ac:spMkLst>
            <pc:docMk/>
            <pc:sldMk cId="3809493415" sldId="298"/>
            <ac:spMk id="20" creationId="{D9537749-1B13-3C39-5777-739E6FA4818C}"/>
          </ac:spMkLst>
        </pc:spChg>
      </pc:sldChg>
      <pc:sldChg chg="modSp mod">
        <pc:chgData name="Gaius Yao Huang Wee" userId="fd491283-7c58-408d-822b-5f46079cdc41" providerId="ADAL" clId="{ACC36257-D73F-4F92-A1BD-C1C7237921D8}" dt="2025-04-07T05:38:47.891" v="594" actId="6549"/>
        <pc:sldMkLst>
          <pc:docMk/>
          <pc:sldMk cId="1422350826" sldId="300"/>
        </pc:sldMkLst>
        <pc:spChg chg="mod">
          <ac:chgData name="Gaius Yao Huang Wee" userId="fd491283-7c58-408d-822b-5f46079cdc41" providerId="ADAL" clId="{ACC36257-D73F-4F92-A1BD-C1C7237921D8}" dt="2025-04-07T05:29:30.996" v="318" actId="13926"/>
          <ac:spMkLst>
            <pc:docMk/>
            <pc:sldMk cId="1422350826" sldId="300"/>
            <ac:spMk id="2" creationId="{FB450E53-A1A2-3B05-35C3-3D0B5C93DDD2}"/>
          </ac:spMkLst>
        </pc:spChg>
        <pc:spChg chg="mod">
          <ac:chgData name="Gaius Yao Huang Wee" userId="fd491283-7c58-408d-822b-5f46079cdc41" providerId="ADAL" clId="{ACC36257-D73F-4F92-A1BD-C1C7237921D8}" dt="2025-04-07T05:38:47.891" v="594" actId="6549"/>
          <ac:spMkLst>
            <pc:docMk/>
            <pc:sldMk cId="1422350826" sldId="300"/>
            <ac:spMk id="20" creationId="{6ADAF386-787E-5540-A4CA-137065C4EBB0}"/>
          </ac:spMkLst>
        </pc:spChg>
      </pc:sldChg>
      <pc:sldChg chg="modSp mod">
        <pc:chgData name="Gaius Yao Huang Wee" userId="fd491283-7c58-408d-822b-5f46079cdc41" providerId="ADAL" clId="{ACC36257-D73F-4F92-A1BD-C1C7237921D8}" dt="2025-04-07T05:36:58.588" v="418"/>
        <pc:sldMkLst>
          <pc:docMk/>
          <pc:sldMk cId="3364633302" sldId="301"/>
        </pc:sldMkLst>
        <pc:spChg chg="mod">
          <ac:chgData name="Gaius Yao Huang Wee" userId="fd491283-7c58-408d-822b-5f46079cdc41" providerId="ADAL" clId="{ACC36257-D73F-4F92-A1BD-C1C7237921D8}" dt="2025-04-07T05:27:55.280" v="301" actId="13926"/>
          <ac:spMkLst>
            <pc:docMk/>
            <pc:sldMk cId="3364633302" sldId="301"/>
            <ac:spMk id="2" creationId="{5CB02E25-EC92-BA46-F2E8-EE215CEEF30A}"/>
          </ac:spMkLst>
        </pc:spChg>
        <pc:spChg chg="mod">
          <ac:chgData name="Gaius Yao Huang Wee" userId="fd491283-7c58-408d-822b-5f46079cdc41" providerId="ADAL" clId="{ACC36257-D73F-4F92-A1BD-C1C7237921D8}" dt="2025-04-07T05:36:58.588" v="418"/>
          <ac:spMkLst>
            <pc:docMk/>
            <pc:sldMk cId="3364633302" sldId="301"/>
            <ac:spMk id="20" creationId="{5A54D1BB-9A5E-DC62-E8B4-750346EBBFBF}"/>
          </ac:spMkLst>
        </pc:spChg>
      </pc:sldChg>
      <pc:sldChg chg="modSp mod">
        <pc:chgData name="Gaius Yao Huang Wee" userId="fd491283-7c58-408d-822b-5f46079cdc41" providerId="ADAL" clId="{ACC36257-D73F-4F92-A1BD-C1C7237921D8}" dt="2025-04-07T05:41:10.090" v="651" actId="13926"/>
        <pc:sldMkLst>
          <pc:docMk/>
          <pc:sldMk cId="576899526" sldId="303"/>
        </pc:sldMkLst>
        <pc:spChg chg="mod">
          <ac:chgData name="Gaius Yao Huang Wee" userId="fd491283-7c58-408d-822b-5f46079cdc41" providerId="ADAL" clId="{ACC36257-D73F-4F92-A1BD-C1C7237921D8}" dt="2025-04-07T05:41:02.572" v="650" actId="20577"/>
          <ac:spMkLst>
            <pc:docMk/>
            <pc:sldMk cId="576899526" sldId="303"/>
            <ac:spMk id="3" creationId="{FACECD5C-0740-595E-F721-29B1C1E3BBCE}"/>
          </ac:spMkLst>
        </pc:spChg>
        <pc:spChg chg="mod">
          <ac:chgData name="Gaius Yao Huang Wee" userId="fd491283-7c58-408d-822b-5f46079cdc41" providerId="ADAL" clId="{ACC36257-D73F-4F92-A1BD-C1C7237921D8}" dt="2025-04-07T05:41:10.090" v="651" actId="13926"/>
          <ac:spMkLst>
            <pc:docMk/>
            <pc:sldMk cId="576899526" sldId="303"/>
            <ac:spMk id="6145" creationId="{424B9D4A-6690-8827-E912-C3672B0C9507}"/>
          </ac:spMkLst>
        </pc:spChg>
      </pc:sldChg>
      <pc:sldChg chg="modSp mod">
        <pc:chgData name="Gaius Yao Huang Wee" userId="fd491283-7c58-408d-822b-5f46079cdc41" providerId="ADAL" clId="{ACC36257-D73F-4F92-A1BD-C1C7237921D8}" dt="2025-04-07T05:36:30.382" v="417"/>
        <pc:sldMkLst>
          <pc:docMk/>
          <pc:sldMk cId="3164915085" sldId="304"/>
        </pc:sldMkLst>
        <pc:spChg chg="mod">
          <ac:chgData name="Gaius Yao Huang Wee" userId="fd491283-7c58-408d-822b-5f46079cdc41" providerId="ADAL" clId="{ACC36257-D73F-4F92-A1BD-C1C7237921D8}" dt="2025-04-07T05:24:35.025" v="105" actId="13926"/>
          <ac:spMkLst>
            <pc:docMk/>
            <pc:sldMk cId="3164915085" sldId="304"/>
            <ac:spMk id="2" creationId="{508A8EA9-97B0-256D-0B39-5B92C8717D5A}"/>
          </ac:spMkLst>
        </pc:spChg>
        <pc:spChg chg="mod">
          <ac:chgData name="Gaius Yao Huang Wee" userId="fd491283-7c58-408d-822b-5f46079cdc41" providerId="ADAL" clId="{ACC36257-D73F-4F92-A1BD-C1C7237921D8}" dt="2025-04-07T05:36:30.382" v="417"/>
          <ac:spMkLst>
            <pc:docMk/>
            <pc:sldMk cId="3164915085" sldId="304"/>
            <ac:spMk id="20" creationId="{A3CF7F52-B2E0-2AC5-1F79-EF4E0F2CA94C}"/>
          </ac:spMkLst>
        </pc:spChg>
      </pc:sldChg>
    </pc:docChg>
  </pc:docChgLst>
  <pc:docChgLst>
    <pc:chgData name="Gaius Yao Huang Wee" userId="fd491283-7c58-408d-822b-5f46079cdc41" providerId="ADAL" clId="{F45F3A6D-EE78-42F7-ACFF-5B60D713DC78}"/>
    <pc:docChg chg="undo custSel addSld delSld modSld">
      <pc:chgData name="Gaius Yao Huang Wee" userId="fd491283-7c58-408d-822b-5f46079cdc41" providerId="ADAL" clId="{F45F3A6D-EE78-42F7-ACFF-5B60D713DC78}" dt="2025-03-28T07:28:52.345" v="2420" actId="13926"/>
      <pc:docMkLst>
        <pc:docMk/>
      </pc:docMkLst>
      <pc:sldChg chg="modSp mod">
        <pc:chgData name="Gaius Yao Huang Wee" userId="fd491283-7c58-408d-822b-5f46079cdc41" providerId="ADAL" clId="{F45F3A6D-EE78-42F7-ACFF-5B60D713DC78}" dt="2025-03-28T07:26:11.723" v="2247" actId="20577"/>
        <pc:sldMkLst>
          <pc:docMk/>
          <pc:sldMk cId="361361908" sldId="283"/>
        </pc:sldMkLst>
        <pc:spChg chg="mod">
          <ac:chgData name="Gaius Yao Huang Wee" userId="fd491283-7c58-408d-822b-5f46079cdc41" providerId="ADAL" clId="{F45F3A6D-EE78-42F7-ACFF-5B60D713DC78}" dt="2025-03-28T07:26:11.723" v="2247" actId="20577"/>
          <ac:spMkLst>
            <pc:docMk/>
            <pc:sldMk cId="361361908" sldId="283"/>
            <ac:spMk id="3" creationId="{383C41EE-093D-00EF-2FD3-256F7E9BBF42}"/>
          </ac:spMkLst>
        </pc:spChg>
      </pc:sldChg>
      <pc:sldChg chg="modSp mod">
        <pc:chgData name="Gaius Yao Huang Wee" userId="fd491283-7c58-408d-822b-5f46079cdc41" providerId="ADAL" clId="{F45F3A6D-EE78-42F7-ACFF-5B60D713DC78}" dt="2025-03-28T07:15:14.592" v="1051" actId="20577"/>
        <pc:sldMkLst>
          <pc:docMk/>
          <pc:sldMk cId="3809493415" sldId="298"/>
        </pc:sldMkLst>
        <pc:spChg chg="mod">
          <ac:chgData name="Gaius Yao Huang Wee" userId="fd491283-7c58-408d-822b-5f46079cdc41" providerId="ADAL" clId="{F45F3A6D-EE78-42F7-ACFF-5B60D713DC78}" dt="2025-03-28T07:15:14.592" v="1051" actId="20577"/>
          <ac:spMkLst>
            <pc:docMk/>
            <pc:sldMk cId="3809493415" sldId="298"/>
            <ac:spMk id="20" creationId="{D9537749-1B13-3C39-5777-739E6FA4818C}"/>
          </ac:spMkLst>
        </pc:spChg>
      </pc:sldChg>
      <pc:sldChg chg="del">
        <pc:chgData name="Gaius Yao Huang Wee" userId="fd491283-7c58-408d-822b-5f46079cdc41" providerId="ADAL" clId="{F45F3A6D-EE78-42F7-ACFF-5B60D713DC78}" dt="2025-03-28T07:12:11.647" v="753" actId="47"/>
        <pc:sldMkLst>
          <pc:docMk/>
          <pc:sldMk cId="457096999" sldId="299"/>
        </pc:sldMkLst>
      </pc:sldChg>
      <pc:sldChg chg="modSp mod">
        <pc:chgData name="Gaius Yao Huang Wee" userId="fd491283-7c58-408d-822b-5f46079cdc41" providerId="ADAL" clId="{F45F3A6D-EE78-42F7-ACFF-5B60D713DC78}" dt="2025-03-28T07:26:02.938" v="2246" actId="13926"/>
        <pc:sldMkLst>
          <pc:docMk/>
          <pc:sldMk cId="1422350826" sldId="300"/>
        </pc:sldMkLst>
        <pc:spChg chg="mod">
          <ac:chgData name="Gaius Yao Huang Wee" userId="fd491283-7c58-408d-822b-5f46079cdc41" providerId="ADAL" clId="{F45F3A6D-EE78-42F7-ACFF-5B60D713DC78}" dt="2025-03-28T07:25:58.605" v="2245" actId="13926"/>
          <ac:spMkLst>
            <pc:docMk/>
            <pc:sldMk cId="1422350826" sldId="300"/>
            <ac:spMk id="2" creationId="{FB450E53-A1A2-3B05-35C3-3D0B5C93DDD2}"/>
          </ac:spMkLst>
        </pc:spChg>
        <pc:spChg chg="mod">
          <ac:chgData name="Gaius Yao Huang Wee" userId="fd491283-7c58-408d-822b-5f46079cdc41" providerId="ADAL" clId="{F45F3A6D-EE78-42F7-ACFF-5B60D713DC78}" dt="2025-03-28T07:26:02.938" v="2246" actId="13926"/>
          <ac:spMkLst>
            <pc:docMk/>
            <pc:sldMk cId="1422350826" sldId="300"/>
            <ac:spMk id="20" creationId="{6ADAF386-787E-5540-A4CA-137065C4EBB0}"/>
          </ac:spMkLst>
        </pc:spChg>
      </pc:sldChg>
      <pc:sldChg chg="modSp mod">
        <pc:chgData name="Gaius Yao Huang Wee" userId="fd491283-7c58-408d-822b-5f46079cdc41" providerId="ADAL" clId="{F45F3A6D-EE78-42F7-ACFF-5B60D713DC78}" dt="2025-03-28T07:22:23.345" v="1833" actId="255"/>
        <pc:sldMkLst>
          <pc:docMk/>
          <pc:sldMk cId="3364633302" sldId="301"/>
        </pc:sldMkLst>
        <pc:spChg chg="mod">
          <ac:chgData name="Gaius Yao Huang Wee" userId="fd491283-7c58-408d-822b-5f46079cdc41" providerId="ADAL" clId="{F45F3A6D-EE78-42F7-ACFF-5B60D713DC78}" dt="2025-03-28T07:18:46.128" v="1259" actId="13926"/>
          <ac:spMkLst>
            <pc:docMk/>
            <pc:sldMk cId="3364633302" sldId="301"/>
            <ac:spMk id="2" creationId="{5CB02E25-EC92-BA46-F2E8-EE215CEEF30A}"/>
          </ac:spMkLst>
        </pc:spChg>
        <pc:spChg chg="mod">
          <ac:chgData name="Gaius Yao Huang Wee" userId="fd491283-7c58-408d-822b-5f46079cdc41" providerId="ADAL" clId="{F45F3A6D-EE78-42F7-ACFF-5B60D713DC78}" dt="2025-03-28T07:22:23.345" v="1833" actId="255"/>
          <ac:spMkLst>
            <pc:docMk/>
            <pc:sldMk cId="3364633302" sldId="301"/>
            <ac:spMk id="20" creationId="{5A54D1BB-9A5E-DC62-E8B4-750346EBBFBF}"/>
          </ac:spMkLst>
        </pc:spChg>
      </pc:sldChg>
      <pc:sldChg chg="del">
        <pc:chgData name="Gaius Yao Huang Wee" userId="fd491283-7c58-408d-822b-5f46079cdc41" providerId="ADAL" clId="{F45F3A6D-EE78-42F7-ACFF-5B60D713DC78}" dt="2025-03-28T07:20:24.461" v="1499" actId="47"/>
        <pc:sldMkLst>
          <pc:docMk/>
          <pc:sldMk cId="3007839344" sldId="302"/>
        </pc:sldMkLst>
      </pc:sldChg>
      <pc:sldChg chg="modSp mod">
        <pc:chgData name="Gaius Yao Huang Wee" userId="fd491283-7c58-408d-822b-5f46079cdc41" providerId="ADAL" clId="{F45F3A6D-EE78-42F7-ACFF-5B60D713DC78}" dt="2025-03-28T07:28:52.345" v="2420" actId="13926"/>
        <pc:sldMkLst>
          <pc:docMk/>
          <pc:sldMk cId="576899526" sldId="303"/>
        </pc:sldMkLst>
        <pc:spChg chg="mod">
          <ac:chgData name="Gaius Yao Huang Wee" userId="fd491283-7c58-408d-822b-5f46079cdc41" providerId="ADAL" clId="{F45F3A6D-EE78-42F7-ACFF-5B60D713DC78}" dt="2025-03-28T07:28:49.075" v="2419" actId="20577"/>
          <ac:spMkLst>
            <pc:docMk/>
            <pc:sldMk cId="576899526" sldId="303"/>
            <ac:spMk id="3" creationId="{FACECD5C-0740-595E-F721-29B1C1E3BBCE}"/>
          </ac:spMkLst>
        </pc:spChg>
        <pc:spChg chg="mod">
          <ac:chgData name="Gaius Yao Huang Wee" userId="fd491283-7c58-408d-822b-5f46079cdc41" providerId="ADAL" clId="{F45F3A6D-EE78-42F7-ACFF-5B60D713DC78}" dt="2025-03-28T07:28:52.345" v="2420" actId="13926"/>
          <ac:spMkLst>
            <pc:docMk/>
            <pc:sldMk cId="576899526" sldId="303"/>
            <ac:spMk id="6145" creationId="{424B9D4A-6690-8827-E912-C3672B0C9507}"/>
          </ac:spMkLst>
        </pc:spChg>
      </pc:sldChg>
      <pc:sldChg chg="modSp add mod">
        <pc:chgData name="Gaius Yao Huang Wee" userId="fd491283-7c58-408d-822b-5f46079cdc41" providerId="ADAL" clId="{F45F3A6D-EE78-42F7-ACFF-5B60D713DC78}" dt="2025-03-28T07:22:14.231" v="1832" actId="20577"/>
        <pc:sldMkLst>
          <pc:docMk/>
          <pc:sldMk cId="3164915085" sldId="304"/>
        </pc:sldMkLst>
        <pc:spChg chg="mod">
          <ac:chgData name="Gaius Yao Huang Wee" userId="fd491283-7c58-408d-822b-5f46079cdc41" providerId="ADAL" clId="{F45F3A6D-EE78-42F7-ACFF-5B60D713DC78}" dt="2025-03-28T07:22:14.231" v="1832" actId="20577"/>
          <ac:spMkLst>
            <pc:docMk/>
            <pc:sldMk cId="3164915085" sldId="304"/>
            <ac:spMk id="20" creationId="{A3CF7F52-B2E0-2AC5-1F79-EF4E0F2CA94C}"/>
          </ac:spMkLst>
        </pc:spChg>
      </pc:sldChg>
    </pc:docChg>
  </pc:docChgLst>
  <pc:docChgLst>
    <pc:chgData name="Gaius Yao Huang Wee" userId="fd491283-7c58-408d-822b-5f46079cdc41" providerId="ADAL" clId="{F843E13F-1D8C-4360-8C2E-24D9FD748222}"/>
    <pc:docChg chg="modSld">
      <pc:chgData name="Gaius Yao Huang Wee" userId="fd491283-7c58-408d-822b-5f46079cdc41" providerId="ADAL" clId="{F843E13F-1D8C-4360-8C2E-24D9FD748222}" dt="2025-04-10T14:16:54.576" v="3" actId="5793"/>
      <pc:docMkLst>
        <pc:docMk/>
      </pc:docMkLst>
      <pc:sldChg chg="modNotesTx">
        <pc:chgData name="Gaius Yao Huang Wee" userId="fd491283-7c58-408d-822b-5f46079cdc41" providerId="ADAL" clId="{F843E13F-1D8C-4360-8C2E-24D9FD748222}" dt="2025-04-10T14:16:54.576" v="3" actId="5793"/>
        <pc:sldMkLst>
          <pc:docMk/>
          <pc:sldMk cId="4085712122" sldId="295"/>
        </pc:sldMkLst>
      </pc:sldChg>
      <pc:sldChg chg="modNotesTx">
        <pc:chgData name="Gaius Yao Huang Wee" userId="fd491283-7c58-408d-822b-5f46079cdc41" providerId="ADAL" clId="{F843E13F-1D8C-4360-8C2E-24D9FD748222}" dt="2025-04-10T14:16:48.388" v="1" actId="5793"/>
        <pc:sldMkLst>
          <pc:docMk/>
          <pc:sldMk cId="3809493415" sldId="298"/>
        </pc:sldMkLst>
      </pc:sldChg>
      <pc:sldChg chg="modNotesTx">
        <pc:chgData name="Gaius Yao Huang Wee" userId="fd491283-7c58-408d-822b-5f46079cdc41" providerId="ADAL" clId="{F843E13F-1D8C-4360-8C2E-24D9FD748222}" dt="2025-04-10T14:16:51.124" v="2" actId="5793"/>
        <pc:sldMkLst>
          <pc:docMk/>
          <pc:sldMk cId="576899526" sldId="303"/>
        </pc:sldMkLst>
      </pc:sldChg>
      <pc:sldChg chg="modNotesTx">
        <pc:chgData name="Gaius Yao Huang Wee" userId="fd491283-7c58-408d-822b-5f46079cdc41" providerId="ADAL" clId="{F843E13F-1D8C-4360-8C2E-24D9FD748222}" dt="2025-04-10T14:16:46.915" v="0" actId="5793"/>
        <pc:sldMkLst>
          <pc:docMk/>
          <pc:sldMk cId="3164915085" sldId="304"/>
        </pc:sldMkLst>
      </pc:sldChg>
    </pc:docChg>
  </pc:docChgLst>
  <pc:docChgLst>
    <pc:chgData name="Gaius Yao Huang Wee" userId="fd491283-7c58-408d-822b-5f46079cdc41" providerId="ADAL" clId="{F4A29750-C6FA-4AA6-8249-E56675688436}"/>
    <pc:docChg chg="undo custSel modSld">
      <pc:chgData name="Gaius Yao Huang Wee" userId="fd491283-7c58-408d-822b-5f46079cdc41" providerId="ADAL" clId="{F4A29750-C6FA-4AA6-8249-E56675688436}" dt="2025-04-10T14:13:38.163" v="1021" actId="20577"/>
      <pc:docMkLst>
        <pc:docMk/>
      </pc:docMkLst>
      <pc:sldChg chg="modSp mod">
        <pc:chgData name="Gaius Yao Huang Wee" userId="fd491283-7c58-408d-822b-5f46079cdc41" providerId="ADAL" clId="{F4A29750-C6FA-4AA6-8249-E56675688436}" dt="2025-04-09T06:09:45.485" v="580" actId="113"/>
        <pc:sldMkLst>
          <pc:docMk/>
          <pc:sldMk cId="0" sldId="257"/>
        </pc:sldMkLst>
        <pc:spChg chg="mod">
          <ac:chgData name="Gaius Yao Huang Wee" userId="fd491283-7c58-408d-822b-5f46079cdc41" providerId="ADAL" clId="{F4A29750-C6FA-4AA6-8249-E56675688436}" dt="2025-04-09T06:09:45.485" v="580" actId="113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Gaius Yao Huang Wee" userId="fd491283-7c58-408d-822b-5f46079cdc41" providerId="ADAL" clId="{F4A29750-C6FA-4AA6-8249-E56675688436}" dt="2025-04-09T06:03:56.140" v="385" actId="20577"/>
        <pc:sldMkLst>
          <pc:docMk/>
          <pc:sldMk cId="361361908" sldId="283"/>
        </pc:sldMkLst>
        <pc:spChg chg="mod">
          <ac:chgData name="Gaius Yao Huang Wee" userId="fd491283-7c58-408d-822b-5f46079cdc41" providerId="ADAL" clId="{F4A29750-C6FA-4AA6-8249-E56675688436}" dt="2025-04-09T06:03:56.140" v="385" actId="20577"/>
          <ac:spMkLst>
            <pc:docMk/>
            <pc:sldMk cId="361361908" sldId="283"/>
            <ac:spMk id="3" creationId="{383C41EE-093D-00EF-2FD3-256F7E9BBF42}"/>
          </ac:spMkLst>
        </pc:spChg>
      </pc:sldChg>
      <pc:sldChg chg="modSp mod">
        <pc:chgData name="Gaius Yao Huang Wee" userId="fd491283-7c58-408d-822b-5f46079cdc41" providerId="ADAL" clId="{F4A29750-C6FA-4AA6-8249-E56675688436}" dt="2025-04-09T06:08:35.987" v="578" actId="20577"/>
        <pc:sldMkLst>
          <pc:docMk/>
          <pc:sldMk cId="3471638858" sldId="290"/>
        </pc:sldMkLst>
        <pc:spChg chg="mod">
          <ac:chgData name="Gaius Yao Huang Wee" userId="fd491283-7c58-408d-822b-5f46079cdc41" providerId="ADAL" clId="{F4A29750-C6FA-4AA6-8249-E56675688436}" dt="2025-04-09T06:08:35.987" v="578" actId="20577"/>
          <ac:spMkLst>
            <pc:docMk/>
            <pc:sldMk cId="3471638858" sldId="290"/>
            <ac:spMk id="3" creationId="{2B41FB3F-05FC-EFB5-BECA-8809377D2CF7}"/>
          </ac:spMkLst>
        </pc:spChg>
      </pc:sldChg>
      <pc:sldChg chg="modSp mod">
        <pc:chgData name="Gaius Yao Huang Wee" userId="fd491283-7c58-408d-822b-5f46079cdc41" providerId="ADAL" clId="{F4A29750-C6FA-4AA6-8249-E56675688436}" dt="2025-04-09T06:17:44.045" v="658" actId="20577"/>
        <pc:sldMkLst>
          <pc:docMk/>
          <pc:sldMk cId="3809493415" sldId="298"/>
        </pc:sldMkLst>
        <pc:spChg chg="mod">
          <ac:chgData name="Gaius Yao Huang Wee" userId="fd491283-7c58-408d-822b-5f46079cdc41" providerId="ADAL" clId="{F4A29750-C6FA-4AA6-8249-E56675688436}" dt="2025-04-09T06:17:44.045" v="658" actId="20577"/>
          <ac:spMkLst>
            <pc:docMk/>
            <pc:sldMk cId="3809493415" sldId="298"/>
            <ac:spMk id="20" creationId="{D9537749-1B13-3C39-5777-739E6FA4818C}"/>
          </ac:spMkLst>
        </pc:spChg>
      </pc:sldChg>
      <pc:sldChg chg="modSp mod">
        <pc:chgData name="Gaius Yao Huang Wee" userId="fd491283-7c58-408d-822b-5f46079cdc41" providerId="ADAL" clId="{F4A29750-C6FA-4AA6-8249-E56675688436}" dt="2025-04-10T14:13:38.163" v="1021" actId="20577"/>
        <pc:sldMkLst>
          <pc:docMk/>
          <pc:sldMk cId="1422350826" sldId="300"/>
        </pc:sldMkLst>
        <pc:spChg chg="mod">
          <ac:chgData name="Gaius Yao Huang Wee" userId="fd491283-7c58-408d-822b-5f46079cdc41" providerId="ADAL" clId="{F4A29750-C6FA-4AA6-8249-E56675688436}" dt="2025-04-10T14:13:38.163" v="1021" actId="20577"/>
          <ac:spMkLst>
            <pc:docMk/>
            <pc:sldMk cId="1422350826" sldId="300"/>
            <ac:spMk id="20" creationId="{6ADAF386-787E-5540-A4CA-137065C4EBB0}"/>
          </ac:spMkLst>
        </pc:spChg>
      </pc:sldChg>
      <pc:sldChg chg="modSp mod">
        <pc:chgData name="Gaius Yao Huang Wee" userId="fd491283-7c58-408d-822b-5f46079cdc41" providerId="ADAL" clId="{F4A29750-C6FA-4AA6-8249-E56675688436}" dt="2025-04-10T14:11:48.711" v="912" actId="20577"/>
        <pc:sldMkLst>
          <pc:docMk/>
          <pc:sldMk cId="3364633302" sldId="301"/>
        </pc:sldMkLst>
        <pc:spChg chg="mod">
          <ac:chgData name="Gaius Yao Huang Wee" userId="fd491283-7c58-408d-822b-5f46079cdc41" providerId="ADAL" clId="{F4A29750-C6FA-4AA6-8249-E56675688436}" dt="2025-04-10T14:11:48.711" v="912" actId="20577"/>
          <ac:spMkLst>
            <pc:docMk/>
            <pc:sldMk cId="3364633302" sldId="301"/>
            <ac:spMk id="20" creationId="{5A54D1BB-9A5E-DC62-E8B4-750346EBBFBF}"/>
          </ac:spMkLst>
        </pc:spChg>
      </pc:sldChg>
      <pc:sldChg chg="modSp mod">
        <pc:chgData name="Gaius Yao Huang Wee" userId="fd491283-7c58-408d-822b-5f46079cdc41" providerId="ADAL" clId="{F4A29750-C6FA-4AA6-8249-E56675688436}" dt="2025-04-09T06:04:55.605" v="390" actId="20577"/>
        <pc:sldMkLst>
          <pc:docMk/>
          <pc:sldMk cId="576899526" sldId="303"/>
        </pc:sldMkLst>
        <pc:spChg chg="mod">
          <ac:chgData name="Gaius Yao Huang Wee" userId="fd491283-7c58-408d-822b-5f46079cdc41" providerId="ADAL" clId="{F4A29750-C6FA-4AA6-8249-E56675688436}" dt="2025-04-09T06:04:55.605" v="390" actId="20577"/>
          <ac:spMkLst>
            <pc:docMk/>
            <pc:sldMk cId="576899526" sldId="303"/>
            <ac:spMk id="3" creationId="{FACECD5C-0740-595E-F721-29B1C1E3BBCE}"/>
          </ac:spMkLst>
        </pc:spChg>
      </pc:sldChg>
      <pc:sldChg chg="modSp mod">
        <pc:chgData name="Gaius Yao Huang Wee" userId="fd491283-7c58-408d-822b-5f46079cdc41" providerId="ADAL" clId="{F4A29750-C6FA-4AA6-8249-E56675688436}" dt="2025-04-10T14:10:26.564" v="869" actId="20577"/>
        <pc:sldMkLst>
          <pc:docMk/>
          <pc:sldMk cId="3164915085" sldId="304"/>
        </pc:sldMkLst>
        <pc:spChg chg="mod">
          <ac:chgData name="Gaius Yao Huang Wee" userId="fd491283-7c58-408d-822b-5f46079cdc41" providerId="ADAL" clId="{F4A29750-C6FA-4AA6-8249-E56675688436}" dt="2025-04-10T14:10:26.564" v="869" actId="20577"/>
          <ac:spMkLst>
            <pc:docMk/>
            <pc:sldMk cId="3164915085" sldId="304"/>
            <ac:spMk id="20" creationId="{A3CF7F52-B2E0-2AC5-1F79-EF4E0F2CA94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821318-7EEB-2D75-0613-156CA9B082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26EB4D9-C2F4-CC07-BD71-59CD2455281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C9F2513-90B5-EC70-13B6-55F8D562788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C8236F-05EA-7C8F-0276-4AA329F97ED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E9A5D2-4676-92A6-B64B-CF8019AA9B9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10</a:t>
            </a:fld>
            <a:endParaRPr lang="en-US"/>
          </a:p>
        </p:txBody>
      </p:sp>
      <p:sp>
        <p:nvSpPr>
          <p:cNvPr id="15361" name="Text Box 1">
            <a:extLst>
              <a:ext uri="{FF2B5EF4-FFF2-40B4-BE49-F238E27FC236}">
                <a16:creationId xmlns:a16="http://schemas.microsoft.com/office/drawing/2014/main" id="{55B13D44-75F3-68E2-B365-0571243D5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0B05904C-A260-23CF-1EC4-52C345BCAA2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56877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3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32224A-5AFF-5B04-3F87-220F7A99F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A5D473A7-8765-D0ED-4CED-A0FCA4273F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AE20EFBE-9731-7F99-EB96-13E1DD2FEF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ja-JP" altLang="en-US" dirty="0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1B517FCA-001B-42C6-FBF1-394177E7E6F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F9E116-842E-919F-B5DB-6D1DA5303DEA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1D4E66-0E7C-ABC5-4753-9C5005AE025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4D467B-C66C-DDFB-6FED-798751F4676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93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B74C92-C9CC-DBFA-C297-52375EBA8A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EC9C854-C31A-6714-F48C-7999FE8EDF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344E4005-AB2D-A3DB-ECB2-22F9578A7A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kumimoji="1" lang="ja-JP" altLang="en-US" dirty="0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C84EB665-8240-F882-1FA7-566B703455B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83A8-4D90-F07C-6508-3E2FBD03403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2128A5-2ED9-8B67-F82E-351ECD5B28E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874D3D-55FA-E3E3-0586-3B67FB62C58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14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2BE885-FDA9-1918-3B0B-2120B284E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55AA5509-9A83-0964-34BB-22A223E760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D2D3A783-6B1D-8C4F-3DE4-91416C1F69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B64AFF18-FCD9-7D95-C759-1C357A916C7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E48585-7A3C-F949-4CB5-C326D5FD2090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3A47C6-A1C7-E6B6-F336-00E081326B1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AC67AA-9469-1251-AE01-BC4E370ECE6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026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6D8C0-5501-37EF-55D6-CACA41FCE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D4D966D8-5B8E-5369-37AB-9A8DAB74EE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83327956-FFA5-B221-EBD6-648239A69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F8BEDD38-967B-DEB4-4764-AD48AE22FEAA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7B225A-B2CC-983C-B0E3-AEC9E90D7F8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71F64D-F347-0CF7-90BB-96CAB58A985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0F35B0-1AB3-86C0-AA96-0B51798C8211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71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8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0140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9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729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E80ABFD-2176-C558-23B0-48117EFE0B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6FC9E14F-AC38-E302-493B-6EE850F72C2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A21AE5A-9399-1BC6-55B2-04AA9C2AF9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ED8CCB-ACA9-DB67-0855-DBB6FB59C2EA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/>
              <a:t>Gaius Wee,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altLang="ja-JP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0289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52909D4-A3EE-99E1-FC50-DD39F31ADFC5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R-TWT Sharing Follow-Up</a:t>
            </a:r>
            <a:endParaRPr lang="ja-JP" altLang="en-US">
              <a:cs typeface="Times New Roman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2025-3-3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922144"/>
              </p:ext>
            </p:extLst>
          </p:nvPr>
        </p:nvGraphicFramePr>
        <p:xfrm>
          <a:off x="987425" y="2406650"/>
          <a:ext cx="10710863" cy="260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4617" progId="Word.Document.8">
                  <p:embed/>
                </p:oleObj>
              </mc:Choice>
              <mc:Fallback>
                <p:oleObj name="Document" r:id="rId3" imgW="10439485" imgH="2554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06650"/>
                        <a:ext cx="10710863" cy="2606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A9AF1-E21D-A905-656F-38C2EF2E354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AF3F5-8580-452D-D9C3-894F4A9C5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424B9D4A-6690-8827-E912-C3672B0C9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9100-C1A4-7584-8903-91836CA8225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DB338-E091-675A-01E1-24B13643C6A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CECD5C-0740-595E-F721-29B1C1E3BB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Do you agree to add the following text to the SFD</a:t>
            </a:r>
            <a:br>
              <a:rPr lang="en-US" dirty="0">
                <a:cs typeface="Times New Roman"/>
              </a:rPr>
            </a:br>
            <a:r>
              <a:rPr lang="en-US" dirty="0">
                <a:cs typeface="Times New Roman"/>
              </a:rPr>
              <a:t>“Upon acceptance of a request to share its R-TWT with an OBSS AP, an AP shall share a portion of the TXOP obtained for the corresponding R-TWT SPs, with the OBSS AP.”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A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4D5F9-FC01-ED2E-E9E4-A61226C7771B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76899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600"/>
              <a:t>[1] Ross Jian Yu (Huawei), 'Specification Framework for </a:t>
            </a:r>
            <a:r>
              <a:rPr kumimoji="1" lang="en-US" altLang="ja-JP" sz="1600" err="1"/>
              <a:t>TGbn</a:t>
            </a:r>
            <a:r>
              <a:rPr kumimoji="1" lang="en-US" altLang="ja-JP" sz="1600"/>
              <a:t>', 24/209r9, Feb, 2025</a:t>
            </a:r>
          </a:p>
          <a:p>
            <a:r>
              <a:rPr kumimoji="1" lang="en-US" altLang="ja-JP" sz="1600"/>
              <a:t>[2] Gaius Wee (Panasonic), 'R-TWT Sharing', 24/1457r0, Sep, 2024</a:t>
            </a:r>
          </a:p>
          <a:p>
            <a:r>
              <a:rPr lang="en-US" sz="1600"/>
              <a:t>[3] Alfred </a:t>
            </a:r>
            <a:r>
              <a:rPr lang="en-US" sz="1600" err="1"/>
              <a:t>Asterjadhi</a:t>
            </a:r>
            <a:r>
              <a:rPr lang="en-US" sz="1600"/>
              <a:t> (Qualcomm Technologies Inc.), 'tgbn-motions-list-part-2', 25/14r13, Mar, 2025</a:t>
            </a:r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US" sz="1600"/>
          </a:p>
          <a:p>
            <a:endParaRPr lang="en-GB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6ABF38-332D-0F47-0871-4F6FA9B2DAD2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11be defined Restricted Target Wake Time (R-TWT) to support latency sensitive traffic (e.g., by providing start time protection within the BSS)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In the </a:t>
            </a:r>
            <a:r>
              <a:rPr lang="en-US" altLang="ja-JP" sz="2000" dirty="0" err="1"/>
              <a:t>TGbn</a:t>
            </a:r>
            <a:r>
              <a:rPr lang="en-US" altLang="ja-JP" sz="2000" dirty="0"/>
              <a:t> SFD [1], Co-RTWT builds on R-TWT by providing mechanisms for multiple APs to coordinate and/or protect their R-TWT schedules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In addition, we proposed in 11-24/1457r0 [2] to negotiate and enable the sharing of the TXOP obtained during an R-TWT SP to support latency sensitive traffic of a </a:t>
            </a:r>
            <a:r>
              <a:rPr lang="en-US" altLang="ja-JP" sz="2000" dirty="0" err="1"/>
              <a:t>neighbour</a:t>
            </a:r>
            <a:r>
              <a:rPr lang="en-US" altLang="ja-JP" sz="2000" dirty="0"/>
              <a:t> (OBSS) AP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000" dirty="0"/>
              <a:t>In this contribution, we provide more information on the proposed procedure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9B71B6-5DC4-D380-FA52-8810AB3B7C98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77D5C5-9809-5510-4A94-FF1F97AC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Some R-TWT scheduling options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41FB3F-05FC-EFB5-BECA-8809377D2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617417"/>
          </a:xfrm>
        </p:spPr>
        <p:txBody>
          <a:bodyPr/>
          <a:lstStyle/>
          <a:p>
            <a:pPr marL="0" indent="0"/>
            <a:r>
              <a:rPr lang="en-US" altLang="ja-JP" sz="2000" dirty="0"/>
              <a:t>When an AP determines to schedule an R-TWT SP, it can…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Ignore OBSS R-TWT schedules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Simplest approach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May result in issues due to scheduling conflicts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Consider OBSS R-TWT schedules – e.g., shift to avoid conflicts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Avoids conflicts but may result in non-optimal schedule (e.g., too early or late)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AP may further request protection from OBSS based on Co-RTWT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(Proposed) Leverage OBSS R-TWT schedules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By establishing an agreement with the OBSS AP to share the TXOPs obtained for an R-TWT schedule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OBSS AP may accept or reject the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This option can allow the AP to achieve a more optimal schedule</a:t>
            </a:r>
            <a:endParaRPr lang="en-US" altLang="ja-JP" sz="1800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BD90B-F804-F848-641F-0C5DB402773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B1B91-BA6C-5DF5-B363-C66F396C492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9BB44E-AF94-B82C-0A55-2D045A9A9EE7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7163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96B05-BCB7-DDA3-3952-06D790047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8480C2-006A-5108-1DF3-5AF9B735F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3FD1A-102E-7A31-51D6-2FD6BCB59FF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B41F9C-00B8-96AA-2A75-FD29E09B857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D9537749-1B13-3C39-5777-739E6FA4818C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sharing setup request –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AP requests to join an OBSS AP’s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E.g., in an MAPC Negotiation Request (Motion#360[3])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Includes Broadcast TWT ID to identify the desired OBSS AP’s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May contain information regarding the needs of the requesting AP (e.g., a preferred allocation duration)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28F86-9666-781D-3CB7-DE4B3B642291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80949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1647E-B973-2F53-CC00-1D3C91E4CE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8A8EA9-97B0-256D-0B39-5B92C871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6CDC24-9F8E-6146-7EF1-AA42B4A266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5FFA6F-0C8D-43E5-F1F4-9328066BD0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A3CF7F52-B2E0-2AC5-1F79-EF4E0F2CA94C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sharing setup response –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OBSS AP responds to accept or reject the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E.g., in an MAPC Negotiation Response (Motion#361[3])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Includes the Broadcast TWT ID to identify the identified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If accepted, t</a:t>
            </a: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he AP becomes a member AP of the R-TWT (similar to baseline R-TWT operation)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If rejected, the OBSS AP provides a reason (e.g., not able to satisfy a preferred allocation duration)</a:t>
            </a: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A23EE-0B8E-4521-55F3-45DD2EA163F3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6491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8DCDDA-7F6C-4671-13F4-FB3ECC3BD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B02E25-EC92-BA46-F2E8-EE215CEE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AC21E1-43A9-89C0-1CC6-E36FEB296B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A94501-ECFC-75CC-F770-47F49069F5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5A54D1BB-9A5E-DC62-E8B4-750346EBBFBF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R-TWT sharing teardown request – AP or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An AP terminates its R-TWT sharing agreement </a:t>
            </a: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(similar to baseline R-TWT operation)</a:t>
            </a: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E.g., in an MAPC Negotiation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Includes Broadcast TWT ID to identify the identified R-TWT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May provide reason (e.g., from OBSS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No response is required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965235-A77E-C2B0-DE6D-7E94463A9BEA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36463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B5EB69-F664-988F-1FF9-1532A6629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50E53-A1A2-3B05-35C3-3D0B5C93D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Proposed R-TWT sharing protocol</a:t>
            </a:r>
            <a:endParaRPr 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503BEF-28F5-F023-21D4-3F903185992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/>
              <a:t>Gaius Wee,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5E3E94-1B2D-B10D-A86F-F1B69A505D1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6ADAF386-787E-5540-A4CA-137065C4EBB0}"/>
              </a:ext>
            </a:extLst>
          </p:cNvPr>
          <p:cNvSpPr txBox="1">
            <a:spLocks/>
          </p:cNvSpPr>
          <p:nvPr/>
        </p:nvSpPr>
        <p:spPr bwMode="auto">
          <a:xfrm>
            <a:off x="914401" y="1730979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Additional considerations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can obtain the OBSS AP’s R-TWT schedule from the Beacon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May indicate if an AP can request sharing for this R-TWT schedule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OBSS AP is expected to share the TXOP obtained for the R-TWT SP with member AP(s)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Similar to baseline R-TWT operation for </a:t>
            </a:r>
            <a:r>
              <a:rPr lang="en-US" altLang="ja-JP" sz="1800" kern="0">
                <a:solidFill>
                  <a:schemeClr val="tx1"/>
                </a:solidFill>
                <a:cs typeface="Times New Roman"/>
              </a:rPr>
              <a:t>member STAs in the BSS</a:t>
            </a:r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Sharing mechanism based on MU-RTS TXS (similar to triggered TXOP sharing)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kern="0" dirty="0">
                <a:solidFill>
                  <a:schemeClr val="tx1"/>
                </a:solidFill>
                <a:cs typeface="Times New Roman"/>
              </a:rPr>
              <a:t>The AP may announce an overlapping R-TWT schedule for STAs in its BSS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kern="0" dirty="0">
              <a:solidFill>
                <a:schemeClr val="tx1"/>
              </a:solidFill>
              <a:cs typeface="Times New Roman"/>
            </a:endParaRPr>
          </a:p>
          <a:p>
            <a:pPr marL="457200" lvl="1" indent="0"/>
            <a:endParaRPr lang="en-US" altLang="ja-JP" kern="0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CC03C-8178-4FA7-9F1B-512DD6A707CF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42235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When considering to schedule an R-TWT SP, an AP may prefer to leverage an existing R-TWT schedule of a </a:t>
            </a:r>
            <a:r>
              <a:rPr lang="en-US" altLang="ja-JP" dirty="0" err="1"/>
              <a:t>neighbour</a:t>
            </a:r>
            <a:r>
              <a:rPr lang="en-US" altLang="ja-JP" dirty="0"/>
              <a:t> (OBSS) AP by requesting the </a:t>
            </a:r>
            <a:r>
              <a:rPr lang="en-US" altLang="ja-JP" dirty="0" err="1"/>
              <a:t>neighbour</a:t>
            </a:r>
            <a:r>
              <a:rPr lang="en-US" altLang="ja-JP" dirty="0"/>
              <a:t> AP to share the TXOP obtained during the R-TWT SP (R-TWT sharing)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A protocol for enabling R-TWT sharing is proposed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B6447-4AAB-08EA-581B-3F2AD6B8C18B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61361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Straw Poll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Gaius Wee, Panasonic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Do you agree to add the following text to the SFD</a:t>
            </a:r>
            <a:br>
              <a:rPr lang="en-US">
                <a:cs typeface="Times New Roman"/>
              </a:rPr>
            </a:br>
            <a:r>
              <a:rPr lang="en-US">
                <a:cs typeface="Times New Roman"/>
              </a:rPr>
              <a:t>“11bn shall define a mechanism that enables an AP to request an OBSS AP to share the TXOPs obtained during the R-TWT SPs of a desired R-TWT schedule of the OBSS AP.”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Y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>
                <a:cs typeface="Times New Roman"/>
              </a:rPr>
              <a:t>A</a:t>
            </a:r>
          </a:p>
          <a:p>
            <a:pPr marL="51435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>
              <a:cs typeface="Times New Roman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B76CB-82C1-2A8D-EC4B-5B7D4A86B261}"/>
              </a:ext>
            </a:extLst>
          </p:cNvPr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r>
              <a:rPr lang="en-US" altLang="ja-JP"/>
              <a:t>Mar 2025</a:t>
            </a:r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8571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d91d1f-eabb-41c4-8bb7-ac90c0463bd8" xsi:nil="true"/>
    <lcf76f155ced4ddcb4097134ff3c332f xmlns="5a0e02d0-dbbe-454c-bf16-36e0337fafe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7" ma:contentTypeDescription="新しいドキュメントを作成します。" ma:contentTypeScope="" ma:versionID="b51792d5b3068efebb87a93519bcd6f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d234572e46e68ab441aecd762bee1f45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679252-3CD2-43EE-873D-21B4A32766C1}">
  <ds:schemaRefs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5a0e02d0-dbbe-454c-bf16-36e0337fafec"/>
    <ds:schemaRef ds:uri="http://purl.org/dc/elements/1.1/"/>
    <ds:schemaRef ds:uri="http://schemas.openxmlformats.org/package/2006/metadata/core-properties"/>
    <ds:schemaRef ds:uri="f2d91d1f-eabb-41c4-8bb7-ac90c0463bd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579A368-4340-42A9-96AE-82DBE5751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0e02d0-dbbe-454c-bf16-36e0337fafec"/>
    <ds:schemaRef ds:uri="f2d91d1f-eabb-41c4-8bb7-ac90c0463b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863f5d6-4760-4589-be9c-42f82e075739}" enabled="0" method="" siteId="{4863f5d6-4760-4589-be9c-42f82e075739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991</Words>
  <Application>Microsoft Office PowerPoint</Application>
  <PresentationFormat>Widescreen</PresentationFormat>
  <Paragraphs>153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テーマ</vt:lpstr>
      <vt:lpstr>Document</vt:lpstr>
      <vt:lpstr>R-TWT Sharing Follow-Up</vt:lpstr>
      <vt:lpstr>Introduction</vt:lpstr>
      <vt:lpstr>Some R-TWT scheduling options</vt:lpstr>
      <vt:lpstr>Proposed R-TWT sharing protocol</vt:lpstr>
      <vt:lpstr>Proposed R-TWT sharing protocol</vt:lpstr>
      <vt:lpstr>Proposed R-TWT sharing protocol</vt:lpstr>
      <vt:lpstr>Proposed R-TWT sharing protocol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HUANG WEE_Yao</dc:creator>
  <cp:keywords/>
  <cp:lastModifiedBy>Gaius Yao Huang Wee</cp:lastModifiedBy>
  <cp:revision>1</cp:revision>
  <cp:lastPrinted>1601-01-01T00:00:00Z</cp:lastPrinted>
  <dcterms:created xsi:type="dcterms:W3CDTF">2023-10-17T05:24:42Z</dcterms:created>
  <dcterms:modified xsi:type="dcterms:W3CDTF">2025-04-10T14:16:55Z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0x0101009E8296836C39494297FB4CD847280E05</vt:lpwstr>
  </property>
</Properties>
</file>