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March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10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</a:t>
            </a:r>
            <a:r>
              <a:rPr lang="en-US" sz="1600" dirty="0" err="1"/>
              <a:t>Losier</a:t>
            </a:r>
            <a:r>
              <a:rPr lang="en-US" sz="1600" dirty="0"/>
              <a:t>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69387</TotalTime>
  <Words>405</Words>
  <Application>Microsoft Office PowerPoint</Application>
  <PresentationFormat>Widescreen</PresentationFormat>
  <Paragraphs>80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802.18 Liaison Report – March 2025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11-25/0287r0</dc:title>
  <dc:creator>Edward Au</dc:creator>
  <cp:keywords>802.18 to 802.11 liaison</cp:keywords>
  <cp:lastModifiedBy>Edward Au</cp:lastModifiedBy>
  <cp:revision>5058</cp:revision>
  <cp:lastPrinted>1601-01-01T00:00:00Z</cp:lastPrinted>
  <dcterms:created xsi:type="dcterms:W3CDTF">2016-03-03T14:54:45Z</dcterms:created>
  <dcterms:modified xsi:type="dcterms:W3CDTF">2025-03-01T20:10:14Z</dcterms:modified>
  <cp:category>2025 March plenary</cp:category>
</cp:coreProperties>
</file>