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0" r:id="rId2"/>
  </p:sldMasterIdLst>
  <p:notesMasterIdLst>
    <p:notesMasterId r:id="rId22"/>
  </p:notesMasterIdLst>
  <p:handoutMasterIdLst>
    <p:handoutMasterId r:id="rId23"/>
  </p:handoutMasterIdLst>
  <p:sldIdLst>
    <p:sldId id="256" r:id="rId3"/>
    <p:sldId id="275" r:id="rId4"/>
    <p:sldId id="288" r:id="rId5"/>
    <p:sldId id="293" r:id="rId6"/>
    <p:sldId id="298" r:id="rId7"/>
    <p:sldId id="299" r:id="rId8"/>
    <p:sldId id="300" r:id="rId9"/>
    <p:sldId id="301" r:id="rId10"/>
    <p:sldId id="303" r:id="rId11"/>
    <p:sldId id="304" r:id="rId12"/>
    <p:sldId id="305" r:id="rId13"/>
    <p:sldId id="306" r:id="rId14"/>
    <p:sldId id="307" r:id="rId15"/>
    <p:sldId id="308" r:id="rId16"/>
    <p:sldId id="309" r:id="rId17"/>
    <p:sldId id="310" r:id="rId18"/>
    <p:sldId id="285" r:id="rId19"/>
    <p:sldId id="286" r:id="rId20"/>
    <p:sldId id="274" r:id="rId21"/>
  </p:sldIdLst>
  <p:sldSz cx="12192000" cy="6858000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D2913E8-33CA-461C-8541-FCDD76815F2B}">
          <p14:sldIdLst>
            <p14:sldId id="256"/>
            <p14:sldId id="275"/>
            <p14:sldId id="288"/>
            <p14:sldId id="293"/>
            <p14:sldId id="298"/>
            <p14:sldId id="299"/>
            <p14:sldId id="300"/>
            <p14:sldId id="301"/>
            <p14:sldId id="303"/>
            <p14:sldId id="304"/>
            <p14:sldId id="305"/>
            <p14:sldId id="306"/>
            <p14:sldId id="307"/>
            <p14:sldId id="308"/>
            <p14:sldId id="309"/>
            <p14:sldId id="310"/>
            <p14:sldId id="285"/>
            <p14:sldId id="286"/>
            <p14:sldId id="274"/>
          </p14:sldIdLst>
        </p14:section>
        <p14:section name="Backup slides" id="{AE74EBFC-D2D2-4A4B-B071-B79D0C3B5604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11" autoAdjust="0"/>
    <p:restoredTop sz="94660"/>
  </p:normalViewPr>
  <p:slideViewPr>
    <p:cSldViewPr>
      <p:cViewPr varScale="1">
        <p:scale>
          <a:sx n="93" d="100"/>
          <a:sy n="93" d="100"/>
        </p:scale>
        <p:origin x="78" y="336"/>
      </p:cViewPr>
      <p:guideLst>
        <p:guide orient="horz" pos="2160"/>
        <p:guide pos="384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lson Costa" userId="fa00ae9e-b4c5-4877-ac9c-2f9525e663bd" providerId="ADAL" clId="{8603F2C5-91F1-4593-A879-AB57F5D11E9F}"/>
    <pc:docChg chg="undo custSel delSld modSld modSection">
      <pc:chgData name="Nelson Costa" userId="fa00ae9e-b4c5-4877-ac9c-2f9525e663bd" providerId="ADAL" clId="{8603F2C5-91F1-4593-A879-AB57F5D11E9F}" dt="2025-02-20T17:13:25.334" v="220" actId="20577"/>
      <pc:docMkLst>
        <pc:docMk/>
      </pc:docMkLst>
      <pc:sldChg chg="modSp mod">
        <pc:chgData name="Nelson Costa" userId="fa00ae9e-b4c5-4877-ac9c-2f9525e663bd" providerId="ADAL" clId="{8603F2C5-91F1-4593-A879-AB57F5D11E9F}" dt="2025-02-18T22:00:37.137" v="218" actId="20577"/>
        <pc:sldMkLst>
          <pc:docMk/>
          <pc:sldMk cId="405727792" sldId="274"/>
        </pc:sldMkLst>
        <pc:spChg chg="mod">
          <ac:chgData name="Nelson Costa" userId="fa00ae9e-b4c5-4877-ac9c-2f9525e663bd" providerId="ADAL" clId="{8603F2C5-91F1-4593-A879-AB57F5D11E9F}" dt="2025-02-18T22:00:37.137" v="218" actId="20577"/>
          <ac:spMkLst>
            <pc:docMk/>
            <pc:sldMk cId="405727792" sldId="274"/>
            <ac:spMk id="3" creationId="{441CD919-92C5-1710-978D-CEF3C317C077}"/>
          </ac:spMkLst>
        </pc:spChg>
      </pc:sldChg>
      <pc:sldChg chg="modSp mod">
        <pc:chgData name="Nelson Costa" userId="fa00ae9e-b4c5-4877-ac9c-2f9525e663bd" providerId="ADAL" clId="{8603F2C5-91F1-4593-A879-AB57F5D11E9F}" dt="2025-02-16T17:39:08.890" v="161" actId="6549"/>
        <pc:sldMkLst>
          <pc:docMk/>
          <pc:sldMk cId="946025629" sldId="275"/>
        </pc:sldMkLst>
        <pc:spChg chg="mod">
          <ac:chgData name="Nelson Costa" userId="fa00ae9e-b4c5-4877-ac9c-2f9525e663bd" providerId="ADAL" clId="{8603F2C5-91F1-4593-A879-AB57F5D11E9F}" dt="2025-02-16T17:39:08.890" v="161" actId="6549"/>
          <ac:spMkLst>
            <pc:docMk/>
            <pc:sldMk cId="946025629" sldId="275"/>
            <ac:spMk id="8" creationId="{1FDC6C80-918D-7A4F-6335-6C1FA41DE9D3}"/>
          </ac:spMkLst>
        </pc:spChg>
      </pc:sldChg>
      <pc:sldChg chg="modSp mod">
        <pc:chgData name="Nelson Costa" userId="fa00ae9e-b4c5-4877-ac9c-2f9525e663bd" providerId="ADAL" clId="{8603F2C5-91F1-4593-A879-AB57F5D11E9F}" dt="2025-02-16T17:37:48.858" v="160" actId="6549"/>
        <pc:sldMkLst>
          <pc:docMk/>
          <pc:sldMk cId="2192408796" sldId="285"/>
        </pc:sldMkLst>
        <pc:spChg chg="mod">
          <ac:chgData name="Nelson Costa" userId="fa00ae9e-b4c5-4877-ac9c-2f9525e663bd" providerId="ADAL" clId="{8603F2C5-91F1-4593-A879-AB57F5D11E9F}" dt="2025-02-16T17:37:48.858" v="160" actId="6549"/>
          <ac:spMkLst>
            <pc:docMk/>
            <pc:sldMk cId="2192408796" sldId="285"/>
            <ac:spMk id="3" creationId="{42D880F5-E7E9-3162-74E5-7312FF44B927}"/>
          </ac:spMkLst>
        </pc:spChg>
      </pc:sldChg>
      <pc:sldChg chg="modSp mod">
        <pc:chgData name="Nelson Costa" userId="fa00ae9e-b4c5-4877-ac9c-2f9525e663bd" providerId="ADAL" clId="{8603F2C5-91F1-4593-A879-AB57F5D11E9F}" dt="2025-02-20T17:13:25.334" v="220" actId="20577"/>
        <pc:sldMkLst>
          <pc:docMk/>
          <pc:sldMk cId="349140131" sldId="286"/>
        </pc:sldMkLst>
        <pc:spChg chg="mod">
          <ac:chgData name="Nelson Costa" userId="fa00ae9e-b4c5-4877-ac9c-2f9525e663bd" providerId="ADAL" clId="{8603F2C5-91F1-4593-A879-AB57F5D11E9F}" dt="2025-02-20T17:13:25.334" v="220" actId="20577"/>
          <ac:spMkLst>
            <pc:docMk/>
            <pc:sldMk cId="349140131" sldId="286"/>
            <ac:spMk id="3" creationId="{8D972F07-5E79-D87E-541C-6EF0A088652F}"/>
          </ac:spMkLst>
        </pc:spChg>
      </pc:sldChg>
      <pc:sldChg chg="del">
        <pc:chgData name="Nelson Costa" userId="fa00ae9e-b4c5-4877-ac9c-2f9525e663bd" providerId="ADAL" clId="{8603F2C5-91F1-4593-A879-AB57F5D11E9F}" dt="2025-02-16T17:13:16.661" v="86" actId="47"/>
        <pc:sldMkLst>
          <pc:docMk/>
          <pc:sldMk cId="2259579032" sldId="287"/>
        </pc:sldMkLst>
      </pc:sldChg>
      <pc:sldChg chg="modSp mod">
        <pc:chgData name="Nelson Costa" userId="fa00ae9e-b4c5-4877-ac9c-2f9525e663bd" providerId="ADAL" clId="{8603F2C5-91F1-4593-A879-AB57F5D11E9F}" dt="2025-02-16T17:14:32.099" v="128" actId="20577"/>
        <pc:sldMkLst>
          <pc:docMk/>
          <pc:sldMk cId="3672752420" sldId="288"/>
        </pc:sldMkLst>
        <pc:spChg chg="mod">
          <ac:chgData name="Nelson Costa" userId="fa00ae9e-b4c5-4877-ac9c-2f9525e663bd" providerId="ADAL" clId="{8603F2C5-91F1-4593-A879-AB57F5D11E9F}" dt="2025-02-16T17:14:32.099" v="128" actId="20577"/>
          <ac:spMkLst>
            <pc:docMk/>
            <pc:sldMk cId="3672752420" sldId="288"/>
            <ac:spMk id="3" creationId="{094E0446-0922-CFE2-64D3-5EB376993474}"/>
          </ac:spMkLst>
        </pc:spChg>
        <pc:graphicFrameChg chg="modGraphic">
          <ac:chgData name="Nelson Costa" userId="fa00ae9e-b4c5-4877-ac9c-2f9525e663bd" providerId="ADAL" clId="{8603F2C5-91F1-4593-A879-AB57F5D11E9F}" dt="2025-02-15T15:54:12.238" v="1" actId="20577"/>
          <ac:graphicFrameMkLst>
            <pc:docMk/>
            <pc:sldMk cId="3672752420" sldId="288"/>
            <ac:graphicFrameMk id="7" creationId="{670842BA-123C-5E84-5925-C920EC9C4A6F}"/>
          </ac:graphicFrameMkLst>
        </pc:graphicFrameChg>
      </pc:sldChg>
      <pc:sldChg chg="addSp delSp modSp mod">
        <pc:chgData name="Nelson Costa" userId="fa00ae9e-b4c5-4877-ac9c-2f9525e663bd" providerId="ADAL" clId="{8603F2C5-91F1-4593-A879-AB57F5D11E9F}" dt="2025-02-16T17:34:01.530" v="132" actId="113"/>
        <pc:sldMkLst>
          <pc:docMk/>
          <pc:sldMk cId="3579723852" sldId="289"/>
        </pc:sldMkLst>
        <pc:spChg chg="mod">
          <ac:chgData name="Nelson Costa" userId="fa00ae9e-b4c5-4877-ac9c-2f9525e663bd" providerId="ADAL" clId="{8603F2C5-91F1-4593-A879-AB57F5D11E9F}" dt="2025-02-16T17:14:56.476" v="129" actId="6549"/>
          <ac:spMkLst>
            <pc:docMk/>
            <pc:sldMk cId="3579723852" sldId="289"/>
            <ac:spMk id="2" creationId="{6D086EE6-C6CE-525A-0F00-502D0E32BF2B}"/>
          </ac:spMkLst>
        </pc:spChg>
        <pc:spChg chg="mod">
          <ac:chgData name="Nelson Costa" userId="fa00ae9e-b4c5-4877-ac9c-2f9525e663bd" providerId="ADAL" clId="{8603F2C5-91F1-4593-A879-AB57F5D11E9F}" dt="2025-02-16T17:34:01.530" v="132" actId="113"/>
          <ac:spMkLst>
            <pc:docMk/>
            <pc:sldMk cId="3579723852" sldId="289"/>
            <ac:spMk id="3" creationId="{65591A18-23E4-15D3-3BD9-0D6D56363DF3}"/>
          </ac:spMkLst>
        </pc:spChg>
        <pc:picChg chg="mod">
          <ac:chgData name="Nelson Costa" userId="fa00ae9e-b4c5-4877-ac9c-2f9525e663bd" providerId="ADAL" clId="{8603F2C5-91F1-4593-A879-AB57F5D11E9F}" dt="2025-02-16T17:12:00.049" v="83" actId="1076"/>
          <ac:picMkLst>
            <pc:docMk/>
            <pc:sldMk cId="3579723852" sldId="289"/>
            <ac:picMk id="8" creationId="{7F4F8C2D-23EA-0DAE-1F2C-312CB60093C7}"/>
          </ac:picMkLst>
        </pc:picChg>
        <pc:picChg chg="mod">
          <ac:chgData name="Nelson Costa" userId="fa00ae9e-b4c5-4877-ac9c-2f9525e663bd" providerId="ADAL" clId="{8603F2C5-91F1-4593-A879-AB57F5D11E9F}" dt="2025-02-16T17:12:25.632" v="84" actId="1076"/>
          <ac:picMkLst>
            <pc:docMk/>
            <pc:sldMk cId="3579723852" sldId="289"/>
            <ac:picMk id="10" creationId="{2784DEFC-468D-CE2D-F8C9-E150DB3727DC}"/>
          </ac:picMkLst>
        </pc:picChg>
        <pc:picChg chg="add mod">
          <ac:chgData name="Nelson Costa" userId="fa00ae9e-b4c5-4877-ac9c-2f9525e663bd" providerId="ADAL" clId="{8603F2C5-91F1-4593-A879-AB57F5D11E9F}" dt="2025-02-16T17:11:56.944" v="82" actId="1076"/>
          <ac:picMkLst>
            <pc:docMk/>
            <pc:sldMk cId="3579723852" sldId="289"/>
            <ac:picMk id="12" creationId="{FDFF3D84-146E-0303-1CBD-1ECCBAF7CD0A}"/>
          </ac:picMkLst>
        </pc:picChg>
      </pc:sldChg>
      <pc:sldChg chg="addSp modSp mod">
        <pc:chgData name="Nelson Costa" userId="fa00ae9e-b4c5-4877-ac9c-2f9525e663bd" providerId="ADAL" clId="{8603F2C5-91F1-4593-A879-AB57F5D11E9F}" dt="2025-02-16T17:36:56.032" v="136" actId="14100"/>
        <pc:sldMkLst>
          <pc:docMk/>
          <pc:sldMk cId="2043975581" sldId="290"/>
        </pc:sldMkLst>
        <pc:spChg chg="mod">
          <ac:chgData name="Nelson Costa" userId="fa00ae9e-b4c5-4877-ac9c-2f9525e663bd" providerId="ADAL" clId="{8603F2C5-91F1-4593-A879-AB57F5D11E9F}" dt="2025-02-16T17:36:56.032" v="136" actId="14100"/>
          <ac:spMkLst>
            <pc:docMk/>
            <pc:sldMk cId="2043975581" sldId="290"/>
            <ac:spMk id="3" creationId="{D263641A-B500-8D4A-4D1B-B21FA18004C1}"/>
          </ac:spMkLst>
        </pc:spChg>
        <pc:picChg chg="add mod">
          <ac:chgData name="Nelson Costa" userId="fa00ae9e-b4c5-4877-ac9c-2f9525e663bd" providerId="ADAL" clId="{8603F2C5-91F1-4593-A879-AB57F5D11E9F}" dt="2025-02-16T17:36:50.880" v="135" actId="1076"/>
          <ac:picMkLst>
            <pc:docMk/>
            <pc:sldMk cId="2043975581" sldId="290"/>
            <ac:picMk id="8" creationId="{76BCFF7F-C1F5-654F-F357-33BB8E684FC7}"/>
          </ac:picMkLst>
        </pc:picChg>
      </pc:sldChg>
      <pc:sldChg chg="modSp mod">
        <pc:chgData name="Nelson Costa" userId="fa00ae9e-b4c5-4877-ac9c-2f9525e663bd" providerId="ADAL" clId="{8603F2C5-91F1-4593-A879-AB57F5D11E9F}" dt="2025-02-18T21:59:29.663" v="164" actId="1076"/>
        <pc:sldMkLst>
          <pc:docMk/>
          <pc:sldMk cId="4051716868" sldId="292"/>
        </pc:sldMkLst>
        <pc:picChg chg="mod">
          <ac:chgData name="Nelson Costa" userId="fa00ae9e-b4c5-4877-ac9c-2f9525e663bd" providerId="ADAL" clId="{8603F2C5-91F1-4593-A879-AB57F5D11E9F}" dt="2025-02-18T21:59:29.663" v="164" actId="1076"/>
          <ac:picMkLst>
            <pc:docMk/>
            <pc:sldMk cId="4051716868" sldId="292"/>
            <ac:picMk id="10" creationId="{4BE8F6A5-4725-6D55-CE6E-0765AD26EE43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3/10/2025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Month Year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5763" y="701675"/>
            <a:ext cx="6161087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March 2025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Nelson Costa (</a:t>
            </a:r>
            <a:r>
              <a:rPr lang="en-GB" dirty="0" err="1"/>
              <a:t>HaiLa</a:t>
            </a:r>
            <a:r>
              <a:rPr lang="en-GB" dirty="0"/>
              <a:t> Technologies)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March 2025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Nelson Costa (</a:t>
            </a:r>
            <a:r>
              <a:rPr lang="en-GB" dirty="0" err="1"/>
              <a:t>HaiLa</a:t>
            </a:r>
            <a:r>
              <a:rPr lang="en-GB" dirty="0"/>
              <a:t> Technologies)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8611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/>
              <a:t>Nelson Costa (</a:t>
            </a:r>
            <a:r>
              <a:rPr lang="en-GB" dirty="0" err="1"/>
              <a:t>HaiLa</a:t>
            </a:r>
            <a:r>
              <a:rPr lang="en-GB" dirty="0"/>
              <a:t> Technologies)</a:t>
            </a:r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March 2025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68675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March 2025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Name, Affiliation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24321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1" y="1981201"/>
            <a:ext cx="5077884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484" y="1981201"/>
            <a:ext cx="508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January 2025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Name, Affiliation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58106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Month Year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7524760" y="6475414"/>
            <a:ext cx="3865024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Name, Affiliation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25677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January 2025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Name, Affiliation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45303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January 2025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Name, Affiliation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43298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January 2025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Name, Affiliation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19595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1" y="685801"/>
            <a:ext cx="2588684" cy="5408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1"/>
            <a:ext cx="7569200" cy="54086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January 2025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Name, Affiliation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4379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/>
              <a:t>Nelson Costa (</a:t>
            </a:r>
            <a:r>
              <a:rPr lang="en-GB" dirty="0" err="1"/>
              <a:t>HaiLa</a:t>
            </a:r>
            <a:r>
              <a:rPr lang="en-GB" dirty="0"/>
              <a:t> Technologies)</a:t>
            </a:r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March 2025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March 2025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Name, Affiliation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1" y="1981201"/>
            <a:ext cx="5077884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484" y="1981201"/>
            <a:ext cx="508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January 2025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Name, Affiliation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Month Year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7524760" y="6475414"/>
            <a:ext cx="3865024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Name, Affiliation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January 2025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Name, Affiliation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January 2025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Name, Affiliation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January 2025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Name, Affiliation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1" y="685801"/>
            <a:ext cx="2588684" cy="5408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1"/>
            <a:ext cx="7569200" cy="54086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January 2025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Name, Affiliation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14401" y="685801"/>
            <a:ext cx="10361084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1" y="1981201"/>
            <a:ext cx="10361084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March 2025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/>
              <a:t>Nelson Costa (</a:t>
            </a:r>
            <a:r>
              <a:rPr lang="en-GB" dirty="0" err="1"/>
              <a:t>HaiLa</a:t>
            </a:r>
            <a:r>
              <a:rPr lang="en-GB" dirty="0"/>
              <a:t> Technologies)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5793318" y="6475414"/>
            <a:ext cx="704849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914400" y="609600"/>
            <a:ext cx="103632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 dirty="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12285" y="6475413"/>
            <a:ext cx="718145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914400" y="6477000"/>
            <a:ext cx="104648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6667504" y="357166"/>
            <a:ext cx="466728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802.11-25/0268r0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14401" y="685801"/>
            <a:ext cx="10361084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1" y="1981201"/>
            <a:ext cx="10361084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March 2025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/>
              <a:t>Nelson Costa (</a:t>
            </a:r>
            <a:r>
              <a:rPr lang="en-GB" dirty="0" err="1"/>
              <a:t>HaiLa</a:t>
            </a:r>
            <a:r>
              <a:rPr lang="en-GB" dirty="0"/>
              <a:t> Technologies)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5793318" y="6475414"/>
            <a:ext cx="704849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914400" y="609600"/>
            <a:ext cx="103632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 dirty="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12285" y="6475413"/>
            <a:ext cx="718145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914400" y="6477000"/>
            <a:ext cx="104648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6667504" y="357166"/>
            <a:ext cx="466728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802.11-25/0266r0</a:t>
            </a:r>
          </a:p>
        </p:txBody>
      </p:sp>
    </p:spTree>
    <p:extLst>
      <p:ext uri="{BB962C8B-B14F-4D97-AF65-F5344CB8AC3E}">
        <p14:creationId xmlns:p14="http://schemas.microsoft.com/office/powerpoint/2010/main" val="2610127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ctrTitle"/>
          </p:nvPr>
        </p:nvSpPr>
        <p:spPr>
          <a:xfrm>
            <a:off x="914400" y="469900"/>
            <a:ext cx="10363200" cy="1470025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Long-Range Backscatter Device Capabilities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1463675"/>
            <a:ext cx="8534400" cy="476250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2025-03-10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dirty="0"/>
              <a:t>March 2025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dirty="0"/>
              <a:t>Nelson Costa (</a:t>
            </a:r>
            <a:r>
              <a:rPr lang="en-GB" dirty="0" err="1"/>
              <a:t>HaiLa</a:t>
            </a:r>
            <a:r>
              <a:rPr lang="en-GB" dirty="0"/>
              <a:t> Technologies)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 dirty="0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3498209"/>
              </p:ext>
            </p:extLst>
          </p:nvPr>
        </p:nvGraphicFramePr>
        <p:xfrm>
          <a:off x="987425" y="2420938"/>
          <a:ext cx="10025063" cy="2625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10457640" imgH="2737574" progId="Word.Document.8">
                  <p:embed/>
                </p:oleObj>
              </mc:Choice>
              <mc:Fallback>
                <p:oleObj name="Document" r:id="rId3" imgW="10457640" imgH="2737574" progId="Word.Document.8">
                  <p:embed/>
                  <p:pic>
                    <p:nvPicPr>
                      <p:cNvPr id="307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7425" y="2420938"/>
                        <a:ext cx="10025063" cy="26257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993775" y="1972991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Authors: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708930-1976-87B5-39D8-DDCE492C11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CA9DE6-E567-F60B-351A-BB08A8AEB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SSB &amp; PSK Backscatter Modulation (2)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22CADB-6216-FC3E-97A5-017F04B6104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</a:rPr>
              <a:t>Slide </a:t>
            </a:r>
            <a:fld id="{440F5867-744E-4AA6-B0ED-4C44D2DFBB7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</a:rPr>
              <a:pPr marL="0" marR="0" lvl="0" indent="0" algn="ctr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10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S Gothic" charset="-128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D2CFAD-066C-DE20-AAA6-EA306B2C510F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</a:rPr>
              <a:t>Nelson Costa (HaiLa Technologies)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S Gothic" charset="-128"/>
            </a:endParaRP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D9C0BA7-1B59-3018-8139-F2BD1BE59E2E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</a:rPr>
              <a:t>March 2025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S Gothic" charset="-128"/>
            </a:endParaRP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9241C5E4-85B0-2180-4D25-D9A4C7FB93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7047" y="2874739"/>
            <a:ext cx="11297906" cy="2232248"/>
          </a:xfrm>
        </p:spPr>
      </p:pic>
    </p:spTree>
    <p:extLst>
      <p:ext uri="{BB962C8B-B14F-4D97-AF65-F5344CB8AC3E}">
        <p14:creationId xmlns:p14="http://schemas.microsoft.com/office/powerpoint/2010/main" val="29526350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0594DA-EE49-AFBE-12B8-C47578F020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4733B4-1B9D-CA8E-B2D3-D5BD153D7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SSB &amp; PSK Backscatter Modulation (3)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7EC7F9-AE8B-DEF6-51CA-3E914BEA6CF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</a:rPr>
              <a:t>Slide </a:t>
            </a:r>
            <a:fld id="{440F5867-744E-4AA6-B0ED-4C44D2DFBB7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</a:rPr>
              <a:pPr marL="0" marR="0" lvl="0" indent="0" algn="ctr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11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S Gothic" charset="-128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8820BD-9D13-CB58-7155-98FEEA3AA261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</a:rPr>
              <a:t>Nelson Costa (HaiLa Technologies)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S Gothic" charset="-128"/>
            </a:endParaRP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27C09AD-F76E-30B9-952C-27D5E42A6D43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</a:rPr>
              <a:t>March 2025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S Gothic" charset="-128"/>
            </a:endParaRP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C855C361-6B70-566F-48FF-7C14DA0DE0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9531" y="2420889"/>
            <a:ext cx="11611350" cy="3233836"/>
          </a:xfrm>
        </p:spPr>
      </p:pic>
    </p:spTree>
    <p:extLst>
      <p:ext uri="{BB962C8B-B14F-4D97-AF65-F5344CB8AC3E}">
        <p14:creationId xmlns:p14="http://schemas.microsoft.com/office/powerpoint/2010/main" val="23252425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76A67A-B52D-5C77-16B3-4F3F7B407F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2A8BEF-A506-E61D-21AA-9E28D9730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SSB &amp; PSK Backscatter Modulation (4)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BB3C87-7B6C-B966-ADED-6DAA6BC42C9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</a:rPr>
              <a:t>Slide </a:t>
            </a:r>
            <a:fld id="{440F5867-744E-4AA6-B0ED-4C44D2DFBB7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</a:rPr>
              <a:pPr marL="0" marR="0" lvl="0" indent="0" algn="ctr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12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S Gothic" charset="-128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E9D35D-FD55-DA8A-E521-905A505349B4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</a:rPr>
              <a:t>Nelson Costa (HaiLa Technologies)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S Gothic" charset="-128"/>
            </a:endParaRP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0FBE37F-C249-EA08-B5A1-D7C3873DC1F6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</a:rPr>
              <a:t>March 2025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S Gothic" charset="-128"/>
            </a:endParaRP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70D1FEE-CFB2-7725-15F4-70DAEDD550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2219" y="2708920"/>
            <a:ext cx="11665974" cy="2657772"/>
          </a:xfrm>
        </p:spPr>
      </p:pic>
    </p:spTree>
    <p:extLst>
      <p:ext uri="{BB962C8B-B14F-4D97-AF65-F5344CB8AC3E}">
        <p14:creationId xmlns:p14="http://schemas.microsoft.com/office/powerpoint/2010/main" val="6612959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FB9042-83A5-02B3-449E-B071B4E3EC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4E8878-7A38-D1AE-70AD-5A76A795B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SSB &amp; PSK Backscatter Modulation (5)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5B8255-7C87-BF40-B4D1-FD1F8827D65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</a:rPr>
              <a:t>Slide </a:t>
            </a:r>
            <a:fld id="{440F5867-744E-4AA6-B0ED-4C44D2DFBB7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</a:rPr>
              <a:pPr marL="0" marR="0" lvl="0" indent="0" algn="ctr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13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S Gothic" charset="-128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A087AC-F9D5-1B89-E063-C4774A91B328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</a:rPr>
              <a:t>Nelson Costa (HaiLa Technologies)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S Gothic" charset="-128"/>
            </a:endParaRP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69F849E-823B-8C8A-4B96-66EDCEDCE8EE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</a:rPr>
              <a:t>March 2025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S Gothic" charset="-128"/>
            </a:endParaRP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C0626DF0-4456-DE9A-EDA0-0B4204740F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1646" y="2708920"/>
            <a:ext cx="11747122" cy="2657772"/>
          </a:xfrm>
        </p:spPr>
      </p:pic>
    </p:spTree>
    <p:extLst>
      <p:ext uri="{BB962C8B-B14F-4D97-AF65-F5344CB8AC3E}">
        <p14:creationId xmlns:p14="http://schemas.microsoft.com/office/powerpoint/2010/main" val="27229821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0D226E-326D-402B-69F0-37EC8B7642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95B97-CC38-EAD2-C01F-B3EBAFAED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SSB &amp; PSK Backscatter Modulation (6)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4276E5-758A-81F1-9951-358067FD541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</a:rPr>
              <a:t>Slide </a:t>
            </a:r>
            <a:fld id="{440F5867-744E-4AA6-B0ED-4C44D2DFBB7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</a:rPr>
              <a:pPr marL="0" marR="0" lvl="0" indent="0" algn="ctr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14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S Gothic" charset="-128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C2FFA1-FCAB-3C84-C191-F2F258A257EB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</a:rPr>
              <a:t>Nelson Costa (HaiLa Technologies)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S Gothic" charset="-128"/>
            </a:endParaRP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5825BD2-5797-C0D9-7861-BB27BB990200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</a:rPr>
              <a:t>March 2025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S Gothic" charset="-128"/>
            </a:endParaRP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E9EA27B1-44B7-560E-9AFB-A2D87D7CC3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8697" y="2780927"/>
            <a:ext cx="11533018" cy="2549897"/>
          </a:xfrm>
        </p:spPr>
      </p:pic>
    </p:spTree>
    <p:extLst>
      <p:ext uri="{BB962C8B-B14F-4D97-AF65-F5344CB8AC3E}">
        <p14:creationId xmlns:p14="http://schemas.microsoft.com/office/powerpoint/2010/main" val="25430520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A38CC7-C42B-71EA-D795-1C82E71D62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2691ED-A446-48B5-E70B-02E547731F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SSB &amp; PSK Backscatter Modulation (7)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9A3455-427B-5F09-CBEA-2765F6E1900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</a:rPr>
              <a:t>Slide </a:t>
            </a:r>
            <a:fld id="{440F5867-744E-4AA6-B0ED-4C44D2DFBB7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</a:rPr>
              <a:pPr marL="0" marR="0" lvl="0" indent="0" algn="ctr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15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S Gothic" charset="-128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FFACD2-0516-154A-0210-4F98A6946626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</a:rPr>
              <a:t>Nelson Costa (HaiLa Technologies)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S Gothic" charset="-128"/>
            </a:endParaRP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747E38B-2370-5F8A-32F8-4CEEC5DF6704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</a:rPr>
              <a:t>March 2025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S Gothic" charset="-128"/>
            </a:endParaRP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26CE3D36-C6E3-D4C0-91F7-15ED358B22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592" y="2852936"/>
            <a:ext cx="12039228" cy="2369740"/>
          </a:xfrm>
        </p:spPr>
      </p:pic>
    </p:spTree>
    <p:extLst>
      <p:ext uri="{BB962C8B-B14F-4D97-AF65-F5344CB8AC3E}">
        <p14:creationId xmlns:p14="http://schemas.microsoft.com/office/powerpoint/2010/main" val="7533313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F833E2-772D-69E3-29D4-DF682B60AC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Device Capabilities Summary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E2540F-F94E-A712-C35E-C52011D9AC8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199889-20D4-AE5E-265F-ED1F32C6AE34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Nelson Costa (HaiLa Technologies)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4CDDFCA-D499-BC33-248E-FF029472993B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2025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1FCCDA1-6D2E-F64C-5692-01CDDCB6AE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694" y="2420888"/>
            <a:ext cx="10182498" cy="3118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2522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815236-F562-BE6C-B2D7-DF1EB75F6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D880F5-E7E9-3162-74E5-7312FF44B9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6164" y="1756942"/>
            <a:ext cx="10361084" cy="4718472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CA" dirty="0"/>
              <a:t>In this presentation, we covered an example exchange for the long-range and close-range backscatter modes.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dirty="0"/>
              <a:t>The examples referred to features implied in the current draft SFD.  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dirty="0"/>
              <a:t>We also discussed the proposed capabilities required for long-range backscatter.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CA" dirty="0"/>
              <a:t>SSB or channel center frequency shifting for greatly increased link margin.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CA" dirty="0"/>
              <a:t>PSK data modulation for higher receive sensitivity versus OOK.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CA" dirty="0"/>
              <a:t>Pre-formed coherently modulated DSSS PPDU in the Excitation field, complete with training for long-range bistatic backscatter applications.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39CF7F-E71B-18A0-AE25-4AF5F292A08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07AD87-A691-F192-3265-FEFC8C04966B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Nelson Costa (HaiLa Technologies)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B2CA5BD-29A6-E6B7-1A63-BB312B8A7A0A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March 2025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24087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42B81C-60FE-1BC2-5746-C096FB1641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3E5A1F-DE86-D967-6379-AA71FF41B7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Straw Polls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972F07-5E79-D87E-541C-6EF0A08865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SP1: </a:t>
            </a:r>
          </a:p>
          <a:p>
            <a:r>
              <a:rPr lang="en-US" dirty="0"/>
              <a:t>Do you agree to add the following content to </a:t>
            </a:r>
            <a:r>
              <a:rPr lang="en-US" dirty="0" err="1"/>
              <a:t>TGbp</a:t>
            </a:r>
            <a:r>
              <a:rPr lang="en-US" dirty="0"/>
              <a:t> SFD?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dirty="0"/>
              <a:t>11bp defines at least one backscattering mode that supports using DSSS within the Excitation field of an AMP DL PPDU.</a:t>
            </a:r>
          </a:p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30947E-CF0D-3528-BD7A-04E0E8200FA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CA673B-C96B-1B9B-A187-E56BCB40EBCE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Nelson Costa (HaiLa Technologies)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5F3840A-B90E-764A-7471-AAC373E95FB9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March 2025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1401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04E75A-408C-EAB5-E85A-681AC9773A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References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1CD919-92C5-1710-978D-CEF3C317C0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1800" dirty="0"/>
              <a:t>[1] Qi, Yinan, </a:t>
            </a:r>
            <a:r>
              <a:rPr lang="en-GB" sz="1800" i="1" dirty="0"/>
              <a:t>Specification framework for </a:t>
            </a:r>
            <a:r>
              <a:rPr lang="en-GB" sz="1800" i="1" dirty="0" err="1"/>
              <a:t>TGbp</a:t>
            </a:r>
            <a:r>
              <a:rPr lang="en-GB" sz="1800" dirty="0"/>
              <a:t>, 11-24/1613, September 2024.</a:t>
            </a:r>
          </a:p>
          <a:p>
            <a:r>
              <a:rPr lang="en-GB" sz="1800" dirty="0"/>
              <a:t>[2] Costa et al., </a:t>
            </a:r>
            <a:r>
              <a:rPr lang="en-US" sz="1800" i="1" dirty="0"/>
              <a:t>SFD Review for Long-Range Backscatter</a:t>
            </a:r>
            <a:r>
              <a:rPr lang="en-GB" sz="1800" i="1" dirty="0"/>
              <a:t>, </a:t>
            </a:r>
            <a:r>
              <a:rPr lang="en-GB" sz="1800" dirty="0"/>
              <a:t>11-25/0267, March 2025.</a:t>
            </a:r>
          </a:p>
          <a:p>
            <a:r>
              <a:rPr lang="en-GB" sz="1800" dirty="0"/>
              <a:t>[3] Costa et al., </a:t>
            </a:r>
            <a:r>
              <a:rPr lang="en-US" sz="1800" i="1" dirty="0"/>
              <a:t>PSK Modulation for Long-Range Backscatter</a:t>
            </a:r>
            <a:r>
              <a:rPr lang="en-GB" sz="1800" i="1" dirty="0"/>
              <a:t>, </a:t>
            </a:r>
            <a:r>
              <a:rPr lang="en-GB" sz="1800" dirty="0"/>
              <a:t>11-25/0266, March 2025.</a:t>
            </a:r>
          </a:p>
          <a:p>
            <a:r>
              <a:rPr lang="en-GB" sz="1800" dirty="0"/>
              <a:t>[4] Costa et al., </a:t>
            </a:r>
            <a:r>
              <a:rPr lang="en-US" sz="1800" i="1" dirty="0"/>
              <a:t>Single Side Band Backscatter Modulation</a:t>
            </a:r>
            <a:r>
              <a:rPr lang="en-GB" sz="1800" i="1" dirty="0"/>
              <a:t>, </a:t>
            </a:r>
            <a:r>
              <a:rPr lang="en-GB" sz="1800" dirty="0"/>
              <a:t>11-25/0265, March 2025.</a:t>
            </a:r>
          </a:p>
          <a:p>
            <a:r>
              <a:rPr lang="en-GB" sz="1800" dirty="0"/>
              <a:t>[5] Nishat et al., </a:t>
            </a:r>
            <a:r>
              <a:rPr lang="en-GB" sz="1800" i="1" dirty="0"/>
              <a:t>Long-range Backscatter Protection Mechanisms, </a:t>
            </a:r>
            <a:r>
              <a:rPr lang="en-GB" sz="1800" dirty="0"/>
              <a:t>11-25/0264, March 2025.</a:t>
            </a:r>
          </a:p>
          <a:p>
            <a:r>
              <a:rPr lang="en-GB" sz="1800" dirty="0"/>
              <a:t>[6] M. </a:t>
            </a:r>
            <a:r>
              <a:rPr lang="en-GB" sz="1800" dirty="0" err="1"/>
              <a:t>Zgaren</a:t>
            </a:r>
            <a:r>
              <a:rPr lang="en-GB" sz="1800" dirty="0"/>
              <a:t> et al., "EPC Gen-2 UHF RFID tags with low-power CMOS temperature sensor suitable for gas applications," 2016 14th IEEE International New Circuits and Systems Conference (NEWCAS), Vancouver, BC, Canada, 2016, pp. 1-4.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B6656C-91E7-CB2B-494A-FE0B042AE1D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19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F40E9E-5119-1F6F-7AD6-941721ACFBF7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Nelson Costa (HaiLa Technologies)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0F69FFE-957F-5B7A-2436-540ABCC13A64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March 2025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7277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D5BB16-E4AB-89A9-A907-DE78C035D47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8E29E4-8124-6E6C-E89E-D15ADBF7FCF3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Nelson Costa (HaiLa Technologies)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723A3F7-3B98-27DC-E5AC-EEBFD52F700B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March 2025</a:t>
            </a:r>
            <a:endParaRPr lang="en-GB" dirty="0"/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3BE5797F-A50A-F682-15BD-11F974A4A3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1" y="838201"/>
            <a:ext cx="10361084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kern="0"/>
              <a:t>Abstract</a:t>
            </a:r>
            <a:endParaRPr lang="en-GB" kern="0" dirty="0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1FDC6C80-918D-7A4F-6335-6C1FA41DE9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1" y="2133601"/>
            <a:ext cx="10361084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kern="0" dirty="0"/>
              <a:t>This presentation is a follow-on to 25/0267, </a:t>
            </a:r>
            <a:r>
              <a:rPr lang="en-US" sz="2000" i="1" kern="0" dirty="0"/>
              <a:t>SFD Review for Long-Range Backscatter</a:t>
            </a:r>
            <a:r>
              <a:rPr lang="en-US" sz="2000" kern="0" dirty="0"/>
              <a:t>.  </a:t>
            </a:r>
          </a:p>
          <a:p>
            <a:pPr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000" kern="0" dirty="0"/>
              <a:t>In that presentation, </a:t>
            </a:r>
          </a:p>
          <a:p>
            <a:pPr lvl="1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1600" kern="0" dirty="0"/>
              <a:t>We identified the features implied by the SFD as related to the receiver and transmitter capabilities of a Backscatter non-AP AMP STA.  </a:t>
            </a:r>
          </a:p>
          <a:p>
            <a:pPr lvl="1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1600" kern="0" dirty="0"/>
              <a:t>We discussed gaps in the current SFD for both close-range and long-range backscatter applications.</a:t>
            </a:r>
          </a:p>
          <a:p>
            <a:pPr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000" kern="0" dirty="0"/>
              <a:t>Here, we present an example scenario for both long-range and close-range backscatter modes.</a:t>
            </a:r>
          </a:p>
          <a:p>
            <a:pPr lvl="1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sz="1600" kern="0" dirty="0"/>
          </a:p>
        </p:txBody>
      </p:sp>
    </p:spTree>
    <p:extLst>
      <p:ext uri="{BB962C8B-B14F-4D97-AF65-F5344CB8AC3E}">
        <p14:creationId xmlns:p14="http://schemas.microsoft.com/office/powerpoint/2010/main" val="9460256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707B61-E3C0-1722-14FB-524A29A48A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4E0446-0922-CFE2-64D3-5EB3769934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In trying to define a long-range backscatter mode, and on further discussion, the g</a:t>
            </a:r>
            <a:r>
              <a:rPr lang="en-GB" kern="0" dirty="0"/>
              <a:t>roup still had some </a:t>
            </a:r>
            <a:r>
              <a:rPr lang="en-GB" dirty="0"/>
              <a:t>questions</a:t>
            </a:r>
            <a:r>
              <a:rPr lang="en-GB" kern="0" dirty="0"/>
              <a:t>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What specific SFD features would be required to enable a long-range backscatter mode?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28AB46-06A4-B9C8-C41C-D1CCBA0A41A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B59962-652D-B6F0-9A32-27BC3365B929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Nelson Costa (HaiLa Technologies)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4019DF7-8311-D33D-4A44-159DF538FCA4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2025</a:t>
            </a:r>
            <a:endParaRPr lang="en-GB" dirty="0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A301631D-E88E-CA97-DBF9-B4D9D044DC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4765851"/>
              </p:ext>
            </p:extLst>
          </p:nvPr>
        </p:nvGraphicFramePr>
        <p:xfrm>
          <a:off x="1269878" y="3717032"/>
          <a:ext cx="9650129" cy="1305875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977722">
                  <a:extLst>
                    <a:ext uri="{9D8B030D-6E8A-4147-A177-3AD203B41FA5}">
                      <a16:colId xmlns:a16="http://schemas.microsoft.com/office/drawing/2014/main" val="2137650834"/>
                    </a:ext>
                  </a:extLst>
                </a:gridCol>
                <a:gridCol w="3672407">
                  <a:extLst>
                    <a:ext uri="{9D8B030D-6E8A-4147-A177-3AD203B41FA5}">
                      <a16:colId xmlns:a16="http://schemas.microsoft.com/office/drawing/2014/main" val="4232507505"/>
                    </a:ext>
                  </a:extLst>
                </a:gridCol>
              </a:tblGrid>
              <a:tr h="37385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+mn-lt"/>
                        </a:rPr>
                        <a:t>Combined channel shifting and bit flipping. </a:t>
                      </a:r>
                    </a:p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+mn-lt"/>
                        </a:rPr>
                        <a:t>(SSB and PSK modulation in the Uplink)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b="0" u="none" strike="noStrike" dirty="0">
                          <a:effectLst/>
                          <a:latin typeface="+mn-lt"/>
                        </a:rPr>
                        <a:t>[3-4]</a:t>
                      </a:r>
                      <a:endParaRPr lang="en-CA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86081767"/>
                  </a:ext>
                </a:extLst>
              </a:tr>
              <a:tr h="37385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Mb, 2 Mb DSSS in the AMP Excitation field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b="1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This (and previous) presentations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98857676"/>
                  </a:ext>
                </a:extLst>
              </a:tr>
              <a:tr h="37385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+mn-lt"/>
                        </a:rPr>
                        <a:t>Medium protection mechanisms for long range backscatter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b="0" u="none" strike="noStrike" dirty="0">
                          <a:effectLst/>
                          <a:latin typeface="+mn-lt"/>
                        </a:rPr>
                        <a:t>[5]</a:t>
                      </a:r>
                      <a:endParaRPr lang="en-CA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242266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27524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7E1078-0183-5AC7-8BC0-08070C1591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685801"/>
            <a:ext cx="10361084" cy="294927"/>
          </a:xfrm>
        </p:spPr>
        <p:txBody>
          <a:bodyPr/>
          <a:lstStyle/>
          <a:p>
            <a:r>
              <a:rPr lang="en-CA" dirty="0"/>
              <a:t>Putting It All Together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F4B40A-6F06-7103-BC8F-22106BB59B3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20846A-FA64-707A-EB3C-71406D3887DC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Nelson Costa (HaiLa Technologies)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9E101BA-F608-86D4-3449-11E218BEB246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2025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E308633-8131-52A9-0E5C-0997B18FDA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55490" y="1030451"/>
            <a:ext cx="8670769" cy="5500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5308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0DF976-604D-0A68-7CB7-6F8920B5A4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73967-F2D6-E525-2832-2B19F2AD9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685802"/>
            <a:ext cx="10361084" cy="273050"/>
          </a:xfrm>
        </p:spPr>
        <p:txBody>
          <a:bodyPr/>
          <a:lstStyle/>
          <a:p>
            <a:r>
              <a:rPr lang="en-CA" dirty="0"/>
              <a:t>Putting It All Together (2)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0438A5-4C9C-7EA3-9C50-66F053688DE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686BF5-BF98-24D6-72BE-6BD6E6890127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Nelson Costa (HaiLa Technologies)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CB3A4D9-772A-27B8-A3D4-C509C84A86A3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2025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E8DCFBE-4484-15D2-F4B3-28C909D314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3253" y="1221401"/>
            <a:ext cx="9925493" cy="5159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8817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3D8641-AA65-A5EC-9777-5E56CB5B9B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EB0C99-6FE8-EDD2-17E1-D453C7B32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8248" y="768803"/>
            <a:ext cx="3687058" cy="273051"/>
          </a:xfrm>
        </p:spPr>
        <p:txBody>
          <a:bodyPr/>
          <a:lstStyle/>
          <a:p>
            <a:r>
              <a:rPr lang="en-CA" sz="2400" dirty="0"/>
              <a:t>Putting It All Together (3)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91A923-E53A-E5F2-A156-5D21315E448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26F5D9-C10D-A750-4C99-5FDD0B05A7FF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Nelson Costa (HaiLa Technologies)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FC008B1-C95C-4F24-A3DB-BEDEA350AE12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2025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21BEF8A-2FBF-772B-5BA6-740054A9C4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8607" y="548584"/>
            <a:ext cx="11049422" cy="6107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5590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68AA6A-EDAE-9D53-15F8-CC96CDC181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6791AA-5CD2-BCAD-CF36-21F4A9122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685801"/>
            <a:ext cx="10361084" cy="363537"/>
          </a:xfrm>
        </p:spPr>
        <p:txBody>
          <a:bodyPr/>
          <a:lstStyle/>
          <a:p>
            <a:r>
              <a:rPr lang="en-CA" dirty="0"/>
              <a:t>Putting It All Together (4)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63E4B7-5F87-1874-AEB8-72AC626AF98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CA9CB5-82D9-19E1-8AC2-52E6F6E06A73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Nelson Costa (HaiLa Technologies)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F954EF4-BCA6-13CE-A472-9FCF2A556D57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2025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5F948CD-0391-8619-8338-50ACFCFA98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7506" y="1412602"/>
            <a:ext cx="11416988" cy="4619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5276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AF2916-8A01-5A3C-36FB-E284FC7F84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AA25C-6485-6915-599D-AFCC88A8D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685801"/>
            <a:ext cx="10361084" cy="273051"/>
          </a:xfrm>
        </p:spPr>
        <p:txBody>
          <a:bodyPr/>
          <a:lstStyle/>
          <a:p>
            <a:r>
              <a:rPr lang="en-CA" dirty="0"/>
              <a:t>Putting It All Together (5)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B72713-8EB9-9DF1-996A-BE9C27D500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8C16DD-098F-89A7-7D9A-E7A686C41E2F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Nelson Costa (HaiLa Technologies)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ADAABBC-0352-48B5-2FFD-342EE345CD2E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2025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CA5F630-70F3-E51F-4E09-3E5FA1711D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16446" y="1417837"/>
            <a:ext cx="8959107" cy="4585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838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0FEBC4-F6AB-9692-ED56-3B23C38785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1A855-C6EB-1496-B357-F975EAD032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SSB &amp; PSK Backscatter Modulation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E1A4BC-9978-E96A-6A3B-7E314E3977F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</a:rPr>
              <a:t>Slide </a:t>
            </a:r>
            <a:fld id="{440F5867-744E-4AA6-B0ED-4C44D2DFBB7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</a:rPr>
              <a:pPr marL="0" marR="0" lvl="0" indent="0" algn="ctr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9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S Gothic" charset="-128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C14A8E-4030-CD81-DCE8-53844A1A680A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</a:rPr>
              <a:t>Nelson Costa (HaiLa Technologies)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S Gothic" charset="-128"/>
            </a:endParaRP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19A1FF9-A0C2-B741-BF3B-6734B1605F47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</a:rPr>
              <a:t>March 2025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S Gothic" charset="-128"/>
            </a:endParaRPr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1B6D96D9-9901-ECF4-C542-8D60960063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5360" y="2615109"/>
            <a:ext cx="11596847" cy="2542083"/>
          </a:xfrm>
        </p:spPr>
      </p:pic>
    </p:spTree>
    <p:extLst>
      <p:ext uri="{BB962C8B-B14F-4D97-AF65-F5344CB8AC3E}">
        <p14:creationId xmlns:p14="http://schemas.microsoft.com/office/powerpoint/2010/main" val="31507503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802-11-Submission.potx" id="{39B8279D-3729-4704-AB80-54F0A287AE33}" vid="{CABC245B-FFD7-4563-8595-2F43F99F3934}"/>
    </a:ext>
  </a:extLst>
</a:theme>
</file>

<file path=ppt/theme/theme2.xml><?xml version="1.0" encoding="utf-8"?>
<a:theme xmlns:a="http://schemas.openxmlformats.org/drawingml/2006/main" name="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802-11-Submission.potx" id="{39B8279D-3729-4704-AB80-54F0A287AE33}" vid="{CABC245B-FFD7-4563-8595-2F43F99F3934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</Template>
  <TotalTime>54819</TotalTime>
  <Words>713</Words>
  <Application>Microsoft Office PowerPoint</Application>
  <PresentationFormat>Widescreen</PresentationFormat>
  <Paragraphs>111</Paragraphs>
  <Slides>19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Arial Unicode MS</vt:lpstr>
      <vt:lpstr>Times New Roman</vt:lpstr>
      <vt:lpstr>Office Theme</vt:lpstr>
      <vt:lpstr>1_Office Theme</vt:lpstr>
      <vt:lpstr>Document</vt:lpstr>
      <vt:lpstr>Long-Range Backscatter Device Capabilities</vt:lpstr>
      <vt:lpstr>PowerPoint Presentation</vt:lpstr>
      <vt:lpstr>Background</vt:lpstr>
      <vt:lpstr>Putting It All Together</vt:lpstr>
      <vt:lpstr>Putting It All Together (2)</vt:lpstr>
      <vt:lpstr>Putting It All Together (3)</vt:lpstr>
      <vt:lpstr>Putting It All Together (4)</vt:lpstr>
      <vt:lpstr>Putting It All Together (5)</vt:lpstr>
      <vt:lpstr>SSB &amp; PSK Backscatter Modulation</vt:lpstr>
      <vt:lpstr>SSB &amp; PSK Backscatter Modulation (2)</vt:lpstr>
      <vt:lpstr>SSB &amp; PSK Backscatter Modulation (3)</vt:lpstr>
      <vt:lpstr>SSB &amp; PSK Backscatter Modulation (4)</vt:lpstr>
      <vt:lpstr>SSB &amp; PSK Backscatter Modulation (5)</vt:lpstr>
      <vt:lpstr>SSB &amp; PSK Backscatter Modulation (6)</vt:lpstr>
      <vt:lpstr>SSB &amp; PSK Backscatter Modulation (7)</vt:lpstr>
      <vt:lpstr>Device Capabilities Summary</vt:lpstr>
      <vt:lpstr>Conclusion</vt:lpstr>
      <vt:lpstr>Straw Polls</vt:lpstr>
      <vt:lpstr>References</vt:lpstr>
    </vt:vector>
  </TitlesOfParts>
  <Company>HaiLa Technologies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Long Range Backscatter Device Capabilities</dc:title>
  <dc:creator>Nelson Costa</dc:creator>
  <cp:keywords/>
  <cp:lastModifiedBy>Nelson Costa</cp:lastModifiedBy>
  <cp:revision>47</cp:revision>
  <cp:lastPrinted>1601-01-01T00:00:00Z</cp:lastPrinted>
  <dcterms:created xsi:type="dcterms:W3CDTF">2024-10-06T13:43:49Z</dcterms:created>
  <dcterms:modified xsi:type="dcterms:W3CDTF">2025-03-11T01:57:25Z</dcterms:modified>
  <cp:category>Nelson Costa (HaiLa Technologies)</cp:category>
</cp:coreProperties>
</file>