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0" r:id="rId2"/>
    <p:sldId id="332" r:id="rId3"/>
    <p:sldId id="524" r:id="rId4"/>
    <p:sldId id="288" r:id="rId5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1D9C6F-3B76-4997-82CE-161004B86E1A}" v="2" dt="2025-03-12T15:39:05.1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104" d="100"/>
          <a:sy n="104" d="100"/>
        </p:scale>
        <p:origin x="138" y="2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C8A4BDFB-F50E-43EF-A6E8-1F5C66F4549F}"/>
    <pc:docChg chg="custSel addSld modSld modMainMaster">
      <pc:chgData name="Xiaofei Wang" userId="6e1836d3-2ed9-4ae5-8700-9029b71c19c7" providerId="ADAL" clId="{C8A4BDFB-F50E-43EF-A6E8-1F5C66F4549F}" dt="2024-05-15T06:47:25.747" v="664" actId="20577"/>
      <pc:docMkLst>
        <pc:docMk/>
      </pc:docMkLst>
      <pc:sldChg chg="modSp add mod">
        <pc:chgData name="Xiaofei Wang" userId="6e1836d3-2ed9-4ae5-8700-9029b71c19c7" providerId="ADAL" clId="{C8A4BDFB-F50E-43EF-A6E8-1F5C66F4549F}" dt="2024-05-15T06:47:25.747" v="664" actId="20577"/>
        <pc:sldMkLst>
          <pc:docMk/>
          <pc:sldMk cId="0" sldId="288"/>
        </pc:sldMkLst>
      </pc:sldChg>
      <pc:sldChg chg="modSp mod">
        <pc:chgData name="Xiaofei Wang" userId="6e1836d3-2ed9-4ae5-8700-9029b71c19c7" providerId="ADAL" clId="{C8A4BDFB-F50E-43EF-A6E8-1F5C66F4549F}" dt="2024-05-01T16:37:18.958" v="50" actId="20577"/>
        <pc:sldMkLst>
          <pc:docMk/>
          <pc:sldMk cId="0" sldId="290"/>
        </pc:sldMkLst>
      </pc:sldChg>
      <pc:sldChg chg="modSp mod">
        <pc:chgData name="Xiaofei Wang" userId="6e1836d3-2ed9-4ae5-8700-9029b71c19c7" providerId="ADAL" clId="{C8A4BDFB-F50E-43EF-A6E8-1F5C66F4549F}" dt="2024-05-01T16:37:11.692" v="48" actId="20577"/>
        <pc:sldMkLst>
          <pc:docMk/>
          <pc:sldMk cId="0" sldId="332"/>
        </pc:sldMkLst>
      </pc:sldChg>
      <pc:sldChg chg="modSp mod">
        <pc:chgData name="Xiaofei Wang" userId="6e1836d3-2ed9-4ae5-8700-9029b71c19c7" providerId="ADAL" clId="{C8A4BDFB-F50E-43EF-A6E8-1F5C66F4549F}" dt="2024-05-15T06:42:20.597" v="410" actId="108"/>
        <pc:sldMkLst>
          <pc:docMk/>
          <pc:sldMk cId="1216778654" sldId="524"/>
        </pc:sldMkLst>
      </pc:sldChg>
      <pc:sldMasterChg chg="modSp modSldLayout">
        <pc:chgData name="Xiaofei Wang" userId="6e1836d3-2ed9-4ae5-8700-9029b71c19c7" providerId="ADAL" clId="{C8A4BDFB-F50E-43EF-A6E8-1F5C66F4549F}" dt="2024-05-01T16:36:38.433" v="1"/>
        <pc:sldMasterMkLst>
          <pc:docMk/>
          <pc:sldMasterMk cId="0" sldId="2147483648"/>
        </pc:sldMasterMkLst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06"/>
          </pc:sldLayoutMkLst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07"/>
          </pc:sldLayoutMkLst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08"/>
          </pc:sldLayoutMkLst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09"/>
          </pc:sldLayoutMkLst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0"/>
          </pc:sldLayoutMkLst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1"/>
          </pc:sldLayoutMkLst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2"/>
          </pc:sldLayoutMkLst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3"/>
          </pc:sldLayoutMkLst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4"/>
          </pc:sldLayoutMkLst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5"/>
          </pc:sldLayoutMkLst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6"/>
          </pc:sldLayoutMkLst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7"/>
          </pc:sldLayoutMkLst>
        </pc:sldLayoutChg>
      </pc:sldMasterChg>
    </pc:docChg>
  </pc:docChgLst>
  <pc:docChgLst>
    <pc:chgData name="Xiaofei Wang" userId="6e1836d3-2ed9-4ae5-8700-9029b71c19c7" providerId="ADAL" clId="{ADFFC2C0-03C5-4FE2-8CE8-00EBBB556652}"/>
    <pc:docChg chg="modSld modMainMaster">
      <pc:chgData name="Xiaofei Wang" userId="6e1836d3-2ed9-4ae5-8700-9029b71c19c7" providerId="ADAL" clId="{ADFFC2C0-03C5-4FE2-8CE8-00EBBB556652}" dt="2024-07-18T01:06:32.074" v="153" actId="20577"/>
      <pc:docMkLst>
        <pc:docMk/>
      </pc:docMkLst>
      <pc:sldChg chg="modSp mod">
        <pc:chgData name="Xiaofei Wang" userId="6e1836d3-2ed9-4ae5-8700-9029b71c19c7" providerId="ADAL" clId="{ADFFC2C0-03C5-4FE2-8CE8-00EBBB556652}" dt="2024-07-18T01:04:29.880" v="131"/>
        <pc:sldMkLst>
          <pc:docMk/>
          <pc:sldMk cId="0" sldId="288"/>
        </pc:sldMkLst>
      </pc:sldChg>
      <pc:sldChg chg="modSp mod">
        <pc:chgData name="Xiaofei Wang" userId="6e1836d3-2ed9-4ae5-8700-9029b71c19c7" providerId="ADAL" clId="{ADFFC2C0-03C5-4FE2-8CE8-00EBBB556652}" dt="2024-07-18T01:04:36.422" v="135" actId="20577"/>
        <pc:sldMkLst>
          <pc:docMk/>
          <pc:sldMk cId="0" sldId="290"/>
        </pc:sldMkLst>
      </pc:sldChg>
      <pc:sldChg chg="modSp mod">
        <pc:chgData name="Xiaofei Wang" userId="6e1836d3-2ed9-4ae5-8700-9029b71c19c7" providerId="ADAL" clId="{ADFFC2C0-03C5-4FE2-8CE8-00EBBB556652}" dt="2024-07-18T01:04:29.880" v="131"/>
        <pc:sldMkLst>
          <pc:docMk/>
          <pc:sldMk cId="0" sldId="332"/>
        </pc:sldMkLst>
      </pc:sldChg>
      <pc:sldChg chg="modSp mod">
        <pc:chgData name="Xiaofei Wang" userId="6e1836d3-2ed9-4ae5-8700-9029b71c19c7" providerId="ADAL" clId="{ADFFC2C0-03C5-4FE2-8CE8-00EBBB556652}" dt="2024-07-18T01:06:32.074" v="153" actId="20577"/>
        <pc:sldMkLst>
          <pc:docMk/>
          <pc:sldMk cId="1216778654" sldId="524"/>
        </pc:sldMkLst>
      </pc:sldChg>
      <pc:sldMasterChg chg="modSp modSldLayout">
        <pc:chgData name="Xiaofei Wang" userId="6e1836d3-2ed9-4ae5-8700-9029b71c19c7" providerId="ADAL" clId="{ADFFC2C0-03C5-4FE2-8CE8-00EBBB556652}" dt="2024-07-18T01:05:39.001" v="136"/>
        <pc:sldMasterMkLst>
          <pc:docMk/>
          <pc:sldMasterMk cId="0" sldId="2147483648"/>
        </pc:sldMasterMkLst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06"/>
          </pc:sldLayoutMkLst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07"/>
          </pc:sldLayoutMkLst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08"/>
          </pc:sldLayoutMkLst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09"/>
          </pc:sldLayoutMkLst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10"/>
          </pc:sldLayoutMkLst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11"/>
          </pc:sldLayoutMkLst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12"/>
          </pc:sldLayoutMkLst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13"/>
          </pc:sldLayoutMkLst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14"/>
          </pc:sldLayoutMkLst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15"/>
          </pc:sldLayoutMkLst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16"/>
          </pc:sldLayoutMkLst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17"/>
          </pc:sldLayoutMkLst>
        </pc:sldLayoutChg>
      </pc:sldMasterChg>
    </pc:docChg>
  </pc:docChgLst>
  <pc:docChgLst>
    <pc:chgData name="Xiaofei Wang" userId="6e1836d3-2ed9-4ae5-8700-9029b71c19c7" providerId="ADAL" clId="{3149CC38-F5DB-4490-9E75-0E772E84B2C9}"/>
    <pc:docChg chg="undo custSel modSld modMainMaster">
      <pc:chgData name="Xiaofei Wang" userId="6e1836d3-2ed9-4ae5-8700-9029b71c19c7" providerId="ADAL" clId="{3149CC38-F5DB-4490-9E75-0E772E84B2C9}" dt="2024-11-14T09:17:54.492" v="159" actId="20577"/>
      <pc:docMkLst>
        <pc:docMk/>
      </pc:docMkLst>
      <pc:sldChg chg="modSp mod">
        <pc:chgData name="Xiaofei Wang" userId="6e1836d3-2ed9-4ae5-8700-9029b71c19c7" providerId="ADAL" clId="{3149CC38-F5DB-4490-9E75-0E772E84B2C9}" dt="2024-11-14T09:17:54.492" v="159" actId="20577"/>
        <pc:sldMkLst>
          <pc:docMk/>
          <pc:sldMk cId="0" sldId="288"/>
        </pc:sldMkLst>
      </pc:sldChg>
      <pc:sldChg chg="modSp mod">
        <pc:chgData name="Xiaofei Wang" userId="6e1836d3-2ed9-4ae5-8700-9029b71c19c7" providerId="ADAL" clId="{3149CC38-F5DB-4490-9E75-0E772E84B2C9}" dt="2024-11-14T09:12:54.096" v="7" actId="20577"/>
        <pc:sldMkLst>
          <pc:docMk/>
          <pc:sldMk cId="0" sldId="290"/>
        </pc:sldMkLst>
      </pc:sldChg>
      <pc:sldChg chg="modSp">
        <pc:chgData name="Xiaofei Wang" userId="6e1836d3-2ed9-4ae5-8700-9029b71c19c7" providerId="ADAL" clId="{3149CC38-F5DB-4490-9E75-0E772E84B2C9}" dt="2024-11-14T09:12:10.241" v="0"/>
        <pc:sldMkLst>
          <pc:docMk/>
          <pc:sldMk cId="0" sldId="332"/>
        </pc:sldMkLst>
      </pc:sldChg>
      <pc:sldChg chg="modSp mod">
        <pc:chgData name="Xiaofei Wang" userId="6e1836d3-2ed9-4ae5-8700-9029b71c19c7" providerId="ADAL" clId="{3149CC38-F5DB-4490-9E75-0E772E84B2C9}" dt="2024-11-14T09:17:42.033" v="150" actId="20577"/>
        <pc:sldMkLst>
          <pc:docMk/>
          <pc:sldMk cId="1216778654" sldId="524"/>
        </pc:sldMkLst>
      </pc:sldChg>
      <pc:sldMasterChg chg="modSp modSldLayout">
        <pc:chgData name="Xiaofei Wang" userId="6e1836d3-2ed9-4ae5-8700-9029b71c19c7" providerId="ADAL" clId="{3149CC38-F5DB-4490-9E75-0E772E84B2C9}" dt="2024-11-14T09:12:44.840" v="1"/>
        <pc:sldMasterMkLst>
          <pc:docMk/>
          <pc:sldMasterMk cId="0" sldId="2147483648"/>
        </pc:sldMasterMkLst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06"/>
          </pc:sldLayoutMkLst>
        </pc:sldLayout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07"/>
          </pc:sldLayoutMkLst>
        </pc:sldLayout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08"/>
          </pc:sldLayoutMkLst>
        </pc:sldLayout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09"/>
          </pc:sldLayoutMkLst>
        </pc:sldLayout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10"/>
          </pc:sldLayoutMkLst>
        </pc:sldLayout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11"/>
          </pc:sldLayoutMkLst>
        </pc:sldLayout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12"/>
          </pc:sldLayoutMkLst>
        </pc:sldLayout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13"/>
          </pc:sldLayoutMkLst>
        </pc:sldLayout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14"/>
          </pc:sldLayoutMkLst>
        </pc:sldLayout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15"/>
          </pc:sldLayoutMkLst>
        </pc:sldLayout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16"/>
          </pc:sldLayoutMkLst>
        </pc:sldLayoutChg>
        <pc:sldLayoutChg chg="modSp">
          <pc:chgData name="Xiaofei Wang" userId="6e1836d3-2ed9-4ae5-8700-9029b71c19c7" providerId="ADAL" clId="{3149CC38-F5DB-4490-9E75-0E772E84B2C9}" dt="2024-11-14T09:12:10.241" v="0"/>
          <pc:sldLayoutMkLst>
            <pc:docMk/>
            <pc:sldMasterMk cId="0" sldId="2147483648"/>
            <pc:sldLayoutMk cId="0" sldId="2147484217"/>
          </pc:sldLayoutMkLst>
        </pc:sldLayoutChg>
      </pc:sldMasterChg>
    </pc:docChg>
  </pc:docChgLst>
  <pc:docChgLst>
    <pc:chgData name="Xiaofei Wang" userId="6e1836d3-2ed9-4ae5-8700-9029b71c19c7" providerId="ADAL" clId="{961D9C6F-3B76-4997-82CE-161004B86E1A}"/>
    <pc:docChg chg="modSld modMainMaster">
      <pc:chgData name="Xiaofei Wang" userId="6e1836d3-2ed9-4ae5-8700-9029b71c19c7" providerId="ADAL" clId="{961D9C6F-3B76-4997-82CE-161004B86E1A}" dt="2025-03-12T15:40:31.061" v="51" actId="20577"/>
      <pc:docMkLst>
        <pc:docMk/>
      </pc:docMkLst>
      <pc:sldChg chg="modSp mod">
        <pc:chgData name="Xiaofei Wang" userId="6e1836d3-2ed9-4ae5-8700-9029b71c19c7" providerId="ADAL" clId="{961D9C6F-3B76-4997-82CE-161004B86E1A}" dt="2025-03-12T15:40:31.061" v="51" actId="20577"/>
        <pc:sldMkLst>
          <pc:docMk/>
          <pc:sldMk cId="0" sldId="288"/>
        </pc:sldMkLst>
        <pc:spChg chg="mod">
          <ac:chgData name="Xiaofei Wang" userId="6e1836d3-2ed9-4ae5-8700-9029b71c19c7" providerId="ADAL" clId="{961D9C6F-3B76-4997-82CE-161004B86E1A}" dt="2025-03-12T15:38:47.062" v="0"/>
          <ac:spMkLst>
            <pc:docMk/>
            <pc:sldMk cId="0" sldId="288"/>
            <ac:spMk id="2" creationId="{92B43621-837E-8D47-9CDC-89DF0A853A44}"/>
          </ac:spMkLst>
        </pc:spChg>
        <pc:spChg chg="mod">
          <ac:chgData name="Xiaofei Wang" userId="6e1836d3-2ed9-4ae5-8700-9029b71c19c7" providerId="ADAL" clId="{961D9C6F-3B76-4997-82CE-161004B86E1A}" dt="2025-03-12T15:40:31.061" v="51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Xiaofei Wang" userId="6e1836d3-2ed9-4ae5-8700-9029b71c19c7" providerId="ADAL" clId="{961D9C6F-3B76-4997-82CE-161004B86E1A}" dt="2025-03-12T15:39:20.027" v="11" actId="20577"/>
        <pc:sldMkLst>
          <pc:docMk/>
          <pc:sldMk cId="0" sldId="290"/>
        </pc:sldMkLst>
        <pc:spChg chg="mod">
          <ac:chgData name="Xiaofei Wang" userId="6e1836d3-2ed9-4ae5-8700-9029b71c19c7" providerId="ADAL" clId="{961D9C6F-3B76-4997-82CE-161004B86E1A}" dt="2025-03-12T15:38:47.062" v="0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961D9C6F-3B76-4997-82CE-161004B86E1A}" dt="2025-03-12T15:38:47.062" v="0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Xiaofei Wang" userId="6e1836d3-2ed9-4ae5-8700-9029b71c19c7" providerId="ADAL" clId="{961D9C6F-3B76-4997-82CE-161004B86E1A}" dt="2025-03-12T15:39:20.027" v="11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">
        <pc:chgData name="Xiaofei Wang" userId="6e1836d3-2ed9-4ae5-8700-9029b71c19c7" providerId="ADAL" clId="{961D9C6F-3B76-4997-82CE-161004B86E1A}" dt="2025-03-12T15:38:47.062" v="0"/>
        <pc:sldMkLst>
          <pc:docMk/>
          <pc:sldMk cId="0" sldId="332"/>
        </pc:sldMkLst>
        <pc:spChg chg="mod">
          <ac:chgData name="Xiaofei Wang" userId="6e1836d3-2ed9-4ae5-8700-9029b71c19c7" providerId="ADAL" clId="{961D9C6F-3B76-4997-82CE-161004B86E1A}" dt="2025-03-12T15:38:47.062" v="0"/>
          <ac:spMkLst>
            <pc:docMk/>
            <pc:sldMk cId="0" sldId="332"/>
            <ac:spMk id="17409" creationId="{481163E3-3235-B93B-D977-4040786F5097}"/>
          </ac:spMkLst>
        </pc:spChg>
        <pc:spChg chg="mod">
          <ac:chgData name="Xiaofei Wang" userId="6e1836d3-2ed9-4ae5-8700-9029b71c19c7" providerId="ADAL" clId="{961D9C6F-3B76-4997-82CE-161004B86E1A}" dt="2025-03-12T15:38:47.062" v="0"/>
          <ac:spMkLst>
            <pc:docMk/>
            <pc:sldMk cId="0" sldId="332"/>
            <ac:spMk id="17413" creationId="{C2334348-7D14-5567-9887-24899B21D490}"/>
          </ac:spMkLst>
        </pc:spChg>
      </pc:sldChg>
      <pc:sldChg chg="modSp mod">
        <pc:chgData name="Xiaofei Wang" userId="6e1836d3-2ed9-4ae5-8700-9029b71c19c7" providerId="ADAL" clId="{961D9C6F-3B76-4997-82CE-161004B86E1A}" dt="2025-03-12T15:40:25.269" v="48" actId="20577"/>
        <pc:sldMkLst>
          <pc:docMk/>
          <pc:sldMk cId="1216778654" sldId="524"/>
        </pc:sldMkLst>
        <pc:spChg chg="mod">
          <ac:chgData name="Xiaofei Wang" userId="6e1836d3-2ed9-4ae5-8700-9029b71c19c7" providerId="ADAL" clId="{961D9C6F-3B76-4997-82CE-161004B86E1A}" dt="2025-03-12T15:38:47.062" v="0"/>
          <ac:spMkLst>
            <pc:docMk/>
            <pc:sldMk cId="1216778654" sldId="524"/>
            <ac:spMk id="2" creationId="{92B43621-837E-8D47-9CDC-89DF0A853A44}"/>
          </ac:spMkLst>
        </pc:spChg>
        <pc:spChg chg="mod">
          <ac:chgData name="Xiaofei Wang" userId="6e1836d3-2ed9-4ae5-8700-9029b71c19c7" providerId="ADAL" clId="{961D9C6F-3B76-4997-82CE-161004B86E1A}" dt="2025-03-12T15:40:25.269" v="48" actId="20577"/>
          <ac:spMkLst>
            <pc:docMk/>
            <pc:sldMk cId="1216778654" sldId="524"/>
            <ac:spMk id="5126" creationId="{00000000-0000-0000-0000-000000000000}"/>
          </ac:spMkLst>
        </pc:spChg>
      </pc:sldChg>
      <pc:sldMasterChg chg="modSp modSldLayout">
        <pc:chgData name="Xiaofei Wang" userId="6e1836d3-2ed9-4ae5-8700-9029b71c19c7" providerId="ADAL" clId="{961D9C6F-3B76-4997-82CE-161004B86E1A}" dt="2025-03-12T15:39:05.158" v="1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961D9C6F-3B76-4997-82CE-161004B86E1A}" dt="2025-03-12T15:38:47.062" v="0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Xiaofei Wang" userId="6e1836d3-2ed9-4ae5-8700-9029b71c19c7" providerId="ADAL" clId="{961D9C6F-3B76-4997-82CE-161004B86E1A}" dt="2025-03-12T15:39:05.158" v="1"/>
          <ac:spMkLst>
            <pc:docMk/>
            <pc:sldMasterMk cId="0" sldId="2147483648"/>
            <ac:spMk id="1031" creationId="{00000000-0000-0000-0000-000000000000}"/>
          </ac:spMkLst>
        </pc:spChg>
        <pc:sldLayoutChg chg="modSp">
          <pc:chgData name="Xiaofei Wang" userId="6e1836d3-2ed9-4ae5-8700-9029b71c19c7" providerId="ADAL" clId="{961D9C6F-3B76-4997-82CE-161004B86E1A}" dt="2025-03-12T15:38:47.062" v="0"/>
          <pc:sldLayoutMkLst>
            <pc:docMk/>
            <pc:sldMasterMk cId="0" sldId="2147483648"/>
            <pc:sldLayoutMk cId="0" sldId="2147484206"/>
          </pc:sldLayoutMkLst>
          <pc:spChg chg="mod">
            <ac:chgData name="Xiaofei Wang" userId="6e1836d3-2ed9-4ae5-8700-9029b71c19c7" providerId="ADAL" clId="{961D9C6F-3B76-4997-82CE-161004B86E1A}" dt="2025-03-12T15:38:47.062" v="0"/>
            <ac:spMkLst>
              <pc:docMk/>
              <pc:sldMasterMk cId="0" sldId="2147483648"/>
              <pc:sldLayoutMk cId="0" sldId="214748420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61D9C6F-3B76-4997-82CE-161004B86E1A}" dt="2025-03-12T15:38:47.062" v="0"/>
          <pc:sldLayoutMkLst>
            <pc:docMk/>
            <pc:sldMasterMk cId="0" sldId="2147483648"/>
            <pc:sldLayoutMk cId="0" sldId="2147484207"/>
          </pc:sldLayoutMkLst>
          <pc:spChg chg="mod">
            <ac:chgData name="Xiaofei Wang" userId="6e1836d3-2ed9-4ae5-8700-9029b71c19c7" providerId="ADAL" clId="{961D9C6F-3B76-4997-82CE-161004B86E1A}" dt="2025-03-12T15:38:47.062" v="0"/>
            <ac:spMkLst>
              <pc:docMk/>
              <pc:sldMasterMk cId="0" sldId="2147483648"/>
              <pc:sldLayoutMk cId="0" sldId="2147484207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61D9C6F-3B76-4997-82CE-161004B86E1A}" dt="2025-03-12T15:38:47.062" v="0"/>
          <pc:sldLayoutMkLst>
            <pc:docMk/>
            <pc:sldMasterMk cId="0" sldId="2147483648"/>
            <pc:sldLayoutMk cId="0" sldId="2147484208"/>
          </pc:sldLayoutMkLst>
          <pc:spChg chg="mod">
            <ac:chgData name="Xiaofei Wang" userId="6e1836d3-2ed9-4ae5-8700-9029b71c19c7" providerId="ADAL" clId="{961D9C6F-3B76-4997-82CE-161004B86E1A}" dt="2025-03-12T15:38:47.062" v="0"/>
            <ac:spMkLst>
              <pc:docMk/>
              <pc:sldMasterMk cId="0" sldId="2147483648"/>
              <pc:sldLayoutMk cId="0" sldId="2147484208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61D9C6F-3B76-4997-82CE-161004B86E1A}" dt="2025-03-12T15:38:47.062" v="0"/>
          <pc:sldLayoutMkLst>
            <pc:docMk/>
            <pc:sldMasterMk cId="0" sldId="2147483648"/>
            <pc:sldLayoutMk cId="0" sldId="2147484209"/>
          </pc:sldLayoutMkLst>
          <pc:spChg chg="mod">
            <ac:chgData name="Xiaofei Wang" userId="6e1836d3-2ed9-4ae5-8700-9029b71c19c7" providerId="ADAL" clId="{961D9C6F-3B76-4997-82CE-161004B86E1A}" dt="2025-03-12T15:38:47.062" v="0"/>
            <ac:spMkLst>
              <pc:docMk/>
              <pc:sldMasterMk cId="0" sldId="2147483648"/>
              <pc:sldLayoutMk cId="0" sldId="2147484209"/>
              <ac:spMk id="7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61D9C6F-3B76-4997-82CE-161004B86E1A}" dt="2025-03-12T15:38:47.062" v="0"/>
          <pc:sldLayoutMkLst>
            <pc:docMk/>
            <pc:sldMasterMk cId="0" sldId="2147483648"/>
            <pc:sldLayoutMk cId="0" sldId="2147484210"/>
          </pc:sldLayoutMkLst>
          <pc:spChg chg="mod">
            <ac:chgData name="Xiaofei Wang" userId="6e1836d3-2ed9-4ae5-8700-9029b71c19c7" providerId="ADAL" clId="{961D9C6F-3B76-4997-82CE-161004B86E1A}" dt="2025-03-12T15:38:47.062" v="0"/>
            <ac:spMkLst>
              <pc:docMk/>
              <pc:sldMasterMk cId="0" sldId="2147483648"/>
              <pc:sldLayoutMk cId="0" sldId="2147484210"/>
              <ac:spMk id="3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61D9C6F-3B76-4997-82CE-161004B86E1A}" dt="2025-03-12T15:38:47.062" v="0"/>
          <pc:sldLayoutMkLst>
            <pc:docMk/>
            <pc:sldMasterMk cId="0" sldId="2147483648"/>
            <pc:sldLayoutMk cId="0" sldId="2147484211"/>
          </pc:sldLayoutMkLst>
          <pc:spChg chg="mod">
            <ac:chgData name="Xiaofei Wang" userId="6e1836d3-2ed9-4ae5-8700-9029b71c19c7" providerId="ADAL" clId="{961D9C6F-3B76-4997-82CE-161004B86E1A}" dt="2025-03-12T15:38:47.062" v="0"/>
            <ac:spMkLst>
              <pc:docMk/>
              <pc:sldMasterMk cId="0" sldId="2147483648"/>
              <pc:sldLayoutMk cId="0" sldId="2147484211"/>
              <ac:spMk id="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61D9C6F-3B76-4997-82CE-161004B86E1A}" dt="2025-03-12T15:38:47.062" v="0"/>
          <pc:sldLayoutMkLst>
            <pc:docMk/>
            <pc:sldMasterMk cId="0" sldId="2147483648"/>
            <pc:sldLayoutMk cId="0" sldId="2147484212"/>
          </pc:sldLayoutMkLst>
          <pc:spChg chg="mod">
            <ac:chgData name="Xiaofei Wang" userId="6e1836d3-2ed9-4ae5-8700-9029b71c19c7" providerId="ADAL" clId="{961D9C6F-3B76-4997-82CE-161004B86E1A}" dt="2025-03-12T15:38:47.062" v="0"/>
            <ac:spMkLst>
              <pc:docMk/>
              <pc:sldMasterMk cId="0" sldId="2147483648"/>
              <pc:sldLayoutMk cId="0" sldId="2147484212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61D9C6F-3B76-4997-82CE-161004B86E1A}" dt="2025-03-12T15:38:47.062" v="0"/>
          <pc:sldLayoutMkLst>
            <pc:docMk/>
            <pc:sldMasterMk cId="0" sldId="2147483648"/>
            <pc:sldLayoutMk cId="0" sldId="2147484213"/>
          </pc:sldLayoutMkLst>
          <pc:spChg chg="mod">
            <ac:chgData name="Xiaofei Wang" userId="6e1836d3-2ed9-4ae5-8700-9029b71c19c7" providerId="ADAL" clId="{961D9C6F-3B76-4997-82CE-161004B86E1A}" dt="2025-03-12T15:38:47.062" v="0"/>
            <ac:spMkLst>
              <pc:docMk/>
              <pc:sldMasterMk cId="0" sldId="2147483648"/>
              <pc:sldLayoutMk cId="0" sldId="2147484213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61D9C6F-3B76-4997-82CE-161004B86E1A}" dt="2025-03-12T15:38:47.062" v="0"/>
          <pc:sldLayoutMkLst>
            <pc:docMk/>
            <pc:sldMasterMk cId="0" sldId="2147483648"/>
            <pc:sldLayoutMk cId="0" sldId="2147484214"/>
          </pc:sldLayoutMkLst>
          <pc:spChg chg="mod">
            <ac:chgData name="Xiaofei Wang" userId="6e1836d3-2ed9-4ae5-8700-9029b71c19c7" providerId="ADAL" clId="{961D9C6F-3B76-4997-82CE-161004B86E1A}" dt="2025-03-12T15:38:47.062" v="0"/>
            <ac:spMkLst>
              <pc:docMk/>
              <pc:sldMasterMk cId="0" sldId="2147483648"/>
              <pc:sldLayoutMk cId="0" sldId="2147484214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61D9C6F-3B76-4997-82CE-161004B86E1A}" dt="2025-03-12T15:38:47.062" v="0"/>
          <pc:sldLayoutMkLst>
            <pc:docMk/>
            <pc:sldMasterMk cId="0" sldId="2147483648"/>
            <pc:sldLayoutMk cId="0" sldId="2147484215"/>
          </pc:sldLayoutMkLst>
          <pc:spChg chg="mod">
            <ac:chgData name="Xiaofei Wang" userId="6e1836d3-2ed9-4ae5-8700-9029b71c19c7" providerId="ADAL" clId="{961D9C6F-3B76-4997-82CE-161004B86E1A}" dt="2025-03-12T15:38:47.062" v="0"/>
            <ac:spMkLst>
              <pc:docMk/>
              <pc:sldMasterMk cId="0" sldId="2147483648"/>
              <pc:sldLayoutMk cId="0" sldId="2147484215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61D9C6F-3B76-4997-82CE-161004B86E1A}" dt="2025-03-12T15:38:47.062" v="0"/>
          <pc:sldLayoutMkLst>
            <pc:docMk/>
            <pc:sldMasterMk cId="0" sldId="2147483648"/>
            <pc:sldLayoutMk cId="0" sldId="2147484216"/>
          </pc:sldLayoutMkLst>
          <pc:spChg chg="mod">
            <ac:chgData name="Xiaofei Wang" userId="6e1836d3-2ed9-4ae5-8700-9029b71c19c7" providerId="ADAL" clId="{961D9C6F-3B76-4997-82CE-161004B86E1A}" dt="2025-03-12T15:38:47.062" v="0"/>
            <ac:spMkLst>
              <pc:docMk/>
              <pc:sldMasterMk cId="0" sldId="2147483648"/>
              <pc:sldLayoutMk cId="0" sldId="214748421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61D9C6F-3B76-4997-82CE-161004B86E1A}" dt="2025-03-12T15:38:47.062" v="0"/>
          <pc:sldLayoutMkLst>
            <pc:docMk/>
            <pc:sldMasterMk cId="0" sldId="2147483648"/>
            <pc:sldLayoutMk cId="0" sldId="2147484217"/>
          </pc:sldLayoutMkLst>
          <pc:spChg chg="mod">
            <ac:chgData name="Xiaofei Wang" userId="6e1836d3-2ed9-4ae5-8700-9029b71c19c7" providerId="ADAL" clId="{961D9C6F-3B76-4997-82CE-161004B86E1A}" dt="2025-03-12T15:38:47.062" v="0"/>
            <ac:spMkLst>
              <pc:docMk/>
              <pc:sldMasterMk cId="0" sldId="2147483648"/>
              <pc:sldLayoutMk cId="0" sldId="2147484217"/>
              <ac:spMk id="11" creationId="{E8C9794E-61A5-714F-A1C3-0B830A40B19C}"/>
            </ac:spMkLst>
          </pc:spChg>
        </pc:sldLayoutChg>
      </pc:sldMasterChg>
    </pc:docChg>
  </pc:docChgLst>
  <pc:docChgLst>
    <pc:chgData name="Xiaofei Wang" userId="6e1836d3-2ed9-4ae5-8700-9029b71c19c7" providerId="ADAL" clId="{4DED6F52-3B53-4298-84A6-8E2FED9538E9}"/>
    <pc:docChg chg="undo custSel modSld">
      <pc:chgData name="Xiaofei Wang" userId="6e1836d3-2ed9-4ae5-8700-9029b71c19c7" providerId="ADAL" clId="{4DED6F52-3B53-4298-84A6-8E2FED9538E9}" dt="2024-03-14T03:22:16.735" v="98" actId="255"/>
      <pc:docMkLst>
        <pc:docMk/>
      </pc:docMkLst>
      <pc:sldChg chg="modSp mod">
        <pc:chgData name="Xiaofei Wang" userId="6e1836d3-2ed9-4ae5-8700-9029b71c19c7" providerId="ADAL" clId="{4DED6F52-3B53-4298-84A6-8E2FED9538E9}" dt="2024-03-14T03:22:16.735" v="98" actId="255"/>
        <pc:sldMkLst>
          <pc:docMk/>
          <pc:sldMk cId="1216778654" sldId="52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61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4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802.11-25/258r0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74123" y="6475413"/>
            <a:ext cx="1717778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March 2025 AIML SC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2025-03-12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0055521"/>
              </p:ext>
            </p:extLst>
          </p:nvPr>
        </p:nvGraphicFramePr>
        <p:xfrm>
          <a:off x="2063750" y="2357438"/>
          <a:ext cx="8505825" cy="151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0720" imgH="1531112" progId="Word.Document.8">
                  <p:embed/>
                </p:oleObj>
              </mc:Choice>
              <mc:Fallback>
                <p:oleObj name="Document" r:id="rId3" imgW="8550720" imgH="1531112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2357438"/>
                        <a:ext cx="8505825" cy="1516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March 2025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800" dirty="0"/>
              <a:t>This contribution contains the closing report for the AIML SC for March 2025.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04240" y="1524000"/>
            <a:ext cx="10363200" cy="4114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1 Meeting Slot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Wednesday AM 2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b="1" i="1" dirty="0"/>
              <a:t>Agenda:</a:t>
            </a:r>
            <a:r>
              <a:rPr lang="en-US" sz="2000" dirty="0"/>
              <a:t> 11-25/188r0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b="1" i="1" dirty="0"/>
              <a:t>SP and Motion Booklet</a:t>
            </a:r>
            <a:r>
              <a:rPr lang="en-US" sz="2000" dirty="0"/>
              <a:t>: 11-24/765r4</a:t>
            </a:r>
          </a:p>
          <a:p>
            <a:pPr marL="685800" lvl="2" indent="-342900">
              <a:lnSpc>
                <a:spcPct val="90000"/>
              </a:lnSpc>
            </a:pPr>
            <a:endParaRPr lang="en-US" sz="2000" dirty="0"/>
          </a:p>
          <a:p>
            <a:pPr marL="685800" lvl="2" indent="-342900">
              <a:lnSpc>
                <a:spcPct val="90000"/>
              </a:lnSpc>
            </a:pPr>
            <a:endParaRPr lang="en-US" sz="900" dirty="0"/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Achievements </a:t>
            </a:r>
            <a:endParaRPr lang="en-US" sz="2000" dirty="0"/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Two technical presentations</a:t>
            </a:r>
          </a:p>
          <a:p>
            <a:pPr marL="685800" lvl="2" indent="-342900">
              <a:lnSpc>
                <a:spcPct val="90000"/>
              </a:lnSpc>
            </a:pPr>
            <a:endParaRPr lang="en-US" dirty="0"/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Approved minutes of AIML SC for January 2025 Interim: 11-25/224r0</a:t>
            </a:r>
          </a:p>
          <a:p>
            <a:pPr marL="685800" lvl="2" indent="-342900">
              <a:lnSpc>
                <a:spcPct val="90000"/>
              </a:lnSpc>
            </a:pPr>
            <a:endParaRPr lang="en-US" sz="2000" dirty="0"/>
          </a:p>
          <a:p>
            <a:pPr marL="342900" lvl="2" indent="0">
              <a:lnSpc>
                <a:spcPct val="90000"/>
              </a:lnSpc>
              <a:buNone/>
            </a:pPr>
            <a:endParaRPr lang="en-US" sz="2000" dirty="0"/>
          </a:p>
          <a:p>
            <a:pPr marL="685800" lvl="3" indent="0">
              <a:lnSpc>
                <a:spcPct val="90000"/>
              </a:lnSpc>
              <a:buNone/>
            </a:pPr>
            <a:endParaRPr lang="en-US" sz="1800" dirty="0"/>
          </a:p>
          <a:p>
            <a:pPr marL="342900" lvl="2" indent="0">
              <a:lnSpc>
                <a:spcPct val="90000"/>
              </a:lnSpc>
              <a:buNone/>
            </a:pPr>
            <a:endParaRPr lang="en-US" sz="900" dirty="0"/>
          </a:p>
          <a:p>
            <a:pPr marL="342900" lvl="1" indent="-342900">
              <a:lnSpc>
                <a:spcPct val="90000"/>
              </a:lnSpc>
              <a:buChar char="•"/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1216778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kern="0" dirty="0"/>
              <a:t>No teleconference planned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</a:t>
            </a:r>
            <a:r>
              <a:rPr lang="en-US" kern="0" dirty="0"/>
              <a:t>echnical presentations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Additional results, exploration and feasibility for existing use cases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Additional AIML use cases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Technical report drafts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May 2025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6529</TotalTime>
  <Words>171</Words>
  <Application>Microsoft Office PowerPoint</Application>
  <PresentationFormat>Widescreen</PresentationFormat>
  <Paragraphs>59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MS PGothic</vt:lpstr>
      <vt:lpstr>Times New Roman</vt:lpstr>
      <vt:lpstr>802-11-Submission</vt:lpstr>
      <vt:lpstr>Document</vt:lpstr>
      <vt:lpstr>March 2025 AIML SC Closing Report</vt:lpstr>
      <vt:lpstr>Abstract</vt:lpstr>
      <vt:lpstr>Work Completed</vt:lpstr>
      <vt:lpstr>Plans for May 2025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Xiaofei Wang</cp:lastModifiedBy>
  <cp:revision>214</cp:revision>
  <cp:lastPrinted>1998-02-10T13:28:06Z</cp:lastPrinted>
  <dcterms:created xsi:type="dcterms:W3CDTF">2007-05-21T21:00:37Z</dcterms:created>
  <dcterms:modified xsi:type="dcterms:W3CDTF">2025-03-12T15:40:37Z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2f777e-4347-4fc6-823a-b44ab313546a_Enabled">
    <vt:lpwstr>true</vt:lpwstr>
  </property>
  <property fmtid="{D5CDD505-2E9C-101B-9397-08002B2CF9AE}" pid="3" name="MSIP_Label_4d2f777e-4347-4fc6-823a-b44ab313546a_SetDate">
    <vt:lpwstr>2024-07-05T13:54:46Z</vt:lpwstr>
  </property>
  <property fmtid="{D5CDD505-2E9C-101B-9397-08002B2CF9AE}" pid="4" name="MSIP_Label_4d2f777e-4347-4fc6-823a-b44ab313546a_Method">
    <vt:lpwstr>Standard</vt:lpwstr>
  </property>
  <property fmtid="{D5CDD505-2E9C-101B-9397-08002B2CF9AE}" pid="5" name="MSIP_Label_4d2f777e-4347-4fc6-823a-b44ab313546a_Name">
    <vt:lpwstr>Non-Public</vt:lpwstr>
  </property>
  <property fmtid="{D5CDD505-2E9C-101B-9397-08002B2CF9AE}" pid="6" name="MSIP_Label_4d2f777e-4347-4fc6-823a-b44ab313546a_SiteId">
    <vt:lpwstr>e351b779-f6d5-4e50-8568-80e922d180ae</vt:lpwstr>
  </property>
  <property fmtid="{D5CDD505-2E9C-101B-9397-08002B2CF9AE}" pid="7" name="MSIP_Label_4d2f777e-4347-4fc6-823a-b44ab313546a_ActionId">
    <vt:lpwstr>7bedc2bf-ff66-4477-b00f-a839fd3bb11a</vt:lpwstr>
  </property>
  <property fmtid="{D5CDD505-2E9C-101B-9397-08002B2CF9AE}" pid="8" name="MSIP_Label_4d2f777e-4347-4fc6-823a-b44ab313546a_ContentBits">
    <vt:lpwstr>0</vt:lpwstr>
  </property>
</Properties>
</file>