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D9C6F-3B76-4997-82CE-161004B86E1A}" v="2" dt="2025-03-12T15:39:05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04" d="100"/>
          <a:sy n="104" d="100"/>
        </p:scale>
        <p:origin x="138" y="2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C8A4BDFB-F50E-43EF-A6E8-1F5C66F4549F}"/>
    <pc:docChg chg="custSel addSld modSld modMainMaster">
      <pc:chgData name="Xiaofei Wang" userId="6e1836d3-2ed9-4ae5-8700-9029b71c19c7" providerId="ADAL" clId="{C8A4BDFB-F50E-43EF-A6E8-1F5C66F4549F}" dt="2024-05-15T06:47:25.747" v="664" actId="20577"/>
      <pc:docMkLst>
        <pc:docMk/>
      </pc:docMkLst>
      <pc:sldChg chg="modSp add mod">
        <pc:chgData name="Xiaofei Wang" userId="6e1836d3-2ed9-4ae5-8700-9029b71c19c7" providerId="ADAL" clId="{C8A4BDFB-F50E-43EF-A6E8-1F5C66F4549F}" dt="2024-05-15T06:47:25.747" v="664" actId="20577"/>
        <pc:sldMkLst>
          <pc:docMk/>
          <pc:sldMk cId="0" sldId="288"/>
        </pc:sldMkLst>
      </pc:sldChg>
      <pc:sldChg chg="modSp mod">
        <pc:chgData name="Xiaofei Wang" userId="6e1836d3-2ed9-4ae5-8700-9029b71c19c7" providerId="ADAL" clId="{C8A4BDFB-F50E-43EF-A6E8-1F5C66F4549F}" dt="2024-05-01T16:37:18.958" v="50" actId="20577"/>
        <pc:sldMkLst>
          <pc:docMk/>
          <pc:sldMk cId="0" sldId="290"/>
        </pc:sldMkLst>
      </pc:sldChg>
      <pc:sldChg chg="modSp mod">
        <pc:chgData name="Xiaofei Wang" userId="6e1836d3-2ed9-4ae5-8700-9029b71c19c7" providerId="ADAL" clId="{C8A4BDFB-F50E-43EF-A6E8-1F5C66F4549F}" dt="2024-05-01T16:37:11.692" v="48" actId="20577"/>
        <pc:sldMkLst>
          <pc:docMk/>
          <pc:sldMk cId="0" sldId="332"/>
        </pc:sldMkLst>
      </pc:sldChg>
      <pc:sldChg chg="modSp mod">
        <pc:chgData name="Xiaofei Wang" userId="6e1836d3-2ed9-4ae5-8700-9029b71c19c7" providerId="ADAL" clId="{C8A4BDFB-F50E-43EF-A6E8-1F5C66F4549F}" dt="2024-05-15T06:42:20.597" v="410" actId="108"/>
        <pc:sldMkLst>
          <pc:docMk/>
          <pc:sldMk cId="1216778654" sldId="524"/>
        </pc:sldMkLst>
      </pc:sldChg>
      <pc:sldMasterChg chg="modSp modSldLayout">
        <pc:chgData name="Xiaofei Wang" userId="6e1836d3-2ed9-4ae5-8700-9029b71c19c7" providerId="ADAL" clId="{C8A4BDFB-F50E-43EF-A6E8-1F5C66F4549F}" dt="2024-05-01T16:36:38.433" v="1"/>
        <pc:sldMasterMkLst>
          <pc:docMk/>
          <pc:sldMasterMk cId="0" sldId="2147483648"/>
        </pc:sldMasterMkLst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6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7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8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9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0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1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2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3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4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5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6"/>
          </pc:sldLayoutMkLst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7"/>
          </pc:sldLayoutMkLst>
        </pc:sldLayoutChg>
      </pc:sldMasterChg>
    </pc:docChg>
  </pc:docChgLst>
  <pc:docChgLst>
    <pc:chgData name="Xiaofei Wang" userId="6e1836d3-2ed9-4ae5-8700-9029b71c19c7" providerId="ADAL" clId="{ADFFC2C0-03C5-4FE2-8CE8-00EBBB556652}"/>
    <pc:docChg chg="modSld modMainMaster">
      <pc:chgData name="Xiaofei Wang" userId="6e1836d3-2ed9-4ae5-8700-9029b71c19c7" providerId="ADAL" clId="{ADFFC2C0-03C5-4FE2-8CE8-00EBBB556652}" dt="2024-07-18T01:06:32.074" v="153" actId="20577"/>
      <pc:docMkLst>
        <pc:docMk/>
      </pc:docMkLst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288"/>
        </pc:sldMkLst>
      </pc:sldChg>
      <pc:sldChg chg="modSp mod">
        <pc:chgData name="Xiaofei Wang" userId="6e1836d3-2ed9-4ae5-8700-9029b71c19c7" providerId="ADAL" clId="{ADFFC2C0-03C5-4FE2-8CE8-00EBBB556652}" dt="2024-07-18T01:04:36.422" v="135" actId="20577"/>
        <pc:sldMkLst>
          <pc:docMk/>
          <pc:sldMk cId="0" sldId="290"/>
        </pc:sldMkLst>
      </pc:sldChg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332"/>
        </pc:sldMkLst>
      </pc:sldChg>
      <pc:sldChg chg="modSp mod">
        <pc:chgData name="Xiaofei Wang" userId="6e1836d3-2ed9-4ae5-8700-9029b71c19c7" providerId="ADAL" clId="{ADFFC2C0-03C5-4FE2-8CE8-00EBBB556652}" dt="2024-07-18T01:06:32.074" v="153" actId="20577"/>
        <pc:sldMkLst>
          <pc:docMk/>
          <pc:sldMk cId="1216778654" sldId="524"/>
        </pc:sldMkLst>
      </pc:sldChg>
      <pc:sldMasterChg chg="modSp modSldLayout">
        <pc:chgData name="Xiaofei Wang" userId="6e1836d3-2ed9-4ae5-8700-9029b71c19c7" providerId="ADAL" clId="{ADFFC2C0-03C5-4FE2-8CE8-00EBBB556652}" dt="2024-07-18T01:05:39.001" v="136"/>
        <pc:sldMasterMkLst>
          <pc:docMk/>
          <pc:sldMasterMk cId="0" sldId="2147483648"/>
        </pc:sldMasterMkLst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6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7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8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9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0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1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2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3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4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5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6"/>
          </pc:sldLayoutMkLst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7"/>
          </pc:sldLayoutMkLst>
        </pc:sldLayoutChg>
      </pc:sldMasterChg>
    </pc:docChg>
  </pc:docChgLst>
  <pc:docChgLst>
    <pc:chgData name="Xiaofei Wang" userId="6e1836d3-2ed9-4ae5-8700-9029b71c19c7" providerId="ADAL" clId="{3149CC38-F5DB-4490-9E75-0E772E84B2C9}"/>
    <pc:docChg chg="undo custSel modSld modMainMaster">
      <pc:chgData name="Xiaofei Wang" userId="6e1836d3-2ed9-4ae5-8700-9029b71c19c7" providerId="ADAL" clId="{3149CC38-F5DB-4490-9E75-0E772E84B2C9}" dt="2024-11-14T09:17:54.492" v="159" actId="20577"/>
      <pc:docMkLst>
        <pc:docMk/>
      </pc:docMkLst>
      <pc:sldChg chg="modSp mod">
        <pc:chgData name="Xiaofei Wang" userId="6e1836d3-2ed9-4ae5-8700-9029b71c19c7" providerId="ADAL" clId="{3149CC38-F5DB-4490-9E75-0E772E84B2C9}" dt="2024-11-14T09:17:54.492" v="159" actId="20577"/>
        <pc:sldMkLst>
          <pc:docMk/>
          <pc:sldMk cId="0" sldId="288"/>
        </pc:sldMkLst>
      </pc:sldChg>
      <pc:sldChg chg="modSp mod">
        <pc:chgData name="Xiaofei Wang" userId="6e1836d3-2ed9-4ae5-8700-9029b71c19c7" providerId="ADAL" clId="{3149CC38-F5DB-4490-9E75-0E772E84B2C9}" dt="2024-11-14T09:12:54.096" v="7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3149CC38-F5DB-4490-9E75-0E772E84B2C9}" dt="2024-11-14T09:12:10.241" v="0"/>
        <pc:sldMkLst>
          <pc:docMk/>
          <pc:sldMk cId="0" sldId="332"/>
        </pc:sldMkLst>
      </pc:sldChg>
      <pc:sldChg chg="modSp mod">
        <pc:chgData name="Xiaofei Wang" userId="6e1836d3-2ed9-4ae5-8700-9029b71c19c7" providerId="ADAL" clId="{3149CC38-F5DB-4490-9E75-0E772E84B2C9}" dt="2024-11-14T09:17:42.033" v="150" actId="20577"/>
        <pc:sldMkLst>
          <pc:docMk/>
          <pc:sldMk cId="1216778654" sldId="524"/>
        </pc:sldMkLst>
      </pc:sldChg>
      <pc:sldMasterChg chg="modSp modSldLayout">
        <pc:chgData name="Xiaofei Wang" userId="6e1836d3-2ed9-4ae5-8700-9029b71c19c7" providerId="ADAL" clId="{3149CC38-F5DB-4490-9E75-0E772E84B2C9}" dt="2024-11-14T09:12:44.840" v="1"/>
        <pc:sldMasterMkLst>
          <pc:docMk/>
          <pc:sldMasterMk cId="0" sldId="2147483648"/>
        </pc:sldMasterMkLst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6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7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8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09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0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1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2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3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4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5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6"/>
          </pc:sldLayoutMkLst>
        </pc:sldLayoutChg>
        <pc:sldLayoutChg chg="modSp">
          <pc:chgData name="Xiaofei Wang" userId="6e1836d3-2ed9-4ae5-8700-9029b71c19c7" providerId="ADAL" clId="{3149CC38-F5DB-4490-9E75-0E772E84B2C9}" dt="2024-11-14T09:12:10.241" v="0"/>
          <pc:sldLayoutMkLst>
            <pc:docMk/>
            <pc:sldMasterMk cId="0" sldId="2147483648"/>
            <pc:sldLayoutMk cId="0" sldId="2147484217"/>
          </pc:sldLayoutMkLst>
        </pc:sldLayoutChg>
      </pc:sldMasterChg>
    </pc:docChg>
  </pc:docChgLst>
  <pc:docChgLst>
    <pc:chgData name="Xiaofei Wang" userId="6e1836d3-2ed9-4ae5-8700-9029b71c19c7" providerId="ADAL" clId="{961D9C6F-3B76-4997-82CE-161004B86E1A}"/>
    <pc:docChg chg="modSld modMainMaster">
      <pc:chgData name="Xiaofei Wang" userId="6e1836d3-2ed9-4ae5-8700-9029b71c19c7" providerId="ADAL" clId="{961D9C6F-3B76-4997-82CE-161004B86E1A}" dt="2025-03-12T15:40:31.061" v="51" actId="20577"/>
      <pc:docMkLst>
        <pc:docMk/>
      </pc:docMkLst>
      <pc:sldChg chg="modSp mod">
        <pc:chgData name="Xiaofei Wang" userId="6e1836d3-2ed9-4ae5-8700-9029b71c19c7" providerId="ADAL" clId="{961D9C6F-3B76-4997-82CE-161004B86E1A}" dt="2025-03-12T15:40:31.061" v="51" actId="20577"/>
        <pc:sldMkLst>
          <pc:docMk/>
          <pc:sldMk cId="0" sldId="288"/>
        </pc:sldMkLst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961D9C6F-3B76-4997-82CE-161004B86E1A}" dt="2025-03-12T15:40:31.061" v="51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961D9C6F-3B76-4997-82CE-161004B86E1A}" dt="2025-03-12T15:39:20.027" v="11" actId="20577"/>
        <pc:sldMkLst>
          <pc:docMk/>
          <pc:sldMk cId="0" sldId="290"/>
        </pc:sldMkLst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961D9C6F-3B76-4997-82CE-161004B86E1A}" dt="2025-03-12T15:39:20.027" v="11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961D9C6F-3B76-4997-82CE-161004B86E1A}" dt="2025-03-12T15:38:47.062" v="0"/>
        <pc:sldMkLst>
          <pc:docMk/>
          <pc:sldMk cId="0" sldId="332"/>
        </pc:sldMkLst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961D9C6F-3B76-4997-82CE-161004B86E1A}" dt="2025-03-12T15:40:25.269" v="48" actId="20577"/>
        <pc:sldMkLst>
          <pc:docMk/>
          <pc:sldMk cId="1216778654" sldId="524"/>
        </pc:sldMkLst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961D9C6F-3B76-4997-82CE-161004B86E1A}" dt="2025-03-12T15:40:25.269" v="48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961D9C6F-3B76-4997-82CE-161004B86E1A}" dt="2025-03-12T15:39:05.158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61D9C6F-3B76-4997-82CE-161004B86E1A}" dt="2025-03-12T15:38:47.062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961D9C6F-3B76-4997-82CE-161004B86E1A}" dt="2025-03-12T15:39:05.158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61D9C6F-3B76-4997-82CE-161004B86E1A}" dt="2025-03-12T15:38:47.062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961D9C6F-3B76-4997-82CE-161004B86E1A}" dt="2025-03-12T15:38:47.062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4DED6F52-3B53-4298-84A6-8E2FED9538E9}"/>
    <pc:docChg chg="undo custSel modSld">
      <pc:chgData name="Xiaofei Wang" userId="6e1836d3-2ed9-4ae5-8700-9029b71c19c7" providerId="ADAL" clId="{4DED6F52-3B53-4298-84A6-8E2FED9538E9}" dt="2024-03-14T03:22:16.735" v="98" actId="255"/>
      <pc:docMkLst>
        <pc:docMk/>
      </pc:docMkLst>
      <pc:sldChg chg="modSp mod">
        <pc:chgData name="Xiaofei Wang" userId="6e1836d3-2ed9-4ae5-8700-9029b71c19c7" providerId="ADAL" clId="{4DED6F52-3B53-4298-84A6-8E2FED9538E9}" dt="2024-03-14T03:22:16.735" v="98" actId="255"/>
        <pc:sldMkLst>
          <pc:docMk/>
          <pc:sldMk cId="1216778654" sldId="52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802.11-25/258r0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2025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2025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March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 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11-25/188r0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11-24/765r4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Two technical presentations</a:t>
            </a:r>
          </a:p>
          <a:p>
            <a:pPr marL="685800" lvl="2" indent="-342900">
              <a:lnSpc>
                <a:spcPct val="90000"/>
              </a:lnSpc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SC for January 2025 Interim: 11-25/224r0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 2025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171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March 2025 AIML SC Closing Report</vt:lpstr>
      <vt:lpstr>Abstract</vt:lpstr>
      <vt:lpstr>Work Completed</vt:lpstr>
      <vt:lpstr>Plans for May 2025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214</cp:revision>
  <cp:lastPrinted>1998-02-10T13:28:06Z</cp:lastPrinted>
  <dcterms:created xsi:type="dcterms:W3CDTF">2007-05-21T21:00:37Z</dcterms:created>
  <dcterms:modified xsi:type="dcterms:W3CDTF">2025-03-12T15:40:37Z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