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BC07FB-E461-4910-9690-B17DF53967B5}" v="4" dt="2025-03-06T15:19:33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1518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</pc:sld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144B5210-7843-4A9A-B0E3-00E91C8721AC}"/>
    <pc:docChg chg="modSld modMainMaster modNotesMaster modHandout">
      <pc:chgData name="Xiaofei Wang" userId="6e1836d3-2ed9-4ae5-8700-9029b71c19c7" providerId="ADAL" clId="{144B5210-7843-4A9A-B0E3-00E91C8721AC}" dt="2024-11-04T16:59:44.365" v="111" actId="20577"/>
      <pc:docMkLst>
        <pc:docMk/>
      </pc:docMkLst>
      <pc:sldChg chg="modSp mod">
        <pc:chgData name="Xiaofei Wang" userId="6e1836d3-2ed9-4ae5-8700-9029b71c19c7" providerId="ADAL" clId="{144B5210-7843-4A9A-B0E3-00E91C8721AC}" dt="2024-11-04T16:56:17.951" v="83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144B5210-7843-4A9A-B0E3-00E91C8721AC}" dt="2024-11-04T16:54:30.358" v="1"/>
        <pc:sldMkLst>
          <pc:docMk/>
          <pc:sldMk cId="0" sldId="332"/>
        </pc:sldMkLst>
      </pc:sldChg>
      <pc:sldChg chg="modSp mod">
        <pc:chgData name="Xiaofei Wang" userId="6e1836d3-2ed9-4ae5-8700-9029b71c19c7" providerId="ADAL" clId="{144B5210-7843-4A9A-B0E3-00E91C8721AC}" dt="2024-11-04T16:59:44.365" v="111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144B5210-7843-4A9A-B0E3-00E91C8721AC}" dt="2024-11-04T16:54:14.285" v="0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4DBC07FB-E461-4910-9690-B17DF53967B5}"/>
    <pc:docChg chg="modSld modMainMaster modNotesMaster modHandout">
      <pc:chgData name="Xiaofei Wang" userId="6e1836d3-2ed9-4ae5-8700-9029b71c19c7" providerId="ADAL" clId="{4DBC07FB-E461-4910-9690-B17DF53967B5}" dt="2025-03-06T15:19:33.410" v="73"/>
      <pc:docMkLst>
        <pc:docMk/>
      </pc:docMkLst>
      <pc:sldChg chg="modSp mod">
        <pc:chgData name="Xiaofei Wang" userId="6e1836d3-2ed9-4ae5-8700-9029b71c19c7" providerId="ADAL" clId="{4DBC07FB-E461-4910-9690-B17DF53967B5}" dt="2025-03-04T17:34:52.591" v="37" actId="20577"/>
        <pc:sldMkLst>
          <pc:docMk/>
          <pc:sldMk cId="0" sldId="290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4T17:34:52.591" v="3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4DBC07FB-E461-4910-9690-B17DF53967B5}" dt="2025-03-04T17:32:17.041" v="0"/>
        <pc:sldMkLst>
          <pc:docMk/>
          <pc:sldMk cId="0" sldId="332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4DBC07FB-E461-4910-9690-B17DF53967B5}" dt="2025-03-06T15:18:15.709" v="72" actId="20577"/>
        <pc:sldMkLst>
          <pc:docMk/>
          <pc:sldMk cId="2450507270" sldId="2383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6T15:18:15.709" v="72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4DBC07FB-E461-4910-9690-B17DF53967B5}" dt="2025-03-06T15:19:33.410" v="73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DBC07FB-E461-4910-9690-B17DF53967B5}" dt="2025-03-06T15:19:33.410" v="73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802.11-25/257r1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802.11-25/257r1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802.11-25/257r1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962650" cy="800100"/>
          </a:xfrm>
          <a:noFill/>
        </p:spPr>
        <p:txBody>
          <a:bodyPr/>
          <a:lstStyle/>
          <a:p>
            <a:r>
              <a:rPr lang="en-US" dirty="0"/>
              <a:t>March 2025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3050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2025-03-04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78180"/>
              </p:ext>
            </p:extLst>
          </p:nvPr>
        </p:nvGraphicFramePr>
        <p:xfrm>
          <a:off x="1547813" y="3587353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87353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3143250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2025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March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March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March 2025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contribution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report proposal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March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ET (Atlanta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Wednesday March 12: </a:t>
            </a:r>
            <a:r>
              <a:rPr lang="en-US" altLang="en-US" sz="1600" b="1" dirty="0"/>
              <a:t>	AM2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11-25/188r0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359795</TotalTime>
  <Words>143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March 2025 AIML SC Snapshot</vt:lpstr>
      <vt:lpstr>Abstract</vt:lpstr>
      <vt:lpstr>IEEE 802.11 AIML SC – March 2025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2025-03-06T15:19:41Z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