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90" r:id="rId2"/>
    <p:sldId id="332" r:id="rId3"/>
    <p:sldId id="2383" r:id="rId4"/>
  </p:sldIdLst>
  <p:sldSz cx="9144000" cy="6858000" type="screen4x3"/>
  <p:notesSz cx="9372600" cy="70866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1649">
          <p15:clr>
            <a:srgbClr val="A4A3A4"/>
          </p15:clr>
        </p15:guide>
        <p15:guide id="2" pos="389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CDE6"/>
    <a:srgbClr val="EAEAFA"/>
    <a:srgbClr val="3366FF"/>
    <a:srgbClr val="FFFF00"/>
    <a:srgbClr val="000000"/>
    <a:srgbClr val="66FF33"/>
    <a:srgbClr val="FF9966"/>
    <a:srgbClr val="FF9900"/>
    <a:srgbClr val="0033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DBC07FB-E461-4910-9690-B17DF53967B5}" v="3" dt="2025-03-04T17:34:41.08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479" autoAdjust="0"/>
    <p:restoredTop sz="95821" autoAdjust="0"/>
  </p:normalViewPr>
  <p:slideViewPr>
    <p:cSldViewPr>
      <p:cViewPr varScale="1">
        <p:scale>
          <a:sx n="106" d="100"/>
          <a:sy n="106" d="100"/>
        </p:scale>
        <p:origin x="1518" y="102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836" y="264"/>
      </p:cViewPr>
      <p:guideLst>
        <p:guide orient="horz" pos="1649"/>
        <p:guide pos="389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iaofei Wang" userId="6e1836d3-2ed9-4ae5-8700-9029b71c19c7" providerId="ADAL" clId="{907AE481-62B0-42F2-BDF9-FB4B8432EFBC}"/>
    <pc:docChg chg="modSld">
      <pc:chgData name="Xiaofei Wang" userId="6e1836d3-2ed9-4ae5-8700-9029b71c19c7" providerId="ADAL" clId="{907AE481-62B0-42F2-BDF9-FB4B8432EFBC}" dt="2024-05-13T07:12:18.223" v="1" actId="20577"/>
      <pc:docMkLst>
        <pc:docMk/>
      </pc:docMkLst>
      <pc:sldChg chg="modSp mod">
        <pc:chgData name="Xiaofei Wang" userId="6e1836d3-2ed9-4ae5-8700-9029b71c19c7" providerId="ADAL" clId="{907AE481-62B0-42F2-BDF9-FB4B8432EFBC}" dt="2024-05-13T07:12:18.223" v="1" actId="20577"/>
        <pc:sldMkLst>
          <pc:docMk/>
          <pc:sldMk cId="2450507270" sldId="2383"/>
        </pc:sldMkLst>
      </pc:sldChg>
    </pc:docChg>
  </pc:docChgLst>
  <pc:docChgLst>
    <pc:chgData name="Xiaofei Wang" userId="6e1836d3-2ed9-4ae5-8700-9029b71c19c7" providerId="ADAL" clId="{29F3B874-D603-4649-A82B-14A5AD8C0C13}"/>
    <pc:docChg chg="custSel addSld modSld modMainMaster modNotesMaster modHandout">
      <pc:chgData name="Xiaofei Wang" userId="6e1836d3-2ed9-4ae5-8700-9029b71c19c7" providerId="ADAL" clId="{29F3B874-D603-4649-A82B-14A5AD8C0C13}" dt="2024-07-05T13:52:25.350" v="242" actId="20577"/>
      <pc:docMkLst>
        <pc:docMk/>
      </pc:docMkLst>
      <pc:sldChg chg="modSp add mod">
        <pc:chgData name="Xiaofei Wang" userId="6e1836d3-2ed9-4ae5-8700-9029b71c19c7" providerId="ADAL" clId="{29F3B874-D603-4649-A82B-14A5AD8C0C13}" dt="2024-07-05T13:49:29.476" v="44" actId="20577"/>
        <pc:sldMkLst>
          <pc:docMk/>
          <pc:sldMk cId="0" sldId="290"/>
        </pc:sldMkLst>
      </pc:sldChg>
      <pc:sldChg chg="modSp add mod">
        <pc:chgData name="Xiaofei Wang" userId="6e1836d3-2ed9-4ae5-8700-9029b71c19c7" providerId="ADAL" clId="{29F3B874-D603-4649-A82B-14A5AD8C0C13}" dt="2024-07-05T13:50:14.837" v="69" actId="20577"/>
        <pc:sldMkLst>
          <pc:docMk/>
          <pc:sldMk cId="0" sldId="332"/>
        </pc:sldMkLst>
      </pc:sldChg>
      <pc:sldChg chg="modSp mod">
        <pc:chgData name="Xiaofei Wang" userId="6e1836d3-2ed9-4ae5-8700-9029b71c19c7" providerId="ADAL" clId="{29F3B874-D603-4649-A82B-14A5AD8C0C13}" dt="2024-07-05T13:52:25.350" v="242" actId="20577"/>
        <pc:sldMkLst>
          <pc:docMk/>
          <pc:sldMk cId="2450507270" sldId="2383"/>
        </pc:sldMkLst>
      </pc:sldChg>
      <pc:sldMasterChg chg="modSp">
        <pc:chgData name="Xiaofei Wang" userId="6e1836d3-2ed9-4ae5-8700-9029b71c19c7" providerId="ADAL" clId="{29F3B874-D603-4649-A82B-14A5AD8C0C13}" dt="2024-07-05T13:49:53.612" v="45"/>
        <pc:sldMasterMkLst>
          <pc:docMk/>
          <pc:sldMasterMk cId="0" sldId="2147483648"/>
        </pc:sldMasterMkLst>
      </pc:sldMasterChg>
    </pc:docChg>
  </pc:docChgLst>
  <pc:docChgLst>
    <pc:chgData name="Xiaofei Wang" userId="6e1836d3-2ed9-4ae5-8700-9029b71c19c7" providerId="ADAL" clId="{144B5210-7843-4A9A-B0E3-00E91C8721AC}"/>
    <pc:docChg chg="modSld modMainMaster modNotesMaster modHandout">
      <pc:chgData name="Xiaofei Wang" userId="6e1836d3-2ed9-4ae5-8700-9029b71c19c7" providerId="ADAL" clId="{144B5210-7843-4A9A-B0E3-00E91C8721AC}" dt="2024-11-04T16:59:44.365" v="111" actId="20577"/>
      <pc:docMkLst>
        <pc:docMk/>
      </pc:docMkLst>
      <pc:sldChg chg="modSp mod">
        <pc:chgData name="Xiaofei Wang" userId="6e1836d3-2ed9-4ae5-8700-9029b71c19c7" providerId="ADAL" clId="{144B5210-7843-4A9A-B0E3-00E91C8721AC}" dt="2024-11-04T16:56:17.951" v="83" actId="20577"/>
        <pc:sldMkLst>
          <pc:docMk/>
          <pc:sldMk cId="0" sldId="290"/>
        </pc:sldMkLst>
      </pc:sldChg>
      <pc:sldChg chg="modSp">
        <pc:chgData name="Xiaofei Wang" userId="6e1836d3-2ed9-4ae5-8700-9029b71c19c7" providerId="ADAL" clId="{144B5210-7843-4A9A-B0E3-00E91C8721AC}" dt="2024-11-04T16:54:30.358" v="1"/>
        <pc:sldMkLst>
          <pc:docMk/>
          <pc:sldMk cId="0" sldId="332"/>
        </pc:sldMkLst>
      </pc:sldChg>
      <pc:sldChg chg="modSp mod">
        <pc:chgData name="Xiaofei Wang" userId="6e1836d3-2ed9-4ae5-8700-9029b71c19c7" providerId="ADAL" clId="{144B5210-7843-4A9A-B0E3-00E91C8721AC}" dt="2024-11-04T16:59:44.365" v="111" actId="20577"/>
        <pc:sldMkLst>
          <pc:docMk/>
          <pc:sldMk cId="2450507270" sldId="2383"/>
        </pc:sldMkLst>
      </pc:sldChg>
      <pc:sldMasterChg chg="modSp">
        <pc:chgData name="Xiaofei Wang" userId="6e1836d3-2ed9-4ae5-8700-9029b71c19c7" providerId="ADAL" clId="{144B5210-7843-4A9A-B0E3-00E91C8721AC}" dt="2024-11-04T16:54:14.285" v="0"/>
        <pc:sldMasterMkLst>
          <pc:docMk/>
          <pc:sldMasterMk cId="0" sldId="2147483648"/>
        </pc:sldMasterMkLst>
      </pc:sldMasterChg>
    </pc:docChg>
  </pc:docChgLst>
  <pc:docChgLst>
    <pc:chgData name="Xiaofei Wang" userId="6e1836d3-2ed9-4ae5-8700-9029b71c19c7" providerId="ADAL" clId="{4DBC07FB-E461-4910-9690-B17DF53967B5}"/>
    <pc:docChg chg="modSld modMainMaster modNotesMaster modHandout">
      <pc:chgData name="Xiaofei Wang" userId="6e1836d3-2ed9-4ae5-8700-9029b71c19c7" providerId="ADAL" clId="{4DBC07FB-E461-4910-9690-B17DF53967B5}" dt="2025-03-04T17:35:14.139" v="38" actId="20577"/>
      <pc:docMkLst>
        <pc:docMk/>
      </pc:docMkLst>
      <pc:sldChg chg="modSp mod">
        <pc:chgData name="Xiaofei Wang" userId="6e1836d3-2ed9-4ae5-8700-9029b71c19c7" providerId="ADAL" clId="{4DBC07FB-E461-4910-9690-B17DF53967B5}" dt="2025-03-04T17:34:52.591" v="37" actId="20577"/>
        <pc:sldMkLst>
          <pc:docMk/>
          <pc:sldMk cId="0" sldId="290"/>
        </pc:sldMkLst>
        <pc:spChg chg="mod">
          <ac:chgData name="Xiaofei Wang" userId="6e1836d3-2ed9-4ae5-8700-9029b71c19c7" providerId="ADAL" clId="{4DBC07FB-E461-4910-9690-B17DF53967B5}" dt="2025-03-04T17:32:17.041" v="0"/>
          <ac:spMkLst>
            <pc:docMk/>
            <pc:sldMk cId="0" sldId="290"/>
            <ac:spMk id="2" creationId="{F851CB6F-A90E-4047-B9B5-BAA26AA9BD11}"/>
          </ac:spMkLst>
        </pc:spChg>
        <pc:spChg chg="mod">
          <ac:chgData name="Xiaofei Wang" userId="6e1836d3-2ed9-4ae5-8700-9029b71c19c7" providerId="ADAL" clId="{4DBC07FB-E461-4910-9690-B17DF53967B5}" dt="2025-03-04T17:32:17.041" v="0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Xiaofei Wang" userId="6e1836d3-2ed9-4ae5-8700-9029b71c19c7" providerId="ADAL" clId="{4DBC07FB-E461-4910-9690-B17DF53967B5}" dt="2025-03-04T17:34:52.591" v="37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">
        <pc:chgData name="Xiaofei Wang" userId="6e1836d3-2ed9-4ae5-8700-9029b71c19c7" providerId="ADAL" clId="{4DBC07FB-E461-4910-9690-B17DF53967B5}" dt="2025-03-04T17:32:17.041" v="0"/>
        <pc:sldMkLst>
          <pc:docMk/>
          <pc:sldMk cId="0" sldId="332"/>
        </pc:sldMkLst>
        <pc:spChg chg="mod">
          <ac:chgData name="Xiaofei Wang" userId="6e1836d3-2ed9-4ae5-8700-9029b71c19c7" providerId="ADAL" clId="{4DBC07FB-E461-4910-9690-B17DF53967B5}" dt="2025-03-04T17:32:17.041" v="0"/>
          <ac:spMkLst>
            <pc:docMk/>
            <pc:sldMk cId="0" sldId="332"/>
            <ac:spMk id="17409" creationId="{481163E3-3235-B93B-D977-4040786F5097}"/>
          </ac:spMkLst>
        </pc:spChg>
        <pc:spChg chg="mod">
          <ac:chgData name="Xiaofei Wang" userId="6e1836d3-2ed9-4ae5-8700-9029b71c19c7" providerId="ADAL" clId="{4DBC07FB-E461-4910-9690-B17DF53967B5}" dt="2025-03-04T17:32:17.041" v="0"/>
          <ac:spMkLst>
            <pc:docMk/>
            <pc:sldMk cId="0" sldId="332"/>
            <ac:spMk id="17413" creationId="{C2334348-7D14-5567-9887-24899B21D490}"/>
          </ac:spMkLst>
        </pc:spChg>
      </pc:sldChg>
      <pc:sldChg chg="modSp mod">
        <pc:chgData name="Xiaofei Wang" userId="6e1836d3-2ed9-4ae5-8700-9029b71c19c7" providerId="ADAL" clId="{4DBC07FB-E461-4910-9690-B17DF53967B5}" dt="2025-03-04T17:35:14.139" v="38" actId="20577"/>
        <pc:sldMkLst>
          <pc:docMk/>
          <pc:sldMk cId="2450507270" sldId="2383"/>
        </pc:sldMkLst>
        <pc:spChg chg="mod">
          <ac:chgData name="Xiaofei Wang" userId="6e1836d3-2ed9-4ae5-8700-9029b71c19c7" providerId="ADAL" clId="{4DBC07FB-E461-4910-9690-B17DF53967B5}" dt="2025-03-04T17:32:17.041" v="0"/>
          <ac:spMkLst>
            <pc:docMk/>
            <pc:sldMk cId="2450507270" sldId="2383"/>
            <ac:spMk id="15362" creationId="{00000000-0000-0000-0000-000000000000}"/>
          </ac:spMkLst>
        </pc:spChg>
        <pc:spChg chg="mod">
          <ac:chgData name="Xiaofei Wang" userId="6e1836d3-2ed9-4ae5-8700-9029b71c19c7" providerId="ADAL" clId="{4DBC07FB-E461-4910-9690-B17DF53967B5}" dt="2025-03-04T17:35:14.139" v="38" actId="20577"/>
          <ac:spMkLst>
            <pc:docMk/>
            <pc:sldMk cId="2450507270" sldId="2383"/>
            <ac:spMk id="15363" creationId="{00000000-0000-0000-0000-000000000000}"/>
          </ac:spMkLst>
        </pc:spChg>
        <pc:spChg chg="mod">
          <ac:chgData name="Xiaofei Wang" userId="6e1836d3-2ed9-4ae5-8700-9029b71c19c7" providerId="ADAL" clId="{4DBC07FB-E461-4910-9690-B17DF53967B5}" dt="2025-03-04T17:32:17.041" v="0"/>
          <ac:spMkLst>
            <pc:docMk/>
            <pc:sldMk cId="2450507270" sldId="2383"/>
            <ac:spMk id="15364" creationId="{00000000-0000-0000-0000-000000000000}"/>
          </ac:spMkLst>
        </pc:spChg>
      </pc:sldChg>
      <pc:sldMasterChg chg="modSp">
        <pc:chgData name="Xiaofei Wang" userId="6e1836d3-2ed9-4ae5-8700-9029b71c19c7" providerId="ADAL" clId="{4DBC07FB-E461-4910-9690-B17DF53967B5}" dt="2025-03-04T17:34:41.084" v="31"/>
        <pc:sldMasterMkLst>
          <pc:docMk/>
          <pc:sldMasterMk cId="0" sldId="2147483648"/>
        </pc:sldMasterMkLst>
        <pc:spChg chg="mod">
          <ac:chgData name="Xiaofei Wang" userId="6e1836d3-2ed9-4ae5-8700-9029b71c19c7" providerId="ADAL" clId="{4DBC07FB-E461-4910-9690-B17DF53967B5}" dt="2025-03-04T17:34:41.084" v="31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325665" y="83057"/>
            <a:ext cx="2106089" cy="21544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dirty="0"/>
              <a:t>doc.: IEEE 802.11-25/257r0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40853" y="83055"/>
            <a:ext cx="920060" cy="21544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961988" y="6860614"/>
            <a:ext cx="1577355" cy="18466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324048" y="6860614"/>
            <a:ext cx="517770" cy="18466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7BC7332-6786-47F2-956D-4C00DF15A6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5302" name="Line 6"/>
          <p:cNvSpPr>
            <a:spLocks noChangeShapeType="1"/>
          </p:cNvSpPr>
          <p:nvPr/>
        </p:nvSpPr>
        <p:spPr bwMode="auto">
          <a:xfrm>
            <a:off x="938741" y="294873"/>
            <a:ext cx="7495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938743" y="6860614"/>
            <a:ext cx="718145" cy="184666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0" tIns="0" rIns="0" bIns="0">
            <a:spAutoFit/>
          </a:bodyPr>
          <a:lstStyle/>
          <a:p>
            <a:pPr defTabSz="946526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55304" name="Line 8"/>
          <p:cNvSpPr>
            <a:spLocks noChangeShapeType="1"/>
          </p:cNvSpPr>
          <p:nvPr/>
        </p:nvSpPr>
        <p:spPr bwMode="auto">
          <a:xfrm>
            <a:off x="938743" y="6852152"/>
            <a:ext cx="770607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5568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384731" y="20213"/>
            <a:ext cx="2106089" cy="21544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dirty="0"/>
              <a:t>doc.: IEEE 802.11-25/257r0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83896" y="20213"/>
            <a:ext cx="920060" cy="21544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19413" y="536575"/>
            <a:ext cx="3533775" cy="26495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50948" y="3366863"/>
            <a:ext cx="6870709" cy="31892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927" tIns="46661" rIns="94927" bIns="466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447313" y="6864241"/>
            <a:ext cx="2043508" cy="18466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1721" lvl="4" algn="r" defTabSz="947241" eaLnBrk="0" hangingPunct="0">
              <a:defRPr sz="1200"/>
            </a:lvl5pPr>
          </a:lstStyle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532427" y="6864241"/>
            <a:ext cx="517769" cy="18466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138E68C-85D0-4620-96D9-D9A05C4F3F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978822" y="6864241"/>
            <a:ext cx="718145" cy="184666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0" tIns="0" rIns="0" bIns="0">
            <a:spAutoFit/>
          </a:bodyPr>
          <a:lstStyle/>
          <a:p>
            <a:pPr defTabSz="927307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978823" y="6861821"/>
            <a:ext cx="74149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877567" y="224779"/>
            <a:ext cx="76174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93690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189E4D-1385-4EFA-9270-3C7FC52F7D9E}" type="slidenum">
              <a:rPr lang="en-US" smtClean="0">
                <a:latin typeface="Times New Roman" charset="0"/>
              </a:rPr>
              <a:pPr/>
              <a:t>1</a:t>
            </a:fld>
            <a:endParaRPr lang="en-US" dirty="0">
              <a:latin typeface="Times New Roman" charset="0"/>
            </a:endParaRPr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219E45C9-B34C-42F3-BF3B-7469E8D7F59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GB" altLang="en-US" sz="1400" dirty="0"/>
              <a:t>doc.: IEEE 802.11-18/1067r0</a:t>
            </a:r>
          </a:p>
        </p:txBody>
      </p:sp>
      <p:sp>
        <p:nvSpPr>
          <p:cNvPr id="18434" name="Rectangle 3">
            <a:extLst>
              <a:ext uri="{FF2B5EF4-FFF2-40B4-BE49-F238E27FC236}">
                <a16:creationId xmlns:a16="http://schemas.microsoft.com/office/drawing/2014/main" id="{82984988-4919-C6FD-450F-5DF37ED902D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CA" altLang="en-US" sz="1400" dirty="0"/>
              <a:t>July 2018</a:t>
            </a:r>
            <a:endParaRPr lang="en-GB" altLang="en-US" sz="1400" dirty="0"/>
          </a:p>
        </p:txBody>
      </p:sp>
      <p:sp>
        <p:nvSpPr>
          <p:cNvPr id="20484" name="Rectangle 6">
            <a:extLst>
              <a:ext uri="{FF2B5EF4-FFF2-40B4-BE49-F238E27FC236}">
                <a16:creationId xmlns:a16="http://schemas.microsoft.com/office/drawing/2014/main" id="{9F7C0EE7-8514-452E-AD86-EA65F4154F7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GB" altLang="en-US" dirty="0"/>
              <a:t>Michael Montemurro, BlackBerry</a:t>
            </a:r>
          </a:p>
        </p:txBody>
      </p:sp>
      <p:sp>
        <p:nvSpPr>
          <p:cNvPr id="18436" name="Rectangle 7">
            <a:extLst>
              <a:ext uri="{FF2B5EF4-FFF2-40B4-BE49-F238E27FC236}">
                <a16:creationId xmlns:a16="http://schemas.microsoft.com/office/drawing/2014/main" id="{5EA227AB-82DA-D91B-8278-8D4CBB99318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dirty="0"/>
              <a:t>Page </a:t>
            </a:r>
            <a:fld id="{39F08A9F-E56E-49D8-BE1F-3FB39C373478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 dirty="0"/>
          </a:p>
        </p:txBody>
      </p:sp>
      <p:sp>
        <p:nvSpPr>
          <p:cNvPr id="18437" name="Rectangle 2">
            <a:extLst>
              <a:ext uri="{FF2B5EF4-FFF2-40B4-BE49-F238E27FC236}">
                <a16:creationId xmlns:a16="http://schemas.microsoft.com/office/drawing/2014/main" id="{927B1A20-EE13-C2F5-EABB-419D71E4A3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18438" name="Rectangle 3">
            <a:extLst>
              <a:ext uri="{FF2B5EF4-FFF2-40B4-BE49-F238E27FC236}">
                <a16:creationId xmlns:a16="http://schemas.microsoft.com/office/drawing/2014/main" id="{C7CE6092-D952-C938-2DCB-A6B7174A7C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/>
              <a:t>March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130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A8C78F4-A33E-4703-9F96-418EBED38A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365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DB5A574-7268-409A-B97E-7B2567475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66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400E29D-DAC5-4D6F-9340-DB2893F190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78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8CC35B-6E7A-4659-983B-103F2C1944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1985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05CD4F-C74B-4274-A532-2982B8BB8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011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D810085-7017-4368-A971-DE56F883B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124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36B8E0D-AC94-4201-914D-BDE7553554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625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81F4DF-F0D9-49CC-8B05-EE58B9624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530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E2EA6D8-EB6C-4AD9-A47C-25C5BB4A14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856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0BF5E02-2830-4FB1-88C8-922771FC71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C6E19-2015-45BF-A8A5-59D0D5FE5F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607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08E31F0-28F3-4F99-B754-052117B798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045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5AF42C0-507F-4298-A5A1-6051D5C9F8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099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/>
            </a:lvl1pPr>
          </a:lstStyle>
          <a:p>
            <a:pPr>
              <a:defRPr/>
            </a:pPr>
            <a:r>
              <a:rPr lang="en-US"/>
              <a:t>Slide </a:t>
            </a:r>
            <a:fld id="{63EFED77-5E93-4280-B603-53573A82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73585" y="302439"/>
            <a:ext cx="3283015" cy="276999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802.11-25/257r0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57943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0" y="6477000"/>
            <a:ext cx="1717779" cy="184666"/>
          </a:xfrm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Xiaofei Wang (InterDigital)</a:t>
            </a: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1657350" y="1371600"/>
            <a:ext cx="5962650" cy="800100"/>
          </a:xfrm>
          <a:noFill/>
        </p:spPr>
        <p:txBody>
          <a:bodyPr/>
          <a:lstStyle/>
          <a:p>
            <a:r>
              <a:rPr lang="en-US" dirty="0"/>
              <a:t>March 2025 AIML SC Snapshot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1657350" y="2305050"/>
            <a:ext cx="5829300" cy="28575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500" dirty="0"/>
              <a:t>Date:</a:t>
            </a:r>
            <a:r>
              <a:rPr lang="en-US" sz="1500" b="0" dirty="0"/>
              <a:t> 2025-03-04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7678180"/>
              </p:ext>
            </p:extLst>
          </p:nvPr>
        </p:nvGraphicFramePr>
        <p:xfrm>
          <a:off x="1547813" y="3587353"/>
          <a:ext cx="6379369" cy="11370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50720" imgH="1531112" progId="Word.Document.8">
                  <p:embed/>
                </p:oleObj>
              </mc:Choice>
              <mc:Fallback>
                <p:oleObj name="Document" r:id="rId3" imgW="8550720" imgH="1531112" progId="Word.Document.8">
                  <p:embed/>
                  <p:pic>
                    <p:nvPicPr>
                      <p:cNvPr id="1026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813" y="3587353"/>
                        <a:ext cx="6379369" cy="113704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1543050" y="3143250"/>
            <a:ext cx="108585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9056" tIns="34529" rIns="69056" bIns="34529"/>
          <a:lstStyle/>
          <a:p>
            <a:pPr marL="257175" indent="-257175" eaLnBrk="0" hangingPunct="0">
              <a:spcBef>
                <a:spcPct val="20000"/>
              </a:spcBef>
            </a:pPr>
            <a:r>
              <a:rPr lang="en-US" sz="1500" dirty="0"/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51CB6F-A90E-4047-B9B5-BAA26AA9BD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2751" y="304800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2025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Date Placeholder 3">
            <a:extLst>
              <a:ext uri="{FF2B5EF4-FFF2-40B4-BE49-F238E27FC236}">
                <a16:creationId xmlns:a16="http://schemas.microsoft.com/office/drawing/2014/main" id="{481163E3-3235-B93B-D977-4040786F5097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xfrm>
            <a:off x="685800" y="353325"/>
            <a:ext cx="886525" cy="207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35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1pPr>
            <a:lvl2pPr marL="342900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685800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028700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1714500" algn="l" defTabSz="685800" rtl="0" eaLnBrk="1" latinLnBrk="0" hangingPunct="1"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057400" algn="l" defTabSz="685800" rtl="0" eaLnBrk="1" latinLnBrk="0" hangingPunct="1"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2400300" algn="l" defTabSz="685800" rtl="0" eaLnBrk="1" latinLnBrk="0" hangingPunct="1"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2743200" algn="l" defTabSz="685800" rtl="0" eaLnBrk="1" latinLnBrk="0" hangingPunct="1"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dirty="0"/>
              <a:t>March 2025</a:t>
            </a:r>
            <a:endParaRPr lang="en-GB" altLang="en-US" dirty="0"/>
          </a:p>
        </p:txBody>
      </p:sp>
      <p:sp>
        <p:nvSpPr>
          <p:cNvPr id="3075" name="Footer Placeholder 4">
            <a:extLst>
              <a:ext uri="{FF2B5EF4-FFF2-40B4-BE49-F238E27FC236}">
                <a16:creationId xmlns:a16="http://schemas.microsoft.com/office/drawing/2014/main" id="{045C5F91-7E5E-4101-9D99-9A940BB1C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7315200" y="6553200"/>
            <a:ext cx="1295227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342900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685800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028700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1714500" algn="l" defTabSz="685800" rtl="0" eaLnBrk="1" latinLnBrk="0" hangingPunct="1"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057400" algn="l" defTabSz="685800" rtl="0" eaLnBrk="1" latinLnBrk="0" hangingPunct="1"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2400300" algn="l" defTabSz="685800" rtl="0" eaLnBrk="1" latinLnBrk="0" hangingPunct="1"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2743200" algn="l" defTabSz="685800" rtl="0" eaLnBrk="1" latinLnBrk="0" hangingPunct="1"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GB" dirty="0"/>
              <a:t>Xiaofei Wang (InterDigital)</a:t>
            </a:r>
            <a:endParaRPr lang="en-GB" altLang="en-US" dirty="0"/>
          </a:p>
        </p:txBody>
      </p:sp>
      <p:sp>
        <p:nvSpPr>
          <p:cNvPr id="17411" name="Slide Number Placeholder 5">
            <a:extLst>
              <a:ext uri="{FF2B5EF4-FFF2-40B4-BE49-F238E27FC236}">
                <a16:creationId xmlns:a16="http://schemas.microsoft.com/office/drawing/2014/main" id="{8B02B45E-32DD-E1B8-2B9E-96BDB327C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248192" y="6495267"/>
            <a:ext cx="323808" cy="1384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1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57213" indent="-214313">
              <a:spcBef>
                <a:spcPct val="20000"/>
              </a:spcBef>
              <a:buChar char="–"/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57250" indent="-17145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200150" indent="-171450">
              <a:spcBef>
                <a:spcPct val="20000"/>
              </a:spcBef>
              <a:buChar char="–"/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543050" indent="-171450">
              <a:spcBef>
                <a:spcPct val="20000"/>
              </a:spcBef>
              <a:buChar char="•"/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900" b="0" dirty="0"/>
              <a:t>Slide </a:t>
            </a:r>
            <a:fld id="{422EB9C2-4523-4101-8834-B68FD7935310}" type="slidenum">
              <a:rPr lang="en-GB" altLang="en-US" sz="9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900" b="0" dirty="0"/>
          </a:p>
        </p:txBody>
      </p:sp>
      <p:sp>
        <p:nvSpPr>
          <p:cNvPr id="17412" name="Rectangle 2">
            <a:extLst>
              <a:ext uri="{FF2B5EF4-FFF2-40B4-BE49-F238E27FC236}">
                <a16:creationId xmlns:a16="http://schemas.microsoft.com/office/drawing/2014/main" id="{76ED1CA6-1028-934D-8519-967EB5D70F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Abstract</a:t>
            </a:r>
          </a:p>
        </p:txBody>
      </p:sp>
      <p:sp>
        <p:nvSpPr>
          <p:cNvPr id="17413" name="Rectangle 3">
            <a:extLst>
              <a:ext uri="{FF2B5EF4-FFF2-40B4-BE49-F238E27FC236}">
                <a16:creationId xmlns:a16="http://schemas.microsoft.com/office/drawing/2014/main" id="{C2334348-7D14-5567-9887-24899B21D4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altLang="en-US" sz="2100" dirty="0"/>
              <a:t>This contribution contains the snapshot for the AIML SC for March 2025.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295400"/>
          </a:xfrm>
        </p:spPr>
        <p:txBody>
          <a:bodyPr/>
          <a:lstStyle/>
          <a:p>
            <a:r>
              <a:rPr lang="en-US" dirty="0"/>
              <a:t>IEEE 802.11 AIML SC </a:t>
            </a:r>
            <a:r>
              <a:rPr lang="en-US" altLang="ja-JP" dirty="0"/>
              <a:t>– March 2025</a:t>
            </a:r>
            <a:br>
              <a:rPr lang="en-US" dirty="0"/>
            </a:br>
            <a:r>
              <a:rPr lang="en-US" b="0" dirty="0"/>
              <a:t>Artificial Intelligence and Machine Learning</a:t>
            </a:r>
            <a:br>
              <a:rPr lang="en-US" dirty="0"/>
            </a:b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191000"/>
          </a:xfrm>
        </p:spPr>
        <p:txBody>
          <a:bodyPr/>
          <a:lstStyle/>
          <a:p>
            <a:pPr marL="457200" lvl="1" indent="0">
              <a:buNone/>
            </a:pPr>
            <a:endParaRPr lang="en-US" sz="100" dirty="0"/>
          </a:p>
          <a:p>
            <a:pPr>
              <a:buFont typeface="Arial"/>
              <a:buChar char="•"/>
            </a:pPr>
            <a:r>
              <a:rPr lang="en-US" sz="2000" dirty="0"/>
              <a:t>March 2025 meeting goals:</a:t>
            </a:r>
          </a:p>
          <a:p>
            <a:pPr lvl="1">
              <a:buFont typeface="Arial"/>
              <a:buChar char="•"/>
            </a:pPr>
            <a:r>
              <a:rPr lang="en-US" sz="1800" dirty="0"/>
              <a:t>Minutes approval</a:t>
            </a:r>
          </a:p>
          <a:p>
            <a:pPr lvl="1">
              <a:buFont typeface="Arial"/>
              <a:buChar char="•"/>
            </a:pPr>
            <a:r>
              <a:rPr lang="en-US" sz="1800" dirty="0"/>
              <a:t>Technical submissions and discussions:</a:t>
            </a:r>
          </a:p>
          <a:p>
            <a:pPr lvl="2">
              <a:lnSpc>
                <a:spcPct val="90000"/>
              </a:lnSpc>
            </a:pPr>
            <a:r>
              <a:rPr lang="en-US" sz="1600" dirty="0"/>
              <a:t>One </a:t>
            </a:r>
            <a:r>
              <a:rPr lang="en-US" sz="1600"/>
              <a:t>technical contribution</a:t>
            </a:r>
            <a:endParaRPr lang="en-US" sz="1600" dirty="0"/>
          </a:p>
          <a:p>
            <a:pPr lvl="2">
              <a:lnSpc>
                <a:spcPct val="90000"/>
              </a:lnSpc>
            </a:pPr>
            <a:endParaRPr lang="en-US" sz="1600" dirty="0"/>
          </a:p>
          <a:p>
            <a:pPr lvl="2">
              <a:lnSpc>
                <a:spcPct val="90000"/>
              </a:lnSpc>
            </a:pPr>
            <a:endParaRPr lang="en-US" sz="1600" dirty="0"/>
          </a:p>
          <a:p>
            <a:pPr>
              <a:buFont typeface="Arial"/>
              <a:buChar char="•"/>
            </a:pPr>
            <a:r>
              <a:rPr lang="en-US" sz="2000" dirty="0"/>
              <a:t>March 2025 Plenary meeting:</a:t>
            </a:r>
            <a:endParaRPr lang="en-US" altLang="en-US" sz="1800" dirty="0"/>
          </a:p>
          <a:p>
            <a:pPr marL="800100" lvl="1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1 slot: operating in ET (Atlanta Time)</a:t>
            </a:r>
          </a:p>
          <a:p>
            <a:pPr marL="1200150" lvl="2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600" dirty="0"/>
              <a:t>Wednesday March 12: </a:t>
            </a:r>
            <a:r>
              <a:rPr lang="en-US" altLang="en-US" sz="1600" b="1" dirty="0"/>
              <a:t>	AM2</a:t>
            </a:r>
          </a:p>
          <a:p>
            <a:pPr lvl="1">
              <a:buFont typeface="Arial"/>
              <a:buChar char="•"/>
            </a:pPr>
            <a:endParaRPr lang="en-US" sz="300" dirty="0"/>
          </a:p>
          <a:p>
            <a:pPr lvl="1">
              <a:buFont typeface="Arial"/>
              <a:buChar char="•"/>
            </a:pPr>
            <a:r>
              <a:rPr lang="en-US" sz="1800" dirty="0"/>
              <a:t>Agenda: 11-25/188r0</a:t>
            </a:r>
          </a:p>
          <a:p>
            <a:pPr lvl="3">
              <a:buFont typeface="Arial"/>
              <a:buChar char="•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  <a:noFill/>
        </p:spPr>
        <p:txBody>
          <a:bodyPr/>
          <a:lstStyle/>
          <a:p>
            <a:r>
              <a:rPr lang="en-US" dirty="0"/>
              <a:t>March 2025</a:t>
            </a:r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26146" y="6475413"/>
            <a:ext cx="1717779" cy="184666"/>
          </a:xfrm>
          <a:noFill/>
        </p:spPr>
        <p:txBody>
          <a:bodyPr/>
          <a:lstStyle/>
          <a:p>
            <a:r>
              <a:rPr lang="en-US" dirty="0"/>
              <a:t>Xiaofei Wang (InterDigital)</a:t>
            </a:r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38F0476F-A4BB-476C-A2BA-86325118121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50727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359794</TotalTime>
  <Words>139</Words>
  <Application>Microsoft Office PowerPoint</Application>
  <PresentationFormat>On-screen Show (4:3)</PresentationFormat>
  <Paragraphs>37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Times New Roman</vt:lpstr>
      <vt:lpstr>Default Design</vt:lpstr>
      <vt:lpstr>Document</vt:lpstr>
      <vt:lpstr>March 2025 AIML SC Snapshot</vt:lpstr>
      <vt:lpstr>Abstract</vt:lpstr>
      <vt:lpstr>IEEE 802.11 AIML SC – March 2025 Artificial Intelligence and Machine Learning </vt:lpstr>
    </vt:vector>
  </TitlesOfParts>
  <Company>Aruba, an HPE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March 2018 WG11 Opening Plenary Snapshot slides</dc:title>
  <dc:creator>802.11CAC;dorothy.stanley@hpe.com</dc:creator>
  <cp:keywords>802.11</cp:keywords>
  <cp:lastModifiedBy>Xiaofei Wang</cp:lastModifiedBy>
  <cp:revision>3588</cp:revision>
  <cp:lastPrinted>2014-03-15T03:57:02Z</cp:lastPrinted>
  <dcterms:created xsi:type="dcterms:W3CDTF">1998-02-10T13:07:52Z</dcterms:created>
  <dcterms:modified xsi:type="dcterms:W3CDTF">2025-03-04T17:35:18Z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d2f777e-4347-4fc6-823a-b44ab313546a_Enabled">
    <vt:lpwstr>true</vt:lpwstr>
  </property>
  <property fmtid="{D5CDD505-2E9C-101B-9397-08002B2CF9AE}" pid="3" name="MSIP_Label_4d2f777e-4347-4fc6-823a-b44ab313546a_SetDate">
    <vt:lpwstr>2024-07-05T13:45:57Z</vt:lpwstr>
  </property>
  <property fmtid="{D5CDD505-2E9C-101B-9397-08002B2CF9AE}" pid="4" name="MSIP_Label_4d2f777e-4347-4fc6-823a-b44ab313546a_Method">
    <vt:lpwstr>Standard</vt:lpwstr>
  </property>
  <property fmtid="{D5CDD505-2E9C-101B-9397-08002B2CF9AE}" pid="5" name="MSIP_Label_4d2f777e-4347-4fc6-823a-b44ab313546a_Name">
    <vt:lpwstr>Non-Public</vt:lpwstr>
  </property>
  <property fmtid="{D5CDD505-2E9C-101B-9397-08002B2CF9AE}" pid="6" name="MSIP_Label_4d2f777e-4347-4fc6-823a-b44ab313546a_SiteId">
    <vt:lpwstr>e351b779-f6d5-4e50-8568-80e922d180ae</vt:lpwstr>
  </property>
  <property fmtid="{D5CDD505-2E9C-101B-9397-08002B2CF9AE}" pid="7" name="MSIP_Label_4d2f777e-4347-4fc6-823a-b44ab313546a_ActionId">
    <vt:lpwstr>e6033c03-4732-4952-b56b-2482b2e21937</vt:lpwstr>
  </property>
  <property fmtid="{D5CDD505-2E9C-101B-9397-08002B2CF9AE}" pid="8" name="MSIP_Label_4d2f777e-4347-4fc6-823a-b44ab313546a_ContentBits">
    <vt:lpwstr>0</vt:lpwstr>
  </property>
</Properties>
</file>