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83" r:id="rId5"/>
    <p:sldId id="284" r:id="rId6"/>
    <p:sldId id="282" r:id="rId7"/>
    <p:sldId id="265" r:id="rId8"/>
    <p:sldId id="273" r:id="rId9"/>
    <p:sldId id="280" r:id="rId10"/>
    <p:sldId id="276" r:id="rId11"/>
    <p:sldId id="270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 Wullert" initials="JRWII" lastIdx="8" clrIdx="0">
    <p:extLst>
      <p:ext uri="{19B8F6BF-5375-455C-9EA6-DF929625EA0E}">
        <p15:presenceInfo xmlns:p15="http://schemas.microsoft.com/office/powerpoint/2012/main" userId="John Wullert" providerId="None"/>
      </p:ext>
    </p:extLst>
  </p:cmAuthor>
  <p:cmAuthor id="2" name="Das, Subir" initials="DS" lastIdx="5" clrIdx="1">
    <p:extLst>
      <p:ext uri="{19B8F6BF-5375-455C-9EA6-DF929625EA0E}">
        <p15:presenceInfo xmlns:p15="http://schemas.microsoft.com/office/powerpoint/2012/main" userId="S-1-5-21-2516362485-2315034880-3496289929-23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869" autoAdjust="0"/>
    <p:restoredTop sz="86410" autoAdjust="0"/>
  </p:normalViewPr>
  <p:slideViewPr>
    <p:cSldViewPr>
      <p:cViewPr varScale="1">
        <p:scale>
          <a:sx n="96" d="100"/>
          <a:sy n="96" d="100"/>
        </p:scale>
        <p:origin x="372" y="9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2680" y="2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2/24/2025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0255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111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212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4300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Wullert, Peraton 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7781C43-EFD2-4288-AE60-004EFF82CB87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64210"/>
            <a:ext cx="10361084" cy="10652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752600"/>
            <a:ext cx="10361084" cy="4495800"/>
          </a:xfrm>
        </p:spPr>
        <p:txBody>
          <a:bodyPr/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Wullert, Peraton Labs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44A0907-968C-4F39-9C07-51002F4B6D21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Wullert, Peraton 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Wullert, Peraton Labs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117" y="285750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Wullert, Peraton Labs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Wullert, Peraton Labs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Wullert, Peraton Labs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Wullert, Peraton 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Wullert, Peraton 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Wullert, Peraton Labs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802.11-25/0245r0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802.org/11/private/Draft_Standards/11be/Draft%20P802.11be_D7.0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eee802.org/11/private/Draft_Standards/11me/Draft%20P802.11REVme_D7.0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EPCS Priority Access Context Transfer</a:t>
            </a:r>
            <a:br>
              <a:rPr lang="en-GB" dirty="0"/>
            </a:br>
            <a:r>
              <a:rPr lang="en-GB" dirty="0"/>
              <a:t>Date: 2025-03-XX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8EA138B-7951-4CCB-B714-7631C7F58086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John Wullert, Peraton Labs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9091678"/>
              </p:ext>
            </p:extLst>
          </p:nvPr>
        </p:nvGraphicFramePr>
        <p:xfrm>
          <a:off x="1485862" y="2750345"/>
          <a:ext cx="9821863" cy="298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8" name="Document" r:id="rId4" imgW="10490040" imgH="3203640" progId="Word.Document.8">
                  <p:embed/>
                </p:oleObj>
              </mc:Choice>
              <mc:Fallback>
                <p:oleObj name="Document" r:id="rId4" imgW="10490040" imgH="32036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5862" y="2750345"/>
                        <a:ext cx="9821863" cy="29892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Straw Poll -1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SP1: Do you agree to include EPCS priority access authorization and state information as part of Seamless Roaming context transfer?</a:t>
            </a:r>
          </a:p>
          <a:p>
            <a:pPr lvl="1"/>
            <a:r>
              <a:rPr lang="en-US" dirty="0"/>
              <a:t>Notes: 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/>
              <a:t>Feature is optional – only supported by devices supporting Seamless Roaming and EPCS.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/>
              <a:t>Specific details of context to be transferred and the phase during which it is transferred are TBD.</a:t>
            </a:r>
          </a:p>
          <a:p>
            <a:pPr marL="0" indent="0">
              <a:buNone/>
            </a:pPr>
            <a:r>
              <a:rPr lang="en-US" dirty="0"/>
              <a:t>Y – </a:t>
            </a:r>
          </a:p>
          <a:p>
            <a:pPr marL="0" indent="0">
              <a:buNone/>
            </a:pPr>
            <a:r>
              <a:rPr lang="en-US" dirty="0"/>
              <a:t>N - </a:t>
            </a:r>
          </a:p>
          <a:p>
            <a:pPr marL="0" indent="0">
              <a:buNone/>
            </a:pPr>
            <a:r>
              <a:rPr lang="en-US" dirty="0"/>
              <a:t>A -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John Wullert, Peraton Labs</a:t>
            </a:r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308578C-BE8F-4A2A-AC75-15ADD47F86D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39789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IEEE 802.11be Draft 7.0: See clauses 4.5.13 and 35.16.</a:t>
            </a:r>
          </a:p>
          <a:p>
            <a:pPr lvl="1"/>
            <a:r>
              <a:rPr lang="en-US" dirty="0">
                <a:hlinkClick r:id="rId3"/>
              </a:rPr>
              <a:t>https://ieee802.org/11/private/Draft_Standards/11be/Draft%20P802.11be_D7.0.pdf</a:t>
            </a:r>
            <a:r>
              <a:rPr lang="en-US" dirty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IEEE 802.11REVme Draft 7.0: </a:t>
            </a:r>
            <a:r>
              <a:rPr lang="en-US" b="0" dirty="0"/>
              <a:t>See Annex C: ASN.1 encoding of the MAC and PHY MIB, entry for dot11Interworking TABLE, page 5764-5765</a:t>
            </a:r>
          </a:p>
          <a:p>
            <a:pPr lvl="1"/>
            <a:r>
              <a:rPr lang="en-US" dirty="0">
                <a:hlinkClick r:id="rId4"/>
              </a:rPr>
              <a:t>https://ieee802.org/11/private/Draft_Standards/11me/Draft%20P802.11REVme_D7.0.pdf</a:t>
            </a:r>
            <a:r>
              <a:rPr lang="en-US" dirty="0"/>
              <a:t>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John Wullert, Peraton Labs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6D3107A-2A4B-49D4-B5D1-62658DEC588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0888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This presentation discusses the need for transferring context related to EPCS Priority Access during seamless roaming and describes the context that needs to be transferred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John Wullert, Peraton Labs</a:t>
            </a:r>
            <a:endParaRPr lang="en-GB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76403B3B-134D-42BF-96A3-2800168B81AB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Background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Emergency Preparedness Communications Service (EPCS) priority access features were specified in IEEE 802.11be [1] to provide preferential channel access to authorized users</a:t>
            </a:r>
          </a:p>
          <a:p>
            <a:r>
              <a:rPr lang="en-US" dirty="0"/>
              <a:t>Preferential access helps ensure that individuals with emergency and mission critical responsibilities can communicate even when Wi-Fi network access channel is congested</a:t>
            </a:r>
          </a:p>
          <a:p>
            <a:r>
              <a:rPr lang="en-US" dirty="0"/>
              <a:t>AP MLDs grant priority channel access via affiliated APs after verifying that non-AP MLDs have the authority to use the EPCS features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John Wullert, Peraton Labs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4A303-F148-45E6-91C7-E7A420B67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 in Seamless Roaming Motions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DB33F-D43C-46F2-A367-8505FC8BF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26 </a:t>
            </a:r>
            <a:r>
              <a:rPr lang="en-US" b="0" dirty="0"/>
              <a:t>describes a seamless roaming mechanism including context transfer (details of mechanism and context to be transferred are TBD)</a:t>
            </a:r>
          </a:p>
          <a:p>
            <a:r>
              <a:rPr lang="en-US" dirty="0"/>
              <a:t>Motion 44 </a:t>
            </a:r>
            <a:r>
              <a:rPr lang="en-US" b="0" dirty="0"/>
              <a:t>indicates frame to initiate roaming with context transfer (context is TBD)</a:t>
            </a:r>
          </a:p>
          <a:p>
            <a:r>
              <a:rPr lang="en-US" dirty="0"/>
              <a:t>Motion 162 </a:t>
            </a:r>
            <a:r>
              <a:rPr lang="en-US" b="0" dirty="0"/>
              <a:t>describes roaming preparation phase, including transfer/renegotiation of context</a:t>
            </a:r>
          </a:p>
          <a:p>
            <a:r>
              <a:rPr lang="en-US" dirty="0"/>
              <a:t>Motion 282 </a:t>
            </a:r>
            <a:r>
              <a:rPr lang="en-US" b="0" dirty="0"/>
              <a:t>describes ability for non-AP MLD to send request to current AP MLD to determine what context transfer (Context is TBD)</a:t>
            </a:r>
          </a:p>
          <a:p>
            <a:r>
              <a:rPr lang="en-US" dirty="0"/>
              <a:t>Motion 283 </a:t>
            </a:r>
            <a:r>
              <a:rPr lang="en-US" b="0" dirty="0"/>
              <a:t>describes seamless roaming procedure, including transfer of context  (whether/how context is negotiated is TBD)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836F76-0E86-481C-9D8B-97D3FD18CD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005A5-E1AC-4EB7-BAC9-748A56F1575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John Wullert, Peraton Labs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9113919-BE57-47B7-A98E-8DB2144E672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6779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4A303-F148-45E6-91C7-E7A420B67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 Transfer in Contributions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DB33F-D43C-46F2-A367-8505FC8BF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Numerous contributions have discussed context transfer in seamless roaming</a:t>
            </a:r>
          </a:p>
          <a:p>
            <a:pPr lvl="1"/>
            <a:r>
              <a:rPr lang="en-US" sz="1800" dirty="0"/>
              <a:t>11-24/0052 assumes context can be transferred via backhaul</a:t>
            </a:r>
          </a:p>
          <a:p>
            <a:pPr lvl="1"/>
            <a:r>
              <a:rPr lang="en-US" sz="1800" dirty="0"/>
              <a:t>11-24/0480 suggests procedures and signaling for context transfer</a:t>
            </a:r>
          </a:p>
          <a:p>
            <a:pPr lvl="1"/>
            <a:r>
              <a:rPr lang="en-US" sz="1800" dirty="0"/>
              <a:t>11-24/0830 proposes transfer of “essential context to continue UL and DL operation”</a:t>
            </a:r>
          </a:p>
          <a:p>
            <a:pPr lvl="1"/>
            <a:r>
              <a:rPr lang="en-US" sz="1800" dirty="0"/>
              <a:t>11-24/1425 describes a pre-roam feasibility check to ensure target can accept full context</a:t>
            </a:r>
          </a:p>
          <a:p>
            <a:pPr lvl="1"/>
            <a:r>
              <a:rPr lang="en-US" sz="1800" dirty="0"/>
              <a:t>11-24/1476 describes how APs may determine whether to transfer or renegotiate context</a:t>
            </a:r>
          </a:p>
          <a:p>
            <a:pPr lvl="1"/>
            <a:r>
              <a:rPr lang="en-US" sz="1800" dirty="0"/>
              <a:t>11-24/1516 describes context transfer/renegotiation and over-the-air/over-the-ds context transfer</a:t>
            </a:r>
          </a:p>
          <a:p>
            <a:pPr lvl="1"/>
            <a:r>
              <a:rPr lang="en-US" sz="1800" dirty="0"/>
              <a:t>11-24/1595 describes need for MLME interface to facilitate context transfer</a:t>
            </a:r>
          </a:p>
          <a:p>
            <a:pPr lvl="1"/>
            <a:r>
              <a:rPr lang="en-US" sz="1800" dirty="0"/>
              <a:t>11-24/1812 describes proactive transfer of static context and fetching of dynamic context</a:t>
            </a:r>
          </a:p>
          <a:p>
            <a:pPr lvl="1"/>
            <a:r>
              <a:rPr lang="en-US" sz="1800" dirty="0"/>
              <a:t>11-24/1851 describes transferring static context and per-TID dynamic context</a:t>
            </a:r>
          </a:p>
          <a:p>
            <a:pPr lvl="1"/>
            <a:r>
              <a:rPr lang="en-US" sz="1800" dirty="0"/>
              <a:t>11-24/1883 describes context transfer for AP MLDs in same seamless mobility domain</a:t>
            </a:r>
          </a:p>
          <a:p>
            <a:pPr lvl="1"/>
            <a:r>
              <a:rPr lang="en-US" sz="1800" dirty="0"/>
              <a:t>11-25/0040 proposes that Current AP MLD retains context for period to reduce overhead for ping-pong transitions and that context transfer results (success/failure) be reported to non-AP MLD</a:t>
            </a:r>
          </a:p>
          <a:p>
            <a:pPr lvl="1"/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836F76-0E86-481C-9D8B-97D3FD18CD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005A5-E1AC-4EB7-BAC9-748A56F1575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John Wullert, Peraton Labs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9113919-BE57-47B7-A98E-8DB2144E672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8012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81FF9-64C1-4EAF-8A2C-399687A00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EPCS Context for Seamless Roaming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2CDFB-2F59-4AEE-B8D5-DA9999CEF9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Context associated with EPCS involves two aspects</a:t>
            </a:r>
          </a:p>
          <a:p>
            <a:r>
              <a:rPr lang="en-US" dirty="0"/>
              <a:t>Authorization to use EPCS</a:t>
            </a:r>
          </a:p>
          <a:p>
            <a:pPr lvl="1"/>
            <a:r>
              <a:rPr lang="en-US" dirty="0"/>
              <a:t>Use of EPCS is restricted to authorized non-AP MLDs</a:t>
            </a:r>
          </a:p>
          <a:p>
            <a:pPr lvl="1"/>
            <a:r>
              <a:rPr lang="en-US" dirty="0"/>
              <a:t>Authorization process involves interactions with external entity (e.g., remote AAA server)</a:t>
            </a:r>
          </a:p>
          <a:p>
            <a:pPr lvl="2"/>
            <a:r>
              <a:rPr lang="en-US" dirty="0"/>
              <a:t>Performing authorization post-transition would result in significant delay and prevent a “seamless” transition</a:t>
            </a:r>
          </a:p>
          <a:p>
            <a:r>
              <a:rPr lang="en-US" dirty="0"/>
              <a:t>Current EPCS state</a:t>
            </a:r>
          </a:p>
          <a:p>
            <a:pPr lvl="1"/>
            <a:r>
              <a:rPr lang="en-US" dirty="0"/>
              <a:t>A non-AP MLD authorized for EPCS might have EPCS in the enabled or torn-down state prior to a BSS transition</a:t>
            </a:r>
          </a:p>
          <a:p>
            <a:pPr lvl="2"/>
            <a:r>
              <a:rPr lang="en-US" dirty="0"/>
              <a:t>Loss of enabled state information during transition would cause EPCS to be disabled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CFA5AD-218D-4F22-BF2E-C18DFAEB744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2EFC26-62A8-4506-A377-B38862CF2B9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John Wullert, Peraton Labs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1C58C05-F776-4A27-8204-64137323F00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0B0F358-FE38-4537-A3BD-9A217570269B}"/>
              </a:ext>
            </a:extLst>
          </p:cNvPr>
          <p:cNvSpPr/>
          <p:nvPr/>
        </p:nvSpPr>
        <p:spPr>
          <a:xfrm>
            <a:off x="546102" y="5530910"/>
            <a:ext cx="10729383" cy="830997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dirty="0"/>
              <a:t>Transferring context related to EPCS priority access during BSS transition can address these issues and seamless experience for EPCS users</a:t>
            </a:r>
          </a:p>
        </p:txBody>
      </p:sp>
    </p:spTree>
    <p:extLst>
      <p:ext uri="{BB962C8B-B14F-4D97-AF65-F5344CB8AC3E}">
        <p14:creationId xmlns:p14="http://schemas.microsoft.com/office/powerpoint/2010/main" val="1415073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EPCS Authorization during BSS Transition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If Current AP MLD and Target AP MLD are in same seamless mobility domain, Current AP MLD could transfer the EPCS authorization information directly to Target AP MLD</a:t>
            </a:r>
          </a:p>
          <a:p>
            <a:pPr lvl="1"/>
            <a:r>
              <a:rPr lang="en-US" sz="1800" dirty="0"/>
              <a:t>Avoids need for Target AP MLD to reach out to external server, simplifying transition</a:t>
            </a:r>
          </a:p>
          <a:p>
            <a:pPr lvl="1"/>
            <a:r>
              <a:rPr lang="en-US" sz="1800" dirty="0"/>
              <a:t>Note: dot11EPCSPriorityAccessAuthorized is stored in dot11Interworking table.  Current spec indicates that dot11Interworking table is moved to new AP during BSS transition [2]</a:t>
            </a:r>
          </a:p>
          <a:p>
            <a:pPr lvl="1"/>
            <a:r>
              <a:rPr lang="en-US" sz="1800" dirty="0"/>
              <a:t>This is static context that can be transferred during preparation phase</a:t>
            </a:r>
          </a:p>
          <a:p>
            <a:r>
              <a:rPr lang="en-US" sz="2200" dirty="0"/>
              <a:t>If this transfer is not supported, need to enable Target AP MLD to perform EPCS authorization</a:t>
            </a:r>
          </a:p>
          <a:p>
            <a:pPr lvl="1"/>
            <a:r>
              <a:rPr lang="en-US" sz="1800" dirty="0"/>
              <a:t>Given potential delay, it is preferable that this authorization step happens during the preparation phase</a:t>
            </a:r>
          </a:p>
          <a:p>
            <a:pPr lvl="1"/>
            <a:r>
              <a:rPr lang="en-US" sz="1800" dirty="0"/>
              <a:t>If Current AP MLD collected EPCS-relevant credentials from non-AP MLD, need to pass them to Target AP MLD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John Wullert, Peraton Labs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20519D4-43A8-44DF-97D9-66BC88F05F3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97610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EPCS State </a:t>
            </a:r>
            <a:r>
              <a:rPr lang="en-US" dirty="0"/>
              <a:t>during BSS Transition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2A6D5136-D36A-405D-99FB-4445342774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Loss of state information during transition would have several undesirable effects</a:t>
            </a:r>
          </a:p>
          <a:p>
            <a:pPr lvl="1"/>
            <a:r>
              <a:rPr lang="en-US" sz="1800" dirty="0"/>
              <a:t>Lack of priority treatment in Target BSS could adversely affect continuity of communications</a:t>
            </a:r>
          </a:p>
          <a:p>
            <a:pPr lvl="1"/>
            <a:r>
              <a:rPr lang="en-US" sz="1800" dirty="0"/>
              <a:t>If transition is otherwise seamless, user might be unaware that EPCS priority access is no longer active</a:t>
            </a:r>
          </a:p>
          <a:p>
            <a:pPr lvl="1"/>
            <a:r>
              <a:rPr lang="en-US" sz="1800" dirty="0"/>
              <a:t>Even if user was informed, would be burdened with re-enabling after each transition</a:t>
            </a:r>
          </a:p>
          <a:p>
            <a:r>
              <a:rPr lang="en-US" sz="2000" dirty="0"/>
              <a:t>It is desirable to retain EPCS state information across transitions</a:t>
            </a:r>
          </a:p>
          <a:p>
            <a:pPr lvl="1"/>
            <a:r>
              <a:rPr lang="en-US" sz="1800" dirty="0"/>
              <a:t>Current AP MLD should inform Target AP MLD of EPCS priority access state</a:t>
            </a:r>
          </a:p>
          <a:p>
            <a:pPr lvl="2"/>
            <a:r>
              <a:rPr lang="en-US" sz="1600" dirty="0"/>
              <a:t>This context is more dynamic than authorization, so might be preferable to transfer during roaming phase</a:t>
            </a:r>
          </a:p>
          <a:p>
            <a:endParaRPr lang="en-US" sz="2000" dirty="0"/>
          </a:p>
          <a:p>
            <a:r>
              <a:rPr lang="en-US" sz="2000" dirty="0"/>
              <a:t>Note: Target AP MLD needs to inform non-AP MLD of EPCS EDCA parameters to use</a:t>
            </a:r>
          </a:p>
          <a:p>
            <a:pPr lvl="1"/>
            <a:r>
              <a:rPr lang="en-US" sz="1800" dirty="0"/>
              <a:t>One option is to have Target AP MLD automatically send unsolicited EPCS Priority Access Enable Response frame with EDCA parameters to non-AP MLD immediately after reassociation when EPCS is enabled</a:t>
            </a:r>
          </a:p>
          <a:p>
            <a:pPr lvl="1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John Wullert, Peraton Labs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2934E3C-45BC-4E0F-BEC9-7AE600F10A9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3554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2BF18-6F5A-4C02-897D-2C06B836D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83FA9F-EFBC-4E08-820F-063FCEF54B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EPCS priority access provides preferential treatment that should be retained to ensure seamless BSS transitions for authorized users</a:t>
            </a:r>
          </a:p>
          <a:p>
            <a:r>
              <a:rPr lang="en-US" dirty="0"/>
              <a:t>Context transfer of EPCS priority access needs to include both EPCS priority access </a:t>
            </a:r>
            <a:r>
              <a:rPr lang="en-US" u="sng" dirty="0"/>
              <a:t>authorization information</a:t>
            </a:r>
            <a:r>
              <a:rPr lang="en-US" dirty="0"/>
              <a:t> and current </a:t>
            </a:r>
            <a:r>
              <a:rPr lang="en-US" u="sng" dirty="0"/>
              <a:t>EPCS priority access state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E97507-2649-4B11-AF01-F48D2B161AA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CAFA76-7506-468C-A9E7-9F0FF2C6CBA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John Wullert, Peraton Labs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21BF36-88C9-40CB-B070-463C8C459DB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0006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30340</TotalTime>
  <Words>1137</Words>
  <Application>Microsoft Office PowerPoint</Application>
  <PresentationFormat>Widescreen</PresentationFormat>
  <Paragraphs>128</Paragraphs>
  <Slides>11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MS Gothic</vt:lpstr>
      <vt:lpstr>Arial</vt:lpstr>
      <vt:lpstr>Arial Unicode MS</vt:lpstr>
      <vt:lpstr>Times New Roman</vt:lpstr>
      <vt:lpstr>Office Theme</vt:lpstr>
      <vt:lpstr>Document</vt:lpstr>
      <vt:lpstr>EPCS Priority Access Context Transfer Date: 2025-03-XX</vt:lpstr>
      <vt:lpstr>Abstract</vt:lpstr>
      <vt:lpstr>Background</vt:lpstr>
      <vt:lpstr>Context in Seamless Roaming Motions</vt:lpstr>
      <vt:lpstr>Context Transfer in Contributions</vt:lpstr>
      <vt:lpstr>EPCS Context for Seamless Roaming</vt:lpstr>
      <vt:lpstr>EPCS Authorization during BSS Transition</vt:lpstr>
      <vt:lpstr>EPCS State during BSS Transition</vt:lpstr>
      <vt:lpstr>Summary</vt:lpstr>
      <vt:lpstr>Straw Poll -1</vt:lpstr>
      <vt:lpstr>References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Subir</dc:creator>
  <cp:keywords/>
  <cp:lastModifiedBy>John Wullert</cp:lastModifiedBy>
  <cp:revision>166</cp:revision>
  <cp:lastPrinted>1601-01-01T00:00:00Z</cp:lastPrinted>
  <dcterms:created xsi:type="dcterms:W3CDTF">2024-05-12T11:38:09Z</dcterms:created>
  <dcterms:modified xsi:type="dcterms:W3CDTF">2025-02-24T15:05:17Z</dcterms:modified>
  <cp:category>Name, Affiliation</cp:category>
</cp:coreProperties>
</file>