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6"/>
  </p:notesMasterIdLst>
  <p:handoutMasterIdLst>
    <p:handoutMasterId r:id="rId37"/>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694" r:id="rId25"/>
    <p:sldId id="2695" r:id="rId26"/>
    <p:sldId id="2696" r:id="rId27"/>
    <p:sldId id="2697" r:id="rId28"/>
    <p:sldId id="2700" r:id="rId29"/>
    <p:sldId id="2701" r:id="rId30"/>
    <p:sldId id="2702" r:id="rId31"/>
    <p:sldId id="2703" r:id="rId32"/>
    <p:sldId id="2704" r:id="rId33"/>
    <p:sldId id="2705" r:id="rId34"/>
    <p:sldId id="2706"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Lst>
        </p14:section>
        <p14:section name="Feb. 13th Telecon" id="{F38DC48A-BB98-4C09-9E2F-9B085C6A8C3C}">
          <p14:sldIdLst>
            <p14:sldId id="2694"/>
            <p14:sldId id="2695"/>
            <p14:sldId id="2696"/>
            <p14:sldId id="2697"/>
            <p14:sldId id="2700"/>
          </p14:sldIdLst>
        </p14:section>
        <p14:section name="March 4th" id="{DCF057C2-D53B-45E9-AC72-90B87766865A}">
          <p14:sldIdLst>
            <p14:sldId id="2701"/>
            <p14:sldId id="2702"/>
            <p14:sldId id="2703"/>
            <p14:sldId id="2704"/>
            <p14:sldId id="2705"/>
            <p14:sldId id="2706"/>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12182D-C75D-4DC4-80CC-0D5014829FCF}" v="3" dt="2025-03-04T16:19:21.09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012182D-C75D-4DC4-80CC-0D5014829FCF}"/>
    <pc:docChg chg="undo custSel delSld modSld modMainMaster addSection delSection modSection">
      <pc:chgData name="Segev, Jonathan" userId="7c67a1b0-8725-4553-8055-0888dbcaef94" providerId="ADAL" clId="{8012182D-C75D-4DC4-80CC-0D5014829FCF}" dt="2025-03-04T16:19:21.096" v="138"/>
      <pc:docMkLst>
        <pc:docMk/>
      </pc:docMkLst>
      <pc:sldChg chg="modSp mod">
        <pc:chgData name="Segev, Jonathan" userId="7c67a1b0-8725-4553-8055-0888dbcaef94" providerId="ADAL" clId="{8012182D-C75D-4DC4-80CC-0D5014829FCF}" dt="2025-03-04T16:14:10.745" v="9" actId="20577"/>
        <pc:sldMkLst>
          <pc:docMk/>
          <pc:sldMk cId="0" sldId="256"/>
        </pc:sldMkLst>
        <pc:spChg chg="mod">
          <ac:chgData name="Segev, Jonathan" userId="7c67a1b0-8725-4553-8055-0888dbcaef94" providerId="ADAL" clId="{8012182D-C75D-4DC4-80CC-0D5014829FCF}" dt="2025-03-04T16:14:10.745" v="9" actId="20577"/>
          <ac:spMkLst>
            <pc:docMk/>
            <pc:sldMk cId="0" sldId="256"/>
            <ac:spMk id="3074" creationId="{00000000-0000-0000-0000-000000000000}"/>
          </ac:spMkLst>
        </pc:spChg>
      </pc:sldChg>
      <pc:sldChg chg="modSp mod">
        <pc:chgData name="Segev, Jonathan" userId="7c67a1b0-8725-4553-8055-0888dbcaef94" providerId="ADAL" clId="{8012182D-C75D-4DC4-80CC-0D5014829FCF}" dt="2025-03-04T16:18:39.638" v="121" actId="6549"/>
        <pc:sldMkLst>
          <pc:docMk/>
          <pc:sldMk cId="3872709908" sldId="2701"/>
        </pc:sldMkLst>
        <pc:spChg chg="mod">
          <ac:chgData name="Segev, Jonathan" userId="7c67a1b0-8725-4553-8055-0888dbcaef94" providerId="ADAL" clId="{8012182D-C75D-4DC4-80CC-0D5014829FCF}" dt="2025-03-04T16:18:39.638" v="121" actId="6549"/>
          <ac:spMkLst>
            <pc:docMk/>
            <pc:sldMk cId="3872709908" sldId="2701"/>
            <ac:spMk id="2" creationId="{00000000-0000-0000-0000-000000000000}"/>
          </ac:spMkLst>
        </pc:spChg>
      </pc:sldChg>
      <pc:sldChg chg="modSp mod">
        <pc:chgData name="Segev, Jonathan" userId="7c67a1b0-8725-4553-8055-0888dbcaef94" providerId="ADAL" clId="{8012182D-C75D-4DC4-80CC-0D5014829FCF}" dt="2025-03-04T16:18:47.641" v="134" actId="20577"/>
        <pc:sldMkLst>
          <pc:docMk/>
          <pc:sldMk cId="449754272" sldId="2702"/>
        </pc:sldMkLst>
        <pc:spChg chg="mod">
          <ac:chgData name="Segev, Jonathan" userId="7c67a1b0-8725-4553-8055-0888dbcaef94" providerId="ADAL" clId="{8012182D-C75D-4DC4-80CC-0D5014829FCF}" dt="2025-03-04T16:18:47.641" v="134" actId="20577"/>
          <ac:spMkLst>
            <pc:docMk/>
            <pc:sldMk cId="449754272" sldId="2702"/>
            <ac:spMk id="2" creationId="{00000000-0000-0000-0000-000000000000}"/>
          </ac:spMkLst>
        </pc:spChg>
        <pc:graphicFrameChg chg="mod modGraphic">
          <ac:chgData name="Segev, Jonathan" userId="7c67a1b0-8725-4553-8055-0888dbcaef94" providerId="ADAL" clId="{8012182D-C75D-4DC4-80CC-0D5014829FCF}" dt="2025-03-04T16:17:55.631" v="106" actId="20577"/>
          <ac:graphicFrameMkLst>
            <pc:docMk/>
            <pc:sldMk cId="449754272" sldId="2702"/>
            <ac:graphicFrameMk id="7" creationId="{00000000-0000-0000-0000-000000000000}"/>
          </ac:graphicFrameMkLst>
        </pc:graphicFrameChg>
      </pc:sldChg>
      <pc:sldChg chg="modSp mod">
        <pc:chgData name="Segev, Jonathan" userId="7c67a1b0-8725-4553-8055-0888dbcaef94" providerId="ADAL" clId="{8012182D-C75D-4DC4-80CC-0D5014829FCF}" dt="2025-03-04T16:18:10.617" v="107" actId="400"/>
        <pc:sldMkLst>
          <pc:docMk/>
          <pc:sldMk cId="3990548038" sldId="2704"/>
        </pc:sldMkLst>
        <pc:spChg chg="mod">
          <ac:chgData name="Segev, Jonathan" userId="7c67a1b0-8725-4553-8055-0888dbcaef94" providerId="ADAL" clId="{8012182D-C75D-4DC4-80CC-0D5014829FCF}" dt="2025-03-04T16:18:10.617" v="107" actId="400"/>
          <ac:spMkLst>
            <pc:docMk/>
            <pc:sldMk cId="3990548038" sldId="2704"/>
            <ac:spMk id="3" creationId="{FEFA7477-838A-44F2-B338-9C1F78BF57C5}"/>
          </ac:spMkLst>
        </pc:spChg>
      </pc:sldChg>
      <pc:sldChg chg="modSp">
        <pc:chgData name="Segev, Jonathan" userId="7c67a1b0-8725-4553-8055-0888dbcaef94" providerId="ADAL" clId="{8012182D-C75D-4DC4-80CC-0D5014829FCF}" dt="2025-03-04T16:19:21.096" v="138"/>
        <pc:sldMkLst>
          <pc:docMk/>
          <pc:sldMk cId="565861544" sldId="2705"/>
        </pc:sldMkLst>
        <pc:graphicFrameChg chg="mod">
          <ac:chgData name="Segev, Jonathan" userId="7c67a1b0-8725-4553-8055-0888dbcaef94" providerId="ADAL" clId="{8012182D-C75D-4DC4-80CC-0D5014829FCF}" dt="2025-03-04T16:19:21.096" v="138"/>
          <ac:graphicFrameMkLst>
            <pc:docMk/>
            <pc:sldMk cId="565861544" sldId="2705"/>
            <ac:graphicFrameMk id="7" creationId="{C6AEFD3E-DAC2-C3A3-1B80-705E563C1B11}"/>
          </ac:graphicFrameMkLst>
        </pc:graphicFrameChg>
      </pc:sldChg>
      <pc:sldChg chg="del">
        <pc:chgData name="Segev, Jonathan" userId="7c67a1b0-8725-4553-8055-0888dbcaef94" providerId="ADAL" clId="{8012182D-C75D-4DC4-80CC-0D5014829FCF}" dt="2025-03-04T16:18:19.424" v="108" actId="18676"/>
        <pc:sldMkLst>
          <pc:docMk/>
          <pc:sldMk cId="3804741345" sldId="2723"/>
        </pc:sldMkLst>
      </pc:sldChg>
      <pc:sldChg chg="del">
        <pc:chgData name="Segev, Jonathan" userId="7c67a1b0-8725-4553-8055-0888dbcaef94" providerId="ADAL" clId="{8012182D-C75D-4DC4-80CC-0D5014829FCF}" dt="2025-03-04T16:18:19.424" v="108" actId="18676"/>
        <pc:sldMkLst>
          <pc:docMk/>
          <pc:sldMk cId="2396113689" sldId="2724"/>
        </pc:sldMkLst>
      </pc:sldChg>
      <pc:sldChg chg="del">
        <pc:chgData name="Segev, Jonathan" userId="7c67a1b0-8725-4553-8055-0888dbcaef94" providerId="ADAL" clId="{8012182D-C75D-4DC4-80CC-0D5014829FCF}" dt="2025-03-04T16:18:19.424" v="108" actId="18676"/>
        <pc:sldMkLst>
          <pc:docMk/>
          <pc:sldMk cId="1457808585" sldId="2725"/>
        </pc:sldMkLst>
      </pc:sldChg>
      <pc:sldChg chg="del">
        <pc:chgData name="Segev, Jonathan" userId="7c67a1b0-8725-4553-8055-0888dbcaef94" providerId="ADAL" clId="{8012182D-C75D-4DC4-80CC-0D5014829FCF}" dt="2025-03-04T16:18:19.424" v="108" actId="18676"/>
        <pc:sldMkLst>
          <pc:docMk/>
          <pc:sldMk cId="1056054739" sldId="2726"/>
        </pc:sldMkLst>
      </pc:sldChg>
      <pc:sldChg chg="del">
        <pc:chgData name="Segev, Jonathan" userId="7c67a1b0-8725-4553-8055-0888dbcaef94" providerId="ADAL" clId="{8012182D-C75D-4DC4-80CC-0D5014829FCF}" dt="2025-03-04T16:18:19.424" v="108" actId="18676"/>
        <pc:sldMkLst>
          <pc:docMk/>
          <pc:sldMk cId="2086762570" sldId="2727"/>
        </pc:sldMkLst>
      </pc:sldChg>
      <pc:sldChg chg="del">
        <pc:chgData name="Segev, Jonathan" userId="7c67a1b0-8725-4553-8055-0888dbcaef94" providerId="ADAL" clId="{8012182D-C75D-4DC4-80CC-0D5014829FCF}" dt="2025-03-04T16:18:19.424" v="108" actId="18676"/>
        <pc:sldMkLst>
          <pc:docMk/>
          <pc:sldMk cId="370466326" sldId="2728"/>
        </pc:sldMkLst>
      </pc:sldChg>
      <pc:sldChg chg="del">
        <pc:chgData name="Segev, Jonathan" userId="7c67a1b0-8725-4553-8055-0888dbcaef94" providerId="ADAL" clId="{8012182D-C75D-4DC4-80CC-0D5014829FCF}" dt="2025-03-04T16:19:07.022" v="137" actId="18676"/>
        <pc:sldMkLst>
          <pc:docMk/>
          <pc:sldMk cId="299343810" sldId="2730"/>
        </pc:sldMkLst>
      </pc:sldChg>
      <pc:sldChg chg="del">
        <pc:chgData name="Segev, Jonathan" userId="7c67a1b0-8725-4553-8055-0888dbcaef94" providerId="ADAL" clId="{8012182D-C75D-4DC4-80CC-0D5014829FCF}" dt="2025-03-04T16:19:07.022" v="137" actId="18676"/>
        <pc:sldMkLst>
          <pc:docMk/>
          <pc:sldMk cId="3227220130" sldId="2731"/>
        </pc:sldMkLst>
      </pc:sldChg>
      <pc:sldChg chg="del">
        <pc:chgData name="Segev, Jonathan" userId="7c67a1b0-8725-4553-8055-0888dbcaef94" providerId="ADAL" clId="{8012182D-C75D-4DC4-80CC-0D5014829FCF}" dt="2025-03-04T16:19:07.022" v="137" actId="18676"/>
        <pc:sldMkLst>
          <pc:docMk/>
          <pc:sldMk cId="1870995955" sldId="2732"/>
        </pc:sldMkLst>
      </pc:sldChg>
      <pc:sldChg chg="del">
        <pc:chgData name="Segev, Jonathan" userId="7c67a1b0-8725-4553-8055-0888dbcaef94" providerId="ADAL" clId="{8012182D-C75D-4DC4-80CC-0D5014829FCF}" dt="2025-03-04T16:19:07.022" v="137" actId="18676"/>
        <pc:sldMkLst>
          <pc:docMk/>
          <pc:sldMk cId="1550914357" sldId="2733"/>
        </pc:sldMkLst>
      </pc:sldChg>
      <pc:sldChg chg="del">
        <pc:chgData name="Segev, Jonathan" userId="7c67a1b0-8725-4553-8055-0888dbcaef94" providerId="ADAL" clId="{8012182D-C75D-4DC4-80CC-0D5014829FCF}" dt="2025-03-04T16:19:07.022" v="137" actId="18676"/>
        <pc:sldMkLst>
          <pc:docMk/>
          <pc:sldMk cId="2389053234" sldId="2734"/>
        </pc:sldMkLst>
      </pc:sldChg>
      <pc:sldChg chg="del">
        <pc:chgData name="Segev, Jonathan" userId="7c67a1b0-8725-4553-8055-0888dbcaef94" providerId="ADAL" clId="{8012182D-C75D-4DC4-80CC-0D5014829FCF}" dt="2025-03-04T16:19:07.022" v="137" actId="18676"/>
        <pc:sldMkLst>
          <pc:docMk/>
          <pc:sldMk cId="910798205" sldId="2735"/>
        </pc:sldMkLst>
      </pc:sldChg>
      <pc:sldMasterChg chg="modSp mod">
        <pc:chgData name="Segev, Jonathan" userId="7c67a1b0-8725-4553-8055-0888dbcaef94" providerId="ADAL" clId="{8012182D-C75D-4DC4-80CC-0D5014829FCF}" dt="2025-03-04T16:13:48.640" v="1" actId="20577"/>
        <pc:sldMasterMkLst>
          <pc:docMk/>
          <pc:sldMasterMk cId="0" sldId="2147483648"/>
        </pc:sldMasterMkLst>
        <pc:spChg chg="mod">
          <ac:chgData name="Segev, Jonathan" userId="7c67a1b0-8725-4553-8055-0888dbcaef94" providerId="ADAL" clId="{8012182D-C75D-4DC4-80CC-0D5014829FCF}" dt="2025-03-04T16:13:48.64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1445694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18516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March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March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March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802.11-25/243r2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March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sp7200043/attendance-log?p=4903000005&amp;t=47200043"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Telecons Following the January Interim</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2025-03-04</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a:t>
            </a:r>
            <a:r>
              <a:rPr lang="en-US" altLang="en-US" sz="4400" dirty="0">
                <a:cs typeface="Times New Roman" panose="02020603050405020304" pitchFamily="18" charset="0"/>
              </a:rPr>
              <a:t>t</a:t>
            </a:r>
            <a:r>
              <a:rPr lang="en-US" altLang="en-US" sz="4400" dirty="0"/>
              <a:t>elecons following the January Interim meeting</a:t>
            </a:r>
            <a:r>
              <a:rPr lang="en-US" altLang="en-US" sz="3600" dirty="0">
                <a:cs typeface="Times New Roman" panose="02020603050405020304" pitchFamily="18" charset="0"/>
              </a:rPr>
              <a:t> </a:t>
            </a: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1</a:t>
            </a:r>
            <a:r>
              <a:rPr lang="en-US" sz="2000" b="0" baseline="30000" dirty="0"/>
              <a:t>st</a:t>
            </a:r>
            <a:r>
              <a:rPr lang="en-US" sz="2000" b="0" dirty="0"/>
              <a:t> SA ballot recirc and assignment (15 min) – Roy Want.</a:t>
            </a:r>
          </a:p>
          <a:p>
            <a:pPr algn="just">
              <a:spcBef>
                <a:spcPct val="20000"/>
              </a:spcBef>
              <a:buFontTx/>
              <a:buChar char="•"/>
            </a:pPr>
            <a:r>
              <a:rPr lang="en-US" sz="2000" b="0" dirty="0"/>
              <a:t>Review of technical comment (as time permits) </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2387437"/>
              </p:ext>
            </p:extLst>
          </p:nvPr>
        </p:nvGraphicFramePr>
        <p:xfrm>
          <a:off x="914401" y="1260086"/>
          <a:ext cx="10460566" cy="1798240"/>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11-25-242</a:t>
                      </a:r>
                    </a:p>
                  </a:txBody>
                  <a:tcPr marT="45712" marB="45712"/>
                </a:tc>
                <a:tc>
                  <a:txBody>
                    <a:bodyPr/>
                    <a:lstStyle/>
                    <a:p>
                      <a:r>
                        <a:rPr lang="en-US" dirty="0"/>
                        <a:t>Roy Want</a:t>
                      </a:r>
                    </a:p>
                  </a:txBody>
                  <a:tcPr marT="45712" marB="45712"/>
                </a:tc>
                <a:tc>
                  <a:txBody>
                    <a:bodyPr/>
                    <a:lstStyle/>
                    <a:p>
                      <a:r>
                        <a:rPr lang="en-US" dirty="0"/>
                        <a:t>SA Recirc-1 comments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47000142"/>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256676809"/>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5678509"/>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kern="0" dirty="0"/>
              <a:t>Feb. 20</a:t>
            </a:r>
            <a:r>
              <a:rPr lang="en-US" altLang="en-US" sz="2000" b="0" kern="0" baseline="30000" dirty="0"/>
              <a:t>th</a:t>
            </a:r>
            <a:r>
              <a:rPr lang="en-US" altLang="en-US" sz="2000" b="0" kern="0" dirty="0"/>
              <a:t> </a:t>
            </a:r>
            <a:r>
              <a:rPr lang="en-US" altLang="en-US" sz="2000" b="0" dirty="0"/>
              <a:t>		10:00 am PT/13:00 ET (2hrs)</a:t>
            </a:r>
            <a:endParaRPr lang="en-US" altLang="en-US" sz="2000" b="0" kern="0" dirty="0"/>
          </a:p>
          <a:p>
            <a:pPr>
              <a:buFont typeface="Arial" panose="020B0604020202020204" pitchFamily="34" charset="0"/>
              <a:buChar char="•"/>
            </a:pPr>
            <a:r>
              <a:rPr lang="en-US" altLang="en-US" sz="2000" b="0" kern="0" dirty="0"/>
              <a:t>Feb. 25</a:t>
            </a:r>
            <a:r>
              <a:rPr lang="en-US" altLang="en-US" sz="2000" b="0" kern="0" baseline="30000" dirty="0"/>
              <a:t>th</a:t>
            </a:r>
            <a:r>
              <a:rPr lang="en-US" altLang="en-US" sz="2000" b="0" kern="0" dirty="0"/>
              <a:t> 		</a:t>
            </a:r>
            <a:r>
              <a:rPr lang="en-US" altLang="en-US" sz="2000" b="0" dirty="0"/>
              <a:t>10:00 am PT/13:00 ET (2hrs) – newly announced.</a:t>
            </a:r>
            <a:endParaRPr lang="en-US" altLang="en-US" sz="2000" b="0" kern="0" dirty="0"/>
          </a:p>
          <a:p>
            <a:pPr>
              <a:buFont typeface="Arial" panose="020B0604020202020204" pitchFamily="34" charset="0"/>
              <a:buChar char="•"/>
            </a:pPr>
            <a:r>
              <a:rPr lang="en-US" altLang="en-US" sz="2000" b="0" kern="0" dirty="0"/>
              <a:t>March 4</a:t>
            </a:r>
            <a:r>
              <a:rPr lang="en-US" altLang="en-US" sz="2000" b="0" kern="0" baseline="30000" dirty="0"/>
              <a:t>th</a:t>
            </a:r>
            <a:r>
              <a:rPr lang="en-US" altLang="en-US" sz="2000" b="0" kern="0" dirty="0"/>
              <a:t> 	</a:t>
            </a:r>
            <a:r>
              <a:rPr lang="en-US" altLang="en-US" sz="2000" b="0" dirty="0"/>
              <a:t>10:00 am PT/13:00 ET (2hrs) – newly announced.</a:t>
            </a:r>
          </a:p>
          <a:p>
            <a:pPr>
              <a:buFont typeface="Arial" panose="020B0604020202020204" pitchFamily="34" charset="0"/>
              <a:buChar char="•"/>
            </a:pPr>
            <a:r>
              <a:rPr lang="en-US" altLang="en-US" sz="2000" b="0" kern="0" dirty="0"/>
              <a:t>March 18</a:t>
            </a:r>
            <a:r>
              <a:rPr lang="en-US" altLang="en-US" sz="2000" b="0" kern="0" baseline="30000" dirty="0"/>
              <a:t>th</a:t>
            </a:r>
            <a:r>
              <a:rPr lang="en-US" altLang="en-US" sz="2000" b="0" kern="0" dirty="0"/>
              <a:t> 	</a:t>
            </a:r>
            <a:r>
              <a:rPr lang="en-US" altLang="en-US" sz="2000" b="0" dirty="0"/>
              <a:t>10:00 am PT/13:00 ET (2hrs) – newly announced.</a:t>
            </a:r>
          </a:p>
          <a:p>
            <a:pPr>
              <a:buFont typeface="Arial" panose="020B0604020202020204" pitchFamily="34" charset="0"/>
              <a:buChar char="•"/>
            </a:pPr>
            <a:endParaRPr lang="en-US" altLang="en-US" sz="2000" b="0" kern="0" dirty="0"/>
          </a:p>
          <a:p>
            <a:pPr marL="0" indent="0"/>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March 4</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40778930"/>
              </p:ext>
            </p:extLst>
          </p:nvPr>
        </p:nvGraphicFramePr>
        <p:xfrm>
          <a:off x="914400" y="1260086"/>
          <a:ext cx="10942240" cy="1798240"/>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dirty="0"/>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9769065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760846649"/>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20</a:t>
            </a:r>
            <a:r>
              <a:rPr lang="en-US" altLang="en-US" sz="2000" b="0" strike="sngStrike" kern="0" baseline="30000" dirty="0"/>
              <a:t>th</a:t>
            </a:r>
            <a:r>
              <a:rPr lang="en-US" altLang="en-US" sz="2000" b="0" strike="sngStrike" kern="0" dirty="0"/>
              <a:t> </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25</a:t>
            </a:r>
            <a:r>
              <a:rPr lang="en-US" altLang="en-US" sz="2000" b="0" strike="sngStrike" kern="0" baseline="30000" dirty="0"/>
              <a:t>th</a:t>
            </a:r>
            <a:r>
              <a:rPr lang="en-US" altLang="en-US" sz="2000" b="0" strike="sngStrike" kern="0" dirty="0"/>
              <a:t> 		</a:t>
            </a:r>
            <a:r>
              <a:rPr lang="en-US" altLang="en-US" sz="2000" b="0" strike="sngStrike" dirty="0"/>
              <a:t>10:00 am PT/13:00 ET (2hrs) </a:t>
            </a:r>
          </a:p>
          <a:p>
            <a:pPr>
              <a:buFont typeface="Arial" panose="020B0604020202020204" pitchFamily="34" charset="0"/>
              <a:buChar char="•"/>
            </a:pPr>
            <a:r>
              <a:rPr lang="en-US" altLang="en-US" sz="2000" b="0" strike="sngStrike" kern="0" dirty="0"/>
              <a:t>March 4</a:t>
            </a:r>
            <a:r>
              <a:rPr lang="en-US" altLang="en-US" sz="2000" b="0" strike="sngStrike" kern="0" baseline="30000" dirty="0"/>
              <a:t>th</a:t>
            </a:r>
            <a:r>
              <a:rPr lang="en-US" altLang="en-US" sz="2000" b="0" strike="sngStrike" kern="0" dirty="0"/>
              <a:t> 	</a:t>
            </a:r>
            <a:r>
              <a:rPr lang="en-US" altLang="en-US" sz="2000" b="0" strike="sngStrike" dirty="0"/>
              <a:t>10:00 am PT/13:00 ET (2hrs)</a:t>
            </a:r>
            <a:endParaRPr lang="en-US" altLang="en-US" sz="2000" b="0" strike="sngStrike"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711614104"/>
              </p:ext>
            </p:extLst>
          </p:nvPr>
        </p:nvGraphicFramePr>
        <p:xfrm>
          <a:off x="914400" y="1981200"/>
          <a:ext cx="9214049" cy="1432496"/>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49304">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271970">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extLst>
                  <a:ext uri="{0D108BD9-81ED-4DB2-BD59-A6C34878D82A}">
                    <a16:rowId xmlns:a16="http://schemas.microsoft.com/office/drawing/2014/main" val="4078881445"/>
                  </a:ext>
                </a:extLst>
              </a:tr>
              <a:tr h="27197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27197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telecons running between Feb. and March 2025.</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altLang="en-US" sz="2000" dirty="0"/>
              <a:t>Logging Attendance:</a:t>
            </a:r>
            <a:endParaRPr lang="en-US" altLang="en-US" sz="2000" dirty="0">
              <a:hlinkClick r:id="rId2"/>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3"/>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160116</TotalTime>
  <Words>3381</Words>
  <Application>Microsoft Office PowerPoint</Application>
  <PresentationFormat>Widescreen</PresentationFormat>
  <Paragraphs>396</Paragraphs>
  <Slides>33</Slides>
  <Notes>7</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5"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Telecons Following the January Interim</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Feb. 13th Telecon</vt:lpstr>
      <vt:lpstr>Feb. 13th Telecon</vt:lpstr>
      <vt:lpstr>Review Submissions</vt:lpstr>
      <vt:lpstr>Scheduled TGbk telecons</vt:lpstr>
      <vt:lpstr>PowerPoint Presentation</vt:lpstr>
      <vt:lpstr>March 4th Telecon</vt:lpstr>
      <vt:lpstr>March 4th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786</cp:revision>
  <cp:lastPrinted>1601-01-01T00:00:00Z</cp:lastPrinted>
  <dcterms:created xsi:type="dcterms:W3CDTF">2018-08-06T10:28:59Z</dcterms:created>
  <dcterms:modified xsi:type="dcterms:W3CDTF">2025-03-04T16:19:28Z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