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8"/>
  </p:notesMasterIdLst>
  <p:handoutMasterIdLst>
    <p:handoutMasterId r:id="rId49"/>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694" r:id="rId25"/>
    <p:sldId id="2695" r:id="rId26"/>
    <p:sldId id="2696" r:id="rId27"/>
    <p:sldId id="2697" r:id="rId28"/>
    <p:sldId id="2700" r:id="rId29"/>
    <p:sldId id="2701" r:id="rId30"/>
    <p:sldId id="2702" r:id="rId31"/>
    <p:sldId id="2703" r:id="rId32"/>
    <p:sldId id="2704" r:id="rId33"/>
    <p:sldId id="2705" r:id="rId34"/>
    <p:sldId id="2706" r:id="rId35"/>
    <p:sldId id="2723" r:id="rId36"/>
    <p:sldId id="2724" r:id="rId37"/>
    <p:sldId id="2725" r:id="rId38"/>
    <p:sldId id="2726" r:id="rId39"/>
    <p:sldId id="2727" r:id="rId40"/>
    <p:sldId id="2728" r:id="rId41"/>
    <p:sldId id="2730" r:id="rId42"/>
    <p:sldId id="2731" r:id="rId43"/>
    <p:sldId id="2732" r:id="rId44"/>
    <p:sldId id="2733" r:id="rId45"/>
    <p:sldId id="2734" r:id="rId46"/>
    <p:sldId id="2735"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Lst>
        </p14:section>
        <p14:section name="Feb. 13th Telecon" id="{F38DC48A-BB98-4C09-9E2F-9B085C6A8C3C}">
          <p14:sldIdLst>
            <p14:sldId id="2694"/>
            <p14:sldId id="2695"/>
            <p14:sldId id="2696"/>
            <p14:sldId id="2697"/>
            <p14:sldId id="2700"/>
          </p14:sldIdLst>
        </p14:section>
        <p14:section name="Feb. 20th Telecon" id="{DCF057C2-D53B-45E9-AC72-90B87766865A}">
          <p14:sldIdLst>
            <p14:sldId id="2701"/>
            <p14:sldId id="2702"/>
            <p14:sldId id="2703"/>
            <p14:sldId id="2704"/>
            <p14:sldId id="2705"/>
            <p14:sldId id="2706"/>
          </p14:sldIdLst>
        </p14:section>
        <p14:section name="Feb. 25th Telecon" id="{7269B564-F65B-4EE4-A9FF-93CBE2E7F639}">
          <p14:sldIdLst>
            <p14:sldId id="2723"/>
            <p14:sldId id="2724"/>
            <p14:sldId id="2725"/>
            <p14:sldId id="2726"/>
            <p14:sldId id="2727"/>
            <p14:sldId id="2728"/>
          </p14:sldIdLst>
        </p14:section>
        <p14:section name="March 4th" id="{21B0F4FB-032C-471A-9A8A-1911CAEE998B}">
          <p14:sldIdLst>
            <p14:sldId id="2730"/>
            <p14:sldId id="2731"/>
            <p14:sldId id="2732"/>
            <p14:sldId id="2733"/>
            <p14:sldId id="2734"/>
            <p14:sldId id="2735"/>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9A20D3-2B3C-4692-8DB1-14E3123575B3}" v="8" dt="2025-02-12T21:57:23.64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1445694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185161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0866F-1698-9C04-D6DA-6E40326591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9BD19E-C30D-260A-8C25-9C910768E7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4D227B-6DEB-033B-414A-FC40F7D87C57}"/>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D267EA7-7A24-A4F0-5AD7-04E7ADCDBE8F}"/>
              </a:ext>
            </a:extLst>
          </p:cNvPr>
          <p:cNvSpPr>
            <a:spLocks noGrp="1"/>
          </p:cNvSpPr>
          <p:nvPr>
            <p:ph type="hdr" idx="10"/>
          </p:nvPr>
        </p:nvSpPr>
        <p:spPr/>
        <p:txBody>
          <a:bodyPr/>
          <a:lstStyle/>
          <a:p>
            <a:r>
              <a:rPr lang="en-US"/>
              <a:t>doc.: IEEE 802.11-yy/xxxxr0</a:t>
            </a:r>
          </a:p>
        </p:txBody>
      </p:sp>
      <p:sp>
        <p:nvSpPr>
          <p:cNvPr id="5" name="Date Placeholder 4">
            <a:extLst>
              <a:ext uri="{FF2B5EF4-FFF2-40B4-BE49-F238E27FC236}">
                <a16:creationId xmlns:a16="http://schemas.microsoft.com/office/drawing/2014/main" id="{0B1E4EA5-44F6-A5C0-583E-4FCAB5024073}"/>
              </a:ext>
            </a:extLst>
          </p:cNvPr>
          <p:cNvSpPr>
            <a:spLocks noGrp="1"/>
          </p:cNvSpPr>
          <p:nvPr>
            <p:ph type="dt" idx="11"/>
          </p:nvPr>
        </p:nvSpPr>
        <p:spPr/>
        <p:txBody>
          <a:bodyPr/>
          <a:lstStyle/>
          <a:p>
            <a:r>
              <a:rPr lang="en-US"/>
              <a:t>Month Year</a:t>
            </a:r>
          </a:p>
        </p:txBody>
      </p:sp>
      <p:sp>
        <p:nvSpPr>
          <p:cNvPr id="6" name="Footer Placeholder 5">
            <a:extLst>
              <a:ext uri="{FF2B5EF4-FFF2-40B4-BE49-F238E27FC236}">
                <a16:creationId xmlns:a16="http://schemas.microsoft.com/office/drawing/2014/main" id="{F863BEEB-699D-60A8-5F11-436D6E955FA8}"/>
              </a:ext>
            </a:extLst>
          </p:cNvPr>
          <p:cNvSpPr>
            <a:spLocks noGrp="1"/>
          </p:cNvSpPr>
          <p:nvPr>
            <p:ph type="ftr" idx="12"/>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CCE4CCB-9FD0-4F2B-55A7-5A33FC8C0198}"/>
              </a:ext>
            </a:extLst>
          </p:cNvPr>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1548969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E0D08-8248-8C13-4B37-383E96C2FE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137FF3-2CF4-0B9C-7A73-C2A3BAF101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7E4CFE-5807-7E6D-8BC4-BE50F16E3054}"/>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3C26C95D-34FA-0FCE-6B81-DC1294BC0E4C}"/>
              </a:ext>
            </a:extLst>
          </p:cNvPr>
          <p:cNvSpPr>
            <a:spLocks noGrp="1"/>
          </p:cNvSpPr>
          <p:nvPr>
            <p:ph type="hdr" idx="10"/>
          </p:nvPr>
        </p:nvSpPr>
        <p:spPr/>
        <p:txBody>
          <a:bodyPr/>
          <a:lstStyle/>
          <a:p>
            <a:r>
              <a:rPr lang="en-US"/>
              <a:t>doc.: IEEE 802.11-yy/xxxxr0</a:t>
            </a:r>
          </a:p>
        </p:txBody>
      </p:sp>
      <p:sp>
        <p:nvSpPr>
          <p:cNvPr id="5" name="Date Placeholder 4">
            <a:extLst>
              <a:ext uri="{FF2B5EF4-FFF2-40B4-BE49-F238E27FC236}">
                <a16:creationId xmlns:a16="http://schemas.microsoft.com/office/drawing/2014/main" id="{60994BB4-3F34-0E79-82E1-29AF39F6F031}"/>
              </a:ext>
            </a:extLst>
          </p:cNvPr>
          <p:cNvSpPr>
            <a:spLocks noGrp="1"/>
          </p:cNvSpPr>
          <p:nvPr>
            <p:ph type="dt" idx="11"/>
          </p:nvPr>
        </p:nvSpPr>
        <p:spPr/>
        <p:txBody>
          <a:bodyPr/>
          <a:lstStyle/>
          <a:p>
            <a:r>
              <a:rPr lang="en-US"/>
              <a:t>Month Year</a:t>
            </a:r>
          </a:p>
        </p:txBody>
      </p:sp>
      <p:sp>
        <p:nvSpPr>
          <p:cNvPr id="6" name="Footer Placeholder 5">
            <a:extLst>
              <a:ext uri="{FF2B5EF4-FFF2-40B4-BE49-F238E27FC236}">
                <a16:creationId xmlns:a16="http://schemas.microsoft.com/office/drawing/2014/main" id="{5F89B6B2-D4A6-249D-DA85-9B09CF68E32C}"/>
              </a:ext>
            </a:extLst>
          </p:cNvPr>
          <p:cNvSpPr>
            <a:spLocks noGrp="1"/>
          </p:cNvSpPr>
          <p:nvPr>
            <p:ph type="ftr" idx="12"/>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E99AB8AC-4A77-B237-EDC1-EC9A6C80CC5C}"/>
              </a:ext>
            </a:extLst>
          </p:cNvPr>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2039788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Feb.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Feb.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Feb.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Feb.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Feb.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Feb.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Feb.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Feb.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Feb.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Feb.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Feb.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802.11-25/243r1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Feb.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sp7200043/attendance-log?p=4903000005&amp;t=47200043"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Telecons Following the January Interim</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2025-02-12</a:t>
            </a:r>
          </a:p>
        </p:txBody>
      </p:sp>
      <p:sp>
        <p:nvSpPr>
          <p:cNvPr id="6" name="Date Placeholder 3"/>
          <p:cNvSpPr>
            <a:spLocks noGrp="1"/>
          </p:cNvSpPr>
          <p:nvPr>
            <p:ph type="dt" idx="10"/>
          </p:nvPr>
        </p:nvSpPr>
        <p:spPr/>
        <p:txBody>
          <a:bodyPr/>
          <a:lstStyle/>
          <a:p>
            <a:r>
              <a:rPr lang="en-US"/>
              <a:t>Feb.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a:t>
            </a:r>
            <a:r>
              <a:rPr lang="en-US" altLang="en-US" sz="4400" dirty="0">
                <a:cs typeface="Times New Roman" panose="02020603050405020304" pitchFamily="18" charset="0"/>
              </a:rPr>
              <a:t>t</a:t>
            </a:r>
            <a:r>
              <a:rPr lang="en-US" altLang="en-US" sz="4400" dirty="0"/>
              <a:t>elecons following the January Interim meeting</a:t>
            </a:r>
            <a:r>
              <a:rPr lang="en-US" altLang="en-US" sz="3600" dirty="0">
                <a:cs typeface="Times New Roman" panose="02020603050405020304" pitchFamily="18" charset="0"/>
              </a:rPr>
              <a:t> </a:t>
            </a: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1</a:t>
            </a:r>
            <a:r>
              <a:rPr lang="en-US" sz="2000" b="0" baseline="30000" dirty="0"/>
              <a:t>st</a:t>
            </a:r>
            <a:r>
              <a:rPr lang="en-US" sz="2000" b="0" dirty="0"/>
              <a:t> SA ballot recirc and assignment (15 min) – Roy Want.</a:t>
            </a:r>
          </a:p>
          <a:p>
            <a:pPr algn="just">
              <a:spcBef>
                <a:spcPct val="20000"/>
              </a:spcBef>
              <a:buFontTx/>
              <a:buChar char="•"/>
            </a:pPr>
            <a:r>
              <a:rPr lang="en-US" sz="2000" b="0" dirty="0"/>
              <a:t>Review of technical comment (as time permits) </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2387437"/>
              </p:ext>
            </p:extLst>
          </p:nvPr>
        </p:nvGraphicFramePr>
        <p:xfrm>
          <a:off x="914401" y="1260086"/>
          <a:ext cx="10460566" cy="1798240"/>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11-25-242</a:t>
                      </a:r>
                    </a:p>
                  </a:txBody>
                  <a:tcPr marT="45712" marB="45712"/>
                </a:tc>
                <a:tc>
                  <a:txBody>
                    <a:bodyPr/>
                    <a:lstStyle/>
                    <a:p>
                      <a:r>
                        <a:rPr lang="en-US" dirty="0"/>
                        <a:t>Roy Want</a:t>
                      </a:r>
                    </a:p>
                  </a:txBody>
                  <a:tcPr marT="45712" marB="45712"/>
                </a:tc>
                <a:tc>
                  <a:txBody>
                    <a:bodyPr/>
                    <a:lstStyle/>
                    <a:p>
                      <a:r>
                        <a:rPr lang="en-US" dirty="0"/>
                        <a:t>SA Recirc-1 comments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47000142"/>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256676809"/>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5678509"/>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kern="0" dirty="0"/>
              <a:t>Feb. </a:t>
            </a:r>
            <a:r>
              <a:rPr lang="en-US" altLang="en-US" sz="2000" b="0" strike="sngStrike" dirty="0"/>
              <a:t>13</a:t>
            </a:r>
            <a:r>
              <a:rPr lang="en-US" altLang="en-US" sz="2000" b="0" strike="sngStrike" baseline="30000" dirty="0"/>
              <a:t>th</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kern="0" dirty="0"/>
              <a:t>Feb. 20</a:t>
            </a:r>
            <a:r>
              <a:rPr lang="en-US" altLang="en-US" sz="2000" b="0" kern="0" baseline="30000" dirty="0"/>
              <a:t>th</a:t>
            </a:r>
            <a:r>
              <a:rPr lang="en-US" altLang="en-US" sz="2000" b="0" kern="0" dirty="0"/>
              <a:t> </a:t>
            </a:r>
            <a:r>
              <a:rPr lang="en-US" altLang="en-US" sz="2000" b="0" dirty="0"/>
              <a:t>		10:00 am PT/13:00 ET (2hrs)</a:t>
            </a:r>
            <a:endParaRPr lang="en-US" altLang="en-US" sz="2000" b="0" kern="0" dirty="0"/>
          </a:p>
          <a:p>
            <a:pPr>
              <a:buFont typeface="Arial" panose="020B0604020202020204" pitchFamily="34" charset="0"/>
              <a:buChar char="•"/>
            </a:pPr>
            <a:r>
              <a:rPr lang="en-US" altLang="en-US" sz="2000" b="0" kern="0" dirty="0"/>
              <a:t>Feb. 25</a:t>
            </a:r>
            <a:r>
              <a:rPr lang="en-US" altLang="en-US" sz="2000" b="0" kern="0" baseline="30000" dirty="0"/>
              <a:t>th</a:t>
            </a:r>
            <a:r>
              <a:rPr lang="en-US" altLang="en-US" sz="2000" b="0" kern="0" dirty="0"/>
              <a:t> 		</a:t>
            </a:r>
            <a:r>
              <a:rPr lang="en-US" altLang="en-US" sz="2000" b="0" dirty="0"/>
              <a:t>10:00 am PT/13:00 ET (2hrs) – newly announced.</a:t>
            </a:r>
            <a:endParaRPr lang="en-US" altLang="en-US" sz="2000" b="0" kern="0" dirty="0"/>
          </a:p>
          <a:p>
            <a:pPr>
              <a:buFont typeface="Arial" panose="020B0604020202020204" pitchFamily="34" charset="0"/>
              <a:buChar char="•"/>
            </a:pPr>
            <a:r>
              <a:rPr lang="en-US" altLang="en-US" sz="2000" b="0" kern="0" dirty="0"/>
              <a:t>March 4</a:t>
            </a:r>
            <a:r>
              <a:rPr lang="en-US" altLang="en-US" sz="2000" b="0" kern="0" baseline="30000" dirty="0"/>
              <a:t>th</a:t>
            </a:r>
            <a:r>
              <a:rPr lang="en-US" altLang="en-US" sz="2000" b="0" kern="0" dirty="0"/>
              <a:t> 	</a:t>
            </a:r>
            <a:r>
              <a:rPr lang="en-US" altLang="en-US" sz="2000" b="0" dirty="0"/>
              <a:t>10:00 am PT/13:00 ET (2hrs) – newly announced.</a:t>
            </a:r>
          </a:p>
          <a:p>
            <a:pPr>
              <a:buFont typeface="Arial" panose="020B0604020202020204" pitchFamily="34" charset="0"/>
              <a:buChar char="•"/>
            </a:pPr>
            <a:r>
              <a:rPr lang="en-US" altLang="en-US" sz="2000" b="0" kern="0" dirty="0"/>
              <a:t>March 18</a:t>
            </a:r>
            <a:r>
              <a:rPr lang="en-US" altLang="en-US" sz="2000" b="0" kern="0" baseline="30000" dirty="0"/>
              <a:t>th</a:t>
            </a:r>
            <a:r>
              <a:rPr lang="en-US" altLang="en-US" sz="2000" b="0" kern="0" dirty="0"/>
              <a:t> 	</a:t>
            </a:r>
            <a:r>
              <a:rPr lang="en-US" altLang="en-US" sz="2000" b="0" dirty="0"/>
              <a:t>10:00 am PT/13:00 ET (2hrs) – newly announced.</a:t>
            </a:r>
          </a:p>
          <a:p>
            <a:pPr>
              <a:buFont typeface="Arial" panose="020B0604020202020204" pitchFamily="34" charset="0"/>
              <a:buChar char="•"/>
            </a:pPr>
            <a:endParaRPr lang="en-US" altLang="en-US" sz="2000" b="0" kern="0" dirty="0"/>
          </a:p>
          <a:p>
            <a:pPr marL="0" indent="0"/>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8727099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Feb.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6481088"/>
              </p:ext>
            </p:extLst>
          </p:nvPr>
        </p:nvGraphicFramePr>
        <p:xfrm>
          <a:off x="914400" y="1260086"/>
          <a:ext cx="10942240" cy="1798240"/>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11-25-242</a:t>
                      </a:r>
                    </a:p>
                  </a:txBody>
                  <a:tcPr marT="45712" marB="45712"/>
                </a:tc>
                <a:tc>
                  <a:txBody>
                    <a:bodyPr/>
                    <a:lstStyle/>
                    <a:p>
                      <a:r>
                        <a:rPr lang="en-US" dirty="0"/>
                        <a:t>Roy Want</a:t>
                      </a:r>
                    </a:p>
                  </a:txBody>
                  <a:tcPr marT="45712" marB="45712"/>
                </a:tc>
                <a:tc>
                  <a:txBody>
                    <a:bodyPr/>
                    <a:lstStyle/>
                    <a:p>
                      <a:r>
                        <a:rPr lang="en-US" dirty="0"/>
                        <a:t>SA Recirc-1 comments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47000142"/>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97690659"/>
                  </a:ext>
                </a:extLst>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760846649"/>
                  </a:ext>
                </a:extLst>
              </a:tr>
            </a:tbl>
          </a:graphicData>
        </a:graphic>
      </p:graphicFrame>
    </p:spTree>
    <p:extLst>
      <p:ext uri="{BB962C8B-B14F-4D97-AF65-F5344CB8AC3E}">
        <p14:creationId xmlns:p14="http://schemas.microsoft.com/office/powerpoint/2010/main" val="449754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848715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kern="0" dirty="0"/>
              <a:t>Feb. </a:t>
            </a:r>
            <a:r>
              <a:rPr lang="en-US" altLang="en-US" sz="2000" b="0" strike="sngStrike" dirty="0"/>
              <a:t>13</a:t>
            </a:r>
            <a:r>
              <a:rPr lang="en-US" altLang="en-US" sz="2000" b="0" strike="sngStrike" baseline="30000" dirty="0"/>
              <a:t>th</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strike="sngStrike" kern="0" dirty="0"/>
              <a:t>Feb. 20</a:t>
            </a:r>
            <a:r>
              <a:rPr lang="en-US" altLang="en-US" sz="2000" b="0" strike="sngStrike" kern="0" baseline="30000" dirty="0"/>
              <a:t>th</a:t>
            </a:r>
            <a:r>
              <a:rPr lang="en-US" altLang="en-US" sz="2000" b="0" strike="sngStrike" kern="0" dirty="0"/>
              <a:t> </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kern="0" dirty="0"/>
              <a:t>Feb. 25</a:t>
            </a:r>
            <a:r>
              <a:rPr lang="en-US" altLang="en-US" sz="2000" b="0" kern="0" baseline="30000" dirty="0"/>
              <a:t>th</a:t>
            </a:r>
            <a:r>
              <a:rPr lang="en-US" altLang="en-US" sz="2000" b="0" kern="0" dirty="0"/>
              <a:t> 		</a:t>
            </a:r>
            <a:r>
              <a:rPr lang="en-US" altLang="en-US" sz="2000" b="0" dirty="0"/>
              <a:t>10:00 am PT/13:00 ET (2hrs) </a:t>
            </a:r>
          </a:p>
          <a:p>
            <a:pPr>
              <a:buFont typeface="Arial" panose="020B0604020202020204" pitchFamily="34" charset="0"/>
              <a:buChar char="•"/>
            </a:pPr>
            <a:r>
              <a:rPr lang="en-US" altLang="en-US" sz="2000" b="0" kern="0" dirty="0"/>
              <a:t>March 4</a:t>
            </a:r>
            <a:r>
              <a:rPr lang="en-US" altLang="en-US" sz="2000" b="0" kern="0" baseline="30000" dirty="0"/>
              <a:t>th</a:t>
            </a:r>
            <a:r>
              <a:rPr lang="en-US" altLang="en-US" sz="2000" b="0" kern="0" dirty="0"/>
              <a:t> 	</a:t>
            </a:r>
            <a:r>
              <a:rPr lang="en-US" altLang="en-US" sz="2000" b="0" dirty="0"/>
              <a:t>10:00 am PT/13:00 ET (</a:t>
            </a:r>
            <a:r>
              <a:rPr lang="en-US" altLang="en-US" sz="2000" b="0"/>
              <a:t>2hrs)</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990548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583938518"/>
              </p:ext>
            </p:extLst>
          </p:nvPr>
        </p:nvGraphicFramePr>
        <p:xfrm>
          <a:off x="914400" y="1981200"/>
          <a:ext cx="9214049" cy="1432496"/>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49304">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27197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27197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802513790"/>
                  </a:ext>
                </a:extLst>
              </a:tr>
              <a:tr h="27197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5658615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090271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9823A5-2E88-504B-F4BB-CFC5D364F1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15101A-F4FF-556A-3902-BB44827925B0}"/>
              </a:ext>
            </a:extLst>
          </p:cNvPr>
          <p:cNvSpPr>
            <a:spLocks noGrp="1"/>
          </p:cNvSpPr>
          <p:nvPr>
            <p:ph type="title"/>
          </p:nvPr>
        </p:nvSpPr>
        <p:spPr>
          <a:xfrm>
            <a:off x="914401" y="685801"/>
            <a:ext cx="10361084" cy="562001"/>
          </a:xfrm>
        </p:spPr>
        <p:txBody>
          <a:bodyPr/>
          <a:lstStyle/>
          <a:p>
            <a:r>
              <a:rPr lang="en-US" altLang="en-US" dirty="0">
                <a:solidFill>
                  <a:schemeClr val="tx2"/>
                </a:solidFill>
              </a:rPr>
              <a:t>Feb. 25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a:extLst>
              <a:ext uri="{FF2B5EF4-FFF2-40B4-BE49-F238E27FC236}">
                <a16:creationId xmlns:a16="http://schemas.microsoft.com/office/drawing/2014/main" id="{CDB8B1B3-DCBB-A07C-A05A-21B014823364}"/>
              </a:ext>
            </a:extLst>
          </p:cNvPr>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 min)</a:t>
            </a:r>
          </a:p>
          <a:p>
            <a:pPr algn="just">
              <a:spcBef>
                <a:spcPct val="20000"/>
              </a:spcBef>
              <a:buFontTx/>
              <a:buChar char="•"/>
            </a:pPr>
            <a:r>
              <a:rPr lang="en-US" sz="2000" b="0" dirty="0"/>
              <a:t>Review submission pipeline (2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a:extLst>
              <a:ext uri="{FF2B5EF4-FFF2-40B4-BE49-F238E27FC236}">
                <a16:creationId xmlns:a16="http://schemas.microsoft.com/office/drawing/2014/main" id="{A87F2A47-683F-3EBF-9683-438C0F11D29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FA7EE70-E223-31E3-D239-763E7D1037E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0B835D3-9832-F4EF-7FB2-B466E437E72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8047413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DEB7E-C762-C127-0E16-11ADF75314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28FBC6-7BD1-0790-06DD-52061CFE53F7}"/>
              </a:ext>
            </a:extLst>
          </p:cNvPr>
          <p:cNvSpPr>
            <a:spLocks noGrp="1"/>
          </p:cNvSpPr>
          <p:nvPr>
            <p:ph type="title"/>
          </p:nvPr>
        </p:nvSpPr>
        <p:spPr>
          <a:xfrm>
            <a:off x="914401" y="685801"/>
            <a:ext cx="10361084" cy="582959"/>
          </a:xfrm>
        </p:spPr>
        <p:txBody>
          <a:bodyPr/>
          <a:lstStyle/>
          <a:p>
            <a:r>
              <a:rPr lang="en-US" altLang="en-US" dirty="0">
                <a:solidFill>
                  <a:schemeClr val="tx2"/>
                </a:solidFill>
              </a:rPr>
              <a:t>Feb. 25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a:extLst>
              <a:ext uri="{FF2B5EF4-FFF2-40B4-BE49-F238E27FC236}">
                <a16:creationId xmlns:a16="http://schemas.microsoft.com/office/drawing/2014/main" id="{C58A97A2-E06E-D442-A646-B496D56F8F2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3963964-024A-C4EB-F784-02E8AAFE10D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346481-0049-0160-73CC-6458A2505C5D}"/>
              </a:ext>
            </a:extLst>
          </p:cNvPr>
          <p:cNvSpPr>
            <a:spLocks noGrp="1"/>
          </p:cNvSpPr>
          <p:nvPr>
            <p:ph type="dt" idx="15"/>
          </p:nvPr>
        </p:nvSpPr>
        <p:spPr/>
        <p:txBody>
          <a:bodyPr/>
          <a:lstStyle/>
          <a:p>
            <a:r>
              <a:rPr lang="en-US"/>
              <a:t>Feb. 2025</a:t>
            </a:r>
            <a:endParaRPr lang="en-GB" dirty="0"/>
          </a:p>
        </p:txBody>
      </p:sp>
      <p:graphicFrame>
        <p:nvGraphicFramePr>
          <p:cNvPr id="7" name="Content Placeholder 6">
            <a:extLst>
              <a:ext uri="{FF2B5EF4-FFF2-40B4-BE49-F238E27FC236}">
                <a16:creationId xmlns:a16="http://schemas.microsoft.com/office/drawing/2014/main" id="{98AAFFBE-D322-3492-8638-4BDD57AE1DDE}"/>
              </a:ext>
            </a:extLst>
          </p:cNvPr>
          <p:cNvGraphicFramePr>
            <a:graphicFrameLocks noGrp="1"/>
          </p:cNvGraphicFramePr>
          <p:nvPr>
            <p:ph idx="1"/>
            <p:extLst>
              <p:ext uri="{D42A27DB-BD31-4B8C-83A1-F6EECF244321}">
                <p14:modId xmlns:p14="http://schemas.microsoft.com/office/powerpoint/2010/main" val="2740961632"/>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97690659"/>
                  </a:ext>
                </a:extLst>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760846649"/>
                  </a:ext>
                </a:extLst>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07475513"/>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6630748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23961136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831648-855D-BFC3-D22E-9333793522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89DD8C-873B-BBD9-F001-7A29EBC9269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5708F755-F54E-BB6B-8F7E-D68857A9B0D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AB64E4-7070-9A2D-ECFB-440A7D32BE6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23B383C-5B9C-3741-B895-26C7D409139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19D210-69AE-8EA6-55F7-8E1BED1D5CBB}"/>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457808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8C9A0-3375-9E2A-C40C-DA4B7AD6BF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032082-65F0-50DB-1DB3-CFB1F3487A64}"/>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9AC1AE56-2D15-1779-90FF-03E269896691}"/>
              </a:ext>
            </a:extLst>
          </p:cNvPr>
          <p:cNvSpPr>
            <a:spLocks noGrp="1"/>
          </p:cNvSpPr>
          <p:nvPr>
            <p:ph idx="1"/>
          </p:nvPr>
        </p:nvSpPr>
        <p:spPr/>
        <p:txBody>
          <a:bodyPr/>
          <a:lstStyle/>
          <a:p>
            <a:pPr>
              <a:buFont typeface="Arial" panose="020B0604020202020204" pitchFamily="34" charset="0"/>
              <a:buChar char="•"/>
            </a:pPr>
            <a:r>
              <a:rPr lang="en-US" altLang="en-US" sz="2000" b="0" strike="sngStrike" kern="0" dirty="0"/>
              <a:t>Feb. </a:t>
            </a:r>
            <a:r>
              <a:rPr lang="en-US" altLang="en-US" sz="2000" b="0" strike="sngStrike" dirty="0"/>
              <a:t>13</a:t>
            </a:r>
            <a:r>
              <a:rPr lang="en-US" altLang="en-US" sz="2000" b="0" strike="sngStrike" baseline="30000" dirty="0"/>
              <a:t>th</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strike="sngStrike" kern="0" dirty="0"/>
              <a:t>Feb. 20</a:t>
            </a:r>
            <a:r>
              <a:rPr lang="en-US" altLang="en-US" sz="2000" b="0" strike="sngStrike" kern="0" baseline="30000" dirty="0"/>
              <a:t>th</a:t>
            </a:r>
            <a:r>
              <a:rPr lang="en-US" altLang="en-US" sz="2000" b="0" strike="sngStrike" kern="0" dirty="0"/>
              <a:t> </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strike="sngStrike" kern="0" dirty="0"/>
              <a:t>Feb. 25</a:t>
            </a:r>
            <a:r>
              <a:rPr lang="en-US" altLang="en-US" sz="2000" b="0" strike="sngStrike" kern="0" baseline="30000" dirty="0"/>
              <a:t>th</a:t>
            </a:r>
            <a:r>
              <a:rPr lang="en-US" altLang="en-US" sz="2000" b="0" strike="sngStrike" kern="0" dirty="0"/>
              <a:t> 		</a:t>
            </a:r>
            <a:r>
              <a:rPr lang="en-US" altLang="en-US" sz="2000" b="0" strike="sngStrike" dirty="0"/>
              <a:t>10:00 am PT/13:00 ET (2hrs)</a:t>
            </a:r>
            <a:endParaRPr lang="en-US" altLang="en-US" sz="2000" b="0" strike="sngStrike" kern="0" dirty="0"/>
          </a:p>
          <a:p>
            <a:pPr>
              <a:buFont typeface="Arial" panose="020B0604020202020204" pitchFamily="34" charset="0"/>
              <a:buChar char="•"/>
            </a:pPr>
            <a:r>
              <a:rPr lang="en-US" altLang="en-US" sz="2000" b="0" kern="0" dirty="0"/>
              <a:t>March 4</a:t>
            </a:r>
            <a:r>
              <a:rPr lang="en-US" altLang="en-US" sz="2000" b="0" kern="0" baseline="30000" dirty="0"/>
              <a:t>th</a:t>
            </a:r>
            <a:r>
              <a:rPr lang="en-US" altLang="en-US" sz="2000" b="0" kern="0" dirty="0"/>
              <a:t> 	</a:t>
            </a:r>
            <a:r>
              <a:rPr lang="en-US" altLang="en-US" sz="2000" b="0" dirty="0"/>
              <a:t>10:00 am PT/13:00 ET (2hrs)</a:t>
            </a:r>
            <a:endParaRPr lang="en-US" altLang="en-US" sz="2000" b="0" kern="0" dirty="0"/>
          </a:p>
          <a:p>
            <a:pPr marL="0" indent="0"/>
            <a:endParaRPr lang="en-US" altLang="en-US" sz="2000" b="0" kern="0" dirty="0"/>
          </a:p>
          <a:p>
            <a:pPr marL="0" indent="0"/>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7AB2C178-67A6-9FDA-6E4A-9C622E9ADD7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248467C-2168-CD65-A69F-2E55F2ADF7F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F53F2D3-4A54-D2B4-40AD-07A57FC8FB07}"/>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056054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E5D2F3-617D-BE63-848B-3FD9855138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CB2E0F-804B-0459-FBF4-2BFC5B884505}"/>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ABEAC9E2-B9A4-F51F-AE84-AB9533BFF73C}"/>
              </a:ext>
            </a:extLst>
          </p:cNvPr>
          <p:cNvGraphicFramePr>
            <a:graphicFrameLocks noGrp="1"/>
          </p:cNvGraphicFramePr>
          <p:nvPr>
            <p:ph idx="1"/>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9699930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09778639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1DD0C82E-D447-3CC3-2640-713440CDF92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63875C4-3AA9-430D-B0E6-54D2F6F4BE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69317B1-3FE2-0524-00DC-5F66C664B52A}"/>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0867625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A84706-C9F2-9004-3946-FE65D7DDEB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7D5D35-35C5-9670-D74D-99A89E936C43}"/>
              </a:ext>
            </a:extLst>
          </p:cNvPr>
          <p:cNvSpPr>
            <a:spLocks noGrp="1"/>
          </p:cNvSpPr>
          <p:nvPr>
            <p:ph type="title"/>
          </p:nvPr>
        </p:nvSpPr>
        <p:spPr/>
        <p:txBody>
          <a:bodyPr/>
          <a:lstStyle/>
          <a:p>
            <a:endParaRPr lang="en-US" sz="6000" dirty="0"/>
          </a:p>
        </p:txBody>
      </p:sp>
      <p:sp>
        <p:nvSpPr>
          <p:cNvPr id="3" name="Content Placeholder 2">
            <a:extLst>
              <a:ext uri="{FF2B5EF4-FFF2-40B4-BE49-F238E27FC236}">
                <a16:creationId xmlns:a16="http://schemas.microsoft.com/office/drawing/2014/main" id="{7C16D490-3BA4-C0B6-5D31-1C228068B810}"/>
              </a:ext>
            </a:extLst>
          </p:cNvPr>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a:extLst>
              <a:ext uri="{FF2B5EF4-FFF2-40B4-BE49-F238E27FC236}">
                <a16:creationId xmlns:a16="http://schemas.microsoft.com/office/drawing/2014/main" id="{3BC10005-D21D-4867-24C0-52EE70B1E7B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85FE3CD-ECDE-EA5F-997D-A42B62D2977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A96D70-DB6F-5E92-D3C9-1B8EFE0263D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370466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telecons running between Feb. and March 2025.</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B1C9A-2425-228C-6D8E-AFE11642E6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E3DD00-9D86-1552-5503-BCE30C5D5ED0}"/>
              </a:ext>
            </a:extLst>
          </p:cNvPr>
          <p:cNvSpPr>
            <a:spLocks noGrp="1"/>
          </p:cNvSpPr>
          <p:nvPr>
            <p:ph type="title"/>
          </p:nvPr>
        </p:nvSpPr>
        <p:spPr>
          <a:xfrm>
            <a:off x="914401" y="685801"/>
            <a:ext cx="10361084" cy="562001"/>
          </a:xfrm>
        </p:spPr>
        <p:txBody>
          <a:bodyPr/>
          <a:lstStyle/>
          <a:p>
            <a:r>
              <a:rPr lang="en-US" altLang="en-US" dirty="0">
                <a:solidFill>
                  <a:schemeClr val="tx2"/>
                </a:solidFill>
              </a:rPr>
              <a:t>March 4</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a:extLst>
              <a:ext uri="{FF2B5EF4-FFF2-40B4-BE49-F238E27FC236}">
                <a16:creationId xmlns:a16="http://schemas.microsoft.com/office/drawing/2014/main" id="{E52A2E4E-49E7-070C-CEEE-3979E0309585}"/>
              </a:ext>
            </a:extLst>
          </p:cNvPr>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Consider SA ballot recirculation (as time permits)</a:t>
            </a:r>
          </a:p>
          <a:p>
            <a:pPr algn="just">
              <a:spcBef>
                <a:spcPct val="20000"/>
              </a:spcBef>
              <a:buFontTx/>
              <a:buChar char="•"/>
            </a:pPr>
            <a:r>
              <a:rPr lang="en-US" sz="2000" b="0" dirty="0"/>
              <a:t>Review Telecon times (3 min)</a:t>
            </a:r>
          </a:p>
          <a:p>
            <a:pPr algn="just">
              <a:spcBef>
                <a:spcPct val="20000"/>
              </a:spcBef>
              <a:buFontTx/>
              <a:buChar char="•"/>
            </a:pPr>
            <a:r>
              <a:rPr lang="en-US" sz="2000" b="0" dirty="0"/>
              <a:t>Review submission pipeline (2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a:extLst>
              <a:ext uri="{FF2B5EF4-FFF2-40B4-BE49-F238E27FC236}">
                <a16:creationId xmlns:a16="http://schemas.microsoft.com/office/drawing/2014/main" id="{934D9B36-5C33-C67E-85DC-A3D34B6B579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2AD9249-2F4A-03F2-D941-0CCF8D4E496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899CD7-7104-21B3-44A1-B2B77E36A378}"/>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993438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578FE-407B-166F-EF3E-29A3C8349C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80C83D-1266-9C22-0151-9E4391D1A9FD}"/>
              </a:ext>
            </a:extLst>
          </p:cNvPr>
          <p:cNvSpPr>
            <a:spLocks noGrp="1"/>
          </p:cNvSpPr>
          <p:nvPr>
            <p:ph type="title"/>
          </p:nvPr>
        </p:nvSpPr>
        <p:spPr>
          <a:xfrm>
            <a:off x="914401" y="685801"/>
            <a:ext cx="10361084" cy="582959"/>
          </a:xfrm>
        </p:spPr>
        <p:txBody>
          <a:bodyPr/>
          <a:lstStyle/>
          <a:p>
            <a:r>
              <a:rPr lang="en-US" altLang="en-US" dirty="0">
                <a:solidFill>
                  <a:schemeClr val="tx2"/>
                </a:solidFill>
              </a:rPr>
              <a:t>Feb. 25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a:extLst>
              <a:ext uri="{FF2B5EF4-FFF2-40B4-BE49-F238E27FC236}">
                <a16:creationId xmlns:a16="http://schemas.microsoft.com/office/drawing/2014/main" id="{15F7588C-86BC-0F3C-A400-E06EDDB06F8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B5F5C81C-AFCE-3D65-C8D6-8D5A5ADE9F0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C708B9F-E584-B53B-A183-A792825725F3}"/>
              </a:ext>
            </a:extLst>
          </p:cNvPr>
          <p:cNvSpPr>
            <a:spLocks noGrp="1"/>
          </p:cNvSpPr>
          <p:nvPr>
            <p:ph type="dt" idx="15"/>
          </p:nvPr>
        </p:nvSpPr>
        <p:spPr/>
        <p:txBody>
          <a:bodyPr/>
          <a:lstStyle/>
          <a:p>
            <a:r>
              <a:rPr lang="en-US"/>
              <a:t>Feb. 2025</a:t>
            </a:r>
            <a:endParaRPr lang="en-GB" dirty="0"/>
          </a:p>
        </p:txBody>
      </p:sp>
      <p:graphicFrame>
        <p:nvGraphicFramePr>
          <p:cNvPr id="7" name="Content Placeholder 6">
            <a:extLst>
              <a:ext uri="{FF2B5EF4-FFF2-40B4-BE49-F238E27FC236}">
                <a16:creationId xmlns:a16="http://schemas.microsoft.com/office/drawing/2014/main" id="{C151CD1B-7467-9EAC-B1FF-3644D54D4A54}"/>
              </a:ext>
            </a:extLst>
          </p:cNvPr>
          <p:cNvGraphicFramePr>
            <a:graphicFrameLocks noGrp="1"/>
          </p:cNvGraphicFramePr>
          <p:nvPr>
            <p:ph idx="1"/>
            <p:extLst>
              <p:ext uri="{D42A27DB-BD31-4B8C-83A1-F6EECF244321}">
                <p14:modId xmlns:p14="http://schemas.microsoft.com/office/powerpoint/2010/main" val="4236468365"/>
              </p:ext>
            </p:extLst>
          </p:nvPr>
        </p:nvGraphicFramePr>
        <p:xfrm>
          <a:off x="914400" y="1260086"/>
          <a:ext cx="10942240" cy="1798240"/>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97690659"/>
                  </a:ext>
                </a:extLst>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760846649"/>
                  </a:ext>
                </a:extLst>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07475513"/>
                  </a:ext>
                </a:extLst>
              </a:tr>
            </a:tbl>
          </a:graphicData>
        </a:graphic>
      </p:graphicFrame>
    </p:spTree>
    <p:extLst>
      <p:ext uri="{BB962C8B-B14F-4D97-AF65-F5344CB8AC3E}">
        <p14:creationId xmlns:p14="http://schemas.microsoft.com/office/powerpoint/2010/main" val="32272201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7ABDD-FEFE-5EB4-C3A5-7371A0EF9B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A7808F-2EFF-E70A-F6A8-C71B9BA987FC}"/>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AF7B2210-A415-D23A-6FD7-3E5842660A62}"/>
              </a:ext>
            </a:extLst>
          </p:cNvPr>
          <p:cNvSpPr>
            <a:spLocks noGrp="1"/>
          </p:cNvSpPr>
          <p:nvPr>
            <p:ph idx="1"/>
          </p:nvPr>
        </p:nvSpPr>
        <p:spPr/>
        <p:txBody>
          <a:bodyPr/>
          <a:lstStyle/>
          <a:p>
            <a:pPr>
              <a:buFont typeface="Arial" panose="020B0604020202020204" pitchFamily="34" charset="0"/>
              <a:buChar char="•"/>
            </a:pPr>
            <a:r>
              <a:rPr lang="en-US" altLang="en-US" sz="2400" b="0" strike="sngStrike" kern="0" dirty="0"/>
              <a:t>Feb. </a:t>
            </a:r>
            <a:r>
              <a:rPr lang="en-US" altLang="en-US" sz="2400" b="0" strike="sngStrike" dirty="0"/>
              <a:t>13</a:t>
            </a:r>
            <a:r>
              <a:rPr lang="en-US" altLang="en-US" sz="2400" b="0" strike="sngStrike" baseline="30000" dirty="0"/>
              <a:t>th</a:t>
            </a:r>
            <a:r>
              <a:rPr lang="en-US" altLang="en-US" sz="2400" b="0" strike="sngStrike" dirty="0"/>
              <a:t> 	10:00 am PT/13:00 ET (2hrs)</a:t>
            </a:r>
            <a:endParaRPr lang="en-US" altLang="en-US" sz="2400" b="0" strike="sngStrike" kern="0" dirty="0"/>
          </a:p>
          <a:p>
            <a:pPr>
              <a:buFont typeface="Arial" panose="020B0604020202020204" pitchFamily="34" charset="0"/>
              <a:buChar char="•"/>
            </a:pPr>
            <a:r>
              <a:rPr lang="en-US" altLang="en-US" sz="2400" b="0" strike="sngStrike" kern="0" dirty="0"/>
              <a:t>Feb. 20</a:t>
            </a:r>
            <a:r>
              <a:rPr lang="en-US" altLang="en-US" sz="2400" b="0" strike="sngStrike" kern="0" baseline="30000" dirty="0"/>
              <a:t>th</a:t>
            </a:r>
            <a:r>
              <a:rPr lang="en-US" altLang="en-US" sz="2400" b="0" strike="sngStrike" kern="0" dirty="0"/>
              <a:t> </a:t>
            </a:r>
            <a:r>
              <a:rPr lang="en-US" altLang="en-US" sz="2400" b="0" strike="sngStrike" dirty="0"/>
              <a:t>	10:00 am PT/13:00 ET (2hrs)</a:t>
            </a:r>
            <a:endParaRPr lang="en-US" altLang="en-US" sz="2400" b="0" strike="sngStrike" kern="0" dirty="0"/>
          </a:p>
          <a:p>
            <a:pPr>
              <a:buFont typeface="Arial" panose="020B0604020202020204" pitchFamily="34" charset="0"/>
              <a:buChar char="•"/>
            </a:pPr>
            <a:r>
              <a:rPr lang="en-US" altLang="en-US" sz="2400" b="0" strike="sngStrike" kern="0" dirty="0"/>
              <a:t>Feb. 25</a:t>
            </a:r>
            <a:r>
              <a:rPr lang="en-US" altLang="en-US" sz="2400" b="0" strike="sngStrike" kern="0" baseline="30000" dirty="0"/>
              <a:t>th</a:t>
            </a:r>
            <a:r>
              <a:rPr lang="en-US" altLang="en-US" sz="2400" b="0" strike="sngStrike" kern="0" dirty="0"/>
              <a:t> 	</a:t>
            </a:r>
            <a:r>
              <a:rPr lang="en-US" altLang="en-US" sz="2400" b="0" strike="sngStrike" dirty="0"/>
              <a:t>10:00 am PT/13:00 ET (2hrs)</a:t>
            </a:r>
            <a:endParaRPr lang="en-US" altLang="en-US" sz="2400" b="0" strike="sngStrike" kern="0" dirty="0"/>
          </a:p>
          <a:p>
            <a:pPr>
              <a:buFont typeface="Arial" panose="020B0604020202020204" pitchFamily="34" charset="0"/>
              <a:buChar char="•"/>
            </a:pPr>
            <a:r>
              <a:rPr lang="en-US" altLang="en-US" sz="2400" b="0" strike="sngStrike" kern="0" dirty="0"/>
              <a:t>March 4</a:t>
            </a:r>
            <a:r>
              <a:rPr lang="en-US" altLang="en-US" sz="2400" b="0" strike="sngStrike" kern="0" baseline="30000" dirty="0"/>
              <a:t>th</a:t>
            </a:r>
            <a:r>
              <a:rPr lang="en-US" altLang="en-US" sz="2400" b="0" strike="sngStrike" kern="0" dirty="0"/>
              <a:t> 	</a:t>
            </a:r>
            <a:r>
              <a:rPr lang="en-US" altLang="en-US" sz="2400" b="0" strike="sngStrike" dirty="0"/>
              <a:t>10:00 am PT/13:00 ET (2hrs)</a:t>
            </a:r>
            <a:endParaRPr lang="en-US" altLang="en-US" sz="2400" b="0" kern="0" dirty="0"/>
          </a:p>
          <a:p>
            <a:endParaRPr lang="en-US" dirty="0"/>
          </a:p>
        </p:txBody>
      </p:sp>
      <p:sp>
        <p:nvSpPr>
          <p:cNvPr id="4" name="Slide Number Placeholder 3">
            <a:extLst>
              <a:ext uri="{FF2B5EF4-FFF2-40B4-BE49-F238E27FC236}">
                <a16:creationId xmlns:a16="http://schemas.microsoft.com/office/drawing/2014/main" id="{5FF68AB7-9951-F2F7-E8BF-C1B14732BBC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5E031EC-8395-64DE-197E-1700C20FCA6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4D47677-AE0A-1403-A44A-220D552A9BC4}"/>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8709959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4614E-CCF6-28B4-151A-D2F3DF788C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96AFDE-CD0E-8787-16EC-70B9BE82DFAD}"/>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BE3025C9-33F4-E1BF-82F2-B3A311C1A94E}"/>
              </a:ext>
            </a:extLst>
          </p:cNvPr>
          <p:cNvSpPr>
            <a:spLocks noGrp="1"/>
          </p:cNvSpPr>
          <p:nvPr>
            <p:ph idx="1"/>
          </p:nvPr>
        </p:nvSpPr>
        <p:spPr/>
        <p:txBody>
          <a:bodyPr/>
          <a:lstStyle/>
          <a:p>
            <a:pPr marL="0" algn="l" rtl="0" eaLnBrk="1" fontAlgn="t" latinLnBrk="0" hangingPunct="1"/>
            <a:endParaRPr lang="en-US" sz="1800" b="0" i="0" u="none" strike="noStrike" dirty="0">
              <a:effectLst/>
              <a:latin typeface="Arial" panose="020B0604020202020204" pitchFamily="34" charset="0"/>
            </a:endParaRPr>
          </a:p>
          <a:p>
            <a:endParaRPr lang="en-US" sz="2000" dirty="0"/>
          </a:p>
        </p:txBody>
      </p:sp>
      <p:sp>
        <p:nvSpPr>
          <p:cNvPr id="4" name="Slide Number Placeholder 3">
            <a:extLst>
              <a:ext uri="{FF2B5EF4-FFF2-40B4-BE49-F238E27FC236}">
                <a16:creationId xmlns:a16="http://schemas.microsoft.com/office/drawing/2014/main" id="{FB88D371-F200-A154-A26E-90F0AFBF401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25FEF34-5229-3012-7725-AA97EDD2E4F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2A777E-4F6E-C3EE-C5B2-AB99C2EF89A6}"/>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5509143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A633F-AFD5-6094-0517-FC8D98015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F71876-3885-039A-09E5-A9198926AAEE}"/>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42A21C6D-776C-302E-45CF-122A8357207D}"/>
              </a:ext>
            </a:extLst>
          </p:cNvPr>
          <p:cNvGraphicFramePr>
            <a:graphicFrameLocks noGrp="1"/>
          </p:cNvGraphicFramePr>
          <p:nvPr>
            <p:ph idx="1"/>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9699930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09778639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3A06CF19-8621-121F-7613-5215152C3D1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C7DB7E-9CC6-8E87-EB2C-341CE16E3D9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2589022-7779-8F76-8CFC-FCD466711107}"/>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3890532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E02238-8E18-B71F-4AC1-3602CBFC90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88C5DF-7049-E25A-A3A5-05162446ABD2}"/>
              </a:ext>
            </a:extLst>
          </p:cNvPr>
          <p:cNvSpPr>
            <a:spLocks noGrp="1"/>
          </p:cNvSpPr>
          <p:nvPr>
            <p:ph type="title"/>
          </p:nvPr>
        </p:nvSpPr>
        <p:spPr/>
        <p:txBody>
          <a:bodyPr/>
          <a:lstStyle/>
          <a:p>
            <a:endParaRPr lang="en-US" sz="6000" dirty="0"/>
          </a:p>
        </p:txBody>
      </p:sp>
      <p:sp>
        <p:nvSpPr>
          <p:cNvPr id="3" name="Content Placeholder 2">
            <a:extLst>
              <a:ext uri="{FF2B5EF4-FFF2-40B4-BE49-F238E27FC236}">
                <a16:creationId xmlns:a16="http://schemas.microsoft.com/office/drawing/2014/main" id="{6AC1C11A-5A5C-45B0-DBFA-8D9E6FA99D86}"/>
              </a:ext>
            </a:extLst>
          </p:cNvPr>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a:extLst>
              <a:ext uri="{FF2B5EF4-FFF2-40B4-BE49-F238E27FC236}">
                <a16:creationId xmlns:a16="http://schemas.microsoft.com/office/drawing/2014/main" id="{3A7CDDDB-A10A-9E6C-C304-932554052A6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C2E110B-9042-6193-77E7-C3ADC978860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4498D3B-F3D8-4837-BB79-E538E7EF9D25}"/>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91079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altLang="en-US" sz="2000" dirty="0"/>
              <a:t>Logging Attendance:</a:t>
            </a:r>
            <a:endParaRPr lang="en-US" altLang="en-US" sz="2000" dirty="0">
              <a:hlinkClick r:id="rId2"/>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3"/>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160110</TotalTime>
  <Words>3891</Words>
  <Application>Microsoft Office PowerPoint</Application>
  <PresentationFormat>Widescreen</PresentationFormat>
  <Paragraphs>499</Paragraphs>
  <Slides>45</Slides>
  <Notes>9</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45</vt:i4>
      </vt:variant>
    </vt:vector>
  </HeadingPairs>
  <TitlesOfParts>
    <vt:vector size="57"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Telecons Following the January Interim</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Feb. 13th Telecon</vt:lpstr>
      <vt:lpstr>Feb. 13th Telecon</vt:lpstr>
      <vt:lpstr>Review Submissions</vt:lpstr>
      <vt:lpstr>Scheduled TGbk telecons</vt:lpstr>
      <vt:lpstr>PowerPoint Presentation</vt:lpstr>
      <vt:lpstr>Feb. 20th Telecon</vt:lpstr>
      <vt:lpstr>Feb. 20th Telecon</vt:lpstr>
      <vt:lpstr>Review Submissions</vt:lpstr>
      <vt:lpstr>Scheduled TGbk telecons</vt:lpstr>
      <vt:lpstr>Submission pipeline</vt:lpstr>
      <vt:lpstr>PowerPoint Presentation</vt:lpstr>
      <vt:lpstr>Feb. 25th Telecon</vt:lpstr>
      <vt:lpstr>Feb. 25th Telecon</vt:lpstr>
      <vt:lpstr>Review Submissions</vt:lpstr>
      <vt:lpstr>Scheduled TGbk telecons</vt:lpstr>
      <vt:lpstr>Submission pipeline</vt:lpstr>
      <vt:lpstr>PowerPoint Presentation</vt:lpstr>
      <vt:lpstr>March 4th Telecon</vt:lpstr>
      <vt:lpstr>Feb. 25th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786</cp:revision>
  <cp:lastPrinted>1601-01-01T00:00:00Z</cp:lastPrinted>
  <dcterms:created xsi:type="dcterms:W3CDTF">2018-08-06T10:28:59Z</dcterms:created>
  <dcterms:modified xsi:type="dcterms:W3CDTF">2025-02-13T20:05:13Z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