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5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5FF52"/>
    <a:srgbClr val="00B8FF"/>
    <a:srgbClr val="FF3B30"/>
    <a:srgbClr val="FF959B"/>
    <a:srgbClr val="FF4640"/>
    <a:srgbClr val="5DC5FF"/>
    <a:srgbClr val="FFF649"/>
    <a:srgbClr val="FFFCB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05" autoAdjust="0"/>
    <p:restoredTop sz="96337"/>
  </p:normalViewPr>
  <p:slideViewPr>
    <p:cSldViewPr snapToGrid="0">
      <p:cViewPr varScale="1">
        <p:scale>
          <a:sx n="172" d="100"/>
          <a:sy n="172" d="100"/>
        </p:scale>
        <p:origin x="696" y="2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森岡仁志" userId="7a42701a-7c09-458a-b0ad-7bd4302a8487" providerId="ADAL" clId="{9C313AC9-65B9-F446-BE40-AC501C302027}"/>
    <pc:docChg chg="undo custSel addSld modSld sldOrd">
      <pc:chgData name="森岡仁志" userId="7a42701a-7c09-458a-b0ad-7bd4302a8487" providerId="ADAL" clId="{9C313AC9-65B9-F446-BE40-AC501C302027}" dt="2025-03-10T14:53:38.077" v="280" actId="14100"/>
      <pc:docMkLst>
        <pc:docMk/>
      </pc:docMkLst>
      <pc:sldChg chg="modSp mod">
        <pc:chgData name="森岡仁志" userId="7a42701a-7c09-458a-b0ad-7bd4302a8487" providerId="ADAL" clId="{9C313AC9-65B9-F446-BE40-AC501C302027}" dt="2025-03-10T14:31:03.108" v="2" actId="13926"/>
        <pc:sldMkLst>
          <pc:docMk/>
          <pc:sldMk cId="0" sldId="256"/>
        </pc:sldMkLst>
        <pc:spChg chg="mod">
          <ac:chgData name="森岡仁志" userId="7a42701a-7c09-458a-b0ad-7bd4302a8487" providerId="ADAL" clId="{9C313AC9-65B9-F446-BE40-AC501C302027}" dt="2025-03-10T14:31:03.108" v="2" actId="13926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森岡仁志" userId="7a42701a-7c09-458a-b0ad-7bd4302a8487" providerId="ADAL" clId="{9C313AC9-65B9-F446-BE40-AC501C302027}" dt="2025-03-10T14:31:24.401" v="7" actId="20577"/>
        <pc:sldMkLst>
          <pc:docMk/>
          <pc:sldMk cId="0" sldId="257"/>
        </pc:sldMkLst>
        <pc:spChg chg="mod">
          <ac:chgData name="森岡仁志" userId="7a42701a-7c09-458a-b0ad-7bd4302a8487" providerId="ADAL" clId="{9C313AC9-65B9-F446-BE40-AC501C302027}" dt="2025-03-10T14:31:24.401" v="7" actId="20577"/>
          <ac:spMkLst>
            <pc:docMk/>
            <pc:sldMk cId="0" sldId="257"/>
            <ac:spMk id="4098" creationId="{00000000-0000-0000-0000-000000000000}"/>
          </ac:spMkLst>
        </pc:spChg>
      </pc:sldChg>
      <pc:sldChg chg="addSp delSp mod">
        <pc:chgData name="森岡仁志" userId="7a42701a-7c09-458a-b0ad-7bd4302a8487" providerId="ADAL" clId="{9C313AC9-65B9-F446-BE40-AC501C302027}" dt="2025-03-10T14:35:22.276" v="9" actId="22"/>
        <pc:sldMkLst>
          <pc:docMk/>
          <pc:sldMk cId="880484831" sldId="275"/>
        </pc:sldMkLst>
        <pc:spChg chg="add del">
          <ac:chgData name="森岡仁志" userId="7a42701a-7c09-458a-b0ad-7bd4302a8487" providerId="ADAL" clId="{9C313AC9-65B9-F446-BE40-AC501C302027}" dt="2025-03-10T14:35:22.276" v="9" actId="22"/>
          <ac:spMkLst>
            <pc:docMk/>
            <pc:sldMk cId="880484831" sldId="275"/>
            <ac:spMk id="8" creationId="{348B4CFC-B932-6B7B-F8E0-E1A3E7745293}"/>
          </ac:spMkLst>
        </pc:spChg>
      </pc:sldChg>
      <pc:sldChg chg="addSp delSp modSp add mod ord">
        <pc:chgData name="森岡仁志" userId="7a42701a-7c09-458a-b0ad-7bd4302a8487" providerId="ADAL" clId="{9C313AC9-65B9-F446-BE40-AC501C302027}" dt="2025-03-10T14:53:38.077" v="280" actId="14100"/>
        <pc:sldMkLst>
          <pc:docMk/>
          <pc:sldMk cId="3120947285" sldId="276"/>
        </pc:sldMkLst>
        <pc:spChg chg="mod">
          <ac:chgData name="森岡仁志" userId="7a42701a-7c09-458a-b0ad-7bd4302a8487" providerId="ADAL" clId="{9C313AC9-65B9-F446-BE40-AC501C302027}" dt="2025-03-10T14:35:54.521" v="35" actId="20577"/>
          <ac:spMkLst>
            <pc:docMk/>
            <pc:sldMk cId="3120947285" sldId="276"/>
            <ac:spMk id="2" creationId="{3C6CD4EB-8ECE-634C-1D81-36728765B6D8}"/>
          </ac:spMkLst>
        </pc:spChg>
        <pc:spChg chg="mod">
          <ac:chgData name="森岡仁志" userId="7a42701a-7c09-458a-b0ad-7bd4302a8487" providerId="ADAL" clId="{9C313AC9-65B9-F446-BE40-AC501C302027}" dt="2025-03-10T14:39:26.773" v="102" actId="20577"/>
          <ac:spMkLst>
            <pc:docMk/>
            <pc:sldMk cId="3120947285" sldId="276"/>
            <ac:spMk id="7" creationId="{E1CAF11A-9713-67AC-C543-4AEDB44B996E}"/>
          </ac:spMkLst>
        </pc:spChg>
        <pc:spChg chg="add mod">
          <ac:chgData name="森岡仁志" userId="7a42701a-7c09-458a-b0ad-7bd4302a8487" providerId="ADAL" clId="{9C313AC9-65B9-F446-BE40-AC501C302027}" dt="2025-03-10T14:47:19.051" v="154" actId="1076"/>
          <ac:spMkLst>
            <pc:docMk/>
            <pc:sldMk cId="3120947285" sldId="276"/>
            <ac:spMk id="11" creationId="{3F14E3E3-42C0-C889-CB61-EE9887885D16}"/>
          </ac:spMkLst>
        </pc:spChg>
        <pc:spChg chg="del">
          <ac:chgData name="森岡仁志" userId="7a42701a-7c09-458a-b0ad-7bd4302a8487" providerId="ADAL" clId="{9C313AC9-65B9-F446-BE40-AC501C302027}" dt="2025-03-10T14:40:41.359" v="115" actId="478"/>
          <ac:spMkLst>
            <pc:docMk/>
            <pc:sldMk cId="3120947285" sldId="276"/>
            <ac:spMk id="12" creationId="{A470B3C9-3319-BE48-F435-A5048509D858}"/>
          </ac:spMkLst>
        </pc:spChg>
        <pc:spChg chg="del">
          <ac:chgData name="森岡仁志" userId="7a42701a-7c09-458a-b0ad-7bd4302a8487" providerId="ADAL" clId="{9C313AC9-65B9-F446-BE40-AC501C302027}" dt="2025-03-10T14:40:43.188" v="116" actId="478"/>
          <ac:spMkLst>
            <pc:docMk/>
            <pc:sldMk cId="3120947285" sldId="276"/>
            <ac:spMk id="14" creationId="{45D833BD-823B-81EE-63A7-FC933718AFDD}"/>
          </ac:spMkLst>
        </pc:spChg>
        <pc:spChg chg="del">
          <ac:chgData name="森岡仁志" userId="7a42701a-7c09-458a-b0ad-7bd4302a8487" providerId="ADAL" clId="{9C313AC9-65B9-F446-BE40-AC501C302027}" dt="2025-03-10T14:40:38.988" v="114" actId="478"/>
          <ac:spMkLst>
            <pc:docMk/>
            <pc:sldMk cId="3120947285" sldId="276"/>
            <ac:spMk id="15" creationId="{9CD78058-45E5-21CB-0755-A5E56045478A}"/>
          </ac:spMkLst>
        </pc:spChg>
        <pc:spChg chg="del">
          <ac:chgData name="森岡仁志" userId="7a42701a-7c09-458a-b0ad-7bd4302a8487" providerId="ADAL" clId="{9C313AC9-65B9-F446-BE40-AC501C302027}" dt="2025-03-10T14:40:45.058" v="117" actId="478"/>
          <ac:spMkLst>
            <pc:docMk/>
            <pc:sldMk cId="3120947285" sldId="276"/>
            <ac:spMk id="16" creationId="{3E1552DC-C5D8-B03B-295B-D3FF5BB79618}"/>
          </ac:spMkLst>
        </pc:spChg>
        <pc:spChg chg="add mod">
          <ac:chgData name="森岡仁志" userId="7a42701a-7c09-458a-b0ad-7bd4302a8487" providerId="ADAL" clId="{9C313AC9-65B9-F446-BE40-AC501C302027}" dt="2025-03-10T14:43:56.044" v="129"/>
          <ac:spMkLst>
            <pc:docMk/>
            <pc:sldMk cId="3120947285" sldId="276"/>
            <ac:spMk id="17" creationId="{EC660682-68C2-2F8C-8ABE-EF7DBD43A53A}"/>
          </ac:spMkLst>
        </pc:spChg>
        <pc:spChg chg="del">
          <ac:chgData name="森岡仁志" userId="7a42701a-7c09-458a-b0ad-7bd4302a8487" providerId="ADAL" clId="{9C313AC9-65B9-F446-BE40-AC501C302027}" dt="2025-03-10T14:39:45.791" v="107" actId="478"/>
          <ac:spMkLst>
            <pc:docMk/>
            <pc:sldMk cId="3120947285" sldId="276"/>
            <ac:spMk id="31" creationId="{807EE8E4-8D1D-983B-EE7D-BD8FDE7682DD}"/>
          </ac:spMkLst>
        </pc:spChg>
        <pc:spChg chg="add mod">
          <ac:chgData name="森岡仁志" userId="7a42701a-7c09-458a-b0ad-7bd4302a8487" providerId="ADAL" clId="{9C313AC9-65B9-F446-BE40-AC501C302027}" dt="2025-03-10T14:47:19.051" v="154" actId="1076"/>
          <ac:spMkLst>
            <pc:docMk/>
            <pc:sldMk cId="3120947285" sldId="276"/>
            <ac:spMk id="45" creationId="{A1A054BD-AD69-A492-D182-1D42C0D8955C}"/>
          </ac:spMkLst>
        </pc:spChg>
        <pc:spChg chg="add mod">
          <ac:chgData name="森岡仁志" userId="7a42701a-7c09-458a-b0ad-7bd4302a8487" providerId="ADAL" clId="{9C313AC9-65B9-F446-BE40-AC501C302027}" dt="2025-03-10T14:48:07.168" v="164" actId="1076"/>
          <ac:spMkLst>
            <pc:docMk/>
            <pc:sldMk cId="3120947285" sldId="276"/>
            <ac:spMk id="59" creationId="{B6DB0D7D-CFBC-C6CF-22AC-36625644932C}"/>
          </ac:spMkLst>
        </pc:spChg>
        <pc:spChg chg="add mod">
          <ac:chgData name="森岡仁志" userId="7a42701a-7c09-458a-b0ad-7bd4302a8487" providerId="ADAL" clId="{9C313AC9-65B9-F446-BE40-AC501C302027}" dt="2025-03-10T14:48:07.168" v="164" actId="1076"/>
          <ac:spMkLst>
            <pc:docMk/>
            <pc:sldMk cId="3120947285" sldId="276"/>
            <ac:spMk id="62" creationId="{908B1175-EDD0-6256-CA4B-4D9EEB26493D}"/>
          </ac:spMkLst>
        </pc:spChg>
        <pc:spChg chg="add mod">
          <ac:chgData name="森岡仁志" userId="7a42701a-7c09-458a-b0ad-7bd4302a8487" providerId="ADAL" clId="{9C313AC9-65B9-F446-BE40-AC501C302027}" dt="2025-03-10T14:53:38.077" v="280" actId="14100"/>
          <ac:spMkLst>
            <pc:docMk/>
            <pc:sldMk cId="3120947285" sldId="276"/>
            <ac:spMk id="63" creationId="{BAED2177-349F-DC73-699C-FE7DA42DF0E4}"/>
          </ac:spMkLst>
        </pc:spChg>
        <pc:spChg chg="add mod">
          <ac:chgData name="森岡仁志" userId="7a42701a-7c09-458a-b0ad-7bd4302a8487" providerId="ADAL" clId="{9C313AC9-65B9-F446-BE40-AC501C302027}" dt="2025-03-10T14:51:30.632" v="237" actId="1076"/>
          <ac:spMkLst>
            <pc:docMk/>
            <pc:sldMk cId="3120947285" sldId="276"/>
            <ac:spMk id="1033" creationId="{5B18DE98-A41D-60B7-E283-CE8C4705886B}"/>
          </ac:spMkLst>
        </pc:spChg>
        <pc:spChg chg="add mod">
          <ac:chgData name="森岡仁志" userId="7a42701a-7c09-458a-b0ad-7bd4302a8487" providerId="ADAL" clId="{9C313AC9-65B9-F446-BE40-AC501C302027}" dt="2025-03-10T14:51:37.596" v="240" actId="20577"/>
          <ac:spMkLst>
            <pc:docMk/>
            <pc:sldMk cId="3120947285" sldId="276"/>
            <ac:spMk id="1034" creationId="{FFED88F7-1052-70EB-6944-FBE6B0FE81B7}"/>
          </ac:spMkLst>
        </pc:spChg>
        <pc:spChg chg="add mod">
          <ac:chgData name="森岡仁志" userId="7a42701a-7c09-458a-b0ad-7bd4302a8487" providerId="ADAL" clId="{9C313AC9-65B9-F446-BE40-AC501C302027}" dt="2025-03-10T14:52:14.046" v="254" actId="1076"/>
          <ac:spMkLst>
            <pc:docMk/>
            <pc:sldMk cId="3120947285" sldId="276"/>
            <ac:spMk id="1035" creationId="{3D3E857A-4214-5287-B8C9-E8C55E8B981D}"/>
          </ac:spMkLst>
        </pc:spChg>
        <pc:grpChg chg="del">
          <ac:chgData name="森岡仁志" userId="7a42701a-7c09-458a-b0ad-7bd4302a8487" providerId="ADAL" clId="{9C313AC9-65B9-F446-BE40-AC501C302027}" dt="2025-03-10T14:39:49.854" v="109" actId="478"/>
          <ac:grpSpMkLst>
            <pc:docMk/>
            <pc:sldMk cId="3120947285" sldId="276"/>
            <ac:grpSpMk id="21" creationId="{8B21CC3A-1FA4-B1FB-84AD-6C6E8B5F198D}"/>
          </ac:grpSpMkLst>
        </pc:grpChg>
        <pc:grpChg chg="del">
          <ac:chgData name="森岡仁志" userId="7a42701a-7c09-458a-b0ad-7bd4302a8487" providerId="ADAL" clId="{9C313AC9-65B9-F446-BE40-AC501C302027}" dt="2025-03-10T14:39:41.539" v="106" actId="478"/>
          <ac:grpSpMkLst>
            <pc:docMk/>
            <pc:sldMk cId="3120947285" sldId="276"/>
            <ac:grpSpMk id="22" creationId="{5D0B640F-032E-91F0-0EFD-A5789E13D940}"/>
          </ac:grpSpMkLst>
        </pc:grpChg>
        <pc:grpChg chg="del">
          <ac:chgData name="森岡仁志" userId="7a42701a-7c09-458a-b0ad-7bd4302a8487" providerId="ADAL" clId="{9C313AC9-65B9-F446-BE40-AC501C302027}" dt="2025-03-10T14:39:39.725" v="105" actId="478"/>
          <ac:grpSpMkLst>
            <pc:docMk/>
            <pc:sldMk cId="3120947285" sldId="276"/>
            <ac:grpSpMk id="25" creationId="{F0B0DF3F-1D3E-1E59-7343-019E9FCB64A2}"/>
          </ac:grpSpMkLst>
        </pc:grpChg>
        <pc:grpChg chg="del">
          <ac:chgData name="森岡仁志" userId="7a42701a-7c09-458a-b0ad-7bd4302a8487" providerId="ADAL" clId="{9C313AC9-65B9-F446-BE40-AC501C302027}" dt="2025-03-10T14:39:47.733" v="108" actId="478"/>
          <ac:grpSpMkLst>
            <pc:docMk/>
            <pc:sldMk cId="3120947285" sldId="276"/>
            <ac:grpSpMk id="28" creationId="{E88E864D-DEE2-7C76-9C04-9DFF9D6151F6}"/>
          </ac:grpSpMkLst>
        </pc:grpChg>
        <pc:grpChg chg="add mod">
          <ac:chgData name="森岡仁志" userId="7a42701a-7c09-458a-b0ad-7bd4302a8487" providerId="ADAL" clId="{9C313AC9-65B9-F446-BE40-AC501C302027}" dt="2025-03-10T14:44:12.319" v="132" actId="1076"/>
          <ac:grpSpMkLst>
            <pc:docMk/>
            <pc:sldMk cId="3120947285" sldId="276"/>
            <ac:grpSpMk id="32" creationId="{548EDA32-C285-2BAF-E455-EA67668FC45E}"/>
          </ac:grpSpMkLst>
        </pc:grpChg>
        <pc:grpChg chg="del">
          <ac:chgData name="森岡仁志" userId="7a42701a-7c09-458a-b0ad-7bd4302a8487" providerId="ADAL" clId="{9C313AC9-65B9-F446-BE40-AC501C302027}" dt="2025-03-10T14:39:36.323" v="104" actId="478"/>
          <ac:grpSpMkLst>
            <pc:docMk/>
            <pc:sldMk cId="3120947285" sldId="276"/>
            <ac:grpSpMk id="37" creationId="{69188931-07C6-64F8-5985-EA16765D2F8E}"/>
          </ac:grpSpMkLst>
        </pc:grpChg>
        <pc:grpChg chg="del">
          <ac:chgData name="森岡仁志" userId="7a42701a-7c09-458a-b0ad-7bd4302a8487" providerId="ADAL" clId="{9C313AC9-65B9-F446-BE40-AC501C302027}" dt="2025-03-10T14:39:34.278" v="103" actId="478"/>
          <ac:grpSpMkLst>
            <pc:docMk/>
            <pc:sldMk cId="3120947285" sldId="276"/>
            <ac:grpSpMk id="55" creationId="{15F77CF7-7810-5AA4-3B4D-60AB96DC89C2}"/>
          </ac:grpSpMkLst>
        </pc:grpChg>
        <pc:picChg chg="mod">
          <ac:chgData name="森岡仁志" userId="7a42701a-7c09-458a-b0ad-7bd4302a8487" providerId="ADAL" clId="{9C313AC9-65B9-F446-BE40-AC501C302027}" dt="2025-03-10T14:47:19.051" v="154" actId="1076"/>
          <ac:picMkLst>
            <pc:docMk/>
            <pc:sldMk cId="3120947285" sldId="276"/>
            <ac:picMk id="1026" creationId="{F4C06260-80F2-E007-B32E-904D352C4ED9}"/>
          </ac:picMkLst>
        </pc:picChg>
        <pc:picChg chg="mod">
          <ac:chgData name="森岡仁志" userId="7a42701a-7c09-458a-b0ad-7bd4302a8487" providerId="ADAL" clId="{9C313AC9-65B9-F446-BE40-AC501C302027}" dt="2025-03-10T14:48:24.500" v="165" actId="1076"/>
          <ac:picMkLst>
            <pc:docMk/>
            <pc:sldMk cId="3120947285" sldId="276"/>
            <ac:picMk id="1028" creationId="{C7C70C26-88FF-3F95-8C24-1818F6C42C7D}"/>
          </ac:picMkLst>
        </pc:picChg>
        <pc:cxnChg chg="add mod">
          <ac:chgData name="森岡仁志" userId="7a42701a-7c09-458a-b0ad-7bd4302a8487" providerId="ADAL" clId="{9C313AC9-65B9-F446-BE40-AC501C302027}" dt="2025-03-10T14:47:36.751" v="158" actId="14100"/>
          <ac:cxnSpMkLst>
            <pc:docMk/>
            <pc:sldMk cId="3120947285" sldId="276"/>
            <ac:cxnSpMk id="8" creationId="{C346D4BB-4363-2C21-9CA7-1A83D3658A17}"/>
          </ac:cxnSpMkLst>
        </pc:cxnChg>
        <pc:cxnChg chg="add mod">
          <ac:chgData name="森岡仁志" userId="7a42701a-7c09-458a-b0ad-7bd4302a8487" providerId="ADAL" clId="{9C313AC9-65B9-F446-BE40-AC501C302027}" dt="2025-03-10T14:47:36.751" v="158" actId="14100"/>
          <ac:cxnSpMkLst>
            <pc:docMk/>
            <pc:sldMk cId="3120947285" sldId="276"/>
            <ac:cxnSpMk id="9" creationId="{14CD4116-F2B7-2324-140F-81AE6DEE8857}"/>
          </ac:cxnSpMkLst>
        </pc:cxnChg>
        <pc:cxnChg chg="add mod">
          <ac:chgData name="森岡仁志" userId="7a42701a-7c09-458a-b0ad-7bd4302a8487" providerId="ADAL" clId="{9C313AC9-65B9-F446-BE40-AC501C302027}" dt="2025-03-10T14:43:56.044" v="129"/>
          <ac:cxnSpMkLst>
            <pc:docMk/>
            <pc:sldMk cId="3120947285" sldId="276"/>
            <ac:cxnSpMk id="13" creationId="{9E4F0C13-4DB0-03F4-20E4-699AD0A27F00}"/>
          </ac:cxnSpMkLst>
        </pc:cxnChg>
        <pc:cxnChg chg="add mod">
          <ac:chgData name="森岡仁志" userId="7a42701a-7c09-458a-b0ad-7bd4302a8487" providerId="ADAL" clId="{9C313AC9-65B9-F446-BE40-AC501C302027}" dt="2025-03-10T14:43:56.044" v="129"/>
          <ac:cxnSpMkLst>
            <pc:docMk/>
            <pc:sldMk cId="3120947285" sldId="276"/>
            <ac:cxnSpMk id="18" creationId="{B6F43C84-3D92-9540-98A9-DDC8A50D470B}"/>
          </ac:cxnSpMkLst>
        </pc:cxnChg>
        <pc:cxnChg chg="del">
          <ac:chgData name="森岡仁志" userId="7a42701a-7c09-458a-b0ad-7bd4302a8487" providerId="ADAL" clId="{9C313AC9-65B9-F446-BE40-AC501C302027}" dt="2025-03-10T14:39:45.791" v="107" actId="478"/>
          <ac:cxnSpMkLst>
            <pc:docMk/>
            <pc:sldMk cId="3120947285" sldId="276"/>
            <ac:cxnSpMk id="33" creationId="{E09D4964-8A74-2A7C-BD49-AA415A189E9D}"/>
          </ac:cxnSpMkLst>
        </pc:cxnChg>
        <pc:cxnChg chg="add mod">
          <ac:chgData name="森岡仁志" userId="7a42701a-7c09-458a-b0ad-7bd4302a8487" providerId="ADAL" clId="{9C313AC9-65B9-F446-BE40-AC501C302027}" dt="2025-03-10T14:47:19.051" v="154" actId="1076"/>
          <ac:cxnSpMkLst>
            <pc:docMk/>
            <pc:sldMk cId="3120947285" sldId="276"/>
            <ac:cxnSpMk id="38" creationId="{9D3BD167-042C-DD3A-E05D-CFD1FD60ED26}"/>
          </ac:cxnSpMkLst>
        </pc:cxnChg>
        <pc:cxnChg chg="add mod">
          <ac:chgData name="森岡仁志" userId="7a42701a-7c09-458a-b0ad-7bd4302a8487" providerId="ADAL" clId="{9C313AC9-65B9-F446-BE40-AC501C302027}" dt="2025-03-10T14:47:19.051" v="154" actId="1076"/>
          <ac:cxnSpMkLst>
            <pc:docMk/>
            <pc:sldMk cId="3120947285" sldId="276"/>
            <ac:cxnSpMk id="44" creationId="{6CE55C75-18EE-BF87-65A9-2995F353F673}"/>
          </ac:cxnSpMkLst>
        </pc:cxnChg>
        <pc:cxnChg chg="del">
          <ac:chgData name="森岡仁志" userId="7a42701a-7c09-458a-b0ad-7bd4302a8487" providerId="ADAL" clId="{9C313AC9-65B9-F446-BE40-AC501C302027}" dt="2025-03-10T14:39:56.422" v="112" actId="478"/>
          <ac:cxnSpMkLst>
            <pc:docMk/>
            <pc:sldMk cId="3120947285" sldId="276"/>
            <ac:cxnSpMk id="46" creationId="{10BCFA83-9237-61FA-2FA1-7893B5C02E9D}"/>
          </ac:cxnSpMkLst>
        </pc:cxnChg>
        <pc:cxnChg chg="del">
          <ac:chgData name="森岡仁志" userId="7a42701a-7c09-458a-b0ad-7bd4302a8487" providerId="ADAL" clId="{9C313AC9-65B9-F446-BE40-AC501C302027}" dt="2025-03-10T14:39:58.366" v="113" actId="478"/>
          <ac:cxnSpMkLst>
            <pc:docMk/>
            <pc:sldMk cId="3120947285" sldId="276"/>
            <ac:cxnSpMk id="49" creationId="{DC1A804E-ADDE-4542-7FE5-5743ACD09972}"/>
          </ac:cxnSpMkLst>
        </pc:cxnChg>
        <pc:cxnChg chg="del">
          <ac:chgData name="森岡仁志" userId="7a42701a-7c09-458a-b0ad-7bd4302a8487" providerId="ADAL" clId="{9C313AC9-65B9-F446-BE40-AC501C302027}" dt="2025-03-10T14:39:52.525" v="110" actId="478"/>
          <ac:cxnSpMkLst>
            <pc:docMk/>
            <pc:sldMk cId="3120947285" sldId="276"/>
            <ac:cxnSpMk id="51" creationId="{6EA482DB-D844-535B-B13A-96C8FD334C1E}"/>
          </ac:cxnSpMkLst>
        </pc:cxnChg>
        <pc:cxnChg chg="del">
          <ac:chgData name="森岡仁志" userId="7a42701a-7c09-458a-b0ad-7bd4302a8487" providerId="ADAL" clId="{9C313AC9-65B9-F446-BE40-AC501C302027}" dt="2025-03-10T14:39:54.423" v="111" actId="478"/>
          <ac:cxnSpMkLst>
            <pc:docMk/>
            <pc:sldMk cId="3120947285" sldId="276"/>
            <ac:cxnSpMk id="53" creationId="{41EB3FEC-4511-7E50-BB3C-486834938C58}"/>
          </ac:cxnSpMkLst>
        </pc:cxnChg>
        <pc:cxnChg chg="add mod">
          <ac:chgData name="森岡仁志" userId="7a42701a-7c09-458a-b0ad-7bd4302a8487" providerId="ADAL" clId="{9C313AC9-65B9-F446-BE40-AC501C302027}" dt="2025-03-10T14:48:07.168" v="164" actId="1076"/>
          <ac:cxnSpMkLst>
            <pc:docMk/>
            <pc:sldMk cId="3120947285" sldId="276"/>
            <ac:cxnSpMk id="60" creationId="{5B67488A-AC4A-89A3-B874-34568BC5954B}"/>
          </ac:cxnSpMkLst>
        </pc:cxnChg>
        <pc:cxnChg chg="add mod">
          <ac:chgData name="森岡仁志" userId="7a42701a-7c09-458a-b0ad-7bd4302a8487" providerId="ADAL" clId="{9C313AC9-65B9-F446-BE40-AC501C302027}" dt="2025-03-10T14:48:07.168" v="164" actId="1076"/>
          <ac:cxnSpMkLst>
            <pc:docMk/>
            <pc:sldMk cId="3120947285" sldId="276"/>
            <ac:cxnSpMk id="61" creationId="{40572877-6E55-7A10-2658-A82588807521}"/>
          </ac:cxnSpMkLst>
        </pc:cxnChg>
        <pc:cxnChg chg="add mod">
          <ac:chgData name="森岡仁志" userId="7a42701a-7c09-458a-b0ad-7bd4302a8487" providerId="ADAL" clId="{9C313AC9-65B9-F446-BE40-AC501C302027}" dt="2025-03-10T14:50:54.281" v="223" actId="1582"/>
          <ac:cxnSpMkLst>
            <pc:docMk/>
            <pc:sldMk cId="3120947285" sldId="276"/>
            <ac:cxnSpMk id="1025" creationId="{EB1D2B1E-C486-EE91-FF50-73921EEED686}"/>
          </ac:cxnSpMkLst>
        </pc:cxnChg>
        <pc:cxnChg chg="add mod">
          <ac:chgData name="森岡仁志" userId="7a42701a-7c09-458a-b0ad-7bd4302a8487" providerId="ADAL" clId="{9C313AC9-65B9-F446-BE40-AC501C302027}" dt="2025-03-10T14:51:09.370" v="226" actId="14100"/>
          <ac:cxnSpMkLst>
            <pc:docMk/>
            <pc:sldMk cId="3120947285" sldId="276"/>
            <ac:cxnSpMk id="1027" creationId="{031CC26F-A14E-A8A7-C125-D011F1825194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3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 (SRC Software)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 (SRC Software)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 (SRC Software)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 (SRC Software)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 (SRC Software)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 (SRC Software)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 (SRC Software)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March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802.11-25/0226r0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IEEE 802.11ai and IEEE 802.11bc for Automotive Use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2025-03-10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186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0439400" imgH="2387600" progId="Word.Document.8">
                  <p:embed/>
                </p:oleObj>
              </mc:Choice>
              <mc:Fallback>
                <p:oleObj name="文書" r:id="rId3" imgW="10439400" imgH="2387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16535B-B8E3-7D16-6F23-96EDEF00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IEEE 802.11bc DL for Automotive</a:t>
            </a:r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C9747C8-31C2-49DB-ED59-097F9096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2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/>
              <a:t>In-vehicle monitoring at blind intersection</a:t>
            </a:r>
            <a:endParaRPr lang="ja-JP" altLang="en-US" sz="20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B463E8-C4CA-EC03-48DA-5227E1B7D4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0EF93F-3BB2-7B6B-7B37-594396768D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C7512AE-1369-5479-1F70-ADB80988B8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609D387-2BE6-92CB-F0A4-67AA38A31BAB}"/>
              </a:ext>
            </a:extLst>
          </p:cNvPr>
          <p:cNvSpPr/>
          <p:nvPr/>
        </p:nvSpPr>
        <p:spPr bwMode="auto">
          <a:xfrm>
            <a:off x="2618379" y="3501191"/>
            <a:ext cx="1169894" cy="1035423"/>
          </a:xfrm>
          <a:custGeom>
            <a:avLst/>
            <a:gdLst>
              <a:gd name="connsiteX0" fmla="*/ 0 w 1169894"/>
              <a:gd name="connsiteY0" fmla="*/ 1035423 h 1035423"/>
              <a:gd name="connsiteX1" fmla="*/ 1169894 w 1169894"/>
              <a:gd name="connsiteY1" fmla="*/ 1035423 h 1035423"/>
              <a:gd name="connsiteX2" fmla="*/ 1169894 w 1169894"/>
              <a:gd name="connsiteY2" fmla="*/ 0 h 10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894" h="1035423">
                <a:moveTo>
                  <a:pt x="0" y="1035423"/>
                </a:moveTo>
                <a:lnTo>
                  <a:pt x="1169894" y="1035423"/>
                </a:lnTo>
                <a:lnTo>
                  <a:pt x="116989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0AD7D6E-1FD2-7000-D7BA-1354F21500B4}"/>
              </a:ext>
            </a:extLst>
          </p:cNvPr>
          <p:cNvSpPr/>
          <p:nvPr/>
        </p:nvSpPr>
        <p:spPr bwMode="auto">
          <a:xfrm flipV="1">
            <a:off x="2618379" y="5119321"/>
            <a:ext cx="1169894" cy="1035423"/>
          </a:xfrm>
          <a:custGeom>
            <a:avLst/>
            <a:gdLst>
              <a:gd name="connsiteX0" fmla="*/ 0 w 1169894"/>
              <a:gd name="connsiteY0" fmla="*/ 1035423 h 1035423"/>
              <a:gd name="connsiteX1" fmla="*/ 1169894 w 1169894"/>
              <a:gd name="connsiteY1" fmla="*/ 1035423 h 1035423"/>
              <a:gd name="connsiteX2" fmla="*/ 1169894 w 1169894"/>
              <a:gd name="connsiteY2" fmla="*/ 0 h 10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894" h="1035423">
                <a:moveTo>
                  <a:pt x="0" y="1035423"/>
                </a:moveTo>
                <a:lnTo>
                  <a:pt x="1169894" y="1035423"/>
                </a:lnTo>
                <a:lnTo>
                  <a:pt x="116989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8D80271-0259-88CA-FF6C-3E2E2AC68FC7}"/>
              </a:ext>
            </a:extLst>
          </p:cNvPr>
          <p:cNvSpPr/>
          <p:nvPr/>
        </p:nvSpPr>
        <p:spPr bwMode="auto">
          <a:xfrm flipH="1">
            <a:off x="4444938" y="3501191"/>
            <a:ext cx="1169894" cy="1035423"/>
          </a:xfrm>
          <a:custGeom>
            <a:avLst/>
            <a:gdLst>
              <a:gd name="connsiteX0" fmla="*/ 0 w 1169894"/>
              <a:gd name="connsiteY0" fmla="*/ 1035423 h 1035423"/>
              <a:gd name="connsiteX1" fmla="*/ 1169894 w 1169894"/>
              <a:gd name="connsiteY1" fmla="*/ 1035423 h 1035423"/>
              <a:gd name="connsiteX2" fmla="*/ 1169894 w 1169894"/>
              <a:gd name="connsiteY2" fmla="*/ 0 h 10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894" h="1035423">
                <a:moveTo>
                  <a:pt x="0" y="1035423"/>
                </a:moveTo>
                <a:lnTo>
                  <a:pt x="1169894" y="1035423"/>
                </a:lnTo>
                <a:lnTo>
                  <a:pt x="116989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EEB9A07-2ADC-D603-A4FD-1521D3889E6C}"/>
              </a:ext>
            </a:extLst>
          </p:cNvPr>
          <p:cNvSpPr/>
          <p:nvPr/>
        </p:nvSpPr>
        <p:spPr bwMode="auto">
          <a:xfrm flipH="1" flipV="1">
            <a:off x="4444938" y="5119321"/>
            <a:ext cx="1169894" cy="1035423"/>
          </a:xfrm>
          <a:custGeom>
            <a:avLst/>
            <a:gdLst>
              <a:gd name="connsiteX0" fmla="*/ 0 w 1169894"/>
              <a:gd name="connsiteY0" fmla="*/ 1035423 h 1035423"/>
              <a:gd name="connsiteX1" fmla="*/ 1169894 w 1169894"/>
              <a:gd name="connsiteY1" fmla="*/ 1035423 h 1035423"/>
              <a:gd name="connsiteX2" fmla="*/ 1169894 w 1169894"/>
              <a:gd name="connsiteY2" fmla="*/ 0 h 10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894" h="1035423">
                <a:moveTo>
                  <a:pt x="0" y="1035423"/>
                </a:moveTo>
                <a:lnTo>
                  <a:pt x="1169894" y="1035423"/>
                </a:lnTo>
                <a:lnTo>
                  <a:pt x="1169894" y="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E127CE0-275B-45E2-5347-EEFE483C2041}"/>
              </a:ext>
            </a:extLst>
          </p:cNvPr>
          <p:cNvGrpSpPr/>
          <p:nvPr/>
        </p:nvGrpSpPr>
        <p:grpSpPr>
          <a:xfrm rot="8146667">
            <a:off x="4342849" y="5028174"/>
            <a:ext cx="309285" cy="155036"/>
            <a:chOff x="5244353" y="3112198"/>
            <a:chExt cx="309285" cy="155036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BA07E7C-46A4-080B-C2F8-80C956807F51}"/>
                </a:ext>
              </a:extLst>
            </p:cNvPr>
            <p:cNvSpPr/>
            <p:nvPr/>
          </p:nvSpPr>
          <p:spPr bwMode="auto">
            <a:xfrm>
              <a:off x="5244353" y="3112199"/>
              <a:ext cx="228600" cy="15503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台形 19">
              <a:extLst>
                <a:ext uri="{FF2B5EF4-FFF2-40B4-BE49-F238E27FC236}">
                  <a16:creationId xmlns:a16="http://schemas.microsoft.com/office/drawing/2014/main" id="{B5634E5D-D61C-1114-AE38-54E2CB0ECA34}"/>
                </a:ext>
              </a:extLst>
            </p:cNvPr>
            <p:cNvSpPr/>
            <p:nvPr/>
          </p:nvSpPr>
          <p:spPr bwMode="auto">
            <a:xfrm rot="16200000">
              <a:off x="5435778" y="3149374"/>
              <a:ext cx="155036" cy="80684"/>
            </a:xfrm>
            <a:prstGeom prst="trapezoi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A95E49F-D54D-62A5-C869-11FEAB11E681}"/>
              </a:ext>
            </a:extLst>
          </p:cNvPr>
          <p:cNvGrpSpPr/>
          <p:nvPr/>
        </p:nvGrpSpPr>
        <p:grpSpPr>
          <a:xfrm rot="18907541">
            <a:off x="3664860" y="4335854"/>
            <a:ext cx="309285" cy="155036"/>
            <a:chOff x="5244353" y="3112198"/>
            <a:chExt cx="309285" cy="155036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7B033164-8D5D-216C-A61B-AF2F31CF776B}"/>
                </a:ext>
              </a:extLst>
            </p:cNvPr>
            <p:cNvSpPr/>
            <p:nvPr/>
          </p:nvSpPr>
          <p:spPr bwMode="auto">
            <a:xfrm>
              <a:off x="5244353" y="3112199"/>
              <a:ext cx="228600" cy="15503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4" name="台形 23">
              <a:extLst>
                <a:ext uri="{FF2B5EF4-FFF2-40B4-BE49-F238E27FC236}">
                  <a16:creationId xmlns:a16="http://schemas.microsoft.com/office/drawing/2014/main" id="{C0C44851-5BBA-C290-8975-3A5897D1B5D3}"/>
                </a:ext>
              </a:extLst>
            </p:cNvPr>
            <p:cNvSpPr/>
            <p:nvPr/>
          </p:nvSpPr>
          <p:spPr bwMode="auto">
            <a:xfrm rot="16200000">
              <a:off x="5435778" y="3149374"/>
              <a:ext cx="155036" cy="80684"/>
            </a:xfrm>
            <a:prstGeom prst="trapezoi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6519E6E-5A99-18E6-1308-A2409ACB3DB2}"/>
              </a:ext>
            </a:extLst>
          </p:cNvPr>
          <p:cNvGrpSpPr/>
          <p:nvPr/>
        </p:nvGrpSpPr>
        <p:grpSpPr>
          <a:xfrm rot="2865029">
            <a:off x="4372379" y="4417269"/>
            <a:ext cx="309285" cy="155036"/>
            <a:chOff x="5244353" y="3112198"/>
            <a:chExt cx="309285" cy="155036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2FCEE94A-7F50-AC3F-60B7-CE680959D419}"/>
                </a:ext>
              </a:extLst>
            </p:cNvPr>
            <p:cNvSpPr/>
            <p:nvPr/>
          </p:nvSpPr>
          <p:spPr bwMode="auto">
            <a:xfrm>
              <a:off x="5244353" y="3112199"/>
              <a:ext cx="228600" cy="15503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7" name="台形 26">
              <a:extLst>
                <a:ext uri="{FF2B5EF4-FFF2-40B4-BE49-F238E27FC236}">
                  <a16:creationId xmlns:a16="http://schemas.microsoft.com/office/drawing/2014/main" id="{50158287-64AA-5F24-3FEB-6FB88F12DE11}"/>
                </a:ext>
              </a:extLst>
            </p:cNvPr>
            <p:cNvSpPr/>
            <p:nvPr/>
          </p:nvSpPr>
          <p:spPr bwMode="auto">
            <a:xfrm rot="16200000">
              <a:off x="5435778" y="3149374"/>
              <a:ext cx="155036" cy="80684"/>
            </a:xfrm>
            <a:prstGeom prst="trapezoi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9DFDED3-2C62-9B19-0F53-20E66EB5CDC5}"/>
              </a:ext>
            </a:extLst>
          </p:cNvPr>
          <p:cNvGrpSpPr/>
          <p:nvPr/>
        </p:nvGrpSpPr>
        <p:grpSpPr>
          <a:xfrm rot="13078612">
            <a:off x="3617322" y="5036021"/>
            <a:ext cx="309285" cy="155036"/>
            <a:chOff x="5244353" y="3112198"/>
            <a:chExt cx="309285" cy="155036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7172AD2-FF72-A920-6351-80F8838D32AC}"/>
                </a:ext>
              </a:extLst>
            </p:cNvPr>
            <p:cNvSpPr/>
            <p:nvPr/>
          </p:nvSpPr>
          <p:spPr bwMode="auto">
            <a:xfrm>
              <a:off x="5244353" y="3112199"/>
              <a:ext cx="228600" cy="155035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台形 29">
              <a:extLst>
                <a:ext uri="{FF2B5EF4-FFF2-40B4-BE49-F238E27FC236}">
                  <a16:creationId xmlns:a16="http://schemas.microsoft.com/office/drawing/2014/main" id="{EEA1748C-2E38-5260-351C-7B6AD50FDA9A}"/>
                </a:ext>
              </a:extLst>
            </p:cNvPr>
            <p:cNvSpPr/>
            <p:nvPr/>
          </p:nvSpPr>
          <p:spPr bwMode="auto">
            <a:xfrm rot="16200000">
              <a:off x="5435778" y="3149374"/>
              <a:ext cx="155036" cy="80684"/>
            </a:xfrm>
            <a:prstGeom prst="trapezoid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C9BA21B-0084-D286-C441-DAE78487258A}"/>
              </a:ext>
            </a:extLst>
          </p:cNvPr>
          <p:cNvSpPr txBox="1"/>
          <p:nvPr/>
        </p:nvSpPr>
        <p:spPr>
          <a:xfrm>
            <a:off x="2645008" y="3865013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A8775561-7E7B-DF61-AC13-C6212BB9A299}"/>
              </a:ext>
            </a:extLst>
          </p:cNvPr>
          <p:cNvCxnSpPr/>
          <p:nvPr/>
        </p:nvCxnSpPr>
        <p:spPr bwMode="auto">
          <a:xfrm>
            <a:off x="3390166" y="4126479"/>
            <a:ext cx="328333" cy="2017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775BBF-9AFC-49A5-318B-B63ABAC5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4256" y="4384599"/>
            <a:ext cx="632237" cy="8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A05BCD-34E1-D8E2-87D3-C5A7FEC8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69076" y="3256317"/>
            <a:ext cx="721210" cy="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91849A5-6639-E40A-11FD-D74A11DD4181}"/>
              </a:ext>
            </a:extLst>
          </p:cNvPr>
          <p:cNvGrpSpPr/>
          <p:nvPr/>
        </p:nvGrpSpPr>
        <p:grpSpPr>
          <a:xfrm>
            <a:off x="6429314" y="4536614"/>
            <a:ext cx="3505911" cy="1810390"/>
            <a:chOff x="5653279" y="4323713"/>
            <a:chExt cx="3952007" cy="2040746"/>
          </a:xfrm>
        </p:grpSpPr>
        <p:pic>
          <p:nvPicPr>
            <p:cNvPr id="10" name="図 9" descr="車の運転席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F78B3927-44CC-DBC9-9E70-02F97D960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43"/>
            <a:stretch/>
          </p:blipFill>
          <p:spPr>
            <a:xfrm>
              <a:off x="5653279" y="4323713"/>
              <a:ext cx="3952007" cy="2040746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054908F-A0DB-C612-DA7A-48CE5B7B98A2}"/>
                </a:ext>
              </a:extLst>
            </p:cNvPr>
            <p:cNvSpPr/>
            <p:nvPr/>
          </p:nvSpPr>
          <p:spPr bwMode="auto">
            <a:xfrm>
              <a:off x="7231561" y="4418264"/>
              <a:ext cx="874059" cy="3532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5F29F51-A2C8-79A8-D9A7-9616C9A8F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129" y="4437113"/>
              <a:ext cx="333975" cy="33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6872B418-4A5D-115F-ADDA-39EC9981D4C4}"/>
                </a:ext>
              </a:extLst>
            </p:cNvPr>
            <p:cNvCxnSpPr>
              <a:stCxn id="34" idx="0"/>
              <a:endCxn id="34" idx="2"/>
            </p:cNvCxnSpPr>
            <p:nvPr/>
          </p:nvCxnSpPr>
          <p:spPr bwMode="auto">
            <a:xfrm>
              <a:off x="7668591" y="4418264"/>
              <a:ext cx="0" cy="35321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531FF517-1E8F-2D3F-EEF1-EF13458F96EA}"/>
              </a:ext>
            </a:extLst>
          </p:cNvPr>
          <p:cNvGrpSpPr/>
          <p:nvPr/>
        </p:nvGrpSpPr>
        <p:grpSpPr>
          <a:xfrm>
            <a:off x="5048265" y="2434960"/>
            <a:ext cx="3458138" cy="1730562"/>
            <a:chOff x="4476765" y="2452415"/>
            <a:chExt cx="3458138" cy="1730562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B86A25F6-E71E-FFFB-BEC3-8863C4952AAC}"/>
                </a:ext>
              </a:extLst>
            </p:cNvPr>
            <p:cNvGrpSpPr/>
            <p:nvPr/>
          </p:nvGrpSpPr>
          <p:grpSpPr>
            <a:xfrm>
              <a:off x="4476765" y="2452415"/>
              <a:ext cx="3458138" cy="1730562"/>
              <a:chOff x="5692586" y="2102241"/>
              <a:chExt cx="3952007" cy="2040746"/>
            </a:xfrm>
          </p:grpSpPr>
          <p:pic>
            <p:nvPicPr>
              <p:cNvPr id="39" name="図 38" descr="車の運転席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0E145032-DE95-289C-2C0C-E6ADC4AC7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43"/>
              <a:stretch/>
            </p:blipFill>
            <p:spPr>
              <a:xfrm>
                <a:off x="5692586" y="2102241"/>
                <a:ext cx="3952007" cy="2040746"/>
              </a:xfrm>
              <a:prstGeom prst="rect">
                <a:avLst/>
              </a:prstGeom>
            </p:spPr>
          </p:pic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C1F3DE7E-F508-62A1-B15C-5E85C0964EA9}"/>
                  </a:ext>
                </a:extLst>
              </p:cNvPr>
              <p:cNvSpPr/>
              <p:nvPr/>
            </p:nvSpPr>
            <p:spPr bwMode="auto">
              <a:xfrm>
                <a:off x="7270868" y="2196792"/>
                <a:ext cx="874059" cy="3532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6C14B680-4B1A-7E51-4891-D27C37E8CFDF}"/>
                  </a:ext>
                </a:extLst>
              </p:cNvPr>
              <p:cNvCxnSpPr>
                <a:stCxn id="40" idx="0"/>
                <a:endCxn id="40" idx="2"/>
              </p:cNvCxnSpPr>
              <p:nvPr/>
            </p:nvCxnSpPr>
            <p:spPr bwMode="auto">
              <a:xfrm>
                <a:off x="7707898" y="2196792"/>
                <a:ext cx="0" cy="353211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D953CD69-5C9B-7068-B441-824AC980F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794" y="2564129"/>
              <a:ext cx="236456" cy="23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4C54F1F6-5E96-BCA3-628E-634F295F401C}"/>
              </a:ext>
            </a:extLst>
          </p:cNvPr>
          <p:cNvCxnSpPr>
            <a:cxnSpLocks/>
          </p:cNvCxnSpPr>
          <p:nvPr/>
        </p:nvCxnSpPr>
        <p:spPr bwMode="auto">
          <a:xfrm flipV="1">
            <a:off x="5505559" y="4536614"/>
            <a:ext cx="923755" cy="1109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545B262-0F84-AB9F-D4F8-4DE20029862F}"/>
              </a:ext>
            </a:extLst>
          </p:cNvPr>
          <p:cNvCxnSpPr/>
          <p:nvPr/>
        </p:nvCxnSpPr>
        <p:spPr bwMode="auto">
          <a:xfrm>
            <a:off x="5505559" y="5043205"/>
            <a:ext cx="923755" cy="130379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E17A1A5E-4C46-606E-B74A-285CF9889AEE}"/>
              </a:ext>
            </a:extLst>
          </p:cNvPr>
          <p:cNvCxnSpPr/>
          <p:nvPr/>
        </p:nvCxnSpPr>
        <p:spPr bwMode="auto">
          <a:xfrm>
            <a:off x="4390425" y="4017639"/>
            <a:ext cx="657840" cy="14788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CC73EED6-2A9A-D78D-621C-427DF5F560F3}"/>
              </a:ext>
            </a:extLst>
          </p:cNvPr>
          <p:cNvCxnSpPr>
            <a:cxnSpLocks/>
          </p:cNvCxnSpPr>
          <p:nvPr/>
        </p:nvCxnSpPr>
        <p:spPr bwMode="auto">
          <a:xfrm flipV="1">
            <a:off x="4375726" y="2442633"/>
            <a:ext cx="654159" cy="128249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099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D7244-AB46-31A3-918C-382D2A3D4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D9D56-BB32-6A1D-DAD9-A7F1BF70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IEEE 802.11bc UL for Automotive</a:t>
            </a:r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0ACE2C49-DDE8-140D-7841-D71108F3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2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/>
              <a:t>Sensor data upload</a:t>
            </a:r>
            <a:endParaRPr lang="ja-JP" altLang="en-US" sz="20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F1CA17-71FF-FAE6-A33C-F88EB9C780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6A3123-76A8-1104-7CA6-4E705A7535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10FFD7B-DD0C-3B4A-B025-9C411AAB5F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  <p:grpSp>
        <p:nvGrpSpPr>
          <p:cNvPr id="1063" name="グループ化 1062">
            <a:extLst>
              <a:ext uri="{FF2B5EF4-FFF2-40B4-BE49-F238E27FC236}">
                <a16:creationId xmlns:a16="http://schemas.microsoft.com/office/drawing/2014/main" id="{4BD4547C-B3FC-62B4-5402-C5166A16B30D}"/>
              </a:ext>
            </a:extLst>
          </p:cNvPr>
          <p:cNvGrpSpPr/>
          <p:nvPr/>
        </p:nvGrpSpPr>
        <p:grpSpPr>
          <a:xfrm>
            <a:off x="675262" y="2254624"/>
            <a:ext cx="10940960" cy="5226699"/>
            <a:chOff x="556800" y="1147418"/>
            <a:chExt cx="10940960" cy="5226699"/>
          </a:xfrm>
        </p:grpSpPr>
        <p:sp>
          <p:nvSpPr>
            <p:cNvPr id="1025" name="パイ 1024">
              <a:extLst>
                <a:ext uri="{FF2B5EF4-FFF2-40B4-BE49-F238E27FC236}">
                  <a16:creationId xmlns:a16="http://schemas.microsoft.com/office/drawing/2014/main" id="{B891C052-D054-621C-0D4D-822E9DEB0C95}"/>
                </a:ext>
              </a:extLst>
            </p:cNvPr>
            <p:cNvSpPr/>
            <p:nvPr/>
          </p:nvSpPr>
          <p:spPr>
            <a:xfrm flipV="1">
              <a:off x="2085791" y="2881288"/>
              <a:ext cx="3429000" cy="3429000"/>
            </a:xfrm>
            <a:prstGeom prst="pie">
              <a:avLst>
                <a:gd name="adj1" fmla="val 1403181"/>
                <a:gd name="adj2" fmla="val 9171208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15000">
                  <a:srgbClr val="FFC00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27" name="パイ 1026">
              <a:extLst>
                <a:ext uri="{FF2B5EF4-FFF2-40B4-BE49-F238E27FC236}">
                  <a16:creationId xmlns:a16="http://schemas.microsoft.com/office/drawing/2014/main" id="{BD321272-FFCD-98C9-0C88-0EC9C37F4535}"/>
                </a:ext>
              </a:extLst>
            </p:cNvPr>
            <p:cNvSpPr/>
            <p:nvPr/>
          </p:nvSpPr>
          <p:spPr>
            <a:xfrm flipV="1">
              <a:off x="2887022" y="2945117"/>
              <a:ext cx="3429000" cy="3429000"/>
            </a:xfrm>
            <a:prstGeom prst="pie">
              <a:avLst>
                <a:gd name="adj1" fmla="val 1403181"/>
                <a:gd name="adj2" fmla="val 9171208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15000">
                  <a:srgbClr val="FFC00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29" name="パイ 1028">
              <a:extLst>
                <a:ext uri="{FF2B5EF4-FFF2-40B4-BE49-F238E27FC236}">
                  <a16:creationId xmlns:a16="http://schemas.microsoft.com/office/drawing/2014/main" id="{6336A23C-00F3-D01A-2125-0E2831D94F1C}"/>
                </a:ext>
              </a:extLst>
            </p:cNvPr>
            <p:cNvSpPr/>
            <p:nvPr/>
          </p:nvSpPr>
          <p:spPr>
            <a:xfrm flipV="1">
              <a:off x="3939991" y="2841422"/>
              <a:ext cx="3429000" cy="3429000"/>
            </a:xfrm>
            <a:prstGeom prst="pie">
              <a:avLst>
                <a:gd name="adj1" fmla="val 1403181"/>
                <a:gd name="adj2" fmla="val 9171208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15000">
                  <a:srgbClr val="FFC00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1" name="パイ 1030">
              <a:extLst>
                <a:ext uri="{FF2B5EF4-FFF2-40B4-BE49-F238E27FC236}">
                  <a16:creationId xmlns:a16="http://schemas.microsoft.com/office/drawing/2014/main" id="{07BA2C95-1B69-3BD8-D221-CA0E97A0A30D}"/>
                </a:ext>
              </a:extLst>
            </p:cNvPr>
            <p:cNvSpPr/>
            <p:nvPr/>
          </p:nvSpPr>
          <p:spPr>
            <a:xfrm flipV="1">
              <a:off x="5061279" y="2939299"/>
              <a:ext cx="3429000" cy="3429000"/>
            </a:xfrm>
            <a:prstGeom prst="pie">
              <a:avLst>
                <a:gd name="adj1" fmla="val 1403181"/>
                <a:gd name="adj2" fmla="val 9171208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15000">
                  <a:srgbClr val="FFC00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3" name="パイ 1032">
              <a:extLst>
                <a:ext uri="{FF2B5EF4-FFF2-40B4-BE49-F238E27FC236}">
                  <a16:creationId xmlns:a16="http://schemas.microsoft.com/office/drawing/2014/main" id="{FF9CAC2B-A531-FC05-BA69-45E3CC7A8EFA}"/>
                </a:ext>
              </a:extLst>
            </p:cNvPr>
            <p:cNvSpPr/>
            <p:nvPr/>
          </p:nvSpPr>
          <p:spPr>
            <a:xfrm flipV="1">
              <a:off x="6153404" y="2878416"/>
              <a:ext cx="3429000" cy="3429000"/>
            </a:xfrm>
            <a:prstGeom prst="pie">
              <a:avLst>
                <a:gd name="adj1" fmla="val 1403181"/>
                <a:gd name="adj2" fmla="val 9171208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15000">
                  <a:srgbClr val="FFC00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4" name="パイ 1033">
              <a:extLst>
                <a:ext uri="{FF2B5EF4-FFF2-40B4-BE49-F238E27FC236}">
                  <a16:creationId xmlns:a16="http://schemas.microsoft.com/office/drawing/2014/main" id="{D7CC4AE0-99DA-9BAF-242D-DE5517B5F926}"/>
                </a:ext>
              </a:extLst>
            </p:cNvPr>
            <p:cNvSpPr/>
            <p:nvPr/>
          </p:nvSpPr>
          <p:spPr>
            <a:xfrm flipV="1">
              <a:off x="7003375" y="2929627"/>
              <a:ext cx="3429000" cy="3429000"/>
            </a:xfrm>
            <a:prstGeom prst="pie">
              <a:avLst>
                <a:gd name="adj1" fmla="val 1403181"/>
                <a:gd name="adj2" fmla="val 9171208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15000">
                  <a:srgbClr val="FFC00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5" name="パイ 1034">
              <a:extLst>
                <a:ext uri="{FF2B5EF4-FFF2-40B4-BE49-F238E27FC236}">
                  <a16:creationId xmlns:a16="http://schemas.microsoft.com/office/drawing/2014/main" id="{C6D750FC-68BB-2220-E5D0-392A03503770}"/>
                </a:ext>
              </a:extLst>
            </p:cNvPr>
            <p:cNvSpPr/>
            <p:nvPr/>
          </p:nvSpPr>
          <p:spPr>
            <a:xfrm flipV="1">
              <a:off x="8068760" y="2844478"/>
              <a:ext cx="3429000" cy="3429000"/>
            </a:xfrm>
            <a:prstGeom prst="pie">
              <a:avLst>
                <a:gd name="adj1" fmla="val 1403181"/>
                <a:gd name="adj2" fmla="val 9171208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15000">
                  <a:srgbClr val="FFC00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6" name="パイ 1035">
              <a:extLst>
                <a:ext uri="{FF2B5EF4-FFF2-40B4-BE49-F238E27FC236}">
                  <a16:creationId xmlns:a16="http://schemas.microsoft.com/office/drawing/2014/main" id="{027E98E4-A804-2DAE-51D2-49FE028B04C7}"/>
                </a:ext>
              </a:extLst>
            </p:cNvPr>
            <p:cNvSpPr/>
            <p:nvPr/>
          </p:nvSpPr>
          <p:spPr>
            <a:xfrm flipV="1">
              <a:off x="556800" y="2929627"/>
              <a:ext cx="3429000" cy="3429000"/>
            </a:xfrm>
            <a:prstGeom prst="pie">
              <a:avLst>
                <a:gd name="adj1" fmla="val 1403181"/>
                <a:gd name="adj2" fmla="val 9171208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15000">
                  <a:srgbClr val="FFC00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7" name="平行四辺形 1036">
              <a:extLst>
                <a:ext uri="{FF2B5EF4-FFF2-40B4-BE49-F238E27FC236}">
                  <a16:creationId xmlns:a16="http://schemas.microsoft.com/office/drawing/2014/main" id="{F4EB05C9-C3F8-5F4B-C6E5-FB87FFDBE6FC}"/>
                </a:ext>
              </a:extLst>
            </p:cNvPr>
            <p:cNvSpPr/>
            <p:nvPr/>
          </p:nvSpPr>
          <p:spPr>
            <a:xfrm>
              <a:off x="859971" y="4635170"/>
              <a:ext cx="10373433" cy="452781"/>
            </a:xfrm>
            <a:prstGeom prst="parallelogram">
              <a:avLst>
                <a:gd name="adj" fmla="val 112512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8" name="Picture 2">
              <a:extLst>
                <a:ext uri="{FF2B5EF4-FFF2-40B4-BE49-F238E27FC236}">
                  <a16:creationId xmlns:a16="http://schemas.microsoft.com/office/drawing/2014/main" id="{15DBCD2A-2A96-02A3-B583-6B1D3B547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445" y="4465321"/>
              <a:ext cx="915632" cy="6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2">
              <a:extLst>
                <a:ext uri="{FF2B5EF4-FFF2-40B4-BE49-F238E27FC236}">
                  <a16:creationId xmlns:a16="http://schemas.microsoft.com/office/drawing/2014/main" id="{BB938F2B-BE25-1D65-B919-35E7D6746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297" y="4465321"/>
              <a:ext cx="915632" cy="6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2">
              <a:extLst>
                <a:ext uri="{FF2B5EF4-FFF2-40B4-BE49-F238E27FC236}">
                  <a16:creationId xmlns:a16="http://schemas.microsoft.com/office/drawing/2014/main" id="{5505ADB6-54A8-7BF7-C177-D7F640D4F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5702" y="4559300"/>
              <a:ext cx="915632" cy="6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41" name="グループ化 1040">
              <a:extLst>
                <a:ext uri="{FF2B5EF4-FFF2-40B4-BE49-F238E27FC236}">
                  <a16:creationId xmlns:a16="http://schemas.microsoft.com/office/drawing/2014/main" id="{D6D13CB2-0757-99C5-D3C7-0331A28B383A}"/>
                </a:ext>
              </a:extLst>
            </p:cNvPr>
            <p:cNvGrpSpPr/>
            <p:nvPr/>
          </p:nvGrpSpPr>
          <p:grpSpPr>
            <a:xfrm>
              <a:off x="5625199" y="2712720"/>
              <a:ext cx="279400" cy="1922450"/>
              <a:chOff x="4709160" y="2499360"/>
              <a:chExt cx="279400" cy="1922450"/>
            </a:xfrm>
          </p:grpSpPr>
          <p:cxnSp>
            <p:nvCxnSpPr>
              <p:cNvPr id="1042" name="直線コネクタ 1041">
                <a:extLst>
                  <a:ext uri="{FF2B5EF4-FFF2-40B4-BE49-F238E27FC236}">
                    <a16:creationId xmlns:a16="http://schemas.microsoft.com/office/drawing/2014/main" id="{BD788297-1257-C77A-EBC4-653B73EE94DA}"/>
                  </a:ext>
                </a:extLst>
              </p:cNvPr>
              <p:cNvCxnSpPr/>
              <p:nvPr/>
            </p:nvCxnSpPr>
            <p:spPr>
              <a:xfrm>
                <a:off x="4988560" y="2600960"/>
                <a:ext cx="0" cy="182085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3" name="正方形/長方形 1042">
                <a:extLst>
                  <a:ext uri="{FF2B5EF4-FFF2-40B4-BE49-F238E27FC236}">
                    <a16:creationId xmlns:a16="http://schemas.microsoft.com/office/drawing/2014/main" id="{978EE5C8-66D9-27D9-046C-6CC8B2C565CF}"/>
                  </a:ext>
                </a:extLst>
              </p:cNvPr>
              <p:cNvSpPr/>
              <p:nvPr/>
            </p:nvSpPr>
            <p:spPr>
              <a:xfrm>
                <a:off x="4709160" y="2713514"/>
                <a:ext cx="254000" cy="203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44" name="直線コネクタ 1043">
                <a:extLst>
                  <a:ext uri="{FF2B5EF4-FFF2-40B4-BE49-F238E27FC236}">
                    <a16:creationId xmlns:a16="http://schemas.microsoft.com/office/drawing/2014/main" id="{261343BA-A62A-EE45-0145-AEDC923F7643}"/>
                  </a:ext>
                </a:extLst>
              </p:cNvPr>
              <p:cNvCxnSpPr/>
              <p:nvPr/>
            </p:nvCxnSpPr>
            <p:spPr>
              <a:xfrm>
                <a:off x="4709160" y="2499360"/>
                <a:ext cx="0" cy="3157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5" name="グループ化 1044">
              <a:extLst>
                <a:ext uri="{FF2B5EF4-FFF2-40B4-BE49-F238E27FC236}">
                  <a16:creationId xmlns:a16="http://schemas.microsoft.com/office/drawing/2014/main" id="{EFE70F1E-A287-2B1D-3ED1-2EC7672F2010}"/>
                </a:ext>
              </a:extLst>
            </p:cNvPr>
            <p:cNvGrpSpPr/>
            <p:nvPr/>
          </p:nvGrpSpPr>
          <p:grpSpPr>
            <a:xfrm>
              <a:off x="8553818" y="2725420"/>
              <a:ext cx="279400" cy="1922450"/>
              <a:chOff x="4709160" y="2499360"/>
              <a:chExt cx="279400" cy="1922450"/>
            </a:xfrm>
          </p:grpSpPr>
          <p:cxnSp>
            <p:nvCxnSpPr>
              <p:cNvPr id="1046" name="直線コネクタ 1045">
                <a:extLst>
                  <a:ext uri="{FF2B5EF4-FFF2-40B4-BE49-F238E27FC236}">
                    <a16:creationId xmlns:a16="http://schemas.microsoft.com/office/drawing/2014/main" id="{DE3319A0-2D5A-BD22-1DB2-978B1F39E010}"/>
                  </a:ext>
                </a:extLst>
              </p:cNvPr>
              <p:cNvCxnSpPr/>
              <p:nvPr/>
            </p:nvCxnSpPr>
            <p:spPr>
              <a:xfrm>
                <a:off x="4988560" y="2600960"/>
                <a:ext cx="0" cy="182085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7" name="正方形/長方形 1046">
                <a:extLst>
                  <a:ext uri="{FF2B5EF4-FFF2-40B4-BE49-F238E27FC236}">
                    <a16:creationId xmlns:a16="http://schemas.microsoft.com/office/drawing/2014/main" id="{5611A067-33BC-F001-B12E-319221F1D918}"/>
                  </a:ext>
                </a:extLst>
              </p:cNvPr>
              <p:cNvSpPr/>
              <p:nvPr/>
            </p:nvSpPr>
            <p:spPr>
              <a:xfrm>
                <a:off x="4709160" y="2713514"/>
                <a:ext cx="254000" cy="203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48" name="直線コネクタ 1047">
                <a:extLst>
                  <a:ext uri="{FF2B5EF4-FFF2-40B4-BE49-F238E27FC236}">
                    <a16:creationId xmlns:a16="http://schemas.microsoft.com/office/drawing/2014/main" id="{7D863CF2-7B4A-1D94-2B8C-A59C14874FAA}"/>
                  </a:ext>
                </a:extLst>
              </p:cNvPr>
              <p:cNvCxnSpPr/>
              <p:nvPr/>
            </p:nvCxnSpPr>
            <p:spPr>
              <a:xfrm>
                <a:off x="4709160" y="2499360"/>
                <a:ext cx="0" cy="3157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9" name="グループ化 1048">
              <a:extLst>
                <a:ext uri="{FF2B5EF4-FFF2-40B4-BE49-F238E27FC236}">
                  <a16:creationId xmlns:a16="http://schemas.microsoft.com/office/drawing/2014/main" id="{015C484F-6E12-8F02-15DD-E9576ECDFBE5}"/>
                </a:ext>
              </a:extLst>
            </p:cNvPr>
            <p:cNvGrpSpPr/>
            <p:nvPr/>
          </p:nvGrpSpPr>
          <p:grpSpPr>
            <a:xfrm>
              <a:off x="2247272" y="2721677"/>
              <a:ext cx="279400" cy="1922450"/>
              <a:chOff x="4709160" y="2499360"/>
              <a:chExt cx="279400" cy="1922450"/>
            </a:xfrm>
          </p:grpSpPr>
          <p:cxnSp>
            <p:nvCxnSpPr>
              <p:cNvPr id="1050" name="直線コネクタ 1049">
                <a:extLst>
                  <a:ext uri="{FF2B5EF4-FFF2-40B4-BE49-F238E27FC236}">
                    <a16:creationId xmlns:a16="http://schemas.microsoft.com/office/drawing/2014/main" id="{8502ED60-662E-0E3E-3E1E-B982F2DE8E24}"/>
                  </a:ext>
                </a:extLst>
              </p:cNvPr>
              <p:cNvCxnSpPr/>
              <p:nvPr/>
            </p:nvCxnSpPr>
            <p:spPr>
              <a:xfrm>
                <a:off x="4988560" y="2600960"/>
                <a:ext cx="0" cy="1820850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1" name="正方形/長方形 1050">
                <a:extLst>
                  <a:ext uri="{FF2B5EF4-FFF2-40B4-BE49-F238E27FC236}">
                    <a16:creationId xmlns:a16="http://schemas.microsoft.com/office/drawing/2014/main" id="{0A8C75B4-3B99-30CB-AB66-AB352793F2B5}"/>
                  </a:ext>
                </a:extLst>
              </p:cNvPr>
              <p:cNvSpPr/>
              <p:nvPr/>
            </p:nvSpPr>
            <p:spPr>
              <a:xfrm>
                <a:off x="4709160" y="2713514"/>
                <a:ext cx="254000" cy="203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52" name="直線コネクタ 1051">
                <a:extLst>
                  <a:ext uri="{FF2B5EF4-FFF2-40B4-BE49-F238E27FC236}">
                    <a16:creationId xmlns:a16="http://schemas.microsoft.com/office/drawing/2014/main" id="{CAD26F24-D6B5-924A-0384-D1B68BED0005}"/>
                  </a:ext>
                </a:extLst>
              </p:cNvPr>
              <p:cNvCxnSpPr/>
              <p:nvPr/>
            </p:nvCxnSpPr>
            <p:spPr>
              <a:xfrm>
                <a:off x="4709160" y="2499360"/>
                <a:ext cx="0" cy="31575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53" name="Picture 2">
              <a:extLst>
                <a:ext uri="{FF2B5EF4-FFF2-40B4-BE49-F238E27FC236}">
                  <a16:creationId xmlns:a16="http://schemas.microsoft.com/office/drawing/2014/main" id="{A8728970-2E05-8627-A1E7-248C59809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706" y="4595788"/>
              <a:ext cx="915632" cy="6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2">
              <a:extLst>
                <a:ext uri="{FF2B5EF4-FFF2-40B4-BE49-F238E27FC236}">
                  <a16:creationId xmlns:a16="http://schemas.microsoft.com/office/drawing/2014/main" id="{E544F444-2D26-0106-65C2-C417E42D3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058" y="4458982"/>
              <a:ext cx="915632" cy="6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2">
              <a:extLst>
                <a:ext uri="{FF2B5EF4-FFF2-40B4-BE49-F238E27FC236}">
                  <a16:creationId xmlns:a16="http://schemas.microsoft.com/office/drawing/2014/main" id="{B0C2ABA0-5AB8-0500-C1C6-52D8EEC50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038" y="4570023"/>
              <a:ext cx="915632" cy="6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2">
              <a:extLst>
                <a:ext uri="{FF2B5EF4-FFF2-40B4-BE49-F238E27FC236}">
                  <a16:creationId xmlns:a16="http://schemas.microsoft.com/office/drawing/2014/main" id="{5321D2B5-E2C4-40B2-2A2B-E8BF8F683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303" y="4502108"/>
              <a:ext cx="915632" cy="6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2">
              <a:extLst>
                <a:ext uri="{FF2B5EF4-FFF2-40B4-BE49-F238E27FC236}">
                  <a16:creationId xmlns:a16="http://schemas.microsoft.com/office/drawing/2014/main" id="{DC10C189-AA10-17FF-C5F5-314523126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624" y="4569549"/>
              <a:ext cx="915632" cy="6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8" name="円柱 1057">
              <a:extLst>
                <a:ext uri="{FF2B5EF4-FFF2-40B4-BE49-F238E27FC236}">
                  <a16:creationId xmlns:a16="http://schemas.microsoft.com/office/drawing/2014/main" id="{E97D4DD1-235A-15F2-05C1-E816F48C21A3}"/>
                </a:ext>
              </a:extLst>
            </p:cNvPr>
            <p:cNvSpPr/>
            <p:nvPr/>
          </p:nvSpPr>
          <p:spPr>
            <a:xfrm>
              <a:off x="5356490" y="1147418"/>
              <a:ext cx="1138636" cy="668299"/>
            </a:xfrm>
            <a:prstGeom prst="can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Data Server</a:t>
              </a:r>
              <a:endParaRPr kumimoji="1" lang="ja-JP" alt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9" name="テキスト ボックス 1058">
              <a:extLst>
                <a:ext uri="{FF2B5EF4-FFF2-40B4-BE49-F238E27FC236}">
                  <a16:creationId xmlns:a16="http://schemas.microsoft.com/office/drawing/2014/main" id="{6AFF079A-6088-3530-85EC-588A23201B48}"/>
                </a:ext>
              </a:extLst>
            </p:cNvPr>
            <p:cNvSpPr txBox="1"/>
            <p:nvPr/>
          </p:nvSpPr>
          <p:spPr>
            <a:xfrm>
              <a:off x="9004159" y="2760742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AP</a:t>
              </a:r>
              <a:endParaRPr kumimoji="1" lang="ja-JP" altLang="en-US"/>
            </a:p>
          </p:txBody>
        </p:sp>
        <p:cxnSp>
          <p:nvCxnSpPr>
            <p:cNvPr id="1060" name="直線矢印コネクタ 1059">
              <a:extLst>
                <a:ext uri="{FF2B5EF4-FFF2-40B4-BE49-F238E27FC236}">
                  <a16:creationId xmlns:a16="http://schemas.microsoft.com/office/drawing/2014/main" id="{163244E5-A0E7-57EE-0B44-BB55FAA3E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6672" y="1855099"/>
              <a:ext cx="3054587" cy="106557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直線矢印コネクタ 1060">
              <a:extLst>
                <a:ext uri="{FF2B5EF4-FFF2-40B4-BE49-F238E27FC236}">
                  <a16:creationId xmlns:a16="http://schemas.microsoft.com/office/drawing/2014/main" id="{7A8EAD80-C08F-2CB8-52D4-46FB791E88DB}"/>
                </a:ext>
              </a:extLst>
            </p:cNvPr>
            <p:cNvCxnSpPr>
              <a:stCxn id="1058" idx="3"/>
              <a:endCxn id="1043" idx="0"/>
            </p:cNvCxnSpPr>
            <p:nvPr/>
          </p:nvCxnSpPr>
          <p:spPr>
            <a:xfrm flipH="1">
              <a:off x="5752199" y="1815717"/>
              <a:ext cx="173609" cy="111115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直線矢印コネクタ 1061">
              <a:extLst>
                <a:ext uri="{FF2B5EF4-FFF2-40B4-BE49-F238E27FC236}">
                  <a16:creationId xmlns:a16="http://schemas.microsoft.com/office/drawing/2014/main" id="{94B95922-37BA-45CC-26ED-D582915B0212}"/>
                </a:ext>
              </a:extLst>
            </p:cNvPr>
            <p:cNvCxnSpPr/>
            <p:nvPr/>
          </p:nvCxnSpPr>
          <p:spPr>
            <a:xfrm>
              <a:off x="6300038" y="1815717"/>
              <a:ext cx="2253780" cy="11049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621919D5-D694-22C1-C0D2-744E1A41BB58}"/>
              </a:ext>
            </a:extLst>
          </p:cNvPr>
          <p:cNvSpPr txBox="1"/>
          <p:nvPr/>
        </p:nvSpPr>
        <p:spPr>
          <a:xfrm>
            <a:off x="3805708" y="462737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Data</a:t>
            </a:r>
            <a:endParaRPr kumimoji="1" lang="ja-JP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8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D14A-34D6-F0F7-2666-6B5EBCA37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6CD4EB-8ECE-634C-1D81-36728765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Combination of IEEE 802.11bc UL and DL</a:t>
            </a:r>
            <a:br>
              <a:rPr kumimoji="1" lang="en-US" altLang="ja-JP" dirty="0"/>
            </a:br>
            <a:r>
              <a:rPr kumimoji="1" lang="en-US" altLang="ja-JP" dirty="0"/>
              <a:t>for Automotive</a:t>
            </a:r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1CAF11A-9713-67AC-C543-4AEDB44B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2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000" dirty="0"/>
              <a:t>Assisting autonomous driving by distributing location and intention</a:t>
            </a:r>
            <a:endParaRPr lang="ja-JP" altLang="en-US" sz="20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B815EB-B68C-526F-FE88-66E1543E4F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B2EA1F-9A32-3AF3-D62C-FF8253861C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1C175BC-CCFE-2EEB-92E5-CDBC61E52E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C06260-80F2-E007-B32E-904D352C4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7297" y="3719162"/>
            <a:ext cx="632237" cy="89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C70C26-88FF-3F95-8C24-1818F6C4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115512" y="4220143"/>
            <a:ext cx="721210" cy="9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346D4BB-4363-2C21-9CA7-1A83D3658A17}"/>
              </a:ext>
            </a:extLst>
          </p:cNvPr>
          <p:cNvCxnSpPr>
            <a:cxnSpLocks/>
          </p:cNvCxnSpPr>
          <p:nvPr/>
        </p:nvCxnSpPr>
        <p:spPr bwMode="auto">
          <a:xfrm>
            <a:off x="1553737" y="3940916"/>
            <a:ext cx="8980448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4CD4116-F2B7-2324-140F-81AE6DEE8857}"/>
              </a:ext>
            </a:extLst>
          </p:cNvPr>
          <p:cNvCxnSpPr>
            <a:cxnSpLocks/>
          </p:cNvCxnSpPr>
          <p:nvPr/>
        </p:nvCxnSpPr>
        <p:spPr bwMode="auto">
          <a:xfrm>
            <a:off x="1553737" y="5019952"/>
            <a:ext cx="897301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14E3E3-42C0-C889-CB61-EE9887885D16}"/>
              </a:ext>
            </a:extLst>
          </p:cNvPr>
          <p:cNvSpPr/>
          <p:nvPr/>
        </p:nvSpPr>
        <p:spPr bwMode="auto">
          <a:xfrm>
            <a:off x="6096000" y="3940158"/>
            <a:ext cx="903248" cy="3940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48EDA32-C285-2BAF-E455-EA67668FC45E}"/>
              </a:ext>
            </a:extLst>
          </p:cNvPr>
          <p:cNvGrpSpPr/>
          <p:nvPr/>
        </p:nvGrpSpPr>
        <p:grpSpPr>
          <a:xfrm>
            <a:off x="4744168" y="2968373"/>
            <a:ext cx="140066" cy="963743"/>
            <a:chOff x="2365734" y="3828883"/>
            <a:chExt cx="279400" cy="1922450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E4F0C13-4DB0-03F4-20E4-699AD0A27F00}"/>
                </a:ext>
              </a:extLst>
            </p:cNvPr>
            <p:cNvCxnSpPr/>
            <p:nvPr/>
          </p:nvCxnSpPr>
          <p:spPr>
            <a:xfrm>
              <a:off x="2645134" y="3930483"/>
              <a:ext cx="0" cy="182085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C660682-68C2-2F8C-8ABE-EF7DBD43A53A}"/>
                </a:ext>
              </a:extLst>
            </p:cNvPr>
            <p:cNvSpPr/>
            <p:nvPr/>
          </p:nvSpPr>
          <p:spPr>
            <a:xfrm>
              <a:off x="2365734" y="4043037"/>
              <a:ext cx="254000" cy="203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B6F43C84-3D92-9540-98A9-DDC8A50D470B}"/>
                </a:ext>
              </a:extLst>
            </p:cNvPr>
            <p:cNvCxnSpPr/>
            <p:nvPr/>
          </p:nvCxnSpPr>
          <p:spPr>
            <a:xfrm>
              <a:off x="2365734" y="3828883"/>
              <a:ext cx="0" cy="3157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9D3BD167-042C-DD3A-E05D-CFD1FD60ED26}"/>
              </a:ext>
            </a:extLst>
          </p:cNvPr>
          <p:cNvCxnSpPr/>
          <p:nvPr/>
        </p:nvCxnSpPr>
        <p:spPr bwMode="auto">
          <a:xfrm>
            <a:off x="6096000" y="3968149"/>
            <a:ext cx="903247" cy="3628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CE55C75-18EE-BF87-65A9-2995F353F673}"/>
              </a:ext>
            </a:extLst>
          </p:cNvPr>
          <p:cNvCxnSpPr/>
          <p:nvPr/>
        </p:nvCxnSpPr>
        <p:spPr bwMode="auto">
          <a:xfrm flipV="1">
            <a:off x="6096000" y="3940158"/>
            <a:ext cx="903247" cy="3908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1A054BD-AD69-A492-D182-1D42C0D8955C}"/>
              </a:ext>
            </a:extLst>
          </p:cNvPr>
          <p:cNvSpPr txBox="1"/>
          <p:nvPr/>
        </p:nvSpPr>
        <p:spPr>
          <a:xfrm>
            <a:off x="6152322" y="4297974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6DB0D7D-CFBC-C6CF-22AC-36625644932C}"/>
              </a:ext>
            </a:extLst>
          </p:cNvPr>
          <p:cNvSpPr/>
          <p:nvPr/>
        </p:nvSpPr>
        <p:spPr bwMode="auto">
          <a:xfrm>
            <a:off x="3680616" y="4625942"/>
            <a:ext cx="903248" cy="3940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5B67488A-AC4A-89A3-B874-34568BC5954B}"/>
              </a:ext>
            </a:extLst>
          </p:cNvPr>
          <p:cNvCxnSpPr/>
          <p:nvPr/>
        </p:nvCxnSpPr>
        <p:spPr bwMode="auto">
          <a:xfrm>
            <a:off x="3680616" y="4653933"/>
            <a:ext cx="903247" cy="3628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0572877-6E55-7A10-2658-A82588807521}"/>
              </a:ext>
            </a:extLst>
          </p:cNvPr>
          <p:cNvCxnSpPr/>
          <p:nvPr/>
        </p:nvCxnSpPr>
        <p:spPr bwMode="auto">
          <a:xfrm flipV="1">
            <a:off x="3680616" y="4625942"/>
            <a:ext cx="903247" cy="3908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08B1175-EDD0-6256-CA4B-4D9EEB26493D}"/>
              </a:ext>
            </a:extLst>
          </p:cNvPr>
          <p:cNvSpPr txBox="1"/>
          <p:nvPr/>
        </p:nvSpPr>
        <p:spPr>
          <a:xfrm>
            <a:off x="3736938" y="498375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Obstacle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角丸四角形吹き出し 62">
            <a:extLst>
              <a:ext uri="{FF2B5EF4-FFF2-40B4-BE49-F238E27FC236}">
                <a16:creationId xmlns:a16="http://schemas.microsoft.com/office/drawing/2014/main" id="{BAED2177-349F-DC73-699C-FE7DA42DF0E4}"/>
              </a:ext>
            </a:extLst>
          </p:cNvPr>
          <p:cNvSpPr/>
          <p:nvPr/>
        </p:nvSpPr>
        <p:spPr bwMode="auto">
          <a:xfrm>
            <a:off x="8352369" y="3218543"/>
            <a:ext cx="1364053" cy="644622"/>
          </a:xfrm>
          <a:prstGeom prst="wedgeRoundRectCallout">
            <a:avLst>
              <a:gd name="adj1" fmla="val -29708"/>
              <a:gd name="adj2" fmla="val 63448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400" dirty="0">
                <a:solidFill>
                  <a:schemeClr val="tx1"/>
                </a:solidFill>
              </a:rPr>
              <a:t>Please go first.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400" dirty="0">
                <a:solidFill>
                  <a:schemeClr val="tx1"/>
                </a:solidFill>
              </a:rPr>
              <a:t>I will wait.</a:t>
            </a:r>
            <a:endParaRPr kumimoji="0" lang="ja-JP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25" name="直線矢印コネクタ 1024">
            <a:extLst>
              <a:ext uri="{FF2B5EF4-FFF2-40B4-BE49-F238E27FC236}">
                <a16:creationId xmlns:a16="http://schemas.microsoft.com/office/drawing/2014/main" id="{EB1D2B1E-C486-EE91-FF50-73921EEED686}"/>
              </a:ext>
            </a:extLst>
          </p:cNvPr>
          <p:cNvCxnSpPr/>
          <p:nvPr/>
        </p:nvCxnSpPr>
        <p:spPr bwMode="auto">
          <a:xfrm flipH="1" flipV="1">
            <a:off x="5024300" y="3156896"/>
            <a:ext cx="3123122" cy="73123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7" name="直線矢印コネクタ 1026">
            <a:extLst>
              <a:ext uri="{FF2B5EF4-FFF2-40B4-BE49-F238E27FC236}">
                <a16:creationId xmlns:a16="http://schemas.microsoft.com/office/drawing/2014/main" id="{031CC26F-A14E-A8A7-C125-D011F1825194}"/>
              </a:ext>
            </a:extLst>
          </p:cNvPr>
          <p:cNvCxnSpPr>
            <a:cxnSpLocks/>
          </p:cNvCxnSpPr>
          <p:nvPr/>
        </p:nvCxnSpPr>
        <p:spPr bwMode="auto">
          <a:xfrm flipH="1">
            <a:off x="2728332" y="3218543"/>
            <a:ext cx="1925444" cy="11397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5B18DE98-A41D-60B7-E283-CE8C4705886B}"/>
              </a:ext>
            </a:extLst>
          </p:cNvPr>
          <p:cNvSpPr txBox="1"/>
          <p:nvPr/>
        </p:nvSpPr>
        <p:spPr>
          <a:xfrm>
            <a:off x="6301860" y="3193816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EBCS UL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FFED88F7-1052-70EB-6944-FBE6B0FE81B7}"/>
              </a:ext>
            </a:extLst>
          </p:cNvPr>
          <p:cNvSpPr txBox="1"/>
          <p:nvPr/>
        </p:nvSpPr>
        <p:spPr>
          <a:xfrm>
            <a:off x="3150350" y="3391579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EBCS DL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3D3E857A-4214-5287-B8C9-E8C55E8B981D}"/>
              </a:ext>
            </a:extLst>
          </p:cNvPr>
          <p:cNvSpPr txBox="1"/>
          <p:nvPr/>
        </p:nvSpPr>
        <p:spPr>
          <a:xfrm>
            <a:off x="4361008" y="2673867"/>
            <a:ext cx="1020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by AP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4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0CF7F1-2F72-D0E6-A9F2-51EF24FF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References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CD4359-8BE1-38D2-DEDB-DD840C65C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" altLang="ja-JP" dirty="0"/>
              <a:t>H. Morioka, M. </a:t>
            </a:r>
            <a:r>
              <a:rPr kumimoji="1" lang="en" altLang="ja-JP" dirty="0" err="1"/>
              <a:t>Ohmori</a:t>
            </a:r>
            <a:r>
              <a:rPr kumimoji="1" lang="en" altLang="ja-JP" dirty="0"/>
              <a:t>, M. </a:t>
            </a:r>
            <a:r>
              <a:rPr kumimoji="1" lang="en" altLang="ja-JP" dirty="0" err="1"/>
              <a:t>Ohta</a:t>
            </a:r>
            <a:r>
              <a:rPr kumimoji="1" lang="en" altLang="ja-JP" dirty="0"/>
              <a:t>, H. Mano, “Development of a Seamless Handover Method Using Two Wireless LAN Devices on a Mobile Node”, The 10</a:t>
            </a:r>
            <a:r>
              <a:rPr kumimoji="1" lang="en" altLang="ja-JP" baseline="30000" dirty="0"/>
              <a:t>th</a:t>
            </a:r>
            <a:r>
              <a:rPr kumimoji="1" lang="en" altLang="ja-JP" dirty="0"/>
              <a:t> IPSJ DPS Workshop, 2002 (Japanese)</a:t>
            </a:r>
          </a:p>
          <a:p>
            <a:pPr marL="0" indent="0"/>
            <a:endParaRPr kumimoji="1" lang="en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" altLang="ja-JP" dirty="0"/>
              <a:t>H. Morioka, H. Mano, M. </a:t>
            </a:r>
            <a:r>
              <a:rPr kumimoji="1" lang="en" altLang="ja-JP" dirty="0" err="1"/>
              <a:t>Ohmori</a:t>
            </a:r>
            <a:r>
              <a:rPr kumimoji="1" lang="en" altLang="ja-JP" dirty="0"/>
              <a:t>, M. </a:t>
            </a:r>
            <a:r>
              <a:rPr kumimoji="1" lang="en" altLang="ja-JP" dirty="0" err="1"/>
              <a:t>Ohta</a:t>
            </a:r>
            <a:r>
              <a:rPr kumimoji="1" lang="en" altLang="ja-JP" dirty="0"/>
              <a:t>, M. </a:t>
            </a:r>
            <a:r>
              <a:rPr kumimoji="1" lang="en" altLang="ja-JP" dirty="0" err="1"/>
              <a:t>Hirabaru</a:t>
            </a:r>
            <a:r>
              <a:rPr kumimoji="1" lang="en" altLang="ja-JP" dirty="0"/>
              <a:t>, M. Hasegawa, M. Inoue, "Seamless Handover with Wireless LAN, Mobile IP, MISP and PDMA", The 9</a:t>
            </a:r>
            <a:r>
              <a:rPr kumimoji="1" lang="en" altLang="ja-JP" baseline="30000" dirty="0"/>
              <a:t>th</a:t>
            </a:r>
            <a:r>
              <a:rPr kumimoji="1" lang="en" altLang="ja-JP" dirty="0"/>
              <a:t> International Symposium on Wireless Personal Multimedia Communications, 2006</a:t>
            </a:r>
          </a:p>
          <a:p>
            <a:pPr marL="0" indent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F2F7A1-C339-C44A-50C0-FB809B44A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230CE-9942-B305-6809-B1B7AF99963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7E7CC02-E88D-CBB3-37A1-518DEC53EB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4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provides information about IEEE 802.11ai and IEEE 802.11bc for automotive usage.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>
            <a:extLst>
              <a:ext uri="{FF2B5EF4-FFF2-40B4-BE49-F238E27FC236}">
                <a16:creationId xmlns:a16="http://schemas.microsoft.com/office/drawing/2014/main" id="{67B6E73C-40B5-074A-9C4B-C211765C43D0}"/>
              </a:ext>
            </a:extLst>
          </p:cNvPr>
          <p:cNvSpPr/>
          <p:nvPr/>
        </p:nvSpPr>
        <p:spPr bwMode="auto">
          <a:xfrm>
            <a:off x="6858000" y="1926038"/>
            <a:ext cx="5170394" cy="310441"/>
          </a:xfrm>
          <a:prstGeom prst="roundRect">
            <a:avLst>
              <a:gd name="adj" fmla="val 29662"/>
            </a:avLst>
          </a:prstGeom>
          <a:solidFill>
            <a:srgbClr val="00B8FF">
              <a:alpha val="2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角丸四角形 74">
            <a:extLst>
              <a:ext uri="{FF2B5EF4-FFF2-40B4-BE49-F238E27FC236}">
                <a16:creationId xmlns:a16="http://schemas.microsoft.com/office/drawing/2014/main" id="{668A68E9-DE7C-593F-19E5-C1CF0D79E1F4}"/>
              </a:ext>
            </a:extLst>
          </p:cNvPr>
          <p:cNvSpPr/>
          <p:nvPr/>
        </p:nvSpPr>
        <p:spPr bwMode="auto">
          <a:xfrm>
            <a:off x="6858000" y="2238894"/>
            <a:ext cx="5170394" cy="3337617"/>
          </a:xfrm>
          <a:prstGeom prst="roundRect">
            <a:avLst>
              <a:gd name="adj" fmla="val 3573"/>
            </a:avLst>
          </a:prstGeom>
          <a:solidFill>
            <a:srgbClr val="55FF52">
              <a:alpha val="2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角丸四角形 75">
            <a:extLst>
              <a:ext uri="{FF2B5EF4-FFF2-40B4-BE49-F238E27FC236}">
                <a16:creationId xmlns:a16="http://schemas.microsoft.com/office/drawing/2014/main" id="{30E11ED7-42BD-FDC0-0306-B4CF2693953C}"/>
              </a:ext>
            </a:extLst>
          </p:cNvPr>
          <p:cNvSpPr/>
          <p:nvPr/>
        </p:nvSpPr>
        <p:spPr bwMode="auto">
          <a:xfrm>
            <a:off x="6858000" y="5575042"/>
            <a:ext cx="5170394" cy="754283"/>
          </a:xfrm>
          <a:prstGeom prst="roundRect">
            <a:avLst>
              <a:gd name="adj" fmla="val 14508"/>
            </a:avLst>
          </a:prstGeom>
          <a:solidFill>
            <a:srgbClr val="FF0000">
              <a:alpha val="2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9F7C48F-C447-02EF-F05D-873F35EC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IEEE 802.11ai (Fast Initial Link Setup, FILS)</a:t>
            </a:r>
            <a:endParaRPr kumimoji="1" lang="ja-JP" altLang="en-US"/>
          </a:p>
        </p:txBody>
      </p:sp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1A1909AA-21DE-7DC9-6614-7FCF18AA64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IEEE 802.11ai provides fast “initial” link setup.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/>
              <a:t>“Initial” means the first link setup in an 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/>
              <a:t>It can be used not only for “initial” but also “non-initial” (inside ESS).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/>
              <a:t>“Link setup” is defined as</a:t>
            </a:r>
            <a:br>
              <a:rPr lang="en-US" altLang="ja-JP" sz="1400" dirty="0"/>
            </a:br>
            <a:r>
              <a:rPr lang="en-US" altLang="ja-JP" sz="1400" i="1" dirty="0"/>
              <a:t>The process of discovering an extended service set (ESS), (secure) association and authentication, and gaining the ability to send higher layer [e.g., Internet Protocol (IP)] traffic with a valid higher layer address through an access point (AP).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“Link setup” can be divided into three parts.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/>
              <a:t>AP discovery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/>
              <a:t>Authentication and key exchange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400" dirty="0"/>
              <a:t>Higher layer setup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IEEE 802.11ai provides optimized solutions to each part.</a:t>
            </a:r>
            <a:endParaRPr lang="ja-JP" altLang="en-US" sz="160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5FD9C57B-AC62-0130-DDEF-3BD3CD9BAB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AD85B7-AA31-440F-EB5B-D727473303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Hitoshi Morioka (SRC Software)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3D690-2ADF-CAB8-88C7-10621EB1CA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7" name="Line 3">
            <a:extLst>
              <a:ext uri="{FF2B5EF4-FFF2-40B4-BE49-F238E27FC236}">
                <a16:creationId xmlns:a16="http://schemas.microsoft.com/office/drawing/2014/main" id="{39237B7A-9E03-60B6-1253-CB05AA5D6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1926038"/>
            <a:ext cx="0" cy="44412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" name="Line 4">
            <a:extLst>
              <a:ext uri="{FF2B5EF4-FFF2-40B4-BE49-F238E27FC236}">
                <a16:creationId xmlns:a16="http://schemas.microsoft.com/office/drawing/2014/main" id="{54E8AE0A-5692-7AFD-34BC-992883FDC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7145" y="1980417"/>
            <a:ext cx="0" cy="43868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51AF445F-6B14-90B4-ED4A-2634F9F9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597" y="2661074"/>
            <a:ext cx="1007429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EAPOL-Start</a:t>
            </a:r>
          </a:p>
        </p:txBody>
      </p:sp>
      <p:sp>
        <p:nvSpPr>
          <p:cNvPr id="22" name="Line 32">
            <a:extLst>
              <a:ext uri="{FF2B5EF4-FFF2-40B4-BE49-F238E27FC236}">
                <a16:creationId xmlns:a16="http://schemas.microsoft.com/office/drawing/2014/main" id="{DE4557E8-33C3-E86F-5F62-B7BEA3628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2858971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" name="Line 33">
            <a:extLst>
              <a:ext uri="{FF2B5EF4-FFF2-40B4-BE49-F238E27FC236}">
                <a16:creationId xmlns:a16="http://schemas.microsoft.com/office/drawing/2014/main" id="{7ABF9C06-DF25-95D3-1D7C-75F3C6F82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3023321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" name="Line 34">
            <a:extLst>
              <a:ext uri="{FF2B5EF4-FFF2-40B4-BE49-F238E27FC236}">
                <a16:creationId xmlns:a16="http://schemas.microsoft.com/office/drawing/2014/main" id="{11824B7D-0326-3552-B425-460843C3E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3133291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B006605A-3A56-A74A-E0F1-44592D977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068" y="4797369"/>
            <a:ext cx="1048685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EAP-Success</a:t>
            </a:r>
          </a:p>
        </p:txBody>
      </p:sp>
      <p:sp>
        <p:nvSpPr>
          <p:cNvPr id="26" name="Line 33">
            <a:extLst>
              <a:ext uri="{FF2B5EF4-FFF2-40B4-BE49-F238E27FC236}">
                <a16:creationId xmlns:a16="http://schemas.microsoft.com/office/drawing/2014/main" id="{2C83AD8F-A0A5-7611-3283-28951CC572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4996739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60B05552-C74D-9AC6-D297-1DE4CFDB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496" y="4119396"/>
            <a:ext cx="1269899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PEAP</a:t>
            </a:r>
          </a:p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EAP-MSCHAPv2</a:t>
            </a:r>
          </a:p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round trips)</a:t>
            </a:r>
          </a:p>
        </p:txBody>
      </p:sp>
      <p:sp>
        <p:nvSpPr>
          <p:cNvPr id="28" name="Freeform 107">
            <a:extLst>
              <a:ext uri="{FF2B5EF4-FFF2-40B4-BE49-F238E27FC236}">
                <a16:creationId xmlns:a16="http://schemas.microsoft.com/office/drawing/2014/main" id="{6BC85CF5-6968-026C-6201-FE9E0B04487A}"/>
              </a:ext>
            </a:extLst>
          </p:cNvPr>
          <p:cNvSpPr>
            <a:spLocks/>
          </p:cNvSpPr>
          <p:nvPr/>
        </p:nvSpPr>
        <p:spPr bwMode="auto">
          <a:xfrm>
            <a:off x="9281526" y="4010634"/>
            <a:ext cx="54381" cy="931724"/>
          </a:xfrm>
          <a:custGeom>
            <a:avLst/>
            <a:gdLst>
              <a:gd name="T0" fmla="*/ 0 w 90"/>
              <a:gd name="T1" fmla="*/ 0 h 1043"/>
              <a:gd name="T2" fmla="*/ 2147483647 w 90"/>
              <a:gd name="T3" fmla="*/ 2147483647 h 1043"/>
              <a:gd name="T4" fmla="*/ 2147483647 w 90"/>
              <a:gd name="T5" fmla="*/ 2147483647 h 1043"/>
              <a:gd name="T6" fmla="*/ 0 w 90"/>
              <a:gd name="T7" fmla="*/ 2147483647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043"/>
              <a:gd name="T14" fmla="*/ 90 w 90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043">
                <a:moveTo>
                  <a:pt x="0" y="0"/>
                </a:moveTo>
                <a:lnTo>
                  <a:pt x="90" y="45"/>
                </a:lnTo>
                <a:lnTo>
                  <a:pt x="90" y="998"/>
                </a:lnTo>
                <a:lnTo>
                  <a:pt x="0" y="104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id="{F23337E2-3899-3707-00AB-D69DF28E4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2310329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0" name="Line 36">
            <a:extLst>
              <a:ext uri="{FF2B5EF4-FFF2-40B4-BE49-F238E27FC236}">
                <a16:creationId xmlns:a16="http://schemas.microsoft.com/office/drawing/2014/main" id="{D2DC39ED-1131-F6D4-BB77-7846BAAA0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2420299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1" name="Line 35">
            <a:extLst>
              <a:ext uri="{FF2B5EF4-FFF2-40B4-BE49-F238E27FC236}">
                <a16:creationId xmlns:a16="http://schemas.microsoft.com/office/drawing/2014/main" id="{8F2A5F07-9A1D-BC68-3785-BBC17AEC0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2584649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2" name="Line 36">
            <a:extLst>
              <a:ext uri="{FF2B5EF4-FFF2-40B4-BE49-F238E27FC236}">
                <a16:creationId xmlns:a16="http://schemas.microsoft.com/office/drawing/2014/main" id="{74B1FE38-D5E0-8887-F415-57B0E3E3AE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2694620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D83B65E1-56C8-1D5E-E250-17A4328788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3352023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4" name="Line 36">
            <a:extLst>
              <a:ext uri="{FF2B5EF4-FFF2-40B4-BE49-F238E27FC236}">
                <a16:creationId xmlns:a16="http://schemas.microsoft.com/office/drawing/2014/main" id="{4B7A41F3-34FA-46EB-7F2E-B3A792967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3461993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CD865E84-21D6-9E6A-6A67-5670601812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3571963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F4EFFF92-D5E2-C3F3-005C-7B80045CE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3681933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id="{B9D38497-39C0-580F-DDCE-2890129FA8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3790694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A404FFD5-6A38-BCC0-D841-7A71B85A3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3900665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BD9DF2AE-FAB9-AB38-B2C5-01FD95A9B5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4065016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FE2FBE88-6B2A-2ACC-D734-C5524A169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4174985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74CCD697-D257-F0DE-71FE-A367B6022E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4284956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id="{E36C0A3B-D7CC-657A-EBA3-C97F73B41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4394925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13DD5AEA-48C4-5129-2F4F-A7105260A5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4503687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4" name="Line 36">
            <a:extLst>
              <a:ext uri="{FF2B5EF4-FFF2-40B4-BE49-F238E27FC236}">
                <a16:creationId xmlns:a16="http://schemas.microsoft.com/office/drawing/2014/main" id="{66604157-A847-0DD1-3C03-00347CAC6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4613657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id="{9F6C7F0A-134E-B3BF-30A2-6E25A45961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4723627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6" name="Line 36">
            <a:extLst>
              <a:ext uri="{FF2B5EF4-FFF2-40B4-BE49-F238E27FC236}">
                <a16:creationId xmlns:a16="http://schemas.microsoft.com/office/drawing/2014/main" id="{20ABDEB2-0401-A736-F69D-9E281FB22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4833597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7" name="Line 35">
            <a:extLst>
              <a:ext uri="{FF2B5EF4-FFF2-40B4-BE49-F238E27FC236}">
                <a16:creationId xmlns:a16="http://schemas.microsoft.com/office/drawing/2014/main" id="{71CDB173-ADFD-0C81-5424-D089135E01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5161090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" name="Line 36">
            <a:extLst>
              <a:ext uri="{FF2B5EF4-FFF2-40B4-BE49-F238E27FC236}">
                <a16:creationId xmlns:a16="http://schemas.microsoft.com/office/drawing/2014/main" id="{4975CEA6-1184-AC87-FEAA-F04D910B1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5271060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" name="Line 35">
            <a:extLst>
              <a:ext uri="{FF2B5EF4-FFF2-40B4-BE49-F238E27FC236}">
                <a16:creationId xmlns:a16="http://schemas.microsoft.com/office/drawing/2014/main" id="{6C1043B0-08EE-61C3-7701-3AC5EA5CD9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5381030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0" name="Line 36">
            <a:extLst>
              <a:ext uri="{FF2B5EF4-FFF2-40B4-BE49-F238E27FC236}">
                <a16:creationId xmlns:a16="http://schemas.microsoft.com/office/drawing/2014/main" id="{8793D00C-F4E9-E0EE-2BCB-9C3B07729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5491001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1" name="Freeform 133">
            <a:extLst>
              <a:ext uri="{FF2B5EF4-FFF2-40B4-BE49-F238E27FC236}">
                <a16:creationId xmlns:a16="http://schemas.microsoft.com/office/drawing/2014/main" id="{7D7F74DA-D3B9-00AC-184A-B2825E994DE6}"/>
              </a:ext>
            </a:extLst>
          </p:cNvPr>
          <p:cNvSpPr>
            <a:spLocks/>
          </p:cNvSpPr>
          <p:nvPr/>
        </p:nvSpPr>
        <p:spPr bwMode="auto">
          <a:xfrm>
            <a:off x="9281526" y="3297642"/>
            <a:ext cx="54381" cy="657403"/>
          </a:xfrm>
          <a:custGeom>
            <a:avLst/>
            <a:gdLst>
              <a:gd name="T0" fmla="*/ 0 w 90"/>
              <a:gd name="T1" fmla="*/ 0 h 1043"/>
              <a:gd name="T2" fmla="*/ 2147483647 w 90"/>
              <a:gd name="T3" fmla="*/ 2147483647 h 1043"/>
              <a:gd name="T4" fmla="*/ 2147483647 w 90"/>
              <a:gd name="T5" fmla="*/ 2147483647 h 1043"/>
              <a:gd name="T6" fmla="*/ 0 w 90"/>
              <a:gd name="T7" fmla="*/ 2147483647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043"/>
              <a:gd name="T14" fmla="*/ 90 w 90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043">
                <a:moveTo>
                  <a:pt x="0" y="0"/>
                </a:moveTo>
                <a:lnTo>
                  <a:pt x="90" y="45"/>
                </a:lnTo>
                <a:lnTo>
                  <a:pt x="90" y="998"/>
                </a:lnTo>
                <a:lnTo>
                  <a:pt x="0" y="104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D053B7DB-1A25-0BA8-0CFF-8739950B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496" y="3660591"/>
            <a:ext cx="228780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TLS tunnel for PEAP</a:t>
            </a:r>
          </a:p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round trips)</a:t>
            </a: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E15F9BF5-A05D-42CB-703E-2C813CCA1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604" y="2968940"/>
            <a:ext cx="1811714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EAP-Identity (1 round trip)</a:t>
            </a:r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C374EE6B-0AEF-FC75-111A-28A6EC3F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061" y="2495033"/>
            <a:ext cx="1750800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(1 round trip)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3F2F0BFC-4BB3-7378-3294-9CD529C9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6222" y="2228355"/>
            <a:ext cx="1922321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 (1 round trip)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527E1472-2841-FB2C-0C71-2551EBAF1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13" y="5096230"/>
            <a:ext cx="105990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EAPOL-Key</a:t>
            </a:r>
          </a:p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round trips)</a:t>
            </a:r>
          </a:p>
        </p:txBody>
      </p:sp>
      <p:sp>
        <p:nvSpPr>
          <p:cNvPr id="57" name="Line 35">
            <a:extLst>
              <a:ext uri="{FF2B5EF4-FFF2-40B4-BE49-F238E27FC236}">
                <a16:creationId xmlns:a16="http://schemas.microsoft.com/office/drawing/2014/main" id="{28FEE082-0FAF-DA63-D9C7-54D0400B2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2036008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8" name="Line 36">
            <a:extLst>
              <a:ext uri="{FF2B5EF4-FFF2-40B4-BE49-F238E27FC236}">
                <a16:creationId xmlns:a16="http://schemas.microsoft.com/office/drawing/2014/main" id="{D37E96CE-CB61-F5A5-6F0E-193770137A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2145978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991B5518-155C-C9EE-BF38-9F1333C7C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306" y="1974869"/>
            <a:ext cx="1404552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 (1 round trip)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3E59F6C-D9BC-BFBD-37A4-B9EBAB5E8242}"/>
              </a:ext>
            </a:extLst>
          </p:cNvPr>
          <p:cNvSpPr txBox="1"/>
          <p:nvPr/>
        </p:nvSpPr>
        <p:spPr>
          <a:xfrm>
            <a:off x="8912086" y="1587099"/>
            <a:ext cx="595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6FA5AEB-6D57-078A-E44A-1E84CF1C92CD}"/>
              </a:ext>
            </a:extLst>
          </p:cNvPr>
          <p:cNvSpPr txBox="1"/>
          <p:nvPr/>
        </p:nvSpPr>
        <p:spPr>
          <a:xfrm>
            <a:off x="6587159" y="1471592"/>
            <a:ext cx="111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Non-AP</a:t>
            </a: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36">
            <a:extLst>
              <a:ext uri="{FF2B5EF4-FFF2-40B4-BE49-F238E27FC236}">
                <a16:creationId xmlns:a16="http://schemas.microsoft.com/office/drawing/2014/main" id="{ED4E5456-2E4F-F3FD-9C37-5464B7BD5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5658783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5" name="Line 35">
            <a:extLst>
              <a:ext uri="{FF2B5EF4-FFF2-40B4-BE49-F238E27FC236}">
                <a16:creationId xmlns:a16="http://schemas.microsoft.com/office/drawing/2014/main" id="{9B91F3E7-9F2A-8EF4-0D96-BAA8B27DF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5768753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6" name="Line 36">
            <a:extLst>
              <a:ext uri="{FF2B5EF4-FFF2-40B4-BE49-F238E27FC236}">
                <a16:creationId xmlns:a16="http://schemas.microsoft.com/office/drawing/2014/main" id="{7EE475ED-627F-670F-29F5-CA94F79EF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6673" y="5921001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7" name="Line 35">
            <a:extLst>
              <a:ext uri="{FF2B5EF4-FFF2-40B4-BE49-F238E27FC236}">
                <a16:creationId xmlns:a16="http://schemas.microsoft.com/office/drawing/2014/main" id="{520F485F-545B-B536-870B-127F3BDF49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6673" y="6030971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8" name="Line 36">
            <a:extLst>
              <a:ext uri="{FF2B5EF4-FFF2-40B4-BE49-F238E27FC236}">
                <a16:creationId xmlns:a16="http://schemas.microsoft.com/office/drawing/2014/main" id="{D7F0A6B8-336D-7E5A-E8EE-1F9C98D23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7" y="6150256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9" name="Line 35">
            <a:extLst>
              <a:ext uri="{FF2B5EF4-FFF2-40B4-BE49-F238E27FC236}">
                <a16:creationId xmlns:a16="http://schemas.microsoft.com/office/drawing/2014/main" id="{CB0A1A0E-30C5-E0D9-3B9D-BA7C22298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3757" y="6260226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0" name="Freeform 133">
            <a:extLst>
              <a:ext uri="{FF2B5EF4-FFF2-40B4-BE49-F238E27FC236}">
                <a16:creationId xmlns:a16="http://schemas.microsoft.com/office/drawing/2014/main" id="{4F946C55-F88B-A143-7653-47A9BA0A7F25}"/>
              </a:ext>
            </a:extLst>
          </p:cNvPr>
          <p:cNvSpPr>
            <a:spLocks/>
          </p:cNvSpPr>
          <p:nvPr/>
        </p:nvSpPr>
        <p:spPr bwMode="auto">
          <a:xfrm>
            <a:off x="9254336" y="5115295"/>
            <a:ext cx="54380" cy="430887"/>
          </a:xfrm>
          <a:custGeom>
            <a:avLst/>
            <a:gdLst>
              <a:gd name="T0" fmla="*/ 0 w 90"/>
              <a:gd name="T1" fmla="*/ 0 h 1043"/>
              <a:gd name="T2" fmla="*/ 2147483647 w 90"/>
              <a:gd name="T3" fmla="*/ 2147483647 h 1043"/>
              <a:gd name="T4" fmla="*/ 2147483647 w 90"/>
              <a:gd name="T5" fmla="*/ 2147483647 h 1043"/>
              <a:gd name="T6" fmla="*/ 0 w 90"/>
              <a:gd name="T7" fmla="*/ 2147483647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043"/>
              <a:gd name="T14" fmla="*/ 90 w 90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043">
                <a:moveTo>
                  <a:pt x="0" y="0"/>
                </a:moveTo>
                <a:lnTo>
                  <a:pt x="90" y="45"/>
                </a:lnTo>
                <a:lnTo>
                  <a:pt x="90" y="998"/>
                </a:lnTo>
                <a:lnTo>
                  <a:pt x="0" y="104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1" name="Text Box 17">
            <a:extLst>
              <a:ext uri="{FF2B5EF4-FFF2-40B4-BE49-F238E27FC236}">
                <a16:creationId xmlns:a16="http://schemas.microsoft.com/office/drawing/2014/main" id="{94A77C08-2778-C9CE-D9B5-0848C049D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422" y="5614486"/>
            <a:ext cx="1059906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DHCP</a:t>
            </a:r>
          </a:p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round trips)</a:t>
            </a:r>
          </a:p>
        </p:txBody>
      </p:sp>
      <p:sp>
        <p:nvSpPr>
          <p:cNvPr id="72" name="Freeform 133">
            <a:extLst>
              <a:ext uri="{FF2B5EF4-FFF2-40B4-BE49-F238E27FC236}">
                <a16:creationId xmlns:a16="http://schemas.microsoft.com/office/drawing/2014/main" id="{46128B0B-2C49-BE00-C197-45696B2DDF06}"/>
              </a:ext>
            </a:extLst>
          </p:cNvPr>
          <p:cNvSpPr>
            <a:spLocks/>
          </p:cNvSpPr>
          <p:nvPr/>
        </p:nvSpPr>
        <p:spPr bwMode="auto">
          <a:xfrm>
            <a:off x="9252445" y="5633551"/>
            <a:ext cx="54380" cy="430887"/>
          </a:xfrm>
          <a:custGeom>
            <a:avLst/>
            <a:gdLst>
              <a:gd name="T0" fmla="*/ 0 w 90"/>
              <a:gd name="T1" fmla="*/ 0 h 1043"/>
              <a:gd name="T2" fmla="*/ 2147483647 w 90"/>
              <a:gd name="T3" fmla="*/ 2147483647 h 1043"/>
              <a:gd name="T4" fmla="*/ 2147483647 w 90"/>
              <a:gd name="T5" fmla="*/ 2147483647 h 1043"/>
              <a:gd name="T6" fmla="*/ 0 w 90"/>
              <a:gd name="T7" fmla="*/ 2147483647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043"/>
              <a:gd name="T14" fmla="*/ 90 w 90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043">
                <a:moveTo>
                  <a:pt x="0" y="0"/>
                </a:moveTo>
                <a:lnTo>
                  <a:pt x="90" y="45"/>
                </a:lnTo>
                <a:lnTo>
                  <a:pt x="90" y="998"/>
                </a:lnTo>
                <a:lnTo>
                  <a:pt x="0" y="104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3" name="Text Box 17">
            <a:extLst>
              <a:ext uri="{FF2B5EF4-FFF2-40B4-BE49-F238E27FC236}">
                <a16:creationId xmlns:a16="http://schemas.microsoft.com/office/drawing/2014/main" id="{8736C1CB-2290-A584-B4CC-1DB4EFBBE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147" y="6067718"/>
            <a:ext cx="2735044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 to the default gateway (1 round trip)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0A05B67F-6D82-97A2-8F81-36AE78521A76}"/>
              </a:ext>
            </a:extLst>
          </p:cNvPr>
          <p:cNvSpPr/>
          <p:nvPr/>
        </p:nvSpPr>
        <p:spPr bwMode="auto">
          <a:xfrm>
            <a:off x="1694329" y="3297642"/>
            <a:ext cx="4182036" cy="10972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59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0B65E0-AFC4-D190-5FC9-81EAAD638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 Discovery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C8B95C-6EB4-55FF-ECEA-754F98FE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Active scan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Broadcast Probe Response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Non-AP STA can use Prove Responses that are responses to other non-AP STA’s Probe Request.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ja-JP" sz="1800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Passive scan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FILS Discovery frame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It is less size and more frequent than Beacon frame.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Common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Intermediate scan result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MLME reports intermediate scan results before completing scan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Neighbor Report optimization</a:t>
            </a:r>
            <a:endParaRPr kumimoji="1" lang="ja-JP" altLang="en-US" sz="18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F927F5-5A4F-80B3-72AD-15C74E9EA2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9880F6-1DA6-0AEE-AD6F-29331BBEE2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C8458D5-153B-9283-95BC-3E7B3B347E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2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2AEB8-F653-F8FD-423F-C9F17302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Authentication and Key Exchange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5BCCDA-A1DB-D2F4-9D7F-5C0358BD3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IEEE 802.11ai defines shared key authentication and public key authentication.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Both authentication methods are performed by 1 round trip frame exchange between AP and non-AP STA.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Key exchange is also done by 2 round tr</a:t>
            </a:r>
            <a:r>
              <a:rPr lang="en-US" altLang="ja-JP" sz="2000" dirty="0"/>
              <a:t>ip frame exchange, including key confirmation.</a:t>
            </a:r>
            <a:endParaRPr kumimoji="1" lang="ja-JP" altLang="en-US" sz="200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2AAB2900-85CD-CE57-E34E-B91B1722EB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DAB357-5C08-BB5C-11D6-C7AD89C65E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FF3F6A-92B1-FEEC-7C94-99C481DC03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6" name="Line 3">
            <a:extLst>
              <a:ext uri="{FF2B5EF4-FFF2-40B4-BE49-F238E27FC236}">
                <a16:creationId xmlns:a16="http://schemas.microsoft.com/office/drawing/2014/main" id="{F76F2E08-8A35-A65F-5B1F-B5293EF88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699" y="3176615"/>
            <a:ext cx="0" cy="132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7" name="Line 4">
            <a:extLst>
              <a:ext uri="{FF2B5EF4-FFF2-40B4-BE49-F238E27FC236}">
                <a16:creationId xmlns:a16="http://schemas.microsoft.com/office/drawing/2014/main" id="{915B11B7-FEC4-0007-AE2E-5B7904CCE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4087" y="3230994"/>
            <a:ext cx="0" cy="12737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6" name="Line 35">
            <a:extLst>
              <a:ext uri="{FF2B5EF4-FFF2-40B4-BE49-F238E27FC236}">
                <a16:creationId xmlns:a16="http://schemas.microsoft.com/office/drawing/2014/main" id="{8B95D559-88E8-57CA-3E85-14CF8A679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699" y="3560905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7" name="Line 36">
            <a:extLst>
              <a:ext uri="{FF2B5EF4-FFF2-40B4-BE49-F238E27FC236}">
                <a16:creationId xmlns:a16="http://schemas.microsoft.com/office/drawing/2014/main" id="{45227879-E400-80D7-BB33-B4EBBC2812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0699" y="3670875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8" name="Line 35">
            <a:extLst>
              <a:ext uri="{FF2B5EF4-FFF2-40B4-BE49-F238E27FC236}">
                <a16:creationId xmlns:a16="http://schemas.microsoft.com/office/drawing/2014/main" id="{B48EACFB-4511-1A47-B2F9-E19276CA8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9776" y="4110890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9" name="Line 36">
            <a:extLst>
              <a:ext uri="{FF2B5EF4-FFF2-40B4-BE49-F238E27FC236}">
                <a16:creationId xmlns:a16="http://schemas.microsoft.com/office/drawing/2014/main" id="{47BAD659-6969-6C3C-3D11-46F9B1C93F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776" y="4220861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1" name="Text Box 17">
            <a:extLst>
              <a:ext uri="{FF2B5EF4-FFF2-40B4-BE49-F238E27FC236}">
                <a16:creationId xmlns:a16="http://schemas.microsoft.com/office/drawing/2014/main" id="{1A2CD06D-9370-8FF3-A5EB-A72A69A3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813" y="4005216"/>
            <a:ext cx="1266693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Confirmation</a:t>
            </a:r>
          </a:p>
        </p:txBody>
      </p:sp>
      <p:sp>
        <p:nvSpPr>
          <p:cNvPr id="102" name="Text Box 17">
            <a:extLst>
              <a:ext uri="{FF2B5EF4-FFF2-40B4-BE49-F238E27FC236}">
                <a16:creationId xmlns:a16="http://schemas.microsoft.com/office/drawing/2014/main" id="{46CFE370-E7A9-E884-F83E-67A9524C5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164" y="3465487"/>
            <a:ext cx="2371162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 and Key Generation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BD98C83F-6AA2-6A7F-8B75-5808E528DAD1}"/>
              </a:ext>
            </a:extLst>
          </p:cNvPr>
          <p:cNvSpPr txBox="1"/>
          <p:nvPr/>
        </p:nvSpPr>
        <p:spPr>
          <a:xfrm>
            <a:off x="9039028" y="2837675"/>
            <a:ext cx="595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52DF756-D327-E8FA-9360-5D66F2878E7F}"/>
              </a:ext>
            </a:extLst>
          </p:cNvPr>
          <p:cNvSpPr txBox="1"/>
          <p:nvPr/>
        </p:nvSpPr>
        <p:spPr>
          <a:xfrm>
            <a:off x="6714101" y="2722168"/>
            <a:ext cx="111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Non-AP</a:t>
            </a: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17">
            <a:extLst>
              <a:ext uri="{FF2B5EF4-FFF2-40B4-BE49-F238E27FC236}">
                <a16:creationId xmlns:a16="http://schemas.microsoft.com/office/drawing/2014/main" id="{E6230BFF-8438-64B0-1D73-271563BA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664" y="3320063"/>
            <a:ext cx="1117614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</a:p>
        </p:txBody>
      </p:sp>
      <p:sp>
        <p:nvSpPr>
          <p:cNvPr id="120" name="Text Box 17">
            <a:extLst>
              <a:ext uri="{FF2B5EF4-FFF2-40B4-BE49-F238E27FC236}">
                <a16:creationId xmlns:a16="http://schemas.microsoft.com/office/drawing/2014/main" id="{068EDABF-19D4-B7EA-3D59-706D6249F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1" y="3870722"/>
            <a:ext cx="907621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164331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C799ADF-F384-C653-E02B-B665E707B2F1}"/>
              </a:ext>
            </a:extLst>
          </p:cNvPr>
          <p:cNvSpPr/>
          <p:nvPr/>
        </p:nvSpPr>
        <p:spPr bwMode="auto">
          <a:xfrm>
            <a:off x="914401" y="4323229"/>
            <a:ext cx="5077884" cy="1385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0FD6F1D-759E-AC0E-0AD8-44B867AD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Higher Layer Setup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CB59C0-73C3-29E1-AAF5-1F53FB7931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IEEE 802.11ai provides piggy-backing higher layer packets in Association Request / Response frames.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ja-JP" sz="1400" dirty="0"/>
              <a:t>Higher layer packets are protected.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It is intended to be used for DHCP and ARP / NDP.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ja-JP" sz="1400" dirty="0"/>
              <a:t>Although DHCP generally needs 2 round trips packet exchange between DHCP server and client, DHCP with Rapid Commit Option needs only 1 round trip.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kumimoji="1" lang="en-US" altLang="ja-JP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800" dirty="0"/>
              <a:t>IEEE 802.11ai can complete authentication, key exchange and higher layer setup by 2 round trips frame exchange, Authentication and Association.</a:t>
            </a:r>
            <a:endParaRPr kumimoji="1" lang="en-US" altLang="ja-JP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180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03777C-9577-6663-4C8A-8D78725768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37F5AF-9309-5A9A-F4D5-9FCF6F17CF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C91571-0206-4999-CEF7-5A0217D72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FB126724-7B67-0E82-F4AE-E1321A399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699" y="3176615"/>
            <a:ext cx="0" cy="132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289C06D1-C4C1-A3DF-1026-F2425A409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4087" y="3230994"/>
            <a:ext cx="0" cy="12737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id="{91CB29B7-A85E-1733-4BEA-06960EAB7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699" y="3560905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" name="Line 36">
            <a:extLst>
              <a:ext uri="{FF2B5EF4-FFF2-40B4-BE49-F238E27FC236}">
                <a16:creationId xmlns:a16="http://schemas.microsoft.com/office/drawing/2014/main" id="{23A455B8-DA0E-E72F-59B9-3A4A2D2E3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0699" y="3670875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id="{03DD0AC5-7413-B23C-41DA-AF871DAF6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9776" y="4110890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" name="Line 36">
            <a:extLst>
              <a:ext uri="{FF2B5EF4-FFF2-40B4-BE49-F238E27FC236}">
                <a16:creationId xmlns:a16="http://schemas.microsoft.com/office/drawing/2014/main" id="{5C125DDF-0469-CD32-6668-AED323B074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9776" y="4220861"/>
            <a:ext cx="2083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769CA516-BCF4-D9C6-2AD4-1357FF1B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813" y="4005216"/>
            <a:ext cx="1776448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Piggy-back</a:t>
            </a:r>
          </a:p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DHCP w/RCO, ARP)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026AEF-938F-349D-3674-997B9C3D0CA0}"/>
              </a:ext>
            </a:extLst>
          </p:cNvPr>
          <p:cNvSpPr txBox="1"/>
          <p:nvPr/>
        </p:nvSpPr>
        <p:spPr>
          <a:xfrm>
            <a:off x="9039028" y="2837675"/>
            <a:ext cx="595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081E6D-75CD-8EC0-75AF-1F1F797B7168}"/>
              </a:ext>
            </a:extLst>
          </p:cNvPr>
          <p:cNvSpPr txBox="1"/>
          <p:nvPr/>
        </p:nvSpPr>
        <p:spPr>
          <a:xfrm>
            <a:off x="6714101" y="2722168"/>
            <a:ext cx="111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Non-AP</a:t>
            </a: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</a:t>
            </a:r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3C11434D-1F0A-BF44-ED7D-E3A25D107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664" y="3320063"/>
            <a:ext cx="1117614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ED862530-ABE8-691E-EDB0-57697FA87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1" y="3870722"/>
            <a:ext cx="907621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23082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7AA413-D222-303A-6477-2417D8C4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IEEE 802.11ai for Automotive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C9CDBE-A502-E17E-01CF-EFDEBD94F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00578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Seamless handover can be realized by implementing multiple STAs in one device.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ja-JP" sz="1400" dirty="0"/>
              <a:t>Use STAs alternately.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kumimoji="1" lang="en-US" altLang="ja-JP" sz="1400" dirty="0"/>
              <a:t>Link selection (handover) can be implemented without any modifications of standards.</a:t>
            </a:r>
            <a:endParaRPr lang="en-US" altLang="ja-JP" sz="1400" dirty="0"/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kumimoji="1" lang="en-US" altLang="ja-JP" sz="1200" dirty="0"/>
              <a:t>L2: Broadcast a frame (IEEE 802.1Q)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altLang="ja-JP" sz="1200" dirty="0"/>
              <a:t>L3: Mobile IP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kumimoji="1" lang="en-US" altLang="ja-JP" sz="1200" dirty="0"/>
              <a:t>Higher Layer</a:t>
            </a:r>
            <a:endParaRPr kumimoji="1" lang="ja-JP" altLang="en-US" sz="1200"/>
          </a:p>
        </p:txBody>
      </p:sp>
      <p:sp>
        <p:nvSpPr>
          <p:cNvPr id="57" name="コンテンツ プレースホルダー 56">
            <a:extLst>
              <a:ext uri="{FF2B5EF4-FFF2-40B4-BE49-F238E27FC236}">
                <a16:creationId xmlns:a16="http://schemas.microsoft.com/office/drawing/2014/main" id="{6AE515A1-9911-2FF5-5F91-FC100BBAD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202999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800" dirty="0"/>
              <a:t>For seamless handover, link setup has to be completed in the overlapping zone.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ja-JP" sz="1400" dirty="0"/>
              <a:t>Fast link setup makes seamless handover easier.</a:t>
            </a:r>
            <a:endParaRPr lang="ja-JP" altLang="en-US" sz="140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05015D-7985-5B68-38F2-C3B34968FE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3AE2D7-5ED9-F642-56CD-86884C50873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2CF37E-4994-B98F-F142-0CB1BAD6DC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DD97C7C8-34C1-D0D8-0ECB-21B2C55936F8}"/>
              </a:ext>
            </a:extLst>
          </p:cNvPr>
          <p:cNvSpPr/>
          <p:nvPr/>
        </p:nvSpPr>
        <p:spPr>
          <a:xfrm>
            <a:off x="1160929" y="5330825"/>
            <a:ext cx="10373433" cy="452781"/>
          </a:xfrm>
          <a:prstGeom prst="parallelogram">
            <a:avLst>
              <a:gd name="adj" fmla="val 112512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7A82662-62A6-8251-AF72-5BD896CC625B}"/>
              </a:ext>
            </a:extLst>
          </p:cNvPr>
          <p:cNvGrpSpPr/>
          <p:nvPr/>
        </p:nvGrpSpPr>
        <p:grpSpPr>
          <a:xfrm>
            <a:off x="8309186" y="4050505"/>
            <a:ext cx="187921" cy="1293019"/>
            <a:chOff x="4709160" y="2499360"/>
            <a:chExt cx="279400" cy="1922450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C2B194A4-DC54-7B2B-EABB-E44310EE6DB6}"/>
                </a:ext>
              </a:extLst>
            </p:cNvPr>
            <p:cNvCxnSpPr/>
            <p:nvPr/>
          </p:nvCxnSpPr>
          <p:spPr>
            <a:xfrm>
              <a:off x="4988560" y="2600960"/>
              <a:ext cx="0" cy="182085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03C470C-021C-5871-6240-0A15AA3D787C}"/>
                </a:ext>
              </a:extLst>
            </p:cNvPr>
            <p:cNvSpPr/>
            <p:nvPr/>
          </p:nvSpPr>
          <p:spPr>
            <a:xfrm>
              <a:off x="4709160" y="2713514"/>
              <a:ext cx="254000" cy="203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9C50E58B-9100-984F-0367-DE4FC2A05BDB}"/>
                </a:ext>
              </a:extLst>
            </p:cNvPr>
            <p:cNvCxnSpPr/>
            <p:nvPr/>
          </p:nvCxnSpPr>
          <p:spPr>
            <a:xfrm>
              <a:off x="4709160" y="2499360"/>
              <a:ext cx="0" cy="3157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7C9FA782-6497-C5C9-A6A4-99AE74FF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60" y="5162886"/>
            <a:ext cx="1038123" cy="6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三角形 41">
            <a:extLst>
              <a:ext uri="{FF2B5EF4-FFF2-40B4-BE49-F238E27FC236}">
                <a16:creationId xmlns:a16="http://schemas.microsoft.com/office/drawing/2014/main" id="{D2A528D0-9D67-99DC-2CAE-EBC2A17BE9BE}"/>
              </a:ext>
            </a:extLst>
          </p:cNvPr>
          <p:cNvSpPr/>
          <p:nvPr/>
        </p:nvSpPr>
        <p:spPr>
          <a:xfrm>
            <a:off x="4962613" y="4216407"/>
            <a:ext cx="6665709" cy="1105387"/>
          </a:xfrm>
          <a:prstGeom prst="triangle">
            <a:avLst>
              <a:gd name="adj" fmla="val 49697"/>
            </a:avLst>
          </a:prstGeom>
          <a:solidFill>
            <a:srgbClr val="FFC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2894333-4073-C394-8809-955663291450}"/>
              </a:ext>
            </a:extLst>
          </p:cNvPr>
          <p:cNvGrpSpPr/>
          <p:nvPr/>
        </p:nvGrpSpPr>
        <p:grpSpPr>
          <a:xfrm>
            <a:off x="5695860" y="5874003"/>
            <a:ext cx="1046197" cy="468838"/>
            <a:chOff x="5629149" y="5165268"/>
            <a:chExt cx="1046197" cy="468838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0C73FF1B-3DD6-6A5D-BA81-027ECFCDD83C}"/>
                </a:ext>
              </a:extLst>
            </p:cNvPr>
            <p:cNvSpPr/>
            <p:nvPr/>
          </p:nvSpPr>
          <p:spPr bwMode="auto">
            <a:xfrm>
              <a:off x="5629149" y="5387378"/>
              <a:ext cx="1046197" cy="24672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ja-JP" sz="12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Gateway</a:t>
              </a:r>
              <a:endParaRPr kumimoji="0" lang="ja-JP" alt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7F1B0DD-B759-4B5D-996E-9E69D9039FD7}"/>
                </a:ext>
              </a:extLst>
            </p:cNvPr>
            <p:cNvSpPr/>
            <p:nvPr/>
          </p:nvSpPr>
          <p:spPr bwMode="auto">
            <a:xfrm>
              <a:off x="5629149" y="5165268"/>
              <a:ext cx="529604" cy="2221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ja-JP" sz="105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STA1</a:t>
              </a:r>
              <a:endParaRPr kumimoji="0" lang="ja-JP" altLang="en-US" sz="105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9CACC96-4ACE-02B1-DEED-5D7E7A874D85}"/>
                </a:ext>
              </a:extLst>
            </p:cNvPr>
            <p:cNvSpPr/>
            <p:nvPr/>
          </p:nvSpPr>
          <p:spPr bwMode="auto">
            <a:xfrm>
              <a:off x="6145742" y="5165268"/>
              <a:ext cx="529604" cy="22211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STA</a:t>
              </a:r>
              <a:r>
                <a:rPr kumimoji="0" lang="en-US" altLang="ja-JP" sz="105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0" lang="ja-JP" altLang="en-US" sz="105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円/楕円 46">
            <a:extLst>
              <a:ext uri="{FF2B5EF4-FFF2-40B4-BE49-F238E27FC236}">
                <a16:creationId xmlns:a16="http://schemas.microsoft.com/office/drawing/2014/main" id="{3EF45A5C-C22B-A342-E193-5BE6575818D3}"/>
              </a:ext>
            </a:extLst>
          </p:cNvPr>
          <p:cNvSpPr/>
          <p:nvPr/>
        </p:nvSpPr>
        <p:spPr bwMode="auto">
          <a:xfrm>
            <a:off x="6935121" y="5891251"/>
            <a:ext cx="2078369" cy="40972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Vehicle Network</a:t>
            </a:r>
            <a:endParaRPr kumimoji="0" lang="ja-JP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11EF3010-B3C2-8BE8-37DC-32F12F26199A}"/>
              </a:ext>
            </a:extLst>
          </p:cNvPr>
          <p:cNvCxnSpPr>
            <a:cxnSpLocks/>
            <a:stCxn id="43" idx="3"/>
            <a:endCxn id="47" idx="2"/>
          </p:cNvCxnSpPr>
          <p:nvPr/>
        </p:nvCxnSpPr>
        <p:spPr bwMode="auto">
          <a:xfrm flipV="1">
            <a:off x="6742057" y="6096113"/>
            <a:ext cx="193064" cy="123364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4536B3F9-DFE7-B359-490B-041DAC6A58CD}"/>
              </a:ext>
            </a:extLst>
          </p:cNvPr>
          <p:cNvGrpSpPr/>
          <p:nvPr/>
        </p:nvGrpSpPr>
        <p:grpSpPr>
          <a:xfrm>
            <a:off x="3792241" y="4026293"/>
            <a:ext cx="187921" cy="1293019"/>
            <a:chOff x="4709160" y="2499360"/>
            <a:chExt cx="279400" cy="1922450"/>
          </a:xfrm>
        </p:grpSpPr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9AE0C154-C47B-DE0E-F15A-555365601097}"/>
                </a:ext>
              </a:extLst>
            </p:cNvPr>
            <p:cNvCxnSpPr/>
            <p:nvPr/>
          </p:nvCxnSpPr>
          <p:spPr>
            <a:xfrm>
              <a:off x="4988560" y="2600960"/>
              <a:ext cx="0" cy="182085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E6AA14DD-6608-B0AF-A428-6BC73625F22C}"/>
                </a:ext>
              </a:extLst>
            </p:cNvPr>
            <p:cNvSpPr/>
            <p:nvPr/>
          </p:nvSpPr>
          <p:spPr>
            <a:xfrm>
              <a:off x="4709160" y="2713514"/>
              <a:ext cx="254000" cy="203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1AD7254-4E97-9516-0841-8CD6EA99EA75}"/>
                </a:ext>
              </a:extLst>
            </p:cNvPr>
            <p:cNvCxnSpPr/>
            <p:nvPr/>
          </p:nvCxnSpPr>
          <p:spPr>
            <a:xfrm>
              <a:off x="4709160" y="2499360"/>
              <a:ext cx="0" cy="3157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三角形 54">
            <a:extLst>
              <a:ext uri="{FF2B5EF4-FFF2-40B4-BE49-F238E27FC236}">
                <a16:creationId xmlns:a16="http://schemas.microsoft.com/office/drawing/2014/main" id="{46B0E0B1-AF14-A3F1-D599-03B8FD346939}"/>
              </a:ext>
            </a:extLst>
          </p:cNvPr>
          <p:cNvSpPr/>
          <p:nvPr/>
        </p:nvSpPr>
        <p:spPr>
          <a:xfrm>
            <a:off x="445668" y="4192195"/>
            <a:ext cx="6665709" cy="1105387"/>
          </a:xfrm>
          <a:prstGeom prst="triangle">
            <a:avLst>
              <a:gd name="adj" fmla="val 49697"/>
            </a:avLst>
          </a:prstGeom>
          <a:solidFill>
            <a:srgbClr val="FFC0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107B5C6-D82E-E408-38FF-8A8D7507D017}"/>
              </a:ext>
            </a:extLst>
          </p:cNvPr>
          <p:cNvCxnSpPr>
            <a:cxnSpLocks/>
          </p:cNvCxnSpPr>
          <p:nvPr/>
        </p:nvCxnSpPr>
        <p:spPr bwMode="auto">
          <a:xfrm>
            <a:off x="5049371" y="4928347"/>
            <a:ext cx="0" cy="40247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8002127C-546F-0923-ED14-EF04FE8D7D3D}"/>
              </a:ext>
            </a:extLst>
          </p:cNvPr>
          <p:cNvCxnSpPr>
            <a:cxnSpLocks/>
          </p:cNvCxnSpPr>
          <p:nvPr/>
        </p:nvCxnSpPr>
        <p:spPr bwMode="auto">
          <a:xfrm>
            <a:off x="7102413" y="4916834"/>
            <a:ext cx="0" cy="402478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E9100926-2027-D557-2996-50C10A33D79D}"/>
              </a:ext>
            </a:extLst>
          </p:cNvPr>
          <p:cNvCxnSpPr>
            <a:cxnSpLocks/>
          </p:cNvCxnSpPr>
          <p:nvPr/>
        </p:nvCxnSpPr>
        <p:spPr bwMode="auto">
          <a:xfrm flipH="1">
            <a:off x="5049371" y="5058163"/>
            <a:ext cx="2053042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78FD145F-CEC4-C692-4837-7BCB6E002C8F}"/>
              </a:ext>
            </a:extLst>
          </p:cNvPr>
          <p:cNvSpPr txBox="1"/>
          <p:nvPr/>
        </p:nvSpPr>
        <p:spPr>
          <a:xfrm>
            <a:off x="5301296" y="4741355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Overlapping zone</a:t>
            </a:r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4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790B8-82FB-72CA-FECA-3A581AE0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Trial in 2003</a:t>
            </a:r>
            <a:endParaRPr kumimoji="1" lang="ja-JP" altLang="en-US"/>
          </a:p>
        </p:txBody>
      </p:sp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FF18510C-70AC-F886-1772-31544D8B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64612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We implemented IEEE 802.11ai like proprietary protocol.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200" dirty="0"/>
              <a:t>Base idea of IEEE 802.11ai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We tested seamless handover on a test course for automobile in 2003.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We installed 4 APs along the course. The distance of each AP was 300m.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gateway had 2 non-AP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Realtime video transfer (DVTS) was tested.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Seamless video transfer was succeeded up to 260km/h (speed limit of the vehicle).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We got the results that indicated no packet losses for 1ms interval UDP TX/RX in laboratory tests.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Similar system was installed for commercial use of </a:t>
            </a:r>
            <a:r>
              <a:rPr lang="en-US" altLang="ja-JP" sz="1600" dirty="0" err="1"/>
              <a:t>realtime</a:t>
            </a:r>
            <a:r>
              <a:rPr lang="en-US" altLang="ja-JP" sz="1600" dirty="0"/>
              <a:t> train survey video transfer.</a:t>
            </a:r>
            <a:endParaRPr lang="ja-JP" altLang="en-US" sz="1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98E92F-64CA-971E-83CA-4A44FB6F14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6F1456-E8E8-6E01-EA97-DA6B247BA41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8F4A4D6-27F9-0DB1-7909-E5D883EB91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  <p:pic>
        <p:nvPicPr>
          <p:cNvPr id="10" name="図 9" descr="高速道路を走る車&#10;&#10;自動的に生成された説明">
            <a:extLst>
              <a:ext uri="{FF2B5EF4-FFF2-40B4-BE49-F238E27FC236}">
                <a16:creationId xmlns:a16="http://schemas.microsoft.com/office/drawing/2014/main" id="{8903DB51-8DE4-F1B5-17FB-79062D392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22827" r="15415" b="37765"/>
          <a:stretch/>
        </p:blipFill>
        <p:spPr>
          <a:xfrm>
            <a:off x="7811486" y="4178262"/>
            <a:ext cx="3578298" cy="2297152"/>
          </a:xfrm>
          <a:prstGeom prst="rect">
            <a:avLst/>
          </a:prstGeom>
        </p:spPr>
      </p:pic>
      <p:pic>
        <p:nvPicPr>
          <p:cNvPr id="19" name="図 18" descr="屋外, 座る, テーブル, 車 が含まれている画像&#10;&#10;自動的に生成された説明">
            <a:extLst>
              <a:ext uri="{FF2B5EF4-FFF2-40B4-BE49-F238E27FC236}">
                <a16:creationId xmlns:a16="http://schemas.microsoft.com/office/drawing/2014/main" id="{263A7C42-4196-A251-7E08-73E54938A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86" y="1429490"/>
            <a:ext cx="3578298" cy="2683724"/>
          </a:xfrm>
          <a:prstGeom prst="rect">
            <a:avLst/>
          </a:prstGeom>
        </p:spPr>
      </p:pic>
      <p:sp>
        <p:nvSpPr>
          <p:cNvPr id="21" name="円/楕円 20">
            <a:extLst>
              <a:ext uri="{FF2B5EF4-FFF2-40B4-BE49-F238E27FC236}">
                <a16:creationId xmlns:a16="http://schemas.microsoft.com/office/drawing/2014/main" id="{0B72ECF0-7B62-E866-73AD-44F970513474}"/>
              </a:ext>
            </a:extLst>
          </p:cNvPr>
          <p:cNvSpPr/>
          <p:nvPr/>
        </p:nvSpPr>
        <p:spPr bwMode="auto">
          <a:xfrm>
            <a:off x="9153413" y="2040407"/>
            <a:ext cx="791736" cy="79173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B94E03A-315B-8A61-5B64-7FA6F28E6940}"/>
              </a:ext>
            </a:extLst>
          </p:cNvPr>
          <p:cNvSpPr txBox="1"/>
          <p:nvPr/>
        </p:nvSpPr>
        <p:spPr>
          <a:xfrm>
            <a:off x="9600635" y="1491151"/>
            <a:ext cx="1486304" cy="584775"/>
          </a:xfrm>
          <a:prstGeom prst="rect">
            <a:avLst/>
          </a:prstGeom>
          <a:solidFill>
            <a:srgbClr val="000000">
              <a:alpha val="32941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Antennas of the</a:t>
            </a:r>
          </a:p>
          <a:p>
            <a:r>
              <a:rPr kumimoji="1" lang="en-US" altLang="ja-JP" sz="1600" dirty="0"/>
              <a:t>non-AP STAs</a:t>
            </a:r>
            <a:endParaRPr kumimoji="1" lang="ja-JP" altLang="en-US" sz="1600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8300350D-7374-1DA7-D9E7-47DC7DDCD822}"/>
              </a:ext>
            </a:extLst>
          </p:cNvPr>
          <p:cNvSpPr/>
          <p:nvPr/>
        </p:nvSpPr>
        <p:spPr bwMode="auto">
          <a:xfrm>
            <a:off x="10055752" y="5428510"/>
            <a:ext cx="791736" cy="79173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B99D8E-07C6-79ED-8FB8-01F3893D3C5B}"/>
              </a:ext>
            </a:extLst>
          </p:cNvPr>
          <p:cNvSpPr txBox="1"/>
          <p:nvPr/>
        </p:nvSpPr>
        <p:spPr>
          <a:xfrm>
            <a:off x="10772690" y="5194185"/>
            <a:ext cx="445956" cy="338554"/>
          </a:xfrm>
          <a:prstGeom prst="rect">
            <a:avLst/>
          </a:prstGeom>
          <a:solidFill>
            <a:srgbClr val="000000">
              <a:alpha val="32941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AP</a:t>
            </a:r>
            <a:endParaRPr kumimoji="1" lang="ja-JP" altLang="en-US" sz="1600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59FBD4C0-0670-1816-A134-E6FD34BC071C}"/>
              </a:ext>
            </a:extLst>
          </p:cNvPr>
          <p:cNvSpPr/>
          <p:nvPr/>
        </p:nvSpPr>
        <p:spPr bwMode="auto">
          <a:xfrm>
            <a:off x="8537751" y="5559273"/>
            <a:ext cx="791736" cy="791736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49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B9D9D-EE23-2A58-6F0A-F19C8BCC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IEEE 802.11bc (Enhanced Broadcast Service, EBCS)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A72C30-83F6-4257-B5F9-11F75B28D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IEEE 802.11bc provides broadcast-type services over IEEE 802.11 wireless LANs.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Association does not require.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Receiver does not need to send any frames.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Per-frame authentication is provided to prevent rogue transmitters.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Required bandwidth is constant regardless of the number of receivers.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Both downlink (AP -&gt; non-AP STA) and uplink (non-AP STA -&gt; AP) are defined.</a:t>
            </a:r>
            <a:r>
              <a:rPr kumimoji="1" lang="en-US" altLang="ja-JP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DL (downlink) use case: Local information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UL (uplink) use case: Sensor data upload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D5F7BD-E988-108F-EBDE-46695E3AE4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B8CEFF-EFC2-D8CC-75C4-7A6BA30E83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 (SRC Software)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9ADEF14-1490-3C7C-96AC-98680352EF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17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3B30"/>
      </a:accent1>
      <a:accent2>
        <a:srgbClr val="4CD964"/>
      </a:accent2>
      <a:accent3>
        <a:srgbClr val="0079FF"/>
      </a:accent3>
      <a:accent4>
        <a:srgbClr val="FF9500"/>
      </a:accent4>
      <a:accent5>
        <a:srgbClr val="5856D6"/>
      </a:accent5>
      <a:accent6>
        <a:srgbClr val="59C8FA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97396</TotalTime>
  <Words>1087</Words>
  <Application>Microsoft Macintosh PowerPoint</Application>
  <PresentationFormat>ワイド画面</PresentationFormat>
  <Paragraphs>187</Paragraphs>
  <Slides>13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Times New Roman</vt:lpstr>
      <vt:lpstr>Office テーマ</vt:lpstr>
      <vt:lpstr>文書</vt:lpstr>
      <vt:lpstr>IEEE 802.11ai and IEEE 802.11bc for Automotive Use</vt:lpstr>
      <vt:lpstr>Abstract</vt:lpstr>
      <vt:lpstr>IEEE 802.11ai (Fast Initial Link Setup, FILS)</vt:lpstr>
      <vt:lpstr>AP Discovery</vt:lpstr>
      <vt:lpstr>Authentication and Key Exchange</vt:lpstr>
      <vt:lpstr>Higher Layer Setup</vt:lpstr>
      <vt:lpstr>IEEE 802.11ai for Automotive</vt:lpstr>
      <vt:lpstr>Our Trial in 2003</vt:lpstr>
      <vt:lpstr>IEEE 802.11bc (Enhanced Broadcast Service, EBCS)</vt:lpstr>
      <vt:lpstr>IEEE 802.11bc DL for Automotive</vt:lpstr>
      <vt:lpstr>IEEE 802.11bc UL for Automotive</vt:lpstr>
      <vt:lpstr>Combination of IEEE 802.11bc UL and DL for Automotive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森岡仁志</dc:creator>
  <cp:lastModifiedBy>森岡仁志</cp:lastModifiedBy>
  <cp:revision>209</cp:revision>
  <cp:lastPrinted>1601-01-01T00:00:00Z</cp:lastPrinted>
  <dcterms:created xsi:type="dcterms:W3CDTF">2019-03-11T15:18:40Z</dcterms:created>
  <dcterms:modified xsi:type="dcterms:W3CDTF">2025-03-10T14:54:34Z</dcterms:modified>
</cp:coreProperties>
</file>