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38" r:id="rId17"/>
    <p:sldId id="2437" r:id="rId18"/>
    <p:sldId id="2428" r:id="rId19"/>
    <p:sldId id="2374" r:id="rId20"/>
    <p:sldId id="2377"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16" autoAdjust="0"/>
    <p:restoredTop sz="94660"/>
  </p:normalViewPr>
  <p:slideViewPr>
    <p:cSldViewPr>
      <p:cViewPr>
        <p:scale>
          <a:sx n="140" d="100"/>
          <a:sy n="140" d="100"/>
        </p:scale>
        <p:origin x="264" y="1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7710C77-4525-D528-1F53-FEF139F13E7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4FCA0250-328B-895F-5F45-A1BF17D9711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168CB5E-6A80-6F3F-D31D-EB5AC8F9D13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97AA6B9-1924-709A-79AA-6B45E33C494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C466038-6C5A-A279-63E1-10EAA54DFBDB}"/>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70D4829F-3790-642E-B177-A54ACA87610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91A1C02D-BDD3-2C5B-D505-1E5B2D11AF8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035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6833E5F-8F4A-F223-029A-D2D5F8D87DF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2888B3B-4074-9916-5C51-8B80ADCFC75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010A885D-92AF-F411-0C55-04657D62B6C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E962D8DC-DD79-F3F6-39A5-4CF995564C5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AC24A35E-BE5E-B754-A9BA-63A1443EEDBD}"/>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0D5E5E4D-EEFB-A3B0-68E4-EF16EC98F22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6AEDBC4-E656-11BF-BE21-F49A9A9A4D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63320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2025-03-10</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628EF-9B16-6B75-D64D-125B8B2269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F54D31-9360-50AD-30AC-B34C57717190}"/>
              </a:ext>
            </a:extLst>
          </p:cNvPr>
          <p:cNvSpPr>
            <a:spLocks noGrp="1"/>
          </p:cNvSpPr>
          <p:nvPr>
            <p:ph type="title"/>
          </p:nvPr>
        </p:nvSpPr>
        <p:spPr>
          <a:xfrm>
            <a:off x="914401" y="685801"/>
            <a:ext cx="10361084" cy="653127"/>
          </a:xfrm>
        </p:spPr>
        <p:txBody>
          <a:bodyPr/>
          <a:lstStyle/>
          <a:p>
            <a:r>
              <a:rPr lang="en-GB" dirty="0">
                <a:solidFill>
                  <a:schemeClr val="tx1"/>
                </a:solidFill>
              </a:rPr>
              <a:t>TGbi Agenda – March 12, 2024 – AM2</a:t>
            </a:r>
          </a:p>
        </p:txBody>
      </p:sp>
      <p:sp>
        <p:nvSpPr>
          <p:cNvPr id="9218" name="Rectangle 2">
            <a:extLst>
              <a:ext uri="{FF2B5EF4-FFF2-40B4-BE49-F238E27FC236}">
                <a16:creationId xmlns:a16="http://schemas.microsoft.com/office/drawing/2014/main" id="{7FCCD787-CAD3-AD3C-ED1F-379CC8586083}"/>
              </a:ext>
            </a:extLst>
          </p:cNvPr>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tx1"/>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Federico </a:t>
            </a:r>
            <a:r>
              <a:rPr lang="en-US" sz="1800" dirty="0" err="1">
                <a:solidFill>
                  <a:schemeClr val="tx1"/>
                </a:solidFill>
                <a:latin typeface="Times New Roman" panose="02020603050405020304" pitchFamily="18" charset="0"/>
                <a:cs typeface="Times New Roman" panose="02020603050405020304" pitchFamily="18" charset="0"/>
              </a:rPr>
              <a:t>Lovison</a:t>
            </a:r>
            <a:r>
              <a:rPr lang="en-US" sz="1800" dirty="0">
                <a:solidFill>
                  <a:schemeClr val="tx1"/>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Po-Kai Huang, 25/295r4 continue presentation</a:t>
            </a:r>
          </a:p>
          <a:p>
            <a:pPr lvl="1">
              <a:buFont typeface="Arial"/>
              <a:buChar char="•"/>
            </a:pPr>
            <a:r>
              <a:rPr lang="en-US" sz="1800" dirty="0">
                <a:solidFill>
                  <a:schemeClr val="tx1"/>
                </a:solidFill>
                <a:latin typeface="Times New Roman" panose="02020603050405020304" pitchFamily="18" charset="0"/>
                <a:cs typeface="Times New Roman" panose="02020603050405020304" pitchFamily="18" charset="0"/>
              </a:rPr>
              <a:t>Antonio de </a:t>
            </a:r>
            <a:r>
              <a:rPr lang="en-US" sz="1800">
                <a:solidFill>
                  <a:schemeClr val="tx1"/>
                </a:solidFill>
                <a:latin typeface="Times New Roman" panose="02020603050405020304" pitchFamily="18" charset="0"/>
                <a:cs typeface="Times New Roman" panose="02020603050405020304" pitchFamily="18" charset="0"/>
              </a:rPr>
              <a:t>la Oliva, 25/455r0</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7D01FC3F-50D8-3DE0-C62E-9668AEFA1297}"/>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6C62B15B-5DEC-37D6-AF3D-3911D743901B}"/>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B69A2404-F69D-6066-1C02-EC347C597287}"/>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469714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6ADC1-0A0F-C456-D2DF-20DEE415F3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7D951B-1C75-CBF6-8109-4590344023B2}"/>
              </a:ext>
            </a:extLst>
          </p:cNvPr>
          <p:cNvSpPr>
            <a:spLocks noGrp="1"/>
          </p:cNvSpPr>
          <p:nvPr>
            <p:ph type="title"/>
          </p:nvPr>
        </p:nvSpPr>
        <p:spPr>
          <a:xfrm>
            <a:off x="914401" y="685801"/>
            <a:ext cx="10361084" cy="653127"/>
          </a:xfrm>
        </p:spPr>
        <p:txBody>
          <a:bodyPr/>
          <a:lstStyle/>
          <a:p>
            <a:r>
              <a:rPr lang="en-GB" dirty="0">
                <a:solidFill>
                  <a:schemeClr val="bg2"/>
                </a:solidFill>
              </a:rPr>
              <a:t>TGbi Agenda – March 11, 2024 – PM2</a:t>
            </a:r>
          </a:p>
        </p:txBody>
      </p:sp>
      <p:sp>
        <p:nvSpPr>
          <p:cNvPr id="9218" name="Rectangle 2">
            <a:extLst>
              <a:ext uri="{FF2B5EF4-FFF2-40B4-BE49-F238E27FC236}">
                <a16:creationId xmlns:a16="http://schemas.microsoft.com/office/drawing/2014/main" id="{599EE38F-58B2-6926-8766-731D4D361685}"/>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(25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r>
              <a:rPr lang="en-US" sz="1800" dirty="0">
                <a:solidFill>
                  <a:schemeClr val="bg2"/>
                </a:solidFill>
                <a:latin typeface="Times New Roman" panose="02020603050405020304" pitchFamily="18" charset="0"/>
                <a:cs typeface="Times New Roman" panose="02020603050405020304" pitchFamily="18" charset="0"/>
              </a:rPr>
              <a:t>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Jerome Henry, 451, 452; Po-Kai Huang, 25/295r4</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 Po-Kai Huang, 25/435r0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Federico </a:t>
            </a:r>
            <a:r>
              <a:rPr lang="en-US" sz="1800" dirty="0" err="1">
                <a:solidFill>
                  <a:schemeClr val="bg2"/>
                </a:solidFill>
                <a:latin typeface="Times New Roman" panose="02020603050405020304" pitchFamily="18" charset="0"/>
                <a:cs typeface="Times New Roman" panose="02020603050405020304" pitchFamily="18" charset="0"/>
              </a:rPr>
              <a:t>Lovison</a:t>
            </a:r>
            <a:r>
              <a:rPr lang="en-US" sz="1800" dirty="0">
                <a:solidFill>
                  <a:schemeClr val="bg2"/>
                </a:solidFill>
                <a:latin typeface="Times New Roman" panose="02020603050405020304" pitchFamily="18" charset="0"/>
                <a:cs typeface="Times New Roman" panose="02020603050405020304" pitchFamily="18" charset="0"/>
              </a:rPr>
              <a:t>, 25/174r1,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25/452r1 presented, 25/451 partially presented</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Po-Kai Huang, 25/295r4 partially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A0B2205E-04F9-9903-E1C7-4C43C4418386}"/>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069F74FD-7E63-C1D3-CBA5-418BA6129B88}"/>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40AA97F-7DCC-2E39-DA6D-6DF2C1875A7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58836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solidFill>
              </a:rPr>
              <a:t>TGbi Agenda – March 10, 2024 </a:t>
            </a:r>
            <a:r>
              <a:rPr lang="en-GB">
                <a:solidFill>
                  <a:schemeClr val="bg2"/>
                </a:solidFill>
              </a:rPr>
              <a:t>– PM2</a:t>
            </a:r>
            <a:endParaRPr lang="en-GB" dirty="0">
              <a:solidFill>
                <a:schemeClr val="bg2"/>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Monday			PM2 – 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Jerome Henry, 25/449, 451, 452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 Po-Kai Huang, 25/295r0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AM2 – Antonio de la Oliva, 25/455r0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bg2"/>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z="1800" dirty="0">
              <a:solidFill>
                <a:schemeClr val="bg2"/>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Domenico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25/302r0 – presented and straw poll</a:t>
            </a:r>
          </a:p>
          <a:p>
            <a:pPr lvl="1">
              <a:buFont typeface="Arial"/>
              <a:buChar char="•"/>
            </a:pPr>
            <a:r>
              <a:rPr lang="en-US" sz="1800" dirty="0">
                <a:solidFill>
                  <a:schemeClr val="bg2"/>
                </a:solidFill>
                <a:latin typeface="Times New Roman" panose="02020603050405020304" pitchFamily="18" charset="0"/>
                <a:cs typeface="Times New Roman" panose="02020603050405020304" pitchFamily="18" charset="0"/>
              </a:rPr>
              <a:t>Jerome Henry, 25/452 – began presentation, 25/449r0 - presented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bg2"/>
              </a:solidFil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 27 attendees on-line, 15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10536</TotalTime>
  <Words>2340</Words>
  <Application>Microsoft Macintosh PowerPoint</Application>
  <PresentationFormat>Widescreen</PresentationFormat>
  <Paragraphs>254</Paragraphs>
  <Slides>22</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12, 2024 – AM2</vt:lpstr>
      <vt:lpstr>TGbi Agenda – March 11, 2024 – PM2</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110</cp:revision>
  <cp:lastPrinted>1601-01-01T00:00:00Z</cp:lastPrinted>
  <dcterms:created xsi:type="dcterms:W3CDTF">2023-11-10T19:40:49Z</dcterms:created>
  <dcterms:modified xsi:type="dcterms:W3CDTF">2025-03-12T00:13:01Z</dcterms:modified>
  <cp:category>Name, Affiliation</cp:category>
</cp:coreProperties>
</file>