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436" r:id="rId5"/>
    <p:sldId id="267" r:id="rId6"/>
    <p:sldId id="268" r:id="rId7"/>
    <p:sldId id="269" r:id="rId8"/>
    <p:sldId id="270" r:id="rId9"/>
    <p:sldId id="271" r:id="rId10"/>
    <p:sldId id="272" r:id="rId11"/>
    <p:sldId id="273" r:id="rId12"/>
    <p:sldId id="274" r:id="rId13"/>
    <p:sldId id="275" r:id="rId14"/>
    <p:sldId id="276" r:id="rId15"/>
    <p:sldId id="2415" r:id="rId16"/>
    <p:sldId id="2428" r:id="rId17"/>
    <p:sldId id="2374" r:id="rId18"/>
    <p:sldId id="2377" r:id="rId19"/>
    <p:sldId id="278" r:id="rId20"/>
    <p:sldId id="279"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39" autoAdjust="0"/>
    <p:restoredTop sz="94660"/>
  </p:normalViewPr>
  <p:slideViewPr>
    <p:cSldViewPr>
      <p:cViewPr varScale="1">
        <p:scale>
          <a:sx n="113" d="100"/>
          <a:sy n="113" d="100"/>
        </p:scale>
        <p:origin x="1256" y="4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1ECCCD3-02FD-B8D7-3F1E-3D7F7AA8275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34B72268-F889-C849-19C5-C61096E1693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A1BEF16B-8DD5-5B81-A71E-E94AE63A9DE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0E860B0-B0CE-A483-316D-3E88494D232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99514F9-AD70-FE4A-C576-87BE0AC3EAE9}"/>
              </a:ext>
            </a:extLst>
          </p:cNvPr>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a:extLst>
              <a:ext uri="{FF2B5EF4-FFF2-40B4-BE49-F238E27FC236}">
                <a16:creationId xmlns:a16="http://schemas.microsoft.com/office/drawing/2014/main" id="{CC928056-A62D-D584-5618-2248EE6C4006}"/>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6B2B39EA-EE27-CD38-2B73-42FD23187A3A}"/>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10315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802.11-25/225r2</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2025</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vent.me/q5le5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2025-03-09</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4656FE-C205-9FE3-AF58-BA6A4F3EA7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F92EE7-F470-5303-11AB-4E50EE176BF1}"/>
              </a:ext>
            </a:extLst>
          </p:cNvPr>
          <p:cNvSpPr>
            <a:spLocks noGrp="1"/>
          </p:cNvSpPr>
          <p:nvPr>
            <p:ph type="title"/>
          </p:nvPr>
        </p:nvSpPr>
        <p:spPr>
          <a:xfrm>
            <a:off x="914401" y="685801"/>
            <a:ext cx="10361084" cy="653127"/>
          </a:xfrm>
        </p:spPr>
        <p:txBody>
          <a:bodyPr/>
          <a:lstStyle/>
          <a:p>
            <a:r>
              <a:rPr lang="en-GB" dirty="0">
                <a:solidFill>
                  <a:schemeClr val="tx1"/>
                </a:solidFill>
              </a:rPr>
              <a:t>TGbi Agenda – March 10, 2024 </a:t>
            </a:r>
            <a:r>
              <a:rPr lang="en-GB">
                <a:solidFill>
                  <a:schemeClr val="tx1"/>
                </a:solidFill>
              </a:rPr>
              <a:t>– PM2</a:t>
            </a:r>
            <a:endParaRPr lang="en-GB" dirty="0">
              <a:solidFill>
                <a:schemeClr val="tx1"/>
              </a:solidFill>
            </a:endParaRPr>
          </a:p>
        </p:txBody>
      </p:sp>
      <p:sp>
        <p:nvSpPr>
          <p:cNvPr id="9218" name="Rectangle 2">
            <a:extLst>
              <a:ext uri="{FF2B5EF4-FFF2-40B4-BE49-F238E27FC236}">
                <a16:creationId xmlns:a16="http://schemas.microsoft.com/office/drawing/2014/main" id="{8C1263FC-7837-B253-03EC-E2618306429E}"/>
              </a:ext>
            </a:extLst>
          </p:cNvPr>
          <p:cNvSpPr>
            <a:spLocks noGrp="1" noChangeArrowheads="1"/>
          </p:cNvSpPr>
          <p:nvPr>
            <p:ph idx="1"/>
          </p:nvPr>
        </p:nvSpPr>
        <p:spPr>
          <a:xfrm>
            <a:off x="914401" y="1338927"/>
            <a:ext cx="10361084" cy="4833271"/>
          </a:xfrm>
          <a:ln/>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approved by </a:t>
            </a:r>
            <a:r>
              <a:rPr lang="en-US" sz="1600" b="0" strike="sngStrike" spc="-1" dirty="0">
                <a:solidFill>
                  <a:schemeClr val="tx1"/>
                </a:solidFill>
                <a:latin typeface="Times New Roman" panose="02020603050405020304" pitchFamily="18" charset="0"/>
                <a:cs typeface="Times New Roman" panose="02020603050405020304" pitchFamily="18" charset="0"/>
                <a:sym typeface="Arial"/>
              </a:rPr>
              <a:t>unanimous consent </a:t>
            </a:r>
            <a:r>
              <a:rPr lang="en-US" sz="16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Monday			PM2 – Domenico </a:t>
            </a:r>
            <a:r>
              <a:rPr lang="en-US" sz="1800" dirty="0" err="1">
                <a:solidFill>
                  <a:schemeClr val="tx1"/>
                </a:solidFill>
                <a:latin typeface="Times New Roman" panose="02020603050405020304" pitchFamily="18" charset="0"/>
                <a:cs typeface="Times New Roman" panose="02020603050405020304" pitchFamily="18" charset="0"/>
              </a:rPr>
              <a:t>Ficara</a:t>
            </a:r>
            <a:r>
              <a:rPr lang="en-US" sz="1800" dirty="0">
                <a:solidFill>
                  <a:schemeClr val="tx1"/>
                </a:solidFill>
                <a:latin typeface="Times New Roman" panose="02020603050405020304" pitchFamily="18" charset="0"/>
                <a:cs typeface="Times New Roman" panose="02020603050405020304" pitchFamily="18" charset="0"/>
              </a:rPr>
              <a:t>, 25/302r0; Jerome Henry, 25/349, 351, 352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Tuesday			PM2 – Po-Kai Huang, 25/295r0</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Wednesday		AM2 –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Thursday		AM1 – Review timeline</a:t>
            </a:r>
          </a:p>
          <a:p>
            <a:pPr marL="465138" lvl="2"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2000" dirty="0">
              <a:solidFill>
                <a:schemeClr val="tx1"/>
              </a:solidFill>
              <a:latin typeface="Times New Roman" panose="02020603050405020304" pitchFamily="18" charset="0"/>
              <a:cs typeface="Times New Roman" panose="02020603050405020304" pitchFamily="18" charset="0"/>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Motion to approve minutes from January Interim – Motion #59</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z="1800" dirty="0">
              <a:solidFill>
                <a:schemeClr val="tx1"/>
              </a:solidFill>
              <a:latin typeface="Times New Roman" panose="02020603050405020304" pitchFamily="18" charset="0"/>
              <a:cs typeface="Times New Roman" panose="02020603050405020304" pitchFamily="18" charset="0"/>
            </a:endParaRPr>
          </a:p>
          <a:p>
            <a:pPr lvl="1">
              <a:buFont typeface="Arial"/>
              <a:buChar cha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1">
              <a:buFont typeface="Arial"/>
              <a:buChar char="•"/>
            </a:pPr>
            <a:r>
              <a:rPr lang="en-US" sz="1800" dirty="0">
                <a:solidFill>
                  <a:schemeClr val="tx1"/>
                </a:solidFill>
                <a:latin typeface="Times New Roman" panose="02020603050405020304" pitchFamily="18" charset="0"/>
                <a:cs typeface="Times New Roman" panose="02020603050405020304" pitchFamily="18" charset="0"/>
              </a:rPr>
              <a:t>Domenico </a:t>
            </a:r>
            <a:r>
              <a:rPr lang="en-US" sz="1800" dirty="0" err="1">
                <a:solidFill>
                  <a:schemeClr val="tx1"/>
                </a:solidFill>
                <a:latin typeface="Times New Roman" panose="02020603050405020304" pitchFamily="18" charset="0"/>
                <a:cs typeface="Times New Roman" panose="02020603050405020304" pitchFamily="18" charset="0"/>
              </a:rPr>
              <a:t>Ficara</a:t>
            </a:r>
            <a:r>
              <a:rPr lang="en-US" sz="1800" dirty="0">
                <a:solidFill>
                  <a:schemeClr val="tx1"/>
                </a:solidFill>
                <a:latin typeface="Times New Roman" panose="02020603050405020304" pitchFamily="18" charset="0"/>
                <a:cs typeface="Times New Roman" panose="02020603050405020304" pitchFamily="18" charset="0"/>
              </a:rPr>
              <a:t>, 25/302r0 </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800" dirty="0">
              <a:solidFill>
                <a:schemeClr val="tx1"/>
              </a:solidFill>
            </a:endParaRPr>
          </a:p>
          <a:p>
            <a:pPr lvl="0" hangingPunct="0">
              <a:defRPr sz="1500" spc="-1">
                <a:latin typeface="Arial"/>
                <a:ea typeface="Arial"/>
                <a:cs typeface="Arial"/>
                <a:sym typeface="Arial"/>
              </a:defRPr>
            </a:pPr>
            <a:r>
              <a:rPr lang="en-US" sz="1800" dirty="0">
                <a:solidFill>
                  <a:schemeClr val="tx1"/>
                </a:solidFill>
              </a:rPr>
              <a:t>Recess</a:t>
            </a:r>
          </a:p>
        </p:txBody>
      </p:sp>
      <p:sp>
        <p:nvSpPr>
          <p:cNvPr id="6" name="Slide Number Placeholder 5">
            <a:extLst>
              <a:ext uri="{FF2B5EF4-FFF2-40B4-BE49-F238E27FC236}">
                <a16:creationId xmlns:a16="http://schemas.microsoft.com/office/drawing/2014/main" id="{DCD15EB9-B2B3-2279-645F-14C19508312A}"/>
              </a:ext>
            </a:extLst>
          </p:cNvPr>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a:extLst>
              <a:ext uri="{FF2B5EF4-FFF2-40B4-BE49-F238E27FC236}">
                <a16:creationId xmlns:a16="http://schemas.microsoft.com/office/drawing/2014/main" id="{D0C35FF2-E118-D5AF-602F-68E2E11E1657}"/>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C9EE0373-7D84-DF26-4693-C8951140CC06}"/>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2162858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59</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11-25/157r0 (January Interim minutes)</a:t>
            </a:r>
          </a:p>
          <a:p>
            <a:endParaRPr lang="en-US" sz="1800" b="0" dirty="0">
              <a:solidFill>
                <a:schemeClr val="tx1"/>
              </a:solidFill>
            </a:endParaRPr>
          </a:p>
          <a:p>
            <a:endParaRPr lang="en-US" sz="1800" b="0" dirty="0">
              <a:solidFill>
                <a:schemeClr val="tx1"/>
              </a:solidFill>
            </a:endParaRPr>
          </a:p>
          <a:p>
            <a:r>
              <a:rPr lang="en-US" sz="1800" b="0" dirty="0"/>
              <a:t>Mover:    </a:t>
            </a:r>
          </a:p>
          <a:p>
            <a:r>
              <a:rPr lang="en-US" sz="1800" b="0" dirty="0"/>
              <a:t>Second:   </a:t>
            </a:r>
          </a:p>
          <a:p>
            <a:r>
              <a:rPr lang="en-US" sz="1800" b="0" strike="sngStrike" dirty="0"/>
              <a:t>Approved by unanimous consent</a:t>
            </a:r>
            <a:r>
              <a:rPr lang="en-US" sz="1800" b="0" dirty="0"/>
              <a:t>, xx attendees on-line, xx in the room</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2025 March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March IEEE 802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March IEEE 802 plenary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https://cvent.me/q5le5L</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579911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10058</TotalTime>
  <Words>2089</Words>
  <Application>Microsoft Macintosh PowerPoint</Application>
  <PresentationFormat>Widescreen</PresentationFormat>
  <Paragraphs>206</Paragraphs>
  <Slides>20</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vt:lpstr>
      <vt:lpstr>Calibri</vt:lpstr>
      <vt:lpstr>Helvetica Neue</vt:lpstr>
      <vt:lpstr>Monotype Sorts</vt:lpstr>
      <vt:lpstr>Symbol</vt:lpstr>
      <vt:lpstr>Times New Roman</vt:lpstr>
      <vt:lpstr>Office Theme</vt:lpstr>
      <vt:lpstr>Document</vt:lpstr>
      <vt:lpstr>March Plenary Session Agenda</vt:lpstr>
      <vt:lpstr>Abstract</vt:lpstr>
      <vt:lpstr>IEEE 802.11   Enhanced Data Privacy Task Group</vt:lpstr>
      <vt:lpstr>Registration for the March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March 10, 2024 – PM2</vt:lpstr>
      <vt:lpstr>Timeline</vt:lpstr>
      <vt:lpstr>Motion # 59</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104</cp:revision>
  <cp:lastPrinted>1601-01-01T00:00:00Z</cp:lastPrinted>
  <dcterms:created xsi:type="dcterms:W3CDTF">2023-11-10T19:40:49Z</dcterms:created>
  <dcterms:modified xsi:type="dcterms:W3CDTF">2025-03-10T18:29:28Z</dcterms:modified>
  <cp:category>Name, Affiliation</cp:category>
</cp:coreProperties>
</file>