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9"/>
  </p:notesMasterIdLst>
  <p:handoutMasterIdLst>
    <p:handoutMasterId r:id="rId110"/>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29" r:id="rId22"/>
    <p:sldId id="1514" r:id="rId23"/>
    <p:sldId id="1513" r:id="rId24"/>
    <p:sldId id="1512" r:id="rId25"/>
    <p:sldId id="1511" r:id="rId26"/>
    <p:sldId id="1510" r:id="rId27"/>
    <p:sldId id="1509" r:id="rId28"/>
    <p:sldId id="1515" r:id="rId29"/>
    <p:sldId id="1516" r:id="rId30"/>
    <p:sldId id="1517" r:id="rId31"/>
    <p:sldId id="1518" r:id="rId32"/>
    <p:sldId id="1519" r:id="rId33"/>
    <p:sldId id="1448" r:id="rId34"/>
    <p:sldId id="1283" r:id="rId35"/>
    <p:sldId id="1495" r:id="rId36"/>
    <p:sldId id="1006" r:id="rId37"/>
    <p:sldId id="1178" r:id="rId38"/>
    <p:sldId id="1023" r:id="rId39"/>
    <p:sldId id="1028" r:id="rId40"/>
    <p:sldId id="1024" r:id="rId41"/>
    <p:sldId id="1520" r:id="rId42"/>
    <p:sldId id="1496" r:id="rId43"/>
    <p:sldId id="1497" r:id="rId44"/>
    <p:sldId id="1522" r:id="rId45"/>
    <p:sldId id="1523" r:id="rId46"/>
    <p:sldId id="1524" r:id="rId47"/>
    <p:sldId id="1525" r:id="rId48"/>
    <p:sldId id="1498" r:id="rId49"/>
    <p:sldId id="1499" r:id="rId50"/>
    <p:sldId id="1526" r:id="rId51"/>
    <p:sldId id="1547" r:id="rId52"/>
    <p:sldId id="1530" r:id="rId53"/>
    <p:sldId id="1531" r:id="rId54"/>
    <p:sldId id="1532" r:id="rId55"/>
    <p:sldId id="1548" r:id="rId56"/>
    <p:sldId id="1549" r:id="rId57"/>
    <p:sldId id="1500" r:id="rId58"/>
    <p:sldId id="1501" r:id="rId59"/>
    <p:sldId id="1535" r:id="rId60"/>
    <p:sldId id="1544" r:id="rId61"/>
    <p:sldId id="1545" r:id="rId62"/>
    <p:sldId id="1546" r:id="rId63"/>
    <p:sldId id="1502" r:id="rId64"/>
    <p:sldId id="1503" r:id="rId65"/>
    <p:sldId id="1504" r:id="rId66"/>
    <p:sldId id="1505" r:id="rId67"/>
    <p:sldId id="1539" r:id="rId68"/>
    <p:sldId id="1540" r:id="rId69"/>
    <p:sldId id="1550" r:id="rId70"/>
    <p:sldId id="1551" r:id="rId71"/>
    <p:sldId id="1552" r:id="rId72"/>
    <p:sldId id="1553" r:id="rId73"/>
    <p:sldId id="1506" r:id="rId74"/>
    <p:sldId id="1507" r:id="rId75"/>
    <p:sldId id="1541" r:id="rId76"/>
    <p:sldId id="1542" r:id="rId77"/>
    <p:sldId id="1543" r:id="rId78"/>
    <p:sldId id="1559" r:id="rId79"/>
    <p:sldId id="1560" r:id="rId80"/>
    <p:sldId id="1554" r:id="rId81"/>
    <p:sldId id="1555" r:id="rId82"/>
    <p:sldId id="1556" r:id="rId83"/>
    <p:sldId id="1557" r:id="rId84"/>
    <p:sldId id="1558" r:id="rId85"/>
    <p:sldId id="1561" r:id="rId86"/>
    <p:sldId id="1508" r:id="rId87"/>
    <p:sldId id="1527" r:id="rId88"/>
    <p:sldId id="356" r:id="rId89"/>
    <p:sldId id="1528" r:id="rId90"/>
    <p:sldId id="1534" r:id="rId91"/>
    <p:sldId id="1536" r:id="rId92"/>
    <p:sldId id="1537" r:id="rId93"/>
    <p:sldId id="1538" r:id="rId94"/>
    <p:sldId id="1565" r:id="rId95"/>
    <p:sldId id="1562" r:id="rId96"/>
    <p:sldId id="1390" r:id="rId97"/>
    <p:sldId id="1563" r:id="rId98"/>
    <p:sldId id="1566" r:id="rId99"/>
    <p:sldId id="1567" r:id="rId100"/>
    <p:sldId id="1568" r:id="rId101"/>
    <p:sldId id="1424" r:id="rId102"/>
    <p:sldId id="997" r:id="rId103"/>
    <p:sldId id="1564" r:id="rId104"/>
    <p:sldId id="362" r:id="rId105"/>
    <p:sldId id="1494" r:id="rId106"/>
    <p:sldId id="1034" r:id="rId107"/>
    <p:sldId id="323" r:id="rId10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91C6B6-C7CD-4B50-9CF6-479980899DB7}" v="325" dt="2025-03-13T20:10:59.3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1458" y="90"/>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heme" Target="theme/theme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handoutMaster" Target="handoutMasters/handoutMaster1.xml"/><Relationship Id="rId115" Type="http://schemas.microsoft.com/office/2016/11/relationships/changesInfo" Target="changesInfos/changesInfo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6T07:06:44.449" v="16295" actId="20577"/>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5-01-16T07:06:44.449" v="16295"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pChg chg="mod ord">
          <ac:chgData name="Alfred Asterjadhi" userId="39de57b9-85c0-4fd1-aaac-8ca2b6560ad0" providerId="ADAL" clId="{20C04A7C-C7CF-4EAA-88F9-CE4E5F5C1CFC}" dt="2025-01-16T05:19:23.060" v="15377"/>
          <ac:spMkLst>
            <pc:docMk/>
            <pc:sldMk cId="3576977642" sldId="362"/>
            <ac:spMk id="2" creationId="{0EAF4D72-7EB5-22A3-403A-E095C87E6E26}"/>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mod ord">
          <ac:chgData name="Alfred Asterjadhi" userId="39de57b9-85c0-4fd1-aaac-8ca2b6560ad0" providerId="ADAL" clId="{20C04A7C-C7CF-4EAA-88F9-CE4E5F5C1CFC}" dt="2025-01-16T08:30:07.504" v="16366" actId="13926"/>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16T08:32:04.811" v="16373" actId="207"/>
        <pc:sldMkLst>
          <pc:docMk/>
          <pc:sldMk cId="3140364693" sldId="997"/>
        </pc:sldMkLst>
        <pc:spChg chg="mod ord">
          <ac:chgData name="Alfred Asterjadhi" userId="39de57b9-85c0-4fd1-aaac-8ca2b6560ad0" providerId="ADAL" clId="{20C04A7C-C7CF-4EAA-88F9-CE4E5F5C1CFC}" dt="2025-01-16T05:59:43.564" v="16005" actId="13926"/>
          <ac:spMkLst>
            <pc:docMk/>
            <pc:sldMk cId="3140364693" sldId="997"/>
            <ac:spMk id="2" creationId="{9452E713-66E3-6C0E-64DF-B60116957A3F}"/>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mod ord">
          <ac:chgData name="Alfred Asterjadhi" userId="39de57b9-85c0-4fd1-aaac-8ca2b6560ad0" providerId="ADAL" clId="{20C04A7C-C7CF-4EAA-88F9-CE4E5F5C1CFC}" dt="2025-01-16T08:32:04.811" v="16373" actId="207"/>
          <ac:spMkLst>
            <pc:docMk/>
            <pc:sldMk cId="3140364693" sldId="997"/>
            <ac:spMk id="10" creationId="{EB52D2D2-009E-ACA9-1D70-D047BF62B565}"/>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5T07:30:29.767" v="1381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graphicFrameChg chg="mod modGraphic">
          <ac:chgData name="Alfred Asterjadhi" userId="39de57b9-85c0-4fd1-aaac-8ca2b6560ad0" providerId="ADAL" clId="{20C04A7C-C7CF-4EAA-88F9-CE4E5F5C1CFC}" dt="2025-01-17T00:20:27.490" v="16383" actId="207"/>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4T15:56:05.076" v="11777"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pChg chg="mod">
          <ac:chgData name="Alfred Asterjadhi" userId="39de57b9-85c0-4fd1-aaac-8ca2b6560ad0" providerId="ADAL" clId="{20C04A7C-C7CF-4EAA-88F9-CE4E5F5C1CFC}" dt="2025-01-16T05:20:33.107" v="15385" actId="20577"/>
          <ac:spMkLst>
            <pc:docMk/>
            <pc:sldMk cId="2130627217" sldId="1494"/>
            <ac:spMk id="2" creationId="{A132A9C1-C3D6-7787-247C-C64A792CF812}"/>
          </ac:spMkLst>
        </pc:spChg>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pChg chg="mod">
          <ac:chgData name="Alfred Asterjadhi" userId="39de57b9-85c0-4fd1-aaac-8ca2b6560ad0" providerId="ADAL" clId="{20C04A7C-C7CF-4EAA-88F9-CE4E5F5C1CFC}" dt="2025-01-16T23:17:57.387" v="16379" actId="6549"/>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pChg chg="mod">
          <ac:chgData name="Alfred Asterjadhi" userId="39de57b9-85c0-4fd1-aaac-8ca2b6560ad0" providerId="ADAL" clId="{725E7BBE-1CAB-400E-B89D-DEE5CF5D1E60}" dt="2025-02-01T01:46:12.080" v="799" actId="313"/>
          <ac:spMkLst>
            <pc:docMk/>
            <pc:sldMk cId="0" sldId="256"/>
            <ac:spMk id="6" creationId="{00000000-0000-0000-0000-000000000000}"/>
          </ac:spMkLst>
        </pc:spChg>
        <pc:spChg chg="mod">
          <ac:chgData name="Alfred Asterjadhi" userId="39de57b9-85c0-4fd1-aaac-8ca2b6560ad0" providerId="ADAL" clId="{725E7BBE-1CAB-400E-B89D-DEE5CF5D1E60}" dt="2025-02-01T00:19:26.980" v="19" actId="20577"/>
          <ac:spMkLst>
            <pc:docMk/>
            <pc:sldMk cId="0" sldId="256"/>
            <ac:spMk id="3073" creationId="{00000000-0000-0000-0000-000000000000}"/>
          </ac:spMkLst>
        </pc:spChg>
        <pc:spChg chg="mod">
          <ac:chgData name="Alfred Asterjadhi" userId="39de57b9-85c0-4fd1-aaac-8ca2b6560ad0" providerId="ADAL" clId="{725E7BBE-1CAB-400E-B89D-DEE5CF5D1E60}" dt="2025-02-01T00:19:33.335" v="22" actId="6549"/>
          <ac:spMkLst>
            <pc:docMk/>
            <pc:sldMk cId="0" sldId="256"/>
            <ac:spMk id="3074" creationId="{00000000-0000-0000-0000-000000000000}"/>
          </ac:spMkLst>
        </pc:spChg>
      </pc:sldChg>
      <pc:sldChg chg="modSp mod">
        <pc:chgData name="Alfred Asterjadhi" userId="39de57b9-85c0-4fd1-aaac-8ca2b6560ad0" providerId="ADAL" clId="{725E7BBE-1CAB-400E-B89D-DEE5CF5D1E60}" dt="2025-02-01T01:46:12.616" v="800" actId="313"/>
        <pc:sldMkLst>
          <pc:docMk/>
          <pc:sldMk cId="0" sldId="257"/>
        </pc:sldMkLst>
        <pc:spChg chg="mod">
          <ac:chgData name="Alfred Asterjadhi" userId="39de57b9-85c0-4fd1-aaac-8ca2b6560ad0" providerId="ADAL" clId="{725E7BBE-1CAB-400E-B89D-DEE5CF5D1E60}" dt="2025-02-01T01:46:12.616" v="800" actId="313"/>
          <ac:spMkLst>
            <pc:docMk/>
            <pc:sldMk cId="0" sldId="257"/>
            <ac:spMk id="7" creationId="{4565958B-DD30-4EE7-AF20-DC550898176B}"/>
          </ac:spMkLst>
        </pc:spChg>
        <pc:spChg chg="mod">
          <ac:chgData name="Alfred Asterjadhi" userId="39de57b9-85c0-4fd1-aaac-8ca2b6560ad0" providerId="ADAL" clId="{725E7BBE-1CAB-400E-B89D-DEE5CF5D1E60}" dt="2025-02-01T00:21:01.430" v="76" actId="20577"/>
          <ac:spMkLst>
            <pc:docMk/>
            <pc:sldMk cId="0" sldId="257"/>
            <ac:spMk id="4098" creationId="{00000000-0000-0000-0000-000000000000}"/>
          </ac:spMkLst>
        </pc:spChg>
      </pc:sldChg>
      <pc:sldChg chg="modSp mod">
        <pc:chgData name="Alfred Asterjadhi" userId="39de57b9-85c0-4fd1-aaac-8ca2b6560ad0" providerId="ADAL" clId="{725E7BBE-1CAB-400E-B89D-DEE5CF5D1E60}" dt="2025-02-01T01:46:13.828" v="802" actId="313"/>
        <pc:sldMkLst>
          <pc:docMk/>
          <pc:sldMk cId="3254182675" sldId="258"/>
        </pc:sldMkLst>
        <pc:spChg chg="mod">
          <ac:chgData name="Alfred Asterjadhi" userId="39de57b9-85c0-4fd1-aaac-8ca2b6560ad0" providerId="ADAL" clId="{725E7BBE-1CAB-400E-B89D-DEE5CF5D1E60}" dt="2025-02-01T01:46:13.828" v="802" actId="313"/>
          <ac:spMkLst>
            <pc:docMk/>
            <pc:sldMk cId="3254182675" sldId="258"/>
            <ac:spMk id="7" creationId="{4F62ADF5-BC8B-4EF4-B4E8-C355611EECFF}"/>
          </ac:spMkLst>
        </pc:spChg>
      </pc:sldChg>
      <pc:sldChg chg="modSp mod">
        <pc:chgData name="Alfred Asterjadhi" userId="39de57b9-85c0-4fd1-aaac-8ca2b6560ad0" providerId="ADAL" clId="{725E7BBE-1CAB-400E-B89D-DEE5CF5D1E60}" dt="2025-02-01T01:46:14.857" v="804" actId="313"/>
        <pc:sldMkLst>
          <pc:docMk/>
          <pc:sldMk cId="3136880362" sldId="260"/>
        </pc:sldMkLst>
        <pc:spChg chg="mod">
          <ac:chgData name="Alfred Asterjadhi" userId="39de57b9-85c0-4fd1-aaac-8ca2b6560ad0" providerId="ADAL" clId="{725E7BBE-1CAB-400E-B89D-DEE5CF5D1E60}" dt="2025-02-01T01:46:14.857" v="804" actId="313"/>
          <ac:spMkLst>
            <pc:docMk/>
            <pc:sldMk cId="3136880362" sldId="260"/>
            <ac:spMk id="7" creationId="{733EE7F5-4D25-4915-8021-FD9EE23E2C32}"/>
          </ac:spMkLst>
        </pc:spChg>
      </pc:sldChg>
      <pc:sldChg chg="modSp mod">
        <pc:chgData name="Alfred Asterjadhi" userId="39de57b9-85c0-4fd1-aaac-8ca2b6560ad0" providerId="ADAL" clId="{725E7BBE-1CAB-400E-B89D-DEE5CF5D1E60}" dt="2025-02-01T01:46:15.602" v="806" actId="313"/>
        <pc:sldMkLst>
          <pc:docMk/>
          <pc:sldMk cId="1676196551" sldId="261"/>
        </pc:sldMkLst>
        <pc:spChg chg="mod">
          <ac:chgData name="Alfred Asterjadhi" userId="39de57b9-85c0-4fd1-aaac-8ca2b6560ad0" providerId="ADAL" clId="{725E7BBE-1CAB-400E-B89D-DEE5CF5D1E60}" dt="2025-02-01T01:46:15.602" v="806" actId="313"/>
          <ac:spMkLst>
            <pc:docMk/>
            <pc:sldMk cId="1676196551" sldId="261"/>
            <ac:spMk id="7" creationId="{0A0F1EBF-63A8-4C75-8DB7-0D8CD44D0896}"/>
          </ac:spMkLst>
        </pc:spChg>
      </pc:sldChg>
      <pc:sldChg chg="modSp mod">
        <pc:chgData name="Alfred Asterjadhi" userId="39de57b9-85c0-4fd1-aaac-8ca2b6560ad0" providerId="ADAL" clId="{725E7BBE-1CAB-400E-B89D-DEE5CF5D1E60}" dt="2025-02-01T01:46:15.964" v="807" actId="313"/>
        <pc:sldMkLst>
          <pc:docMk/>
          <pc:sldMk cId="2927177891" sldId="263"/>
        </pc:sldMkLst>
        <pc:spChg chg="mod">
          <ac:chgData name="Alfred Asterjadhi" userId="39de57b9-85c0-4fd1-aaac-8ca2b6560ad0" providerId="ADAL" clId="{725E7BBE-1CAB-400E-B89D-DEE5CF5D1E60}" dt="2025-02-01T01:46:15.964" v="807" actId="313"/>
          <ac:spMkLst>
            <pc:docMk/>
            <pc:sldMk cId="2927177891" sldId="263"/>
            <ac:spMk id="9" creationId="{4BB4CFD1-21C6-467E-AB6E-3577A473F86D}"/>
          </ac:spMkLst>
        </pc:spChg>
      </pc:sldChg>
      <pc:sldChg chg="modSp mod">
        <pc:chgData name="Alfred Asterjadhi" userId="39de57b9-85c0-4fd1-aaac-8ca2b6560ad0" providerId="ADAL" clId="{725E7BBE-1CAB-400E-B89D-DEE5CF5D1E60}" dt="2025-02-01T01:46:16.321" v="808" actId="313"/>
        <pc:sldMkLst>
          <pc:docMk/>
          <pc:sldMk cId="4277600907" sldId="264"/>
        </pc:sldMkLst>
        <pc:spChg chg="mod">
          <ac:chgData name="Alfred Asterjadhi" userId="39de57b9-85c0-4fd1-aaac-8ca2b6560ad0" providerId="ADAL" clId="{725E7BBE-1CAB-400E-B89D-DEE5CF5D1E60}" dt="2025-02-01T01:46:16.321" v="808" actId="313"/>
          <ac:spMkLst>
            <pc:docMk/>
            <pc:sldMk cId="4277600907" sldId="264"/>
            <ac:spMk id="8" creationId="{B2C4C695-AFB3-4956-B721-DB0805BA0685}"/>
          </ac:spMkLst>
        </pc:spChg>
      </pc:sldChg>
      <pc:sldChg chg="modSp mod">
        <pc:chgData name="Alfred Asterjadhi" userId="39de57b9-85c0-4fd1-aaac-8ca2b6560ad0" providerId="ADAL" clId="{725E7BBE-1CAB-400E-B89D-DEE5CF5D1E60}" dt="2025-02-01T01:46:16.620" v="809" actId="313"/>
        <pc:sldMkLst>
          <pc:docMk/>
          <pc:sldMk cId="2436815634" sldId="265"/>
        </pc:sldMkLst>
        <pc:spChg chg="mod">
          <ac:chgData name="Alfred Asterjadhi" userId="39de57b9-85c0-4fd1-aaac-8ca2b6560ad0" providerId="ADAL" clId="{725E7BBE-1CAB-400E-B89D-DEE5CF5D1E60}" dt="2025-02-01T01:46:16.620" v="809" actId="313"/>
          <ac:spMkLst>
            <pc:docMk/>
            <pc:sldMk cId="2436815634" sldId="265"/>
            <ac:spMk id="9" creationId="{535943CE-0A57-43F4-9844-46B4091CBC16}"/>
          </ac:spMkLst>
        </pc:spChg>
      </pc:sldChg>
      <pc:sldChg chg="modSp mod">
        <pc:chgData name="Alfred Asterjadhi" userId="39de57b9-85c0-4fd1-aaac-8ca2b6560ad0" providerId="ADAL" clId="{725E7BBE-1CAB-400E-B89D-DEE5CF5D1E60}" dt="2025-02-01T01:46:16.935" v="810" actId="313"/>
        <pc:sldMkLst>
          <pc:docMk/>
          <pc:sldMk cId="2400177835" sldId="266"/>
        </pc:sldMkLst>
        <pc:spChg chg="mod">
          <ac:chgData name="Alfred Asterjadhi" userId="39de57b9-85c0-4fd1-aaac-8ca2b6560ad0" providerId="ADAL" clId="{725E7BBE-1CAB-400E-B89D-DEE5CF5D1E60}" dt="2025-02-01T01:46:16.935" v="810" actId="313"/>
          <ac:spMkLst>
            <pc:docMk/>
            <pc:sldMk cId="2400177835" sldId="266"/>
            <ac:spMk id="8" creationId="{C5505616-1CE2-43B4-878B-31634EEB6CA7}"/>
          </ac:spMkLst>
        </pc:spChg>
      </pc:sldChg>
      <pc:sldChg chg="modSp mod">
        <pc:chgData name="Alfred Asterjadhi" userId="39de57b9-85c0-4fd1-aaac-8ca2b6560ad0" providerId="ADAL" clId="{725E7BBE-1CAB-400E-B89D-DEE5CF5D1E60}" dt="2025-02-01T01:46:32.560" v="817" actId="313"/>
        <pc:sldMkLst>
          <pc:docMk/>
          <pc:sldMk cId="132832093" sldId="267"/>
        </pc:sldMkLst>
        <pc:spChg chg="mod">
          <ac:chgData name="Alfred Asterjadhi" userId="39de57b9-85c0-4fd1-aaac-8ca2b6560ad0" providerId="ADAL" clId="{725E7BBE-1CAB-400E-B89D-DEE5CF5D1E60}" dt="2025-02-01T01:46:24.820" v="816" actId="313"/>
          <ac:spMkLst>
            <pc:docMk/>
            <pc:sldMk cId="132832093" sldId="267"/>
            <ac:spMk id="3" creationId="{00000000-0000-0000-0000-000000000000}"/>
          </ac:spMkLst>
        </pc:spChg>
        <pc:spChg chg="mod">
          <ac:chgData name="Alfred Asterjadhi" userId="39de57b9-85c0-4fd1-aaac-8ca2b6560ad0" providerId="ADAL" clId="{725E7BBE-1CAB-400E-B89D-DEE5CF5D1E60}" dt="2025-02-01T01:46:32.560" v="817" actId="313"/>
          <ac:spMkLst>
            <pc:docMk/>
            <pc:sldMk cId="132832093" sldId="267"/>
            <ac:spMk id="7" creationId="{C00CAC69-BF6D-4936-9CE0-D96F88ACD748}"/>
          </ac:spMkLst>
        </pc:spChg>
      </pc:sldChg>
      <pc:sldChg chg="modSp mod">
        <pc:chgData name="Alfred Asterjadhi" userId="39de57b9-85c0-4fd1-aaac-8ca2b6560ad0" providerId="ADAL" clId="{725E7BBE-1CAB-400E-B89D-DEE5CF5D1E60}" dt="2025-02-03T18:15:18.592" v="858" actId="207"/>
        <pc:sldMkLst>
          <pc:docMk/>
          <pc:sldMk cId="3976818858" sldId="269"/>
        </pc:sldMkLst>
        <pc:spChg chg="mod">
          <ac:chgData name="Alfred Asterjadhi" userId="39de57b9-85c0-4fd1-aaac-8ca2b6560ad0" providerId="ADAL" clId="{725E7BBE-1CAB-400E-B89D-DEE5CF5D1E60}" dt="2025-02-01T01:46:38.473" v="819" actId="313"/>
          <ac:spMkLst>
            <pc:docMk/>
            <pc:sldMk cId="3976818858" sldId="269"/>
            <ac:spMk id="6" creationId="{00000000-0000-0000-0000-000000000000}"/>
          </ac:spMkLst>
        </pc:spChg>
        <pc:graphicFrameChg chg="mod modGraphic">
          <ac:chgData name="Alfred Asterjadhi" userId="39de57b9-85c0-4fd1-aaac-8ca2b6560ad0" providerId="ADAL" clId="{725E7BBE-1CAB-400E-B89D-DEE5CF5D1E60}" dt="2025-02-03T18:15:18.592" v="858"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25E7BBE-1CAB-400E-B89D-DEE5CF5D1E60}" dt="2025-02-01T01:46:17.240" v="811" actId="313"/>
        <pc:sldMkLst>
          <pc:docMk/>
          <pc:sldMk cId="3387863760" sldId="270"/>
        </pc:sldMkLst>
        <pc:spChg chg="mod">
          <ac:chgData name="Alfred Asterjadhi" userId="39de57b9-85c0-4fd1-aaac-8ca2b6560ad0" providerId="ADAL" clId="{725E7BBE-1CAB-400E-B89D-DEE5CF5D1E60}" dt="2025-02-01T01:46:17.240" v="811" actId="313"/>
          <ac:spMkLst>
            <pc:docMk/>
            <pc:sldMk cId="3387863760" sldId="270"/>
            <ac:spMk id="8" creationId="{B1C9D975-9B89-429E-A2AD-175C2CE0D83A}"/>
          </ac:spMkLst>
        </pc:spChg>
      </pc:sldChg>
      <pc:sldChg chg="modSp mod">
        <pc:chgData name="Alfred Asterjadhi" userId="39de57b9-85c0-4fd1-aaac-8ca2b6560ad0" providerId="ADAL" clId="{725E7BBE-1CAB-400E-B89D-DEE5CF5D1E60}" dt="2025-02-03T18:15:14.429" v="857" actId="207"/>
        <pc:sldMkLst>
          <pc:docMk/>
          <pc:sldMk cId="2243228416" sldId="299"/>
        </pc:sldMkLst>
        <pc:spChg chg="mod">
          <ac:chgData name="Alfred Asterjadhi" userId="39de57b9-85c0-4fd1-aaac-8ca2b6560ad0" providerId="ADAL" clId="{725E7BBE-1CAB-400E-B89D-DEE5CF5D1E60}" dt="2025-02-03T18:15:14.429" v="857" actId="207"/>
          <ac:spMkLst>
            <pc:docMk/>
            <pc:sldMk cId="2243228416" sldId="299"/>
            <ac:spMk id="3" creationId="{3857177C-4F12-41D1-AB93-6925069E5DB9}"/>
          </ac:spMkLst>
        </pc:spChg>
        <pc:spChg chg="mod">
          <ac:chgData name="Alfred Asterjadhi" userId="39de57b9-85c0-4fd1-aaac-8ca2b6560ad0" providerId="ADAL" clId="{725E7BBE-1CAB-400E-B89D-DEE5CF5D1E60}" dt="2025-02-01T01:46:37.609" v="818" actId="313"/>
          <ac:spMkLst>
            <pc:docMk/>
            <pc:sldMk cId="2243228416" sldId="299"/>
            <ac:spMk id="8" creationId="{ADA0A8BA-AA59-4AB6-9BD0-89E3B2E275F5}"/>
          </ac:spMkLst>
        </pc:spChg>
        <pc:spChg chg="mod">
          <ac:chgData name="Alfred Asterjadhi" userId="39de57b9-85c0-4fd1-aaac-8ca2b6560ad0" providerId="ADAL" clId="{725E7BBE-1CAB-400E-B89D-DEE5CF5D1E60}" dt="2025-02-01T00:27:59.170" v="228" actId="20577"/>
          <ac:spMkLst>
            <pc:docMk/>
            <pc:sldMk cId="2243228416" sldId="299"/>
            <ac:spMk id="17" creationId="{442A1050-6527-4B2E-A943-E125D6B48B52}"/>
          </ac:spMkLst>
        </pc:spChg>
      </pc:sldChg>
      <pc:sldChg chg="modSp mod">
        <pc:chgData name="Alfred Asterjadhi" userId="39de57b9-85c0-4fd1-aaac-8ca2b6560ad0" providerId="ADAL" clId="{725E7BBE-1CAB-400E-B89D-DEE5CF5D1E60}" dt="2025-02-01T01:46:59.505" v="850" actId="313"/>
        <pc:sldMkLst>
          <pc:docMk/>
          <pc:sldMk cId="1677969607" sldId="323"/>
        </pc:sldMkLst>
        <pc:spChg chg="mod">
          <ac:chgData name="Alfred Asterjadhi" userId="39de57b9-85c0-4fd1-aaac-8ca2b6560ad0" providerId="ADAL" clId="{725E7BBE-1CAB-400E-B89D-DEE5CF5D1E60}" dt="2025-02-01T01:46:59.505" v="850" actId="313"/>
          <ac:spMkLst>
            <pc:docMk/>
            <pc:sldMk cId="1677969607" sldId="323"/>
            <ac:spMk id="7" creationId="{247ADCDE-7164-400D-8B27-4BAED4FE7810}"/>
          </ac:spMkLst>
        </pc:spChg>
      </pc:sldChg>
      <pc:sldChg chg="modSp mod">
        <pc:chgData name="Alfred Asterjadhi" userId="39de57b9-85c0-4fd1-aaac-8ca2b6560ad0" providerId="ADAL" clId="{725E7BBE-1CAB-400E-B89D-DEE5CF5D1E60}" dt="2025-02-01T01:46:15.240" v="805" actId="313"/>
        <pc:sldMkLst>
          <pc:docMk/>
          <pc:sldMk cId="1908471061" sldId="328"/>
        </pc:sldMkLst>
        <pc:spChg chg="mod">
          <ac:chgData name="Alfred Asterjadhi" userId="39de57b9-85c0-4fd1-aaac-8ca2b6560ad0" providerId="ADAL" clId="{725E7BBE-1CAB-400E-B89D-DEE5CF5D1E60}" dt="2025-02-01T01:46:15.240" v="805" actId="313"/>
          <ac:spMkLst>
            <pc:docMk/>
            <pc:sldMk cId="1908471061" sldId="328"/>
            <ac:spMk id="6" creationId="{FCA6EDD1-4720-45B9-8B18-08C7AF47C492}"/>
          </ac:spMkLst>
        </pc:spChg>
      </pc:sldChg>
      <pc:sldChg chg="modSp mod">
        <pc:chgData name="Alfred Asterjadhi" userId="39de57b9-85c0-4fd1-aaac-8ca2b6560ad0" providerId="ADAL" clId="{725E7BBE-1CAB-400E-B89D-DEE5CF5D1E60}" dt="2025-02-01T01:46:17.555" v="812" actId="313"/>
        <pc:sldMkLst>
          <pc:docMk/>
          <pc:sldMk cId="15571502" sldId="330"/>
        </pc:sldMkLst>
        <pc:spChg chg="mod">
          <ac:chgData name="Alfred Asterjadhi" userId="39de57b9-85c0-4fd1-aaac-8ca2b6560ad0" providerId="ADAL" clId="{725E7BBE-1CAB-400E-B89D-DEE5CF5D1E60}" dt="2025-02-01T01:46:17.555" v="812" actId="313"/>
          <ac:spMkLst>
            <pc:docMk/>
            <pc:sldMk cId="15571502" sldId="330"/>
            <ac:spMk id="6" creationId="{5C48BDE3-7807-417F-A4F1-5356D38590CA}"/>
          </ac:spMkLst>
        </pc:spChg>
      </pc:sldChg>
      <pc:sldChg chg="modSp mod">
        <pc:chgData name="Alfred Asterjadhi" userId="39de57b9-85c0-4fd1-aaac-8ca2b6560ad0" providerId="ADAL" clId="{725E7BBE-1CAB-400E-B89D-DEE5CF5D1E60}" dt="2025-02-01T01:46:17.854" v="813" actId="313"/>
        <pc:sldMkLst>
          <pc:docMk/>
          <pc:sldMk cId="3200711991" sldId="331"/>
        </pc:sldMkLst>
        <pc:spChg chg="mod">
          <ac:chgData name="Alfred Asterjadhi" userId="39de57b9-85c0-4fd1-aaac-8ca2b6560ad0" providerId="ADAL" clId="{725E7BBE-1CAB-400E-B89D-DEE5CF5D1E60}" dt="2025-02-01T01:46:17.854" v="813" actId="313"/>
          <ac:spMkLst>
            <pc:docMk/>
            <pc:sldMk cId="3200711991" sldId="331"/>
            <ac:spMk id="6" creationId="{C3BF5992-FFFD-4B64-900D-0590BA3C03CE}"/>
          </ac:spMkLst>
        </pc:spChg>
      </pc:sldChg>
      <pc:sldChg chg="modSp mod">
        <pc:chgData name="Alfred Asterjadhi" userId="39de57b9-85c0-4fd1-aaac-8ca2b6560ad0" providerId="ADAL" clId="{725E7BBE-1CAB-400E-B89D-DEE5CF5D1E60}" dt="2025-02-01T01:46:18.154" v="814" actId="313"/>
        <pc:sldMkLst>
          <pc:docMk/>
          <pc:sldMk cId="2409609221" sldId="332"/>
        </pc:sldMkLst>
        <pc:spChg chg="mod">
          <ac:chgData name="Alfred Asterjadhi" userId="39de57b9-85c0-4fd1-aaac-8ca2b6560ad0" providerId="ADAL" clId="{725E7BBE-1CAB-400E-B89D-DEE5CF5D1E60}" dt="2025-02-01T01:46:18.154" v="814" actId="313"/>
          <ac:spMkLst>
            <pc:docMk/>
            <pc:sldMk cId="2409609221" sldId="332"/>
            <ac:spMk id="6" creationId="{2B4D6F20-084B-4EE9-AD6D-290838010348}"/>
          </ac:spMkLst>
        </pc:spChg>
      </pc:sldChg>
      <pc:sldChg chg="modSp mod">
        <pc:chgData name="Alfred Asterjadhi" userId="39de57b9-85c0-4fd1-aaac-8ca2b6560ad0" providerId="ADAL" clId="{725E7BBE-1CAB-400E-B89D-DEE5CF5D1E60}" dt="2025-02-01T01:46:13.384" v="801" actId="313"/>
        <pc:sldMkLst>
          <pc:docMk/>
          <pc:sldMk cId="3843208451" sldId="333"/>
        </pc:sldMkLst>
        <pc:spChg chg="mod">
          <ac:chgData name="Alfred Asterjadhi" userId="39de57b9-85c0-4fd1-aaac-8ca2b6560ad0" providerId="ADAL" clId="{725E7BBE-1CAB-400E-B89D-DEE5CF5D1E60}" dt="2025-02-01T01:08:02.947" v="798"/>
          <ac:spMkLst>
            <pc:docMk/>
            <pc:sldMk cId="3843208451" sldId="333"/>
            <ac:spMk id="2" creationId="{1790C6A9-20C4-440F-BC51-97DC4C9B7E71}"/>
          </ac:spMkLst>
        </pc:spChg>
        <pc:spChg chg="mod">
          <ac:chgData name="Alfred Asterjadhi" userId="39de57b9-85c0-4fd1-aaac-8ca2b6560ad0" providerId="ADAL" clId="{725E7BBE-1CAB-400E-B89D-DEE5CF5D1E60}" dt="2025-02-01T01:07:55.477" v="797" actId="404"/>
          <ac:spMkLst>
            <pc:docMk/>
            <pc:sldMk cId="3843208451" sldId="333"/>
            <ac:spMk id="3" creationId="{918D7AE7-F661-4AD4-9210-88B6E5699ED9}"/>
          </ac:spMkLst>
        </pc:spChg>
        <pc:spChg chg="mod">
          <ac:chgData name="Alfred Asterjadhi" userId="39de57b9-85c0-4fd1-aaac-8ca2b6560ad0" providerId="ADAL" clId="{725E7BBE-1CAB-400E-B89D-DEE5CF5D1E60}" dt="2025-02-01T01:46:13.384" v="801" actId="313"/>
          <ac:spMkLst>
            <pc:docMk/>
            <pc:sldMk cId="3843208451" sldId="333"/>
            <ac:spMk id="6" creationId="{A8221584-6364-48AC-B1C3-833137C81726}"/>
          </ac:spMkLst>
        </pc:spChg>
      </pc:sldChg>
      <pc:sldChg chg="modSp mod">
        <pc:chgData name="Alfred Asterjadhi" userId="39de57b9-85c0-4fd1-aaac-8ca2b6560ad0" providerId="ADAL" clId="{725E7BBE-1CAB-400E-B89D-DEE5CF5D1E60}" dt="2025-02-01T01:46:14.249" v="803" actId="313"/>
        <pc:sldMkLst>
          <pc:docMk/>
          <pc:sldMk cId="3977221359" sldId="340"/>
        </pc:sldMkLst>
        <pc:spChg chg="mod">
          <ac:chgData name="Alfred Asterjadhi" userId="39de57b9-85c0-4fd1-aaac-8ca2b6560ad0" providerId="ADAL" clId="{725E7BBE-1CAB-400E-B89D-DEE5CF5D1E60}" dt="2025-02-01T01:46:14.249" v="803" actId="313"/>
          <ac:spMkLst>
            <pc:docMk/>
            <pc:sldMk cId="3977221359" sldId="340"/>
            <ac:spMk id="6" creationId="{BC264D22-EE96-4B0F-90AA-B4358FF19246}"/>
          </ac:spMkLst>
        </pc:spChg>
      </pc:sldChg>
      <pc:sldChg chg="modSp mod">
        <pc:chgData name="Alfred Asterjadhi" userId="39de57b9-85c0-4fd1-aaac-8ca2b6560ad0" providerId="ADAL" clId="{725E7BBE-1CAB-400E-B89D-DEE5CF5D1E60}" dt="2025-02-01T01:46:54.504" v="843" actId="313"/>
        <pc:sldMkLst>
          <pc:docMk/>
          <pc:sldMk cId="3930036297" sldId="356"/>
        </pc:sldMkLst>
        <pc:spChg chg="mod">
          <ac:chgData name="Alfred Asterjadhi" userId="39de57b9-85c0-4fd1-aaac-8ca2b6560ad0" providerId="ADAL" clId="{725E7BBE-1CAB-400E-B89D-DEE5CF5D1E60}" dt="2025-02-01T00:40:32.745" v="757" actId="20577"/>
          <ac:spMkLst>
            <pc:docMk/>
            <pc:sldMk cId="3930036297" sldId="356"/>
            <ac:spMk id="3" creationId="{DFB0BA47-D7B6-4F95-932E-A7AA615BC440}"/>
          </ac:spMkLst>
        </pc:spChg>
        <pc:spChg chg="mod">
          <ac:chgData name="Alfred Asterjadhi" userId="39de57b9-85c0-4fd1-aaac-8ca2b6560ad0" providerId="ADAL" clId="{725E7BBE-1CAB-400E-B89D-DEE5CF5D1E60}" dt="2025-02-01T01:46:54.504" v="843" actId="313"/>
          <ac:spMkLst>
            <pc:docMk/>
            <pc:sldMk cId="3930036297" sldId="356"/>
            <ac:spMk id="6" creationId="{974B2026-97FB-40D2-8F22-7E6D319B4EA2}"/>
          </ac:spMkLst>
        </pc:spChg>
      </pc:sldChg>
      <pc:sldChg chg="modSp mod">
        <pc:chgData name="Alfred Asterjadhi" userId="39de57b9-85c0-4fd1-aaac-8ca2b6560ad0" providerId="ADAL" clId="{725E7BBE-1CAB-400E-B89D-DEE5CF5D1E60}" dt="2025-02-01T01:46:56.970" v="847" actId="313"/>
        <pc:sldMkLst>
          <pc:docMk/>
          <pc:sldMk cId="3576977642" sldId="362"/>
        </pc:sldMkLst>
        <pc:spChg chg="mod">
          <ac:chgData name="Alfred Asterjadhi" userId="39de57b9-85c0-4fd1-aaac-8ca2b6560ad0" providerId="ADAL" clId="{725E7BBE-1CAB-400E-B89D-DEE5CF5D1E60}" dt="2025-02-01T01:46:56.970" v="847" actId="313"/>
          <ac:spMkLst>
            <pc:docMk/>
            <pc:sldMk cId="3576977642" sldId="362"/>
            <ac:spMk id="6" creationId="{3DD21102-AAEB-13F6-15EC-3CBBC04B5637}"/>
          </ac:spMkLst>
        </pc:spChg>
      </pc:sldChg>
      <pc:sldChg chg="modSp mod">
        <pc:chgData name="Alfred Asterjadhi" userId="39de57b9-85c0-4fd1-aaac-8ca2b6560ad0" providerId="ADAL" clId="{725E7BBE-1CAB-400E-B89D-DEE5CF5D1E60}" dt="2025-02-01T01:46:56.363" v="846" actId="313"/>
        <pc:sldMkLst>
          <pc:docMk/>
          <pc:sldMk cId="3140364693" sldId="997"/>
        </pc:sldMkLst>
        <pc:spChg chg="mod">
          <ac:chgData name="Alfred Asterjadhi" userId="39de57b9-85c0-4fd1-aaac-8ca2b6560ad0" providerId="ADAL" clId="{725E7BBE-1CAB-400E-B89D-DEE5CF5D1E60}" dt="2025-02-01T01:46:56.363" v="846" actId="313"/>
          <ac:spMkLst>
            <pc:docMk/>
            <pc:sldMk cId="3140364693" sldId="997"/>
            <ac:spMk id="6" creationId="{29CFE1A9-332B-2B06-C330-B9EB4742F3D1}"/>
          </ac:spMkLst>
        </pc:spChg>
        <pc:spChg chg="mod">
          <ac:chgData name="Alfred Asterjadhi" userId="39de57b9-85c0-4fd1-aaac-8ca2b6560ad0" providerId="ADAL" clId="{725E7BBE-1CAB-400E-B89D-DEE5CF5D1E60}" dt="2025-02-01T00:41:01.215" v="775" actId="20577"/>
          <ac:spMkLst>
            <pc:docMk/>
            <pc:sldMk cId="3140364693" sldId="997"/>
            <ac:spMk id="10" creationId="{EB52D2D2-009E-ACA9-1D70-D047BF62B565}"/>
          </ac:spMkLst>
        </pc:spChg>
      </pc:sldChg>
      <pc:sldChg chg="modSp mod">
        <pc:chgData name="Alfred Asterjadhi" userId="39de57b9-85c0-4fd1-aaac-8ca2b6560ad0" providerId="ADAL" clId="{725E7BBE-1CAB-400E-B89D-DEE5CF5D1E60}" dt="2025-02-01T01:46:45.338" v="825" actId="313"/>
        <pc:sldMkLst>
          <pc:docMk/>
          <pc:sldMk cId="3233208257" sldId="1006"/>
        </pc:sldMkLst>
        <pc:spChg chg="mod">
          <ac:chgData name="Alfred Asterjadhi" userId="39de57b9-85c0-4fd1-aaac-8ca2b6560ad0" providerId="ADAL" clId="{725E7BBE-1CAB-400E-B89D-DEE5CF5D1E60}" dt="2025-02-01T00:31:33.931" v="292" actId="20577"/>
          <ac:spMkLst>
            <pc:docMk/>
            <pc:sldMk cId="3233208257" sldId="1006"/>
            <ac:spMk id="2" creationId="{4B5F0D0E-8BB7-48AB-9160-728B8B3399A2}"/>
          </ac:spMkLst>
        </pc:spChg>
        <pc:spChg chg="mod">
          <ac:chgData name="Alfred Asterjadhi" userId="39de57b9-85c0-4fd1-aaac-8ca2b6560ad0" providerId="ADAL" clId="{725E7BBE-1CAB-400E-B89D-DEE5CF5D1E60}" dt="2025-02-01T00:31:46.984" v="326" actId="20577"/>
          <ac:spMkLst>
            <pc:docMk/>
            <pc:sldMk cId="3233208257" sldId="1006"/>
            <ac:spMk id="3" creationId="{DFB0BA47-D7B6-4F95-932E-A7AA615BC440}"/>
          </ac:spMkLst>
        </pc:spChg>
        <pc:spChg chg="mod">
          <ac:chgData name="Alfred Asterjadhi" userId="39de57b9-85c0-4fd1-aaac-8ca2b6560ad0" providerId="ADAL" clId="{725E7BBE-1CAB-400E-B89D-DEE5CF5D1E60}" dt="2025-02-01T01:46:45.338" v="825" actId="313"/>
          <ac:spMkLst>
            <pc:docMk/>
            <pc:sldMk cId="3233208257" sldId="1006"/>
            <ac:spMk id="6" creationId="{974B2026-97FB-40D2-8F22-7E6D319B4EA2}"/>
          </ac:spMkLst>
        </pc:spChg>
      </pc:sldChg>
      <pc:sldChg chg="modSp mod">
        <pc:chgData name="Alfred Asterjadhi" userId="39de57b9-85c0-4fd1-aaac-8ca2b6560ad0" providerId="ADAL" clId="{725E7BBE-1CAB-400E-B89D-DEE5CF5D1E60}" dt="2025-02-01T01:46:47.026" v="827" actId="313"/>
        <pc:sldMkLst>
          <pc:docMk/>
          <pc:sldMk cId="4200130042" sldId="1023"/>
        </pc:sldMkLst>
        <pc:spChg chg="mod">
          <ac:chgData name="Alfred Asterjadhi" userId="39de57b9-85c0-4fd1-aaac-8ca2b6560ad0" providerId="ADAL" clId="{725E7BBE-1CAB-400E-B89D-DEE5CF5D1E60}" dt="2025-02-01T00:32:09.145" v="338" actId="20577"/>
          <ac:spMkLst>
            <pc:docMk/>
            <pc:sldMk cId="4200130042" sldId="1023"/>
            <ac:spMk id="2" creationId="{E693238A-5516-3253-124C-DCED3A7D9AE2}"/>
          </ac:spMkLst>
        </pc:spChg>
        <pc:spChg chg="mod">
          <ac:chgData name="Alfred Asterjadhi" userId="39de57b9-85c0-4fd1-aaac-8ca2b6560ad0" providerId="ADAL" clId="{725E7BBE-1CAB-400E-B89D-DEE5CF5D1E60}" dt="2025-02-01T00:33:55.240" v="462" actId="20577"/>
          <ac:spMkLst>
            <pc:docMk/>
            <pc:sldMk cId="4200130042" sldId="1023"/>
            <ac:spMk id="3" creationId="{2682080F-BC47-47A6-E6F4-7C70F67F48F8}"/>
          </ac:spMkLst>
        </pc:spChg>
        <pc:spChg chg="mod">
          <ac:chgData name="Alfred Asterjadhi" userId="39de57b9-85c0-4fd1-aaac-8ca2b6560ad0" providerId="ADAL" clId="{725E7BBE-1CAB-400E-B89D-DEE5CF5D1E60}" dt="2025-02-01T01:46:47.026" v="827" actId="313"/>
          <ac:spMkLst>
            <pc:docMk/>
            <pc:sldMk cId="4200130042" sldId="1023"/>
            <ac:spMk id="6" creationId="{C0CB183D-A74D-271D-9F71-7510119753C6}"/>
          </ac:spMkLst>
        </pc:spChg>
      </pc:sldChg>
      <pc:sldChg chg="modSp mod">
        <pc:chgData name="Alfred Asterjadhi" userId="39de57b9-85c0-4fd1-aaac-8ca2b6560ad0" providerId="ADAL" clId="{725E7BBE-1CAB-400E-B89D-DEE5CF5D1E60}" dt="2025-02-01T01:46:47.531" v="828" actId="313"/>
        <pc:sldMkLst>
          <pc:docMk/>
          <pc:sldMk cId="793576429" sldId="1024"/>
        </pc:sldMkLst>
        <pc:spChg chg="mod">
          <ac:chgData name="Alfred Asterjadhi" userId="39de57b9-85c0-4fd1-aaac-8ca2b6560ad0" providerId="ADAL" clId="{725E7BBE-1CAB-400E-B89D-DEE5CF5D1E60}" dt="2025-02-01T00:34:19.601" v="489" actId="20577"/>
          <ac:spMkLst>
            <pc:docMk/>
            <pc:sldMk cId="793576429" sldId="1024"/>
            <ac:spMk id="3" creationId="{E24D4002-4764-1FA7-1147-DE995417131A}"/>
          </ac:spMkLst>
        </pc:spChg>
        <pc:spChg chg="mod">
          <ac:chgData name="Alfred Asterjadhi" userId="39de57b9-85c0-4fd1-aaac-8ca2b6560ad0" providerId="ADAL" clId="{725E7BBE-1CAB-400E-B89D-DEE5CF5D1E60}" dt="2025-02-01T01:46:47.531" v="828" actId="313"/>
          <ac:spMkLst>
            <pc:docMk/>
            <pc:sldMk cId="793576429" sldId="1024"/>
            <ac:spMk id="6" creationId="{5B92EE59-C061-D8AD-02BE-EB12A707ABF5}"/>
          </ac:spMkLst>
        </pc:spChg>
      </pc:sldChg>
      <pc:sldChg chg="addSp delSp modSp mod chgLayout">
        <pc:chgData name="Alfred Asterjadhi" userId="39de57b9-85c0-4fd1-aaac-8ca2b6560ad0" providerId="ADAL" clId="{725E7BBE-1CAB-400E-B89D-DEE5CF5D1E60}" dt="2025-02-01T01:46:48.130" v="829" actId="313"/>
        <pc:sldMkLst>
          <pc:docMk/>
          <pc:sldMk cId="3287547131" sldId="1028"/>
        </pc:sldMkLst>
        <pc:spChg chg="mod ord">
          <ac:chgData name="Alfred Asterjadhi" userId="39de57b9-85c0-4fd1-aaac-8ca2b6560ad0" providerId="ADAL" clId="{725E7BBE-1CAB-400E-B89D-DEE5CF5D1E60}" dt="2025-02-01T00:34:35.668" v="493" actId="6264"/>
          <ac:spMkLst>
            <pc:docMk/>
            <pc:sldMk cId="3287547131" sldId="1028"/>
            <ac:spMk id="2" creationId="{9EF97F5A-CE7F-7BBA-0DB4-CF87B031E7D4}"/>
          </ac:spMkLst>
        </pc:spChg>
        <pc:spChg chg="mod ord">
          <ac:chgData name="Alfred Asterjadhi" userId="39de57b9-85c0-4fd1-aaac-8ca2b6560ad0" providerId="ADAL" clId="{725E7BBE-1CAB-400E-B89D-DEE5CF5D1E60}" dt="2025-02-01T00:34:35.668" v="493" actId="6264"/>
          <ac:spMkLst>
            <pc:docMk/>
            <pc:sldMk cId="3287547131" sldId="1028"/>
            <ac:spMk id="4" creationId="{8B684BB7-2D5A-055E-0295-767A7870AB10}"/>
          </ac:spMkLst>
        </pc:spChg>
        <pc:spChg chg="mod ord">
          <ac:chgData name="Alfred Asterjadhi" userId="39de57b9-85c0-4fd1-aaac-8ca2b6560ad0" providerId="ADAL" clId="{725E7BBE-1CAB-400E-B89D-DEE5CF5D1E60}" dt="2025-02-01T00:34:35.668" v="493" actId="6264"/>
          <ac:spMkLst>
            <pc:docMk/>
            <pc:sldMk cId="3287547131" sldId="1028"/>
            <ac:spMk id="5" creationId="{D3F03832-0357-D3F4-5D78-9AEED64EAC6F}"/>
          </ac:spMkLst>
        </pc:spChg>
        <pc:spChg chg="mod ord">
          <ac:chgData name="Alfred Asterjadhi" userId="39de57b9-85c0-4fd1-aaac-8ca2b6560ad0" providerId="ADAL" clId="{725E7BBE-1CAB-400E-B89D-DEE5CF5D1E60}" dt="2025-02-01T01:46:48.130" v="829" actId="313"/>
          <ac:spMkLst>
            <pc:docMk/>
            <pc:sldMk cId="3287547131" sldId="1028"/>
            <ac:spMk id="6" creationId="{EC77C5EB-E20F-F01E-703C-08282E47E7DA}"/>
          </ac:spMkLst>
        </pc:spChg>
        <pc:spChg chg="add mod ord">
          <ac:chgData name="Alfred Asterjadhi" userId="39de57b9-85c0-4fd1-aaac-8ca2b6560ad0" providerId="ADAL" clId="{725E7BBE-1CAB-400E-B89D-DEE5CF5D1E60}" dt="2025-02-01T00:34:35.668" v="493" actId="6264"/>
          <ac:spMkLst>
            <pc:docMk/>
            <pc:sldMk cId="3287547131" sldId="1028"/>
            <ac:spMk id="10" creationId="{ECAABE64-6954-EEB5-5034-D67FCAF8B892}"/>
          </ac:spMkLst>
        </pc:spChg>
      </pc:sldChg>
      <pc:sldChg chg="addSp delSp modSp mod chgLayout">
        <pc:chgData name="Alfred Asterjadhi" userId="39de57b9-85c0-4fd1-aaac-8ca2b6560ad0" providerId="ADAL" clId="{725E7BBE-1CAB-400E-B89D-DEE5CF5D1E60}" dt="2025-02-01T01:46:58.508" v="849" actId="313"/>
        <pc:sldMkLst>
          <pc:docMk/>
          <pc:sldMk cId="1865298196" sldId="1034"/>
        </pc:sldMkLst>
        <pc:spChg chg="mod ord">
          <ac:chgData name="Alfred Asterjadhi" userId="39de57b9-85c0-4fd1-aaac-8ca2b6560ad0" providerId="ADAL" clId="{725E7BBE-1CAB-400E-B89D-DEE5CF5D1E60}" dt="2025-02-01T00:41:18.382" v="781" actId="6264"/>
          <ac:spMkLst>
            <pc:docMk/>
            <pc:sldMk cId="1865298196" sldId="1034"/>
            <ac:spMk id="2" creationId="{0CD0357C-5349-AD40-1427-DDEE1C074C20}"/>
          </ac:spMkLst>
        </pc:spChg>
        <pc:spChg chg="mod ord">
          <ac:chgData name="Alfred Asterjadhi" userId="39de57b9-85c0-4fd1-aaac-8ca2b6560ad0" providerId="ADAL" clId="{725E7BBE-1CAB-400E-B89D-DEE5CF5D1E60}" dt="2025-02-01T00:41:18.382" v="781" actId="6264"/>
          <ac:spMkLst>
            <pc:docMk/>
            <pc:sldMk cId="1865298196" sldId="1034"/>
            <ac:spMk id="4" creationId="{3FA17E26-6C11-8EAD-8EAF-FA5A666E611B}"/>
          </ac:spMkLst>
        </pc:spChg>
        <pc:spChg chg="mod ord">
          <ac:chgData name="Alfred Asterjadhi" userId="39de57b9-85c0-4fd1-aaac-8ca2b6560ad0" providerId="ADAL" clId="{725E7BBE-1CAB-400E-B89D-DEE5CF5D1E60}" dt="2025-02-01T00:41:18.382" v="781" actId="6264"/>
          <ac:spMkLst>
            <pc:docMk/>
            <pc:sldMk cId="1865298196" sldId="1034"/>
            <ac:spMk id="5" creationId="{32A9649E-F81F-2F68-4850-9943ADECDAA4}"/>
          </ac:spMkLst>
        </pc:spChg>
        <pc:spChg chg="mod ord">
          <ac:chgData name="Alfred Asterjadhi" userId="39de57b9-85c0-4fd1-aaac-8ca2b6560ad0" providerId="ADAL" clId="{725E7BBE-1CAB-400E-B89D-DEE5CF5D1E60}" dt="2025-02-01T01:46:58.508" v="849" actId="313"/>
          <ac:spMkLst>
            <pc:docMk/>
            <pc:sldMk cId="1865298196" sldId="1034"/>
            <ac:spMk id="6" creationId="{BFAF1548-C7B4-5F83-BD76-F4E3BAAA36B8}"/>
          </ac:spMkLst>
        </pc:spChg>
        <pc:spChg chg="add mod ord">
          <ac:chgData name="Alfred Asterjadhi" userId="39de57b9-85c0-4fd1-aaac-8ca2b6560ad0" providerId="ADAL" clId="{725E7BBE-1CAB-400E-B89D-DEE5CF5D1E60}" dt="2025-02-01T00:41:18.382" v="781" actId="6264"/>
          <ac:spMkLst>
            <pc:docMk/>
            <pc:sldMk cId="1865298196" sldId="1034"/>
            <ac:spMk id="10" creationId="{D866D8C8-E576-DFDC-1BBA-6F3E14D8CE96}"/>
          </ac:spMkLst>
        </pc:spChg>
      </pc:sldChg>
      <pc:sldChg chg="modSp mod">
        <pc:chgData name="Alfred Asterjadhi" userId="39de57b9-85c0-4fd1-aaac-8ca2b6560ad0" providerId="ADAL" clId="{725E7BBE-1CAB-400E-B89D-DEE5CF5D1E60}" dt="2025-02-01T01:46:39.176" v="820" actId="313"/>
        <pc:sldMkLst>
          <pc:docMk/>
          <pc:sldMk cId="3486068256" sldId="1167"/>
        </pc:sldMkLst>
        <pc:spChg chg="mod">
          <ac:chgData name="Alfred Asterjadhi" userId="39de57b9-85c0-4fd1-aaac-8ca2b6560ad0" providerId="ADAL" clId="{725E7BBE-1CAB-400E-B89D-DEE5CF5D1E60}" dt="2025-02-01T01:46:39.176" v="820" actId="313"/>
          <ac:spMkLst>
            <pc:docMk/>
            <pc:sldMk cId="3486068256" sldId="1167"/>
            <ac:spMk id="3" creationId="{D20906E0-F900-4991-83B1-675F5B67FA2D}"/>
          </ac:spMkLst>
        </pc:spChg>
        <pc:graphicFrameChg chg="modGraphic">
          <ac:chgData name="Alfred Asterjadhi" userId="39de57b9-85c0-4fd1-aaac-8ca2b6560ad0" providerId="ADAL" clId="{725E7BBE-1CAB-400E-B89D-DEE5CF5D1E60}" dt="2025-02-01T00:30:39.787" v="268"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25E7BBE-1CAB-400E-B89D-DEE5CF5D1E60}" dt="2025-02-01T01:46:46.601" v="826" actId="313"/>
        <pc:sldMkLst>
          <pc:docMk/>
          <pc:sldMk cId="3441807947" sldId="1178"/>
        </pc:sldMkLst>
        <pc:spChg chg="mod">
          <ac:chgData name="Alfred Asterjadhi" userId="39de57b9-85c0-4fd1-aaac-8ca2b6560ad0" providerId="ADAL" clId="{725E7BBE-1CAB-400E-B89D-DEE5CF5D1E60}" dt="2025-02-01T01:46:46.601" v="826" actId="313"/>
          <ac:spMkLst>
            <pc:docMk/>
            <pc:sldMk cId="3441807947" sldId="1178"/>
            <ac:spMk id="6" creationId="{3611C6AB-F440-DEE6-D0A4-450AF2DA4D3F}"/>
          </ac:spMkLst>
        </pc:spChg>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pChg chg="mod">
          <ac:chgData name="Alfred Asterjadhi" userId="39de57b9-85c0-4fd1-aaac-8ca2b6560ad0" providerId="ADAL" clId="{725E7BBE-1CAB-400E-B89D-DEE5CF5D1E60}" dt="2025-02-01T00:41:59.747" v="795" actId="13926"/>
          <ac:spMkLst>
            <pc:docMk/>
            <pc:sldMk cId="2670608994" sldId="1283"/>
            <ac:spMk id="2" creationId="{4B5F0D0E-8BB7-48AB-9160-728B8B3399A2}"/>
          </ac:spMkLst>
        </pc:spChg>
        <pc:spChg chg="mod">
          <ac:chgData name="Alfred Asterjadhi" userId="39de57b9-85c0-4fd1-aaac-8ca2b6560ad0" providerId="ADAL" clId="{725E7BBE-1CAB-400E-B89D-DEE5CF5D1E60}" dt="2025-02-01T01:46:41.034" v="823" actId="313"/>
          <ac:spMkLst>
            <pc:docMk/>
            <pc:sldMk cId="2670608994" sldId="1283"/>
            <ac:spMk id="6" creationId="{974B2026-97FB-40D2-8F22-7E6D319B4EA2}"/>
          </ac:spMkLst>
        </pc:spChg>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pChg chg="mod ord">
          <ac:chgData name="Alfred Asterjadhi" userId="39de57b9-85c0-4fd1-aaac-8ca2b6560ad0" providerId="ADAL" clId="{725E7BBE-1CAB-400E-B89D-DEE5CF5D1E60}" dt="2025-02-01T00:40:57.349" v="774" actId="6264"/>
          <ac:spMkLst>
            <pc:docMk/>
            <pc:sldMk cId="3912146512" sldId="1390"/>
            <ac:spMk id="2" creationId="{CBB6BE89-725C-7287-F96F-BE5358133A36}"/>
          </ac:spMkLst>
        </pc:spChg>
        <pc:spChg chg="mod ord">
          <ac:chgData name="Alfred Asterjadhi" userId="39de57b9-85c0-4fd1-aaac-8ca2b6560ad0" providerId="ADAL" clId="{725E7BBE-1CAB-400E-B89D-DEE5CF5D1E60}" dt="2025-02-01T00:40:57.349" v="774" actId="6264"/>
          <ac:spMkLst>
            <pc:docMk/>
            <pc:sldMk cId="3912146512" sldId="1390"/>
            <ac:spMk id="4" creationId="{BCFFF57D-0E48-546B-59BA-5601D173EFEE}"/>
          </ac:spMkLst>
        </pc:spChg>
        <pc:spChg chg="mod ord">
          <ac:chgData name="Alfred Asterjadhi" userId="39de57b9-85c0-4fd1-aaac-8ca2b6560ad0" providerId="ADAL" clId="{725E7BBE-1CAB-400E-B89D-DEE5CF5D1E60}" dt="2025-02-01T00:40:57.349" v="774" actId="6264"/>
          <ac:spMkLst>
            <pc:docMk/>
            <pc:sldMk cId="3912146512" sldId="1390"/>
            <ac:spMk id="5" creationId="{63AE84AE-D2E6-0A98-7574-B4E54BCA4CC6}"/>
          </ac:spMkLst>
        </pc:spChg>
        <pc:spChg chg="mod ord">
          <ac:chgData name="Alfred Asterjadhi" userId="39de57b9-85c0-4fd1-aaac-8ca2b6560ad0" providerId="ADAL" clId="{725E7BBE-1CAB-400E-B89D-DEE5CF5D1E60}" dt="2025-02-01T01:46:55.720" v="845" actId="313"/>
          <ac:spMkLst>
            <pc:docMk/>
            <pc:sldMk cId="3912146512" sldId="1390"/>
            <ac:spMk id="6" creationId="{A843F1B1-22CD-3B09-326F-EF9071A68CDB}"/>
          </ac:spMkLst>
        </pc:spChg>
        <pc:spChg chg="add mod ord">
          <ac:chgData name="Alfred Asterjadhi" userId="39de57b9-85c0-4fd1-aaac-8ca2b6560ad0" providerId="ADAL" clId="{725E7BBE-1CAB-400E-B89D-DEE5CF5D1E60}" dt="2025-02-01T00:40:57.349" v="774" actId="6264"/>
          <ac:spMkLst>
            <pc:docMk/>
            <pc:sldMk cId="3912146512" sldId="1390"/>
            <ac:spMk id="11" creationId="{3F421E2C-2A1B-4EAA-7C7A-95E22F463538}"/>
          </ac:spMkLst>
        </pc:spChg>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pChg chg="mod ord">
          <ac:chgData name="Alfred Asterjadhi" userId="39de57b9-85c0-4fd1-aaac-8ca2b6560ad0" providerId="ADAL" clId="{725E7BBE-1CAB-400E-B89D-DEE5CF5D1E60}" dt="2025-02-01T00:40:49.613" v="771" actId="20577"/>
          <ac:spMkLst>
            <pc:docMk/>
            <pc:sldMk cId="3878274435" sldId="1424"/>
            <ac:spMk id="2" creationId="{6A9FFD29-62A6-B338-DB1F-656D857A99F5}"/>
          </ac:spMkLst>
        </pc:spChg>
        <pc:spChg chg="mod ord">
          <ac:chgData name="Alfred Asterjadhi" userId="39de57b9-85c0-4fd1-aaac-8ca2b6560ad0" providerId="ADAL" clId="{725E7BBE-1CAB-400E-B89D-DEE5CF5D1E60}" dt="2025-02-01T00:40:41.761" v="759" actId="6264"/>
          <ac:spMkLst>
            <pc:docMk/>
            <pc:sldMk cId="3878274435" sldId="1424"/>
            <ac:spMk id="4" creationId="{0E946E88-DD77-D615-F799-3B8B9F03DE08}"/>
          </ac:spMkLst>
        </pc:spChg>
        <pc:spChg chg="mod ord">
          <ac:chgData name="Alfred Asterjadhi" userId="39de57b9-85c0-4fd1-aaac-8ca2b6560ad0" providerId="ADAL" clId="{725E7BBE-1CAB-400E-B89D-DEE5CF5D1E60}" dt="2025-02-01T00:40:41.761" v="759" actId="6264"/>
          <ac:spMkLst>
            <pc:docMk/>
            <pc:sldMk cId="3878274435" sldId="1424"/>
            <ac:spMk id="5" creationId="{269C7FF4-2B5A-BBDB-858F-73C22B8272A6}"/>
          </ac:spMkLst>
        </pc:spChg>
        <pc:spChg chg="mod ord">
          <ac:chgData name="Alfred Asterjadhi" userId="39de57b9-85c0-4fd1-aaac-8ca2b6560ad0" providerId="ADAL" clId="{725E7BBE-1CAB-400E-B89D-DEE5CF5D1E60}" dt="2025-02-01T01:46:55.186" v="844" actId="313"/>
          <ac:spMkLst>
            <pc:docMk/>
            <pc:sldMk cId="3878274435" sldId="1424"/>
            <ac:spMk id="6" creationId="{81B35712-29DD-A5EB-7556-561F8409FF8B}"/>
          </ac:spMkLst>
        </pc:spChg>
        <pc:spChg chg="add mod ord">
          <ac:chgData name="Alfred Asterjadhi" userId="39de57b9-85c0-4fd1-aaac-8ca2b6560ad0" providerId="ADAL" clId="{725E7BBE-1CAB-400E-B89D-DEE5CF5D1E60}" dt="2025-02-01T00:40:41.761" v="759" actId="6264"/>
          <ac:spMkLst>
            <pc:docMk/>
            <pc:sldMk cId="3878274435" sldId="1424"/>
            <ac:spMk id="11" creationId="{97B034D3-076F-7115-F00C-E199DE18B94B}"/>
          </ac:spMkLst>
        </pc:spChg>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pChg chg="mod">
          <ac:chgData name="Alfred Asterjadhi" userId="39de57b9-85c0-4fd1-aaac-8ca2b6560ad0" providerId="ADAL" clId="{725E7BBE-1CAB-400E-B89D-DEE5CF5D1E60}" dt="2025-02-01T01:46:39.601" v="821" actId="313"/>
          <ac:spMkLst>
            <pc:docMk/>
            <pc:sldMk cId="1880260866" sldId="1429"/>
            <ac:spMk id="3" creationId="{F36F0715-91D4-6282-654C-0B2ECD9FCFA4}"/>
          </ac:spMkLst>
        </pc:spChg>
        <pc:graphicFrameChg chg="modGraphic">
          <ac:chgData name="Alfred Asterjadhi" userId="39de57b9-85c0-4fd1-aaac-8ca2b6560ad0" providerId="ADAL" clId="{725E7BBE-1CAB-400E-B89D-DEE5CF5D1E60}" dt="2025-02-01T00:30:34.375" v="266" actId="207"/>
          <ac:graphicFrameMkLst>
            <pc:docMk/>
            <pc:sldMk cId="1880260866" sldId="1429"/>
            <ac:graphicFrameMk id="6" creationId="{358B3CDA-33A0-1210-5FF9-2AEDFA70CE6A}"/>
          </ac:graphicFrameMkLst>
        </pc:graphicFrameChg>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pChg chg="mod">
          <ac:chgData name="Alfred Asterjadhi" userId="39de57b9-85c0-4fd1-aaac-8ca2b6560ad0" providerId="ADAL" clId="{725E7BBE-1CAB-400E-B89D-DEE5CF5D1E60}" dt="2025-02-01T01:46:40.057" v="822" actId="313"/>
          <ac:spMkLst>
            <pc:docMk/>
            <pc:sldMk cId="885285770" sldId="1448"/>
            <ac:spMk id="3" creationId="{63778B70-B9F4-BF04-DA55-1470202DEA5D}"/>
          </ac:spMkLst>
        </pc:spChg>
        <pc:graphicFrameChg chg="modGraphic">
          <ac:chgData name="Alfred Asterjadhi" userId="39de57b9-85c0-4fd1-aaac-8ca2b6560ad0" providerId="ADAL" clId="{725E7BBE-1CAB-400E-B89D-DEE5CF5D1E60}" dt="2025-02-01T00:31:15.438" v="288" actId="207"/>
          <ac:graphicFrameMkLst>
            <pc:docMk/>
            <pc:sldMk cId="885285770" sldId="1448"/>
            <ac:graphicFrameMk id="6" creationId="{F0E43BB4-1DF7-15C7-3292-39F25CD42E03}"/>
          </ac:graphicFrameMkLst>
        </pc:graphicFrameChg>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pChg chg="mod ord">
          <ac:chgData name="Alfred Asterjadhi" userId="39de57b9-85c0-4fd1-aaac-8ca2b6560ad0" providerId="ADAL" clId="{725E7BBE-1CAB-400E-B89D-DEE5CF5D1E60}" dt="2025-02-01T00:41:12.384" v="778" actId="6264"/>
          <ac:spMkLst>
            <pc:docMk/>
            <pc:sldMk cId="2130627217" sldId="1494"/>
            <ac:spMk id="2" creationId="{A132A9C1-C3D6-7787-247C-C64A792CF812}"/>
          </ac:spMkLst>
        </pc:spChg>
        <pc:spChg chg="mod ord">
          <ac:chgData name="Alfred Asterjadhi" userId="39de57b9-85c0-4fd1-aaac-8ca2b6560ad0" providerId="ADAL" clId="{725E7BBE-1CAB-400E-B89D-DEE5CF5D1E60}" dt="2025-02-01T00:41:12.384" v="778" actId="6264"/>
          <ac:spMkLst>
            <pc:docMk/>
            <pc:sldMk cId="2130627217" sldId="1494"/>
            <ac:spMk id="4" creationId="{90530647-245E-62BB-3EAF-8127E22EFA0B}"/>
          </ac:spMkLst>
        </pc:spChg>
        <pc:spChg chg="mod ord">
          <ac:chgData name="Alfred Asterjadhi" userId="39de57b9-85c0-4fd1-aaac-8ca2b6560ad0" providerId="ADAL" clId="{725E7BBE-1CAB-400E-B89D-DEE5CF5D1E60}" dt="2025-02-01T00:41:12.384" v="778" actId="6264"/>
          <ac:spMkLst>
            <pc:docMk/>
            <pc:sldMk cId="2130627217" sldId="1494"/>
            <ac:spMk id="5" creationId="{FFA8DA9B-F5A8-8327-07D2-4567D68D040C}"/>
          </ac:spMkLst>
        </pc:spChg>
        <pc:spChg chg="mod ord">
          <ac:chgData name="Alfred Asterjadhi" userId="39de57b9-85c0-4fd1-aaac-8ca2b6560ad0" providerId="ADAL" clId="{725E7BBE-1CAB-400E-B89D-DEE5CF5D1E60}" dt="2025-02-01T01:46:57.824" v="848" actId="313"/>
          <ac:spMkLst>
            <pc:docMk/>
            <pc:sldMk cId="2130627217" sldId="1494"/>
            <ac:spMk id="6" creationId="{E19BF5D2-C1CF-FB7E-CB6E-42CD389C2BA9}"/>
          </ac:spMkLst>
        </pc:spChg>
        <pc:spChg chg="add mod ord">
          <ac:chgData name="Alfred Asterjadhi" userId="39de57b9-85c0-4fd1-aaac-8ca2b6560ad0" providerId="ADAL" clId="{725E7BBE-1CAB-400E-B89D-DEE5CF5D1E60}" dt="2025-02-01T00:41:12.384" v="778" actId="6264"/>
          <ac:spMkLst>
            <pc:docMk/>
            <pc:sldMk cId="2130627217" sldId="1494"/>
            <ac:spMk id="11" creationId="{8411FA8B-D8CA-EE5A-BE06-2516E94828A1}"/>
          </ac:spMkLst>
        </pc:spChg>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pChg chg="mod">
          <ac:chgData name="Alfred Asterjadhi" userId="39de57b9-85c0-4fd1-aaac-8ca2b6560ad0" providerId="ADAL" clId="{725E7BBE-1CAB-400E-B89D-DEE5CF5D1E60}" dt="2025-02-01T00:41:57.530" v="794" actId="13926"/>
          <ac:spMkLst>
            <pc:docMk/>
            <pc:sldMk cId="3898445090" sldId="1495"/>
            <ac:spMk id="2" creationId="{06833EB4-6343-3EDF-1511-8BC2A7564398}"/>
          </ac:spMkLst>
        </pc:spChg>
        <pc:spChg chg="mod">
          <ac:chgData name="Alfred Asterjadhi" userId="39de57b9-85c0-4fd1-aaac-8ca2b6560ad0" providerId="ADAL" clId="{725E7BBE-1CAB-400E-B89D-DEE5CF5D1E60}" dt="2025-02-01T01:46:41.473" v="824" actId="313"/>
          <ac:spMkLst>
            <pc:docMk/>
            <pc:sldMk cId="3898445090" sldId="1495"/>
            <ac:spMk id="6" creationId="{04958244-C82A-3271-E652-8FA30BB2DB8F}"/>
          </ac:spMkLst>
        </pc:spChg>
      </pc:sldChg>
      <pc:sldChg chg="modSp add mod">
        <pc:chgData name="Alfred Asterjadhi" userId="39de57b9-85c0-4fd1-aaac-8ca2b6560ad0" providerId="ADAL" clId="{725E7BBE-1CAB-400E-B89D-DEE5CF5D1E60}" dt="2025-02-01T01:46:48.737" v="830" actId="313"/>
        <pc:sldMkLst>
          <pc:docMk/>
          <pc:sldMk cId="3990395463" sldId="1496"/>
        </pc:sldMkLst>
        <pc:spChg chg="mod">
          <ac:chgData name="Alfred Asterjadhi" userId="39de57b9-85c0-4fd1-aaac-8ca2b6560ad0" providerId="ADAL" clId="{725E7BBE-1CAB-400E-B89D-DEE5CF5D1E60}" dt="2025-02-01T00:41:50.789" v="793" actId="13926"/>
          <ac:spMkLst>
            <pc:docMk/>
            <pc:sldMk cId="3990395463" sldId="1496"/>
            <ac:spMk id="2" creationId="{129D05A5-1DD6-6689-4147-B119DA88B581}"/>
          </ac:spMkLst>
        </pc:spChg>
        <pc:spChg chg="mod">
          <ac:chgData name="Alfred Asterjadhi" userId="39de57b9-85c0-4fd1-aaac-8ca2b6560ad0" providerId="ADAL" clId="{725E7BBE-1CAB-400E-B89D-DEE5CF5D1E60}" dt="2025-02-01T00:38:06.064" v="652"/>
          <ac:spMkLst>
            <pc:docMk/>
            <pc:sldMk cId="3990395463" sldId="1496"/>
            <ac:spMk id="3" creationId="{B3040EDE-E60E-18EA-8CD1-DB9B7CC7F59E}"/>
          </ac:spMkLst>
        </pc:spChg>
        <pc:spChg chg="mod">
          <ac:chgData name="Alfred Asterjadhi" userId="39de57b9-85c0-4fd1-aaac-8ca2b6560ad0" providerId="ADAL" clId="{725E7BBE-1CAB-400E-B89D-DEE5CF5D1E60}" dt="2025-02-01T01:46:48.737" v="830" actId="313"/>
          <ac:spMkLst>
            <pc:docMk/>
            <pc:sldMk cId="3990395463" sldId="1496"/>
            <ac:spMk id="6" creationId="{E2EDF67C-481E-8578-A315-0990E9A002E2}"/>
          </ac:spMkLst>
        </pc:spChg>
      </pc:sldChg>
      <pc:sldChg chg="modSp add mod">
        <pc:chgData name="Alfred Asterjadhi" userId="39de57b9-85c0-4fd1-aaac-8ca2b6560ad0" providerId="ADAL" clId="{725E7BBE-1CAB-400E-B89D-DEE5CF5D1E60}" dt="2025-02-01T01:46:49.254" v="831" actId="313"/>
        <pc:sldMkLst>
          <pc:docMk/>
          <pc:sldMk cId="2947732830" sldId="1497"/>
        </pc:sldMkLst>
        <pc:spChg chg="mod">
          <ac:chgData name="Alfred Asterjadhi" userId="39de57b9-85c0-4fd1-aaac-8ca2b6560ad0" providerId="ADAL" clId="{725E7BBE-1CAB-400E-B89D-DEE5CF5D1E60}" dt="2025-02-01T00:41:48.656" v="792" actId="13926"/>
          <ac:spMkLst>
            <pc:docMk/>
            <pc:sldMk cId="2947732830" sldId="1497"/>
            <ac:spMk id="2" creationId="{5AF05B25-49FD-D482-763D-AB006054C7EC}"/>
          </ac:spMkLst>
        </pc:spChg>
        <pc:spChg chg="mod">
          <ac:chgData name="Alfred Asterjadhi" userId="39de57b9-85c0-4fd1-aaac-8ca2b6560ad0" providerId="ADAL" clId="{725E7BBE-1CAB-400E-B89D-DEE5CF5D1E60}" dt="2025-02-01T00:38:02.946" v="651" actId="20577"/>
          <ac:spMkLst>
            <pc:docMk/>
            <pc:sldMk cId="2947732830" sldId="1497"/>
            <ac:spMk id="3" creationId="{8E3872F4-2716-5EFE-0CFE-B375D920D00A}"/>
          </ac:spMkLst>
        </pc:spChg>
        <pc:spChg chg="mod">
          <ac:chgData name="Alfred Asterjadhi" userId="39de57b9-85c0-4fd1-aaac-8ca2b6560ad0" providerId="ADAL" clId="{725E7BBE-1CAB-400E-B89D-DEE5CF5D1E60}" dt="2025-02-01T01:46:49.254" v="831" actId="313"/>
          <ac:spMkLst>
            <pc:docMk/>
            <pc:sldMk cId="2947732830" sldId="1497"/>
            <ac:spMk id="6" creationId="{11F346A8-2132-E48D-57DA-F8E7E51BEC6B}"/>
          </ac:spMkLst>
        </pc:spChg>
      </pc:sldChg>
      <pc:sldChg chg="modSp add mod">
        <pc:chgData name="Alfred Asterjadhi" userId="39de57b9-85c0-4fd1-aaac-8ca2b6560ad0" providerId="ADAL" clId="{725E7BBE-1CAB-400E-B89D-DEE5CF5D1E60}" dt="2025-02-01T01:46:49.710" v="832" actId="313"/>
        <pc:sldMkLst>
          <pc:docMk/>
          <pc:sldMk cId="2479798648" sldId="1498"/>
        </pc:sldMkLst>
        <pc:spChg chg="mod">
          <ac:chgData name="Alfred Asterjadhi" userId="39de57b9-85c0-4fd1-aaac-8ca2b6560ad0" providerId="ADAL" clId="{725E7BBE-1CAB-400E-B89D-DEE5CF5D1E60}" dt="2025-02-01T00:41:46.697" v="791" actId="13926"/>
          <ac:spMkLst>
            <pc:docMk/>
            <pc:sldMk cId="2479798648" sldId="1498"/>
            <ac:spMk id="2" creationId="{6709D06F-D454-2881-1121-85985F7C6397}"/>
          </ac:spMkLst>
        </pc:spChg>
        <pc:spChg chg="mod">
          <ac:chgData name="Alfred Asterjadhi" userId="39de57b9-85c0-4fd1-aaac-8ca2b6560ad0" providerId="ADAL" clId="{725E7BBE-1CAB-400E-B89D-DEE5CF5D1E60}" dt="2025-02-01T01:46:49.710" v="832" actId="313"/>
          <ac:spMkLst>
            <pc:docMk/>
            <pc:sldMk cId="2479798648" sldId="1498"/>
            <ac:spMk id="6" creationId="{0846BC14-CAE3-2596-EF50-52F0BC9CBA89}"/>
          </ac:spMkLst>
        </pc:spChg>
      </pc:sldChg>
      <pc:sldChg chg="modSp add mod">
        <pc:chgData name="Alfred Asterjadhi" userId="39de57b9-85c0-4fd1-aaac-8ca2b6560ad0" providerId="ADAL" clId="{725E7BBE-1CAB-400E-B89D-DEE5CF5D1E60}" dt="2025-02-01T01:46:50.152" v="833" actId="313"/>
        <pc:sldMkLst>
          <pc:docMk/>
          <pc:sldMk cId="2390884872" sldId="1499"/>
        </pc:sldMkLst>
        <pc:spChg chg="mod">
          <ac:chgData name="Alfred Asterjadhi" userId="39de57b9-85c0-4fd1-aaac-8ca2b6560ad0" providerId="ADAL" clId="{725E7BBE-1CAB-400E-B89D-DEE5CF5D1E60}" dt="2025-02-01T00:41:44.729" v="790" actId="13926"/>
          <ac:spMkLst>
            <pc:docMk/>
            <pc:sldMk cId="2390884872" sldId="1499"/>
            <ac:spMk id="2" creationId="{7BF28F0F-1384-FB18-965C-5143F3E16D55}"/>
          </ac:spMkLst>
        </pc:spChg>
        <pc:spChg chg="mod">
          <ac:chgData name="Alfred Asterjadhi" userId="39de57b9-85c0-4fd1-aaac-8ca2b6560ad0" providerId="ADAL" clId="{725E7BBE-1CAB-400E-B89D-DEE5CF5D1E60}" dt="2025-02-01T01:46:50.152" v="833" actId="313"/>
          <ac:spMkLst>
            <pc:docMk/>
            <pc:sldMk cId="2390884872" sldId="1499"/>
            <ac:spMk id="6" creationId="{BC94847A-F04D-3B9D-AA44-CDB38296FE3D}"/>
          </ac:spMkLst>
        </pc:spChg>
      </pc:sldChg>
      <pc:sldChg chg="modSp add mod">
        <pc:chgData name="Alfred Asterjadhi" userId="39de57b9-85c0-4fd1-aaac-8ca2b6560ad0" providerId="ADAL" clId="{725E7BBE-1CAB-400E-B89D-DEE5CF5D1E60}" dt="2025-02-01T01:46:50.584" v="834" actId="313"/>
        <pc:sldMkLst>
          <pc:docMk/>
          <pc:sldMk cId="2889362710" sldId="1500"/>
        </pc:sldMkLst>
        <pc:spChg chg="mod">
          <ac:chgData name="Alfred Asterjadhi" userId="39de57b9-85c0-4fd1-aaac-8ca2b6560ad0" providerId="ADAL" clId="{725E7BBE-1CAB-400E-B89D-DEE5CF5D1E60}" dt="2025-02-01T00:41:42.561" v="789" actId="13926"/>
          <ac:spMkLst>
            <pc:docMk/>
            <pc:sldMk cId="2889362710" sldId="1500"/>
            <ac:spMk id="2" creationId="{C46E6D45-9637-6C91-0BE9-BC19189DFD53}"/>
          </ac:spMkLst>
        </pc:spChg>
        <pc:spChg chg="mod">
          <ac:chgData name="Alfred Asterjadhi" userId="39de57b9-85c0-4fd1-aaac-8ca2b6560ad0" providerId="ADAL" clId="{725E7BBE-1CAB-400E-B89D-DEE5CF5D1E60}" dt="2025-02-01T01:46:50.584" v="834" actId="313"/>
          <ac:spMkLst>
            <pc:docMk/>
            <pc:sldMk cId="2889362710" sldId="1500"/>
            <ac:spMk id="6" creationId="{21AFD784-1048-1179-2677-C3E31EF24C42}"/>
          </ac:spMkLst>
        </pc:spChg>
      </pc:sldChg>
      <pc:sldChg chg="modSp add mod">
        <pc:chgData name="Alfred Asterjadhi" userId="39de57b9-85c0-4fd1-aaac-8ca2b6560ad0" providerId="ADAL" clId="{725E7BBE-1CAB-400E-B89D-DEE5CF5D1E60}" dt="2025-02-01T01:46:51.004" v="835" actId="313"/>
        <pc:sldMkLst>
          <pc:docMk/>
          <pc:sldMk cId="3015324058" sldId="1501"/>
        </pc:sldMkLst>
        <pc:spChg chg="mod">
          <ac:chgData name="Alfred Asterjadhi" userId="39de57b9-85c0-4fd1-aaac-8ca2b6560ad0" providerId="ADAL" clId="{725E7BBE-1CAB-400E-B89D-DEE5CF5D1E60}" dt="2025-02-01T00:41:40.665" v="788" actId="13926"/>
          <ac:spMkLst>
            <pc:docMk/>
            <pc:sldMk cId="3015324058" sldId="1501"/>
            <ac:spMk id="2" creationId="{30C57A22-9166-17BC-3446-C102EC720BA7}"/>
          </ac:spMkLst>
        </pc:spChg>
        <pc:spChg chg="mod">
          <ac:chgData name="Alfred Asterjadhi" userId="39de57b9-85c0-4fd1-aaac-8ca2b6560ad0" providerId="ADAL" clId="{725E7BBE-1CAB-400E-B89D-DEE5CF5D1E60}" dt="2025-02-01T01:46:51.004" v="835" actId="313"/>
          <ac:spMkLst>
            <pc:docMk/>
            <pc:sldMk cId="3015324058" sldId="1501"/>
            <ac:spMk id="6" creationId="{18617CEA-CF80-AC96-CE9C-974E30F7E84D}"/>
          </ac:spMkLst>
        </pc:spChg>
      </pc:sldChg>
      <pc:sldChg chg="modSp add mod">
        <pc:chgData name="Alfred Asterjadhi" userId="39de57b9-85c0-4fd1-aaac-8ca2b6560ad0" providerId="ADAL" clId="{725E7BBE-1CAB-400E-B89D-DEE5CF5D1E60}" dt="2025-02-01T01:46:51.375" v="836" actId="313"/>
        <pc:sldMkLst>
          <pc:docMk/>
          <pc:sldMk cId="290911139" sldId="1502"/>
        </pc:sldMkLst>
        <pc:spChg chg="mod">
          <ac:chgData name="Alfred Asterjadhi" userId="39de57b9-85c0-4fd1-aaac-8ca2b6560ad0" providerId="ADAL" clId="{725E7BBE-1CAB-400E-B89D-DEE5CF5D1E60}" dt="2025-02-01T00:41:37.512" v="787" actId="13926"/>
          <ac:spMkLst>
            <pc:docMk/>
            <pc:sldMk cId="290911139" sldId="1502"/>
            <ac:spMk id="2" creationId="{D7C542DA-4FB5-EEAB-B5AC-A748177CB35A}"/>
          </ac:spMkLst>
        </pc:spChg>
        <pc:spChg chg="mod">
          <ac:chgData name="Alfred Asterjadhi" userId="39de57b9-85c0-4fd1-aaac-8ca2b6560ad0" providerId="ADAL" clId="{725E7BBE-1CAB-400E-B89D-DEE5CF5D1E60}" dt="2025-02-01T01:46:51.375" v="836" actId="313"/>
          <ac:spMkLst>
            <pc:docMk/>
            <pc:sldMk cId="290911139" sldId="1502"/>
            <ac:spMk id="6" creationId="{896AA960-D2E8-355F-7048-911BEB8D337C}"/>
          </ac:spMkLst>
        </pc:spChg>
      </pc:sldChg>
      <pc:sldChg chg="modSp add mod">
        <pc:chgData name="Alfred Asterjadhi" userId="39de57b9-85c0-4fd1-aaac-8ca2b6560ad0" providerId="ADAL" clId="{725E7BBE-1CAB-400E-B89D-DEE5CF5D1E60}" dt="2025-02-01T01:46:51.898" v="837" actId="313"/>
        <pc:sldMkLst>
          <pc:docMk/>
          <pc:sldMk cId="3461087741" sldId="1503"/>
        </pc:sldMkLst>
        <pc:spChg chg="mod">
          <ac:chgData name="Alfred Asterjadhi" userId="39de57b9-85c0-4fd1-aaac-8ca2b6560ad0" providerId="ADAL" clId="{725E7BBE-1CAB-400E-B89D-DEE5CF5D1E60}" dt="2025-02-01T00:41:35.516" v="786" actId="13926"/>
          <ac:spMkLst>
            <pc:docMk/>
            <pc:sldMk cId="3461087741" sldId="1503"/>
            <ac:spMk id="2" creationId="{B05E3DCF-9394-4F50-F951-DD0EBD63EFF5}"/>
          </ac:spMkLst>
        </pc:spChg>
        <pc:spChg chg="mod">
          <ac:chgData name="Alfred Asterjadhi" userId="39de57b9-85c0-4fd1-aaac-8ca2b6560ad0" providerId="ADAL" clId="{725E7BBE-1CAB-400E-B89D-DEE5CF5D1E60}" dt="2025-02-01T01:46:51.898" v="837" actId="313"/>
          <ac:spMkLst>
            <pc:docMk/>
            <pc:sldMk cId="3461087741" sldId="1503"/>
            <ac:spMk id="6" creationId="{5C08DA0A-4C56-3C41-8378-A26DB0858424}"/>
          </ac:spMkLst>
        </pc:spChg>
      </pc:sldChg>
      <pc:sldChg chg="modSp add mod">
        <pc:chgData name="Alfred Asterjadhi" userId="39de57b9-85c0-4fd1-aaac-8ca2b6560ad0" providerId="ADAL" clId="{725E7BBE-1CAB-400E-B89D-DEE5CF5D1E60}" dt="2025-02-01T01:46:52.191" v="838" actId="313"/>
        <pc:sldMkLst>
          <pc:docMk/>
          <pc:sldMk cId="2347738588" sldId="1504"/>
        </pc:sldMkLst>
        <pc:spChg chg="mod">
          <ac:chgData name="Alfred Asterjadhi" userId="39de57b9-85c0-4fd1-aaac-8ca2b6560ad0" providerId="ADAL" clId="{725E7BBE-1CAB-400E-B89D-DEE5CF5D1E60}" dt="2025-02-01T00:41:33.297" v="785" actId="13926"/>
          <ac:spMkLst>
            <pc:docMk/>
            <pc:sldMk cId="2347738588" sldId="1504"/>
            <ac:spMk id="2" creationId="{941C4715-62FB-7C33-DEEE-51B9AC4D6C27}"/>
          </ac:spMkLst>
        </pc:spChg>
        <pc:spChg chg="mod">
          <ac:chgData name="Alfred Asterjadhi" userId="39de57b9-85c0-4fd1-aaac-8ca2b6560ad0" providerId="ADAL" clId="{725E7BBE-1CAB-400E-B89D-DEE5CF5D1E60}" dt="2025-02-01T01:46:52.191" v="838" actId="313"/>
          <ac:spMkLst>
            <pc:docMk/>
            <pc:sldMk cId="2347738588" sldId="1504"/>
            <ac:spMk id="6" creationId="{0FE8055C-34FE-32CD-150E-6415680DEB07}"/>
          </ac:spMkLst>
        </pc:spChg>
      </pc:sldChg>
      <pc:sldChg chg="modSp add mod">
        <pc:chgData name="Alfred Asterjadhi" userId="39de57b9-85c0-4fd1-aaac-8ca2b6560ad0" providerId="ADAL" clId="{725E7BBE-1CAB-400E-B89D-DEE5CF5D1E60}" dt="2025-02-01T01:46:52.593" v="839" actId="313"/>
        <pc:sldMkLst>
          <pc:docMk/>
          <pc:sldMk cId="1014469854" sldId="1505"/>
        </pc:sldMkLst>
        <pc:spChg chg="mod">
          <ac:chgData name="Alfred Asterjadhi" userId="39de57b9-85c0-4fd1-aaac-8ca2b6560ad0" providerId="ADAL" clId="{725E7BBE-1CAB-400E-B89D-DEE5CF5D1E60}" dt="2025-02-01T00:41:30.310" v="784" actId="13926"/>
          <ac:spMkLst>
            <pc:docMk/>
            <pc:sldMk cId="1014469854" sldId="1505"/>
            <ac:spMk id="2" creationId="{52B6F579-8BBD-5DA9-78AB-E68E49915962}"/>
          </ac:spMkLst>
        </pc:spChg>
        <pc:spChg chg="mod">
          <ac:chgData name="Alfred Asterjadhi" userId="39de57b9-85c0-4fd1-aaac-8ca2b6560ad0" providerId="ADAL" clId="{725E7BBE-1CAB-400E-B89D-DEE5CF5D1E60}" dt="2025-02-01T01:46:52.593" v="839" actId="313"/>
          <ac:spMkLst>
            <pc:docMk/>
            <pc:sldMk cId="1014469854" sldId="1505"/>
            <ac:spMk id="6" creationId="{2F583537-B9B5-7414-4ECE-834DA1A96782}"/>
          </ac:spMkLst>
        </pc:spChg>
      </pc:sldChg>
      <pc:sldChg chg="modSp add mod">
        <pc:chgData name="Alfred Asterjadhi" userId="39de57b9-85c0-4fd1-aaac-8ca2b6560ad0" providerId="ADAL" clId="{725E7BBE-1CAB-400E-B89D-DEE5CF5D1E60}" dt="2025-02-01T01:46:53.029" v="840" actId="313"/>
        <pc:sldMkLst>
          <pc:docMk/>
          <pc:sldMk cId="4157717891" sldId="1506"/>
        </pc:sldMkLst>
        <pc:spChg chg="mod">
          <ac:chgData name="Alfred Asterjadhi" userId="39de57b9-85c0-4fd1-aaac-8ca2b6560ad0" providerId="ADAL" clId="{725E7BBE-1CAB-400E-B89D-DEE5CF5D1E60}" dt="2025-02-01T00:41:27.944" v="783" actId="13926"/>
          <ac:spMkLst>
            <pc:docMk/>
            <pc:sldMk cId="4157717891" sldId="1506"/>
            <ac:spMk id="2" creationId="{B494CE2A-2F50-1A7C-03E0-23CC2501FBC5}"/>
          </ac:spMkLst>
        </pc:spChg>
        <pc:spChg chg="mod">
          <ac:chgData name="Alfred Asterjadhi" userId="39de57b9-85c0-4fd1-aaac-8ca2b6560ad0" providerId="ADAL" clId="{725E7BBE-1CAB-400E-B89D-DEE5CF5D1E60}" dt="2025-02-01T00:39:51.336" v="719" actId="20577"/>
          <ac:spMkLst>
            <pc:docMk/>
            <pc:sldMk cId="4157717891" sldId="1506"/>
            <ac:spMk id="3" creationId="{DC941429-7C90-BB71-5695-FD82758AFE47}"/>
          </ac:spMkLst>
        </pc:spChg>
        <pc:spChg chg="mod">
          <ac:chgData name="Alfred Asterjadhi" userId="39de57b9-85c0-4fd1-aaac-8ca2b6560ad0" providerId="ADAL" clId="{725E7BBE-1CAB-400E-B89D-DEE5CF5D1E60}" dt="2025-02-01T01:46:53.029" v="840" actId="313"/>
          <ac:spMkLst>
            <pc:docMk/>
            <pc:sldMk cId="4157717891" sldId="1506"/>
            <ac:spMk id="6" creationId="{DF74528A-A939-F7D6-206D-FC7583CAC7E2}"/>
          </ac:spMkLst>
        </pc:spChg>
      </pc:sldChg>
      <pc:sldChg chg="modSp add mod">
        <pc:chgData name="Alfred Asterjadhi" userId="39de57b9-85c0-4fd1-aaac-8ca2b6560ad0" providerId="ADAL" clId="{725E7BBE-1CAB-400E-B89D-DEE5CF5D1E60}" dt="2025-02-01T01:46:53.552" v="841" actId="313"/>
        <pc:sldMkLst>
          <pc:docMk/>
          <pc:sldMk cId="2357406032" sldId="1507"/>
        </pc:sldMkLst>
        <pc:spChg chg="mod">
          <ac:chgData name="Alfred Asterjadhi" userId="39de57b9-85c0-4fd1-aaac-8ca2b6560ad0" providerId="ADAL" clId="{725E7BBE-1CAB-400E-B89D-DEE5CF5D1E60}" dt="2025-02-01T00:41:25.853" v="782" actId="13926"/>
          <ac:spMkLst>
            <pc:docMk/>
            <pc:sldMk cId="2357406032" sldId="1507"/>
            <ac:spMk id="2" creationId="{CA1980B9-0029-04D6-9785-D8461976FBE0}"/>
          </ac:spMkLst>
        </pc:spChg>
        <pc:spChg chg="mod">
          <ac:chgData name="Alfred Asterjadhi" userId="39de57b9-85c0-4fd1-aaac-8ca2b6560ad0" providerId="ADAL" clId="{725E7BBE-1CAB-400E-B89D-DEE5CF5D1E60}" dt="2025-02-01T00:39:45.751" v="706" actId="20577"/>
          <ac:spMkLst>
            <pc:docMk/>
            <pc:sldMk cId="2357406032" sldId="1507"/>
            <ac:spMk id="3" creationId="{6BB8F092-EF69-FC00-C15D-6888C162BA1B}"/>
          </ac:spMkLst>
        </pc:spChg>
        <pc:spChg chg="mod">
          <ac:chgData name="Alfred Asterjadhi" userId="39de57b9-85c0-4fd1-aaac-8ca2b6560ad0" providerId="ADAL" clId="{725E7BBE-1CAB-400E-B89D-DEE5CF5D1E60}" dt="2025-02-01T01:46:53.552" v="841" actId="313"/>
          <ac:spMkLst>
            <pc:docMk/>
            <pc:sldMk cId="2357406032" sldId="1507"/>
            <ac:spMk id="6" creationId="{0494DF8F-F968-F001-ECD8-F7FF4CBF73D0}"/>
          </ac:spMkLst>
        </pc:spChg>
      </pc:sldChg>
      <pc:sldChg chg="modSp add mod">
        <pc:chgData name="Alfred Asterjadhi" userId="39de57b9-85c0-4fd1-aaac-8ca2b6560ad0" providerId="ADAL" clId="{725E7BBE-1CAB-400E-B89D-DEE5CF5D1E60}" dt="2025-02-01T01:46:54.073" v="842" actId="313"/>
        <pc:sldMkLst>
          <pc:docMk/>
          <pc:sldMk cId="517676318" sldId="1508"/>
        </pc:sldMkLst>
        <pc:spChg chg="mod">
          <ac:chgData name="Alfred Asterjadhi" userId="39de57b9-85c0-4fd1-aaac-8ca2b6560ad0" providerId="ADAL" clId="{725E7BBE-1CAB-400E-B89D-DEE5CF5D1E60}" dt="2025-02-01T00:40:02.115" v="722" actId="20577"/>
          <ac:spMkLst>
            <pc:docMk/>
            <pc:sldMk cId="517676318" sldId="1508"/>
            <ac:spMk id="2" creationId="{4ACAE496-1DCD-96C9-3EE6-5AB1314BF403}"/>
          </ac:spMkLst>
        </pc:spChg>
        <pc:spChg chg="mod">
          <ac:chgData name="Alfred Asterjadhi" userId="39de57b9-85c0-4fd1-aaac-8ca2b6560ad0" providerId="ADAL" clId="{725E7BBE-1CAB-400E-B89D-DEE5CF5D1E60}" dt="2025-02-01T00:40:15.547" v="740" actId="20577"/>
          <ac:spMkLst>
            <pc:docMk/>
            <pc:sldMk cId="517676318" sldId="1508"/>
            <ac:spMk id="3" creationId="{3A3C4DE0-D078-DEB7-960F-A4D0AF35A6C6}"/>
          </ac:spMkLst>
        </pc:spChg>
        <pc:spChg chg="mod">
          <ac:chgData name="Alfred Asterjadhi" userId="39de57b9-85c0-4fd1-aaac-8ca2b6560ad0" providerId="ADAL" clId="{725E7BBE-1CAB-400E-B89D-DEE5CF5D1E60}" dt="2025-02-01T01:46:54.073" v="842" actId="313"/>
          <ac:spMkLst>
            <pc:docMk/>
            <pc:sldMk cId="517676318" sldId="1508"/>
            <ac:spMk id="6" creationId="{A390BBB1-E63B-6931-8D35-CE3771F8BF4F}"/>
          </ac:spMkLst>
        </pc:spChg>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pChg chg="mod">
          <ac:chgData name="Alfred Asterjadhi" userId="39de57b9-85c0-4fd1-aaac-8ca2b6560ad0" providerId="ADAL" clId="{725E7BBE-1CAB-400E-B89D-DEE5CF5D1E60}" dt="2025-02-01T00:19:19.518" v="14" actId="6549"/>
          <ac:spMkLst>
            <pc:docMk/>
            <pc:sldMasterMk cId="0" sldId="2147483648"/>
            <ac:spMk id="10" creationId="{00000000-0000-0000-0000-000000000000}"/>
          </ac:spMkLst>
        </pc:spChg>
        <pc:spChg chg="mod">
          <ac:chgData name="Alfred Asterjadhi" userId="39de57b9-85c0-4fd1-aaac-8ca2b6560ad0" providerId="ADAL" clId="{725E7BBE-1CAB-400E-B89D-DEE5CF5D1E60}" dt="2025-02-01T00:19:09.237" v="7" actId="20577"/>
          <ac:spMkLst>
            <pc:docMk/>
            <pc:sldMasterMk cId="0" sldId="2147483648"/>
            <ac:spMk id="1027" creationId="{00000000-0000-0000-0000-000000000000}"/>
          </ac:spMkLst>
        </pc:spChg>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pChg chg="mod">
            <ac:chgData name="Alfred Asterjadhi" userId="39de57b9-85c0-4fd1-aaac-8ca2b6560ad0" providerId="ADAL" clId="{725E7BBE-1CAB-400E-B89D-DEE5CF5D1E60}" dt="2025-02-01T01:47:01.017" v="851"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pChg chg="mod">
            <ac:chgData name="Alfred Asterjadhi" userId="39de57b9-85c0-4fd1-aaac-8ca2b6560ad0" providerId="ADAL" clId="{725E7BBE-1CAB-400E-B89D-DEE5CF5D1E60}" dt="2025-02-01T01:47:01.850" v="852"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pChg chg="mod">
            <ac:chgData name="Alfred Asterjadhi" userId="39de57b9-85c0-4fd1-aaac-8ca2b6560ad0" providerId="ADAL" clId="{725E7BBE-1CAB-400E-B89D-DEE5CF5D1E60}" dt="2025-02-01T01:47:02.619" v="853"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pChg chg="mod">
            <ac:chgData name="Alfred Asterjadhi" userId="39de57b9-85c0-4fd1-aaac-8ca2b6560ad0" providerId="ADAL" clId="{725E7BBE-1CAB-400E-B89D-DEE5CF5D1E60}" dt="2025-02-01T01:47:03.269" v="854"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pChg chg="mod">
            <ac:chgData name="Alfred Asterjadhi" userId="39de57b9-85c0-4fd1-aaac-8ca2b6560ad0" providerId="ADAL" clId="{725E7BBE-1CAB-400E-B89D-DEE5CF5D1E60}" dt="2025-02-01T01:47:03.995" v="855"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pChg chg="mod">
            <ac:chgData name="Alfred Asterjadhi" userId="39de57b9-85c0-4fd1-aaac-8ca2b6560ad0" providerId="ADAL" clId="{725E7BBE-1CAB-400E-B89D-DEE5CF5D1E60}" dt="2025-02-01T01:47:04.738" v="856"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13T22:57:11.542" v="9401" actId="6549"/>
      <pc:docMkLst>
        <pc:docMk/>
      </pc:docMkLst>
      <pc:sldChg chg="modSp mod">
        <pc:chgData name="Alfred Asterjadhi" userId="39de57b9-85c0-4fd1-aaac-8ca2b6560ad0" providerId="ADAL" clId="{6F91C6B6-C7CD-4B50-9CF6-479980899DB7}" dt="2025-03-13T20:01:42.509" v="8645" actId="6549"/>
        <pc:sldMkLst>
          <pc:docMk/>
          <pc:sldMk cId="0" sldId="256"/>
        </pc:sldMkLst>
        <pc:spChg chg="mod">
          <ac:chgData name="Alfred Asterjadhi" userId="39de57b9-85c0-4fd1-aaac-8ca2b6560ad0" providerId="ADAL" clId="{6F91C6B6-C7CD-4B50-9CF6-479980899DB7}" dt="2025-03-13T20:01:42.509" v="8645" actId="6549"/>
          <ac:spMkLst>
            <pc:docMk/>
            <pc:sldMk cId="0" sldId="256"/>
            <ac:spMk id="3074" creationId="{00000000-0000-0000-0000-000000000000}"/>
          </ac:spMkLst>
        </pc:spChg>
      </pc:sldChg>
      <pc:sldChg chg="modSp mod">
        <pc:chgData name="Alfred Asterjadhi" userId="39de57b9-85c0-4fd1-aaac-8ca2b6560ad0" providerId="ADAL" clId="{6F91C6B6-C7CD-4B50-9CF6-479980899DB7}" dt="2025-03-10T17:37:05.669" v="2191" actId="20577"/>
        <pc:sldMkLst>
          <pc:docMk/>
          <pc:sldMk cId="0" sldId="257"/>
        </pc:sldMkLst>
        <pc:spChg chg="mod">
          <ac:chgData name="Alfred Asterjadhi" userId="39de57b9-85c0-4fd1-aaac-8ca2b6560ad0" providerId="ADAL" clId="{6F91C6B6-C7CD-4B50-9CF6-479980899DB7}" dt="2025-03-10T17:37:05.669" v="2191" actId="20577"/>
          <ac:spMkLst>
            <pc:docMk/>
            <pc:sldMk cId="0" sldId="257"/>
            <ac:spMk id="4098" creationId="{00000000-0000-0000-0000-000000000000}"/>
          </ac:spMkLst>
        </pc:spChg>
      </pc:sldChg>
      <pc:sldChg chg="modSp mod">
        <pc:chgData name="Alfred Asterjadhi" userId="39de57b9-85c0-4fd1-aaac-8ca2b6560ad0" providerId="ADAL" clId="{6F91C6B6-C7CD-4B50-9CF6-479980899DB7}" dt="2025-03-12T16:30:34.598" v="6019" actId="207"/>
        <pc:sldMkLst>
          <pc:docMk/>
          <pc:sldMk cId="3976818858" sldId="269"/>
        </pc:sldMkLst>
        <pc:graphicFrameChg chg="modGraphic">
          <ac:chgData name="Alfred Asterjadhi" userId="39de57b9-85c0-4fd1-aaac-8ca2b6560ad0" providerId="ADAL" clId="{6F91C6B6-C7CD-4B50-9CF6-479980899DB7}" dt="2025-03-12T16:30:34.598" v="6019"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F91C6B6-C7CD-4B50-9CF6-479980899DB7}" dt="2025-03-13T20:06:52.126" v="8658" actId="20577"/>
        <pc:sldMkLst>
          <pc:docMk/>
          <pc:sldMk cId="3930036297" sldId="356"/>
        </pc:sldMkLst>
        <pc:spChg chg="mod">
          <ac:chgData name="Alfred Asterjadhi" userId="39de57b9-85c0-4fd1-aaac-8ca2b6560ad0" providerId="ADAL" clId="{6F91C6B6-C7CD-4B50-9CF6-479980899DB7}" dt="2025-03-13T20:06:52.126" v="8658"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13T19:43:52.026" v="8225" actId="20577"/>
        <pc:sldMkLst>
          <pc:docMk/>
          <pc:sldMk cId="3140364693" sldId="997"/>
        </pc:sldMkLst>
        <pc:spChg chg="mod">
          <ac:chgData name="Alfred Asterjadhi" userId="39de57b9-85c0-4fd1-aaac-8ca2b6560ad0" providerId="ADAL" clId="{6F91C6B6-C7CD-4B50-9CF6-479980899DB7}" dt="2025-03-13T19:43:52.026" v="8225" actId="20577"/>
          <ac:spMkLst>
            <pc:docMk/>
            <pc:sldMk cId="3140364693" sldId="997"/>
            <ac:spMk id="10" creationId="{EB52D2D2-009E-ACA9-1D70-D047BF62B565}"/>
          </ac:spMkLst>
        </pc:spChg>
      </pc:sldChg>
      <pc:sldChg chg="modSp mod">
        <pc:chgData name="Alfred Asterjadhi" userId="39de57b9-85c0-4fd1-aaac-8ca2b6560ad0" providerId="ADAL" clId="{6F91C6B6-C7CD-4B50-9CF6-479980899DB7}" dt="2025-03-10T22:18:01.122" v="2427" actId="13926"/>
        <pc:sldMkLst>
          <pc:docMk/>
          <pc:sldMk cId="3233208257" sldId="1006"/>
        </pc:sldMkLst>
        <pc:spChg chg="mod">
          <ac:chgData name="Alfred Asterjadhi" userId="39de57b9-85c0-4fd1-aaac-8ca2b6560ad0" providerId="ADAL" clId="{6F91C6B6-C7CD-4B50-9CF6-479980899DB7}" dt="2025-03-10T22:18:01.122" v="2427" actId="13926"/>
          <ac:spMkLst>
            <pc:docMk/>
            <pc:sldMk cId="3233208257" sldId="1006"/>
            <ac:spMk id="2" creationId="{4B5F0D0E-8BB7-48AB-9160-728B8B3399A2}"/>
          </ac:spMkLst>
        </pc:spChg>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10T20:47:59.086" v="2341" actId="13926"/>
        <pc:sldMkLst>
          <pc:docMk/>
          <pc:sldMk cId="793576429" sldId="1024"/>
        </pc:sldMkLst>
        <pc:spChg chg="mod">
          <ac:chgData name="Alfred Asterjadhi" userId="39de57b9-85c0-4fd1-aaac-8ca2b6560ad0" providerId="ADAL" clId="{6F91C6B6-C7CD-4B50-9CF6-479980899DB7}" dt="2025-03-10T20:47:59.086" v="2341" actId="13926"/>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10T20:46:50.278" v="2277" actId="207"/>
        <pc:sldMkLst>
          <pc:docMk/>
          <pc:sldMk cId="3287547131" sldId="1028"/>
        </pc:sldMkLst>
        <pc:spChg chg="mod">
          <ac:chgData name="Alfred Asterjadhi" userId="39de57b9-85c0-4fd1-aaac-8ca2b6560ad0" providerId="ADAL" clId="{6F91C6B6-C7CD-4B50-9CF6-479980899DB7}" dt="2025-03-09T22:01:18.253" v="1786" actId="404"/>
          <ac:spMkLst>
            <pc:docMk/>
            <pc:sldMk cId="3287547131" sldId="1028"/>
            <ac:spMk id="2" creationId="{9EF97F5A-CE7F-7BBA-0DB4-CF87B031E7D4}"/>
          </ac:spMkLst>
        </pc:spChg>
        <pc:spChg chg="mod">
          <ac:chgData name="Alfred Asterjadhi" userId="39de57b9-85c0-4fd1-aaac-8ca2b6560ad0" providerId="ADAL" clId="{6F91C6B6-C7CD-4B50-9CF6-479980899DB7}" dt="2025-03-10T20:46:50.278" v="2277" actId="207"/>
          <ac:spMkLst>
            <pc:docMk/>
            <pc:sldMk cId="3287547131" sldId="1028"/>
            <ac:spMk id="10" creationId="{ECAABE64-6954-EEB5-5034-D67FCAF8B892}"/>
          </ac:spMkLst>
        </pc:spChg>
      </pc:sldChg>
      <pc:sldChg chg="modSp mod">
        <pc:chgData name="Alfred Asterjadhi" userId="39de57b9-85c0-4fd1-aaac-8ca2b6560ad0" providerId="ADAL" clId="{6F91C6B6-C7CD-4B50-9CF6-479980899DB7}" dt="2025-03-13T21:59:49.058" v="9392" actId="20577"/>
        <pc:sldMkLst>
          <pc:docMk/>
          <pc:sldMk cId="1865298196" sldId="1034"/>
        </pc:sldMkLst>
        <pc:spChg chg="mod">
          <ac:chgData name="Alfred Asterjadhi" userId="39de57b9-85c0-4fd1-aaac-8ca2b6560ad0" providerId="ADAL" clId="{6F91C6B6-C7CD-4B50-9CF6-479980899DB7}" dt="2025-03-13T21:59:49.058" v="9392" actId="20577"/>
          <ac:spMkLst>
            <pc:docMk/>
            <pc:sldMk cId="1865298196" sldId="1034"/>
            <ac:spMk id="10" creationId="{D866D8C8-E576-DFDC-1BBA-6F3E14D8CE96}"/>
          </ac:spMkLst>
        </pc:spChg>
      </pc:sldChg>
      <pc:sldChg chg="modSp mod">
        <pc:chgData name="Alfred Asterjadhi" userId="39de57b9-85c0-4fd1-aaac-8ca2b6560ad0" providerId="ADAL" clId="{6F91C6B6-C7CD-4B50-9CF6-479980899DB7}" dt="2025-03-13T04:25:58.177" v="7111" actId="207"/>
        <pc:sldMkLst>
          <pc:docMk/>
          <pc:sldMk cId="3486068256" sldId="1167"/>
        </pc:sldMkLst>
        <pc:graphicFrameChg chg="mod modGraphic">
          <ac:chgData name="Alfred Asterjadhi" userId="39de57b9-85c0-4fd1-aaac-8ca2b6560ad0" providerId="ADAL" clId="{6F91C6B6-C7CD-4B50-9CF6-479980899DB7}" dt="2025-03-13T04:25:58.177" v="7111" actId="207"/>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picChg chg="add mod">
          <ac:chgData name="Alfred Asterjadhi" userId="39de57b9-85c0-4fd1-aaac-8ca2b6560ad0" providerId="ADAL" clId="{6F91C6B6-C7CD-4B50-9CF6-479980899DB7}" dt="2025-03-09T21:06:02.532" v="1694" actId="1076"/>
          <ac:picMkLst>
            <pc:docMk/>
            <pc:sldMk cId="3441807947" sldId="1178"/>
            <ac:picMk id="7" creationId="{0C1F7AA8-0600-0C2C-287C-6DCC33BC0742}"/>
          </ac:picMkLst>
        </pc:picChg>
      </pc:sldChg>
      <pc:sldChg chg="modSp mod">
        <pc:chgData name="Alfred Asterjadhi" userId="39de57b9-85c0-4fd1-aaac-8ca2b6560ad0" providerId="ADAL" clId="{6F91C6B6-C7CD-4B50-9CF6-479980899DB7}" dt="2025-03-10T14:17:44.854" v="1935" actId="207"/>
        <pc:sldMkLst>
          <pc:docMk/>
          <pc:sldMk cId="2670608994" sldId="1283"/>
        </pc:sldMkLst>
        <pc:spChg chg="mod">
          <ac:chgData name="Alfred Asterjadhi" userId="39de57b9-85c0-4fd1-aaac-8ca2b6560ad0" providerId="ADAL" clId="{6F91C6B6-C7CD-4B50-9CF6-479980899DB7}" dt="2025-03-10T14:17:36.551" v="1934" actId="13926"/>
          <ac:spMkLst>
            <pc:docMk/>
            <pc:sldMk cId="2670608994" sldId="1283"/>
            <ac:spMk id="2" creationId="{4B5F0D0E-8BB7-48AB-9160-728B8B3399A2}"/>
          </ac:spMkLst>
        </pc:spChg>
        <pc:spChg chg="mod">
          <ac:chgData name="Alfred Asterjadhi" userId="39de57b9-85c0-4fd1-aaac-8ca2b6560ad0" providerId="ADAL" clId="{6F91C6B6-C7CD-4B50-9CF6-479980899DB7}" dt="2025-03-10T14:17:44.854" v="1935" actId="207"/>
          <ac:spMkLst>
            <pc:docMk/>
            <pc:sldMk cId="2670608994" sldId="1283"/>
            <ac:spMk id="3" creationId="{DFB0BA47-D7B6-4F95-932E-A7AA615BC440}"/>
          </ac:spMkLst>
        </pc:spChg>
      </pc:sldChg>
      <pc:sldChg chg="modSp mod ord">
        <pc:chgData name="Alfred Asterjadhi" userId="39de57b9-85c0-4fd1-aaac-8ca2b6560ad0" providerId="ADAL" clId="{6F91C6B6-C7CD-4B50-9CF6-479980899DB7}" dt="2025-03-13T20:07:10.111" v="8660"/>
        <pc:sldMkLst>
          <pc:docMk/>
          <pc:sldMk cId="3912146512" sldId="1390"/>
        </pc:sldMkLst>
        <pc:spChg chg="mod">
          <ac:chgData name="Alfred Asterjadhi" userId="39de57b9-85c0-4fd1-aaac-8ca2b6560ad0" providerId="ADAL" clId="{6F91C6B6-C7CD-4B50-9CF6-479980899DB7}" dt="2025-03-13T19:39:37.985" v="8147" actId="6549"/>
          <ac:spMkLst>
            <pc:docMk/>
            <pc:sldMk cId="3912146512" sldId="1390"/>
            <ac:spMk id="11" creationId="{3F421E2C-2A1B-4EAA-7C7A-95E22F463538}"/>
          </ac:spMkLst>
        </pc:spChg>
      </pc:sldChg>
      <pc:sldChg chg="modSp mod">
        <pc:chgData name="Alfred Asterjadhi" userId="39de57b9-85c0-4fd1-aaac-8ca2b6560ad0" providerId="ADAL" clId="{6F91C6B6-C7CD-4B50-9CF6-479980899DB7}" dt="2025-03-13T22:56:04.466" v="9399" actId="207"/>
        <pc:sldMkLst>
          <pc:docMk/>
          <pc:sldMk cId="3878274435" sldId="1424"/>
        </pc:sldMkLst>
        <pc:spChg chg="mod">
          <ac:chgData name="Alfred Asterjadhi" userId="39de57b9-85c0-4fd1-aaac-8ca2b6560ad0" providerId="ADAL" clId="{6F91C6B6-C7CD-4B50-9CF6-479980899DB7}" dt="2025-03-09T17:35:04.497" v="553" actId="20577"/>
          <ac:spMkLst>
            <pc:docMk/>
            <pc:sldMk cId="3878274435" sldId="1424"/>
            <ac:spMk id="2" creationId="{6A9FFD29-62A6-B338-DB1F-656D857A99F5}"/>
          </ac:spMkLst>
        </pc:spChg>
        <pc:spChg chg="mod">
          <ac:chgData name="Alfred Asterjadhi" userId="39de57b9-85c0-4fd1-aaac-8ca2b6560ad0" providerId="ADAL" clId="{6F91C6B6-C7CD-4B50-9CF6-479980899DB7}" dt="2025-03-13T22:56:04.466" v="9399" actId="207"/>
          <ac:spMkLst>
            <pc:docMk/>
            <pc:sldMk cId="3878274435" sldId="1424"/>
            <ac:spMk id="11" creationId="{97B034D3-076F-7115-F00C-E199DE18B94B}"/>
          </ac:spMkLst>
        </pc:spChg>
      </pc:sldChg>
      <pc:sldChg chg="modSp mod">
        <pc:chgData name="Alfred Asterjadhi" userId="39de57b9-85c0-4fd1-aaac-8ca2b6560ad0" providerId="ADAL" clId="{6F91C6B6-C7CD-4B50-9CF6-479980899DB7}" dt="2025-03-13T04:38:10.050" v="7370" actId="207"/>
        <pc:sldMkLst>
          <pc:docMk/>
          <pc:sldMk cId="1880260866" sldId="1429"/>
        </pc:sldMkLst>
        <pc:graphicFrameChg chg="mod modGraphic">
          <ac:chgData name="Alfred Asterjadhi" userId="39de57b9-85c0-4fd1-aaac-8ca2b6560ad0" providerId="ADAL" clId="{6F91C6B6-C7CD-4B50-9CF6-479980899DB7}" dt="2025-03-13T04:38:10.050" v="7370"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6F91C6B6-C7CD-4B50-9CF6-479980899DB7}" dt="2025-03-11T17:26:18.884" v="5172" actId="207"/>
        <pc:sldMkLst>
          <pc:docMk/>
          <pc:sldMk cId="885285770" sldId="1448"/>
        </pc:sldMkLst>
        <pc:graphicFrameChg chg="mod modGraphic">
          <ac:chgData name="Alfred Asterjadhi" userId="39de57b9-85c0-4fd1-aaac-8ca2b6560ad0" providerId="ADAL" clId="{6F91C6B6-C7CD-4B50-9CF6-479980899DB7}" dt="2025-03-11T17:26:18.884" v="5172" actId="207"/>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13T19:46:35.836" v="8629" actId="20577"/>
        <pc:sldMkLst>
          <pc:docMk/>
          <pc:sldMk cId="2130627217" sldId="1494"/>
        </pc:sldMkLst>
        <pc:spChg chg="mod">
          <ac:chgData name="Alfred Asterjadhi" userId="39de57b9-85c0-4fd1-aaac-8ca2b6560ad0" providerId="ADAL" clId="{6F91C6B6-C7CD-4B50-9CF6-479980899DB7}" dt="2025-03-13T19:46:35.836" v="8629" actId="20577"/>
          <ac:spMkLst>
            <pc:docMk/>
            <pc:sldMk cId="2130627217" sldId="1494"/>
            <ac:spMk id="11" creationId="{8411FA8B-D8CA-EE5A-BE06-2516E94828A1}"/>
          </ac:spMkLst>
        </pc:spChg>
      </pc:sldChg>
      <pc:sldChg chg="modSp mod">
        <pc:chgData name="Alfred Asterjadhi" userId="39de57b9-85c0-4fd1-aaac-8ca2b6560ad0" providerId="ADAL" clId="{6F91C6B6-C7CD-4B50-9CF6-479980899DB7}" dt="2025-03-10T14:15:13.617" v="1900" actId="13926"/>
        <pc:sldMkLst>
          <pc:docMk/>
          <pc:sldMk cId="3898445090" sldId="1495"/>
        </pc:sldMkLst>
        <pc:spChg chg="mod">
          <ac:chgData name="Alfred Asterjadhi" userId="39de57b9-85c0-4fd1-aaac-8ca2b6560ad0" providerId="ADAL" clId="{6F91C6B6-C7CD-4B50-9CF6-479980899DB7}" dt="2025-03-10T14:15:13.617" v="1900" actId="13926"/>
          <ac:spMkLst>
            <pc:docMk/>
            <pc:sldMk cId="3898445090" sldId="1495"/>
            <ac:spMk id="2" creationId="{06833EB4-6343-3EDF-1511-8BC2A7564398}"/>
          </ac:spMkLst>
        </pc:spChg>
        <pc:spChg chg="mod">
          <ac:chgData name="Alfred Asterjadhi" userId="39de57b9-85c0-4fd1-aaac-8ca2b6560ad0" providerId="ADAL" clId="{6F91C6B6-C7CD-4B50-9CF6-479980899DB7}" dt="2025-03-10T14:15:10.385" v="1899" actId="207"/>
          <ac:spMkLst>
            <pc:docMk/>
            <pc:sldMk cId="3898445090" sldId="1495"/>
            <ac:spMk id="3" creationId="{8FD72299-B43A-3481-56CA-807B1FA2C695}"/>
          </ac:spMkLst>
        </pc:spChg>
      </pc:sldChg>
      <pc:sldChg chg="modSp mod">
        <pc:chgData name="Alfred Asterjadhi" userId="39de57b9-85c0-4fd1-aaac-8ca2b6560ad0" providerId="ADAL" clId="{6F91C6B6-C7CD-4B50-9CF6-479980899DB7}" dt="2025-03-11T17:12:29.717" v="4972" actId="20577"/>
        <pc:sldMkLst>
          <pc:docMk/>
          <pc:sldMk cId="3990395463" sldId="1496"/>
        </pc:sldMkLst>
        <pc:spChg chg="mod">
          <ac:chgData name="Alfred Asterjadhi" userId="39de57b9-85c0-4fd1-aaac-8ca2b6560ad0" providerId="ADAL" clId="{6F91C6B6-C7CD-4B50-9CF6-479980899DB7}" dt="2025-03-11T17:10:12.084" v="4953" actId="13926"/>
          <ac:spMkLst>
            <pc:docMk/>
            <pc:sldMk cId="3990395463" sldId="1496"/>
            <ac:spMk id="2" creationId="{129D05A5-1DD6-6689-4147-B119DA88B581}"/>
          </ac:spMkLst>
        </pc:spChg>
        <pc:spChg chg="mod">
          <ac:chgData name="Alfred Asterjadhi" userId="39de57b9-85c0-4fd1-aaac-8ca2b6560ad0" providerId="ADAL" clId="{6F91C6B6-C7CD-4B50-9CF6-479980899DB7}" dt="2025-03-11T17:12:29.717" v="4972" actId="20577"/>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11T17:20:12.447" v="5066" actId="400"/>
        <pc:sldMkLst>
          <pc:docMk/>
          <pc:sldMk cId="2947732830" sldId="1497"/>
        </pc:sldMkLst>
        <pc:spChg chg="mod">
          <ac:chgData name="Alfred Asterjadhi" userId="39de57b9-85c0-4fd1-aaac-8ca2b6560ad0" providerId="ADAL" clId="{6F91C6B6-C7CD-4B50-9CF6-479980899DB7}" dt="2025-03-11T17:15:34.767" v="5030" actId="13926"/>
          <ac:spMkLst>
            <pc:docMk/>
            <pc:sldMk cId="2947732830" sldId="1497"/>
            <ac:spMk id="2" creationId="{5AF05B25-49FD-D482-763D-AB006054C7EC}"/>
          </ac:spMkLst>
        </pc:spChg>
        <pc:spChg chg="mod">
          <ac:chgData name="Alfred Asterjadhi" userId="39de57b9-85c0-4fd1-aaac-8ca2b6560ad0" providerId="ADAL" clId="{6F91C6B6-C7CD-4B50-9CF6-479980899DB7}" dt="2025-03-11T17:20:12.447" v="5066" actId="400"/>
          <ac:spMkLst>
            <pc:docMk/>
            <pc:sldMk cId="2947732830" sldId="1497"/>
            <ac:spMk id="3" creationId="{8E3872F4-2716-5EFE-0CFE-B375D920D00A}"/>
          </ac:spMkLst>
        </pc:spChg>
      </pc:sldChg>
      <pc:sldChg chg="modSp mod">
        <pc:chgData name="Alfred Asterjadhi" userId="39de57b9-85c0-4fd1-aaac-8ca2b6560ad0" providerId="ADAL" clId="{6F91C6B6-C7CD-4B50-9CF6-479980899DB7}" dt="2025-03-12T14:05:36.032" v="5829" actId="13926"/>
        <pc:sldMkLst>
          <pc:docMk/>
          <pc:sldMk cId="2479798648" sldId="1498"/>
        </pc:sldMkLst>
        <pc:spChg chg="mod">
          <ac:chgData name="Alfred Asterjadhi" userId="39de57b9-85c0-4fd1-aaac-8ca2b6560ad0" providerId="ADAL" clId="{6F91C6B6-C7CD-4B50-9CF6-479980899DB7}" dt="2025-03-12T14:05:36.032" v="5829" actId="13926"/>
          <ac:spMkLst>
            <pc:docMk/>
            <pc:sldMk cId="2479798648" sldId="1498"/>
            <ac:spMk id="2" creationId="{6709D06F-D454-2881-1121-85985F7C6397}"/>
          </ac:spMkLst>
        </pc:spChg>
        <pc:spChg chg="mod">
          <ac:chgData name="Alfred Asterjadhi" userId="39de57b9-85c0-4fd1-aaac-8ca2b6560ad0" providerId="ADAL" clId="{6F91C6B6-C7CD-4B50-9CF6-479980899DB7}" dt="2025-03-12T14:05:18.375" v="5828" actId="207"/>
          <ac:spMkLst>
            <pc:docMk/>
            <pc:sldMk cId="2479798648" sldId="1498"/>
            <ac:spMk id="3" creationId="{943C391E-3B21-BE31-CD9B-120A0890EF43}"/>
          </ac:spMkLst>
        </pc:spChg>
      </pc:sldChg>
      <pc:sldChg chg="modSp mod">
        <pc:chgData name="Alfred Asterjadhi" userId="39de57b9-85c0-4fd1-aaac-8ca2b6560ad0" providerId="ADAL" clId="{6F91C6B6-C7CD-4B50-9CF6-479980899DB7}" dt="2025-03-11T19:16:26.976" v="5506" actId="207"/>
        <pc:sldMkLst>
          <pc:docMk/>
          <pc:sldMk cId="2390884872" sldId="1499"/>
        </pc:sldMkLst>
        <pc:spChg chg="mod">
          <ac:chgData name="Alfred Asterjadhi" userId="39de57b9-85c0-4fd1-aaac-8ca2b6560ad0" providerId="ADAL" clId="{6F91C6B6-C7CD-4B50-9CF6-479980899DB7}" dt="2025-03-11T18:30:55.981" v="5454" actId="13926"/>
          <ac:spMkLst>
            <pc:docMk/>
            <pc:sldMk cId="2390884872" sldId="1499"/>
            <ac:spMk id="2" creationId="{7BF28F0F-1384-FB18-965C-5143F3E16D55}"/>
          </ac:spMkLst>
        </pc:spChg>
        <pc:spChg chg="mod">
          <ac:chgData name="Alfred Asterjadhi" userId="39de57b9-85c0-4fd1-aaac-8ca2b6560ad0" providerId="ADAL" clId="{6F91C6B6-C7CD-4B50-9CF6-479980899DB7}" dt="2025-03-11T19:16:26.976" v="5506" actId="207"/>
          <ac:spMkLst>
            <pc:docMk/>
            <pc:sldMk cId="2390884872" sldId="1499"/>
            <ac:spMk id="3" creationId="{D1666279-EA66-A4B0-2213-5FE9716E43CB}"/>
          </ac:spMkLst>
        </pc:spChg>
      </pc:sldChg>
      <pc:sldChg chg="modSp mod">
        <pc:chgData name="Alfred Asterjadhi" userId="39de57b9-85c0-4fd1-aaac-8ca2b6560ad0" providerId="ADAL" clId="{6F91C6B6-C7CD-4B50-9CF6-479980899DB7}" dt="2025-03-12T15:52:03.387" v="5940" actId="207"/>
        <pc:sldMkLst>
          <pc:docMk/>
          <pc:sldMk cId="2889362710" sldId="1500"/>
        </pc:sldMkLst>
        <pc:spChg chg="mod">
          <ac:chgData name="Alfred Asterjadhi" userId="39de57b9-85c0-4fd1-aaac-8ca2b6560ad0" providerId="ADAL" clId="{6F91C6B6-C7CD-4B50-9CF6-479980899DB7}" dt="2025-03-12T15:50:36.560" v="5921" actId="13926"/>
          <ac:spMkLst>
            <pc:docMk/>
            <pc:sldMk cId="2889362710" sldId="1500"/>
            <ac:spMk id="2" creationId="{C46E6D45-9637-6C91-0BE9-BC19189DFD53}"/>
          </ac:spMkLst>
        </pc:spChg>
        <pc:spChg chg="mod">
          <ac:chgData name="Alfred Asterjadhi" userId="39de57b9-85c0-4fd1-aaac-8ca2b6560ad0" providerId="ADAL" clId="{6F91C6B6-C7CD-4B50-9CF6-479980899DB7}" dt="2025-03-12T15:52:03.387" v="5940" actId="207"/>
          <ac:spMkLst>
            <pc:docMk/>
            <pc:sldMk cId="2889362710" sldId="1500"/>
            <ac:spMk id="3" creationId="{1838ADE1-5F84-A377-FC33-269B522ED33E}"/>
          </ac:spMkLst>
        </pc:spChg>
      </pc:sldChg>
      <pc:sldChg chg="modSp mod">
        <pc:chgData name="Alfred Asterjadhi" userId="39de57b9-85c0-4fd1-aaac-8ca2b6560ad0" providerId="ADAL" clId="{6F91C6B6-C7CD-4B50-9CF6-479980899DB7}" dt="2025-03-11T20:59:03.709" v="5610" actId="207"/>
        <pc:sldMkLst>
          <pc:docMk/>
          <pc:sldMk cId="3015324058" sldId="1501"/>
        </pc:sldMkLst>
        <pc:spChg chg="mod">
          <ac:chgData name="Alfred Asterjadhi" userId="39de57b9-85c0-4fd1-aaac-8ca2b6560ad0" providerId="ADAL" clId="{6F91C6B6-C7CD-4B50-9CF6-479980899DB7}" dt="2025-03-11T20:41:08.185" v="5606" actId="13926"/>
          <ac:spMkLst>
            <pc:docMk/>
            <pc:sldMk cId="3015324058" sldId="1501"/>
            <ac:spMk id="2" creationId="{30C57A22-9166-17BC-3446-C102EC720BA7}"/>
          </ac:spMkLst>
        </pc:spChg>
        <pc:spChg chg="mod">
          <ac:chgData name="Alfred Asterjadhi" userId="39de57b9-85c0-4fd1-aaac-8ca2b6560ad0" providerId="ADAL" clId="{6F91C6B6-C7CD-4B50-9CF6-479980899DB7}" dt="2025-03-11T20:59:03.709" v="5610" actId="207"/>
          <ac:spMkLst>
            <pc:docMk/>
            <pc:sldMk cId="3015324058" sldId="1501"/>
            <ac:spMk id="3" creationId="{A66B3669-56C0-28A8-9053-B1FCDF6FE8B8}"/>
          </ac:spMkLst>
        </pc:spChg>
      </pc:sldChg>
      <pc:sldChg chg="modSp mod">
        <pc:chgData name="Alfred Asterjadhi" userId="39de57b9-85c0-4fd1-aaac-8ca2b6560ad0" providerId="ADAL" clId="{6F91C6B6-C7CD-4B50-9CF6-479980899DB7}" dt="2025-03-12T18:14:24.192" v="6551" actId="13926"/>
        <pc:sldMkLst>
          <pc:docMk/>
          <pc:sldMk cId="290911139" sldId="1502"/>
        </pc:sldMkLst>
        <pc:spChg chg="mod">
          <ac:chgData name="Alfred Asterjadhi" userId="39de57b9-85c0-4fd1-aaac-8ca2b6560ad0" providerId="ADAL" clId="{6F91C6B6-C7CD-4B50-9CF6-479980899DB7}" dt="2025-03-12T18:14:24.192" v="6551" actId="13926"/>
          <ac:spMkLst>
            <pc:docMk/>
            <pc:sldMk cId="290911139" sldId="1502"/>
            <ac:spMk id="2" creationId="{D7C542DA-4FB5-EEAB-B5AC-A748177CB35A}"/>
          </ac:spMkLst>
        </pc:spChg>
        <pc:spChg chg="mod">
          <ac:chgData name="Alfred Asterjadhi" userId="39de57b9-85c0-4fd1-aaac-8ca2b6560ad0" providerId="ADAL" clId="{6F91C6B6-C7CD-4B50-9CF6-479980899DB7}" dt="2025-03-12T18:14:15.503" v="6550" actId="5793"/>
          <ac:spMkLst>
            <pc:docMk/>
            <pc:sldMk cId="290911139" sldId="1502"/>
            <ac:spMk id="3" creationId="{95990C55-E2B0-78B3-884F-B801865BD23F}"/>
          </ac:spMkLst>
        </pc:spChg>
      </pc:sldChg>
      <pc:sldChg chg="modSp mod">
        <pc:chgData name="Alfred Asterjadhi" userId="39de57b9-85c0-4fd1-aaac-8ca2b6560ad0" providerId="ADAL" clId="{6F91C6B6-C7CD-4B50-9CF6-479980899DB7}" dt="2025-03-13T04:25:31.894" v="7100" actId="207"/>
        <pc:sldMkLst>
          <pc:docMk/>
          <pc:sldMk cId="3461087741" sldId="1503"/>
        </pc:sldMkLst>
        <pc:spChg chg="mod">
          <ac:chgData name="Alfred Asterjadhi" userId="39de57b9-85c0-4fd1-aaac-8ca2b6560ad0" providerId="ADAL" clId="{6F91C6B6-C7CD-4B50-9CF6-479980899DB7}" dt="2025-03-13T04:24:46.317" v="7078" actId="13926"/>
          <ac:spMkLst>
            <pc:docMk/>
            <pc:sldMk cId="3461087741" sldId="1503"/>
            <ac:spMk id="2" creationId="{B05E3DCF-9394-4F50-F951-DD0EBD63EFF5}"/>
          </ac:spMkLst>
        </pc:spChg>
        <pc:spChg chg="mod">
          <ac:chgData name="Alfred Asterjadhi" userId="39de57b9-85c0-4fd1-aaac-8ca2b6560ad0" providerId="ADAL" clId="{6F91C6B6-C7CD-4B50-9CF6-479980899DB7}" dt="2025-03-13T04:25:31.894" v="7100" actId="207"/>
          <ac:spMkLst>
            <pc:docMk/>
            <pc:sldMk cId="3461087741" sldId="1503"/>
            <ac:spMk id="3" creationId="{8C115730-6F10-EA2D-67A6-FB25366B678C}"/>
          </ac:spMkLst>
        </pc:spChg>
      </pc:sldChg>
      <pc:sldChg chg="modSp mod">
        <pc:chgData name="Alfred Asterjadhi" userId="39de57b9-85c0-4fd1-aaac-8ca2b6560ad0" providerId="ADAL" clId="{6F91C6B6-C7CD-4B50-9CF6-479980899DB7}" dt="2025-03-12T17:38:46.081" v="6046" actId="13926"/>
        <pc:sldMkLst>
          <pc:docMk/>
          <pc:sldMk cId="2347738588" sldId="1504"/>
        </pc:sldMkLst>
        <pc:spChg chg="mod">
          <ac:chgData name="Alfred Asterjadhi" userId="39de57b9-85c0-4fd1-aaac-8ca2b6560ad0" providerId="ADAL" clId="{6F91C6B6-C7CD-4B50-9CF6-479980899DB7}" dt="2025-03-12T17:38:35.350" v="6020" actId="13926"/>
          <ac:spMkLst>
            <pc:docMk/>
            <pc:sldMk cId="2347738588" sldId="1504"/>
            <ac:spMk id="2" creationId="{941C4715-62FB-7C33-DEEE-51B9AC4D6C27}"/>
          </ac:spMkLst>
        </pc:spChg>
        <pc:spChg chg="mod">
          <ac:chgData name="Alfred Asterjadhi" userId="39de57b9-85c0-4fd1-aaac-8ca2b6560ad0" providerId="ADAL" clId="{6F91C6B6-C7CD-4B50-9CF6-479980899DB7}" dt="2025-03-12T17:38:46.081" v="6046" actId="13926"/>
          <ac:spMkLst>
            <pc:docMk/>
            <pc:sldMk cId="2347738588" sldId="1504"/>
            <ac:spMk id="3" creationId="{3B53C705-2DCA-6CB4-EDA7-653481279D27}"/>
          </ac:spMkLst>
        </pc:spChg>
      </pc:sldChg>
      <pc:sldChg chg="modSp mod">
        <pc:chgData name="Alfred Asterjadhi" userId="39de57b9-85c0-4fd1-aaac-8ca2b6560ad0" providerId="ADAL" clId="{6F91C6B6-C7CD-4B50-9CF6-479980899DB7}" dt="2025-03-13T04:34:03.985" v="7323" actId="207"/>
        <pc:sldMkLst>
          <pc:docMk/>
          <pc:sldMk cId="1014469854" sldId="1505"/>
        </pc:sldMkLst>
        <pc:spChg chg="mod">
          <ac:chgData name="Alfred Asterjadhi" userId="39de57b9-85c0-4fd1-aaac-8ca2b6560ad0" providerId="ADAL" clId="{6F91C6B6-C7CD-4B50-9CF6-479980899DB7}" dt="2025-03-13T04:22:53.914" v="7070" actId="13926"/>
          <ac:spMkLst>
            <pc:docMk/>
            <pc:sldMk cId="1014469854" sldId="1505"/>
            <ac:spMk id="2" creationId="{52B6F579-8BBD-5DA9-78AB-E68E49915962}"/>
          </ac:spMkLst>
        </pc:spChg>
        <pc:spChg chg="mod">
          <ac:chgData name="Alfred Asterjadhi" userId="39de57b9-85c0-4fd1-aaac-8ca2b6560ad0" providerId="ADAL" clId="{6F91C6B6-C7CD-4B50-9CF6-479980899DB7}" dt="2025-03-13T04:34:03.985" v="7323" actId="207"/>
          <ac:spMkLst>
            <pc:docMk/>
            <pc:sldMk cId="1014469854" sldId="1505"/>
            <ac:spMk id="3" creationId="{D18278B7-95BB-E7DE-2F52-795018F04C00}"/>
          </ac:spMkLst>
        </pc:spChg>
      </pc:sldChg>
      <pc:sldChg chg="modSp mod">
        <pc:chgData name="Alfred Asterjadhi" userId="39de57b9-85c0-4fd1-aaac-8ca2b6560ad0" providerId="ADAL" clId="{6F91C6B6-C7CD-4B50-9CF6-479980899DB7}" dt="2025-03-12T17:38:58.758" v="6057" actId="13926"/>
        <pc:sldMkLst>
          <pc:docMk/>
          <pc:sldMk cId="4157717891" sldId="1506"/>
        </pc:sldMkLst>
        <pc:spChg chg="mod">
          <ac:chgData name="Alfred Asterjadhi" userId="39de57b9-85c0-4fd1-aaac-8ca2b6560ad0" providerId="ADAL" clId="{6F91C6B6-C7CD-4B50-9CF6-479980899DB7}" dt="2025-03-12T17:38:58.758" v="6057" actId="13926"/>
          <ac:spMkLst>
            <pc:docMk/>
            <pc:sldMk cId="4157717891" sldId="1506"/>
            <ac:spMk id="2" creationId="{B494CE2A-2F50-1A7C-03E0-23CC2501FBC5}"/>
          </ac:spMkLst>
        </pc:spChg>
        <pc:spChg chg="mod">
          <ac:chgData name="Alfred Asterjadhi" userId="39de57b9-85c0-4fd1-aaac-8ca2b6560ad0" providerId="ADAL" clId="{6F91C6B6-C7CD-4B50-9CF6-479980899DB7}" dt="2025-03-12T17:38:57.174" v="6056" actId="13926"/>
          <ac:spMkLst>
            <pc:docMk/>
            <pc:sldMk cId="4157717891" sldId="1506"/>
            <ac:spMk id="3" creationId="{DC941429-7C90-BB71-5695-FD82758AFE47}"/>
          </ac:spMkLst>
        </pc:spChg>
      </pc:sldChg>
      <pc:sldChg chg="modSp mod">
        <pc:chgData name="Alfred Asterjadhi" userId="39de57b9-85c0-4fd1-aaac-8ca2b6560ad0" providerId="ADAL" clId="{6F91C6B6-C7CD-4B50-9CF6-479980899DB7}" dt="2025-03-13T16:58:56.290" v="7573" actId="207"/>
        <pc:sldMkLst>
          <pc:docMk/>
          <pc:sldMk cId="2357406032" sldId="1507"/>
        </pc:sldMkLst>
        <pc:spChg chg="mod">
          <ac:chgData name="Alfred Asterjadhi" userId="39de57b9-85c0-4fd1-aaac-8ca2b6560ad0" providerId="ADAL" clId="{6F91C6B6-C7CD-4B50-9CF6-479980899DB7}" dt="2025-03-13T16:53:33.141" v="7433" actId="13926"/>
          <ac:spMkLst>
            <pc:docMk/>
            <pc:sldMk cId="2357406032" sldId="1507"/>
            <ac:spMk id="2" creationId="{CA1980B9-0029-04D6-9785-D8461976FBE0}"/>
          </ac:spMkLst>
        </pc:spChg>
        <pc:spChg chg="mod">
          <ac:chgData name="Alfred Asterjadhi" userId="39de57b9-85c0-4fd1-aaac-8ca2b6560ad0" providerId="ADAL" clId="{6F91C6B6-C7CD-4B50-9CF6-479980899DB7}" dt="2025-03-13T16:58:56.290" v="7573" actId="207"/>
          <ac:spMkLst>
            <pc:docMk/>
            <pc:sldMk cId="2357406032" sldId="1507"/>
            <ac:spMk id="3" creationId="{6BB8F092-EF69-FC00-C15D-6888C162BA1B}"/>
          </ac:spMkLst>
        </pc:spChg>
      </pc:sldChg>
      <pc:sldChg chg="modSp mod">
        <pc:chgData name="Alfred Asterjadhi" userId="39de57b9-85c0-4fd1-aaac-8ca2b6560ad0" providerId="ADAL" clId="{6F91C6B6-C7CD-4B50-9CF6-479980899DB7}" dt="2025-03-13T19:38:19.648" v="8115" actId="207"/>
        <pc:sldMkLst>
          <pc:docMk/>
          <pc:sldMk cId="517676318" sldId="1508"/>
        </pc:sldMkLst>
        <pc:spChg chg="mod">
          <ac:chgData name="Alfred Asterjadhi" userId="39de57b9-85c0-4fd1-aaac-8ca2b6560ad0" providerId="ADAL" clId="{6F91C6B6-C7CD-4B50-9CF6-479980899DB7}" dt="2025-03-13T19:20:55.189" v="8071" actId="13926"/>
          <ac:spMkLst>
            <pc:docMk/>
            <pc:sldMk cId="517676318" sldId="1508"/>
            <ac:spMk id="2" creationId="{4ACAE496-1DCD-96C9-3EE6-5AB1314BF403}"/>
          </ac:spMkLst>
        </pc:spChg>
        <pc:spChg chg="mod">
          <ac:chgData name="Alfred Asterjadhi" userId="39de57b9-85c0-4fd1-aaac-8ca2b6560ad0" providerId="ADAL" clId="{6F91C6B6-C7CD-4B50-9CF6-479980899DB7}" dt="2025-03-13T19:38:19.648" v="8115" actId="207"/>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11T02:49:25.327" v="2736"/>
        <pc:sldMkLst>
          <pc:docMk/>
          <pc:sldMk cId="1629729605" sldId="1509"/>
        </pc:sldMkLst>
        <pc:spChg chg="mod">
          <ac:chgData name="Alfred Asterjadhi" userId="39de57b9-85c0-4fd1-aaac-8ca2b6560ad0" providerId="ADAL" clId="{6F91C6B6-C7CD-4B50-9CF6-479980899DB7}" dt="2025-03-09T17:04:56.829" v="14" actId="20577"/>
          <ac:spMkLst>
            <pc:docMk/>
            <pc:sldMk cId="1629729605" sldId="1509"/>
            <ac:spMk id="2" creationId="{6953548E-8ABC-AF0B-4C2D-E871D98CD7F5}"/>
          </ac:spMkLst>
        </pc:spChg>
        <pc:graphicFrameChg chg="mod">
          <ac:chgData name="Alfred Asterjadhi" userId="39de57b9-85c0-4fd1-aaac-8ca2b6560ad0" providerId="ADAL" clId="{6F91C6B6-C7CD-4B50-9CF6-479980899DB7}" dt="2025-03-11T02:49:25.327" v="2736"/>
          <ac:graphicFrameMkLst>
            <pc:docMk/>
            <pc:sldMk cId="1629729605" sldId="1509"/>
            <ac:graphicFrameMk id="6" creationId="{4C202810-64E4-38F1-14F2-0E29CBA19040}"/>
          </ac:graphicFrameMkLst>
        </pc:graphicFrameChg>
      </pc:sldChg>
      <pc:sldChg chg="modSp add mod">
        <pc:chgData name="Alfred Asterjadhi" userId="39de57b9-85c0-4fd1-aaac-8ca2b6560ad0" providerId="ADAL" clId="{6F91C6B6-C7CD-4B50-9CF6-479980899DB7}" dt="2025-03-12T14:07:11.606" v="5859" actId="207"/>
        <pc:sldMkLst>
          <pc:docMk/>
          <pc:sldMk cId="973785610" sldId="1510"/>
        </pc:sldMkLst>
        <pc:spChg chg="mod">
          <ac:chgData name="Alfred Asterjadhi" userId="39de57b9-85c0-4fd1-aaac-8ca2b6560ad0" providerId="ADAL" clId="{6F91C6B6-C7CD-4B50-9CF6-479980899DB7}" dt="2025-03-09T17:04:50.574" v="13" actId="20577"/>
          <ac:spMkLst>
            <pc:docMk/>
            <pc:sldMk cId="973785610" sldId="1510"/>
            <ac:spMk id="2" creationId="{E49FDEC2-C4FC-0EEF-4FE4-5F12BC54C618}"/>
          </ac:spMkLst>
        </pc:spChg>
        <pc:graphicFrameChg chg="mod modGraphic">
          <ac:chgData name="Alfred Asterjadhi" userId="39de57b9-85c0-4fd1-aaac-8ca2b6560ad0" providerId="ADAL" clId="{6F91C6B6-C7CD-4B50-9CF6-479980899DB7}" dt="2025-03-12T14:07:11.606" v="5859" actId="207"/>
          <ac:graphicFrameMkLst>
            <pc:docMk/>
            <pc:sldMk cId="973785610" sldId="1510"/>
            <ac:graphicFrameMk id="6" creationId="{73CB38E0-427D-B58F-C55E-1EDA46B15C60}"/>
          </ac:graphicFrameMkLst>
        </pc:graphicFrameChg>
      </pc:sldChg>
      <pc:sldChg chg="modSp add mod">
        <pc:chgData name="Alfred Asterjadhi" userId="39de57b9-85c0-4fd1-aaac-8ca2b6560ad0" providerId="ADAL" clId="{6F91C6B6-C7CD-4B50-9CF6-479980899DB7}" dt="2025-03-12T14:06:58.164" v="5849" actId="400"/>
        <pc:sldMkLst>
          <pc:docMk/>
          <pc:sldMk cId="1847251713" sldId="1511"/>
        </pc:sldMkLst>
        <pc:spChg chg="mod">
          <ac:chgData name="Alfred Asterjadhi" userId="39de57b9-85c0-4fd1-aaac-8ca2b6560ad0" providerId="ADAL" clId="{6F91C6B6-C7CD-4B50-9CF6-479980899DB7}" dt="2025-03-09T17:04:45.607" v="12" actId="20577"/>
          <ac:spMkLst>
            <pc:docMk/>
            <pc:sldMk cId="1847251713" sldId="1511"/>
            <ac:spMk id="2" creationId="{8BFE9DEF-2F4D-F39E-055F-E1AC25AB193C}"/>
          </ac:spMkLst>
        </pc:spChg>
        <pc:graphicFrameChg chg="mod modGraphic">
          <ac:chgData name="Alfred Asterjadhi" userId="39de57b9-85c0-4fd1-aaac-8ca2b6560ad0" providerId="ADAL" clId="{6F91C6B6-C7CD-4B50-9CF6-479980899DB7}" dt="2025-03-12T14:06:58.164" v="5849" actId="400"/>
          <ac:graphicFrameMkLst>
            <pc:docMk/>
            <pc:sldMk cId="1847251713" sldId="1511"/>
            <ac:graphicFrameMk id="6" creationId="{5E69601C-5D34-F548-77B4-A159109D5A6E}"/>
          </ac:graphicFrameMkLst>
        </pc:graphicFrameChg>
      </pc:sldChg>
      <pc:sldChg chg="modSp add mod">
        <pc:chgData name="Alfred Asterjadhi" userId="39de57b9-85c0-4fd1-aaac-8ca2b6560ad0" providerId="ADAL" clId="{6F91C6B6-C7CD-4B50-9CF6-479980899DB7}" dt="2025-03-11T02:48:20.340" v="2713"/>
        <pc:sldMkLst>
          <pc:docMk/>
          <pc:sldMk cId="3863767711" sldId="1512"/>
        </pc:sldMkLst>
        <pc:spChg chg="mod">
          <ac:chgData name="Alfred Asterjadhi" userId="39de57b9-85c0-4fd1-aaac-8ca2b6560ad0" providerId="ADAL" clId="{6F91C6B6-C7CD-4B50-9CF6-479980899DB7}" dt="2025-03-09T17:04:40.830" v="11" actId="20577"/>
          <ac:spMkLst>
            <pc:docMk/>
            <pc:sldMk cId="3863767711" sldId="1512"/>
            <ac:spMk id="2" creationId="{E1D4C457-3EB3-6DEA-5DBE-380EA63241B5}"/>
          </ac:spMkLst>
        </pc:spChg>
        <pc:graphicFrameChg chg="mod">
          <ac:chgData name="Alfred Asterjadhi" userId="39de57b9-85c0-4fd1-aaac-8ca2b6560ad0" providerId="ADAL" clId="{6F91C6B6-C7CD-4B50-9CF6-479980899DB7}" dt="2025-03-11T02:48:20.340" v="2713"/>
          <ac:graphicFrameMkLst>
            <pc:docMk/>
            <pc:sldMk cId="3863767711" sldId="1512"/>
            <ac:graphicFrameMk id="6" creationId="{A8D355F1-BDE0-A145-9E1D-3CED345D9C96}"/>
          </ac:graphicFrameMkLst>
        </pc:graphicFrameChg>
      </pc:sldChg>
      <pc:sldChg chg="modSp add mod">
        <pc:chgData name="Alfred Asterjadhi" userId="39de57b9-85c0-4fd1-aaac-8ca2b6560ad0" providerId="ADAL" clId="{6F91C6B6-C7CD-4B50-9CF6-479980899DB7}" dt="2025-03-11T17:22:09.154" v="5108" actId="207"/>
        <pc:sldMkLst>
          <pc:docMk/>
          <pc:sldMk cId="723828986" sldId="1513"/>
        </pc:sldMkLst>
        <pc:spChg chg="mod">
          <ac:chgData name="Alfred Asterjadhi" userId="39de57b9-85c0-4fd1-aaac-8ca2b6560ad0" providerId="ADAL" clId="{6F91C6B6-C7CD-4B50-9CF6-479980899DB7}" dt="2025-03-09T17:04:34.956" v="10" actId="20577"/>
          <ac:spMkLst>
            <pc:docMk/>
            <pc:sldMk cId="723828986" sldId="1513"/>
            <ac:spMk id="2" creationId="{0FDCC2B2-9DA5-3E05-830A-4E3284B3C443}"/>
          </ac:spMkLst>
        </pc:spChg>
        <pc:graphicFrameChg chg="mod modGraphic">
          <ac:chgData name="Alfred Asterjadhi" userId="39de57b9-85c0-4fd1-aaac-8ca2b6560ad0" providerId="ADAL" clId="{6F91C6B6-C7CD-4B50-9CF6-479980899DB7}" dt="2025-03-11T17:22:09.154" v="5108" actId="207"/>
          <ac:graphicFrameMkLst>
            <pc:docMk/>
            <pc:sldMk cId="723828986" sldId="1513"/>
            <ac:graphicFrameMk id="6" creationId="{03FC4228-A2D0-15FB-4493-04672D96B6D5}"/>
          </ac:graphicFrameMkLst>
        </pc:graphicFrameChg>
      </pc:sldChg>
      <pc:sldChg chg="modSp add mod">
        <pc:chgData name="Alfred Asterjadhi" userId="39de57b9-85c0-4fd1-aaac-8ca2b6560ad0" providerId="ADAL" clId="{6F91C6B6-C7CD-4B50-9CF6-479980899DB7}" dt="2025-03-12T16:05:17.109" v="5989" actId="400"/>
        <pc:sldMkLst>
          <pc:docMk/>
          <pc:sldMk cId="3311846555" sldId="1514"/>
        </pc:sldMkLst>
        <pc:spChg chg="mod">
          <ac:chgData name="Alfred Asterjadhi" userId="39de57b9-85c0-4fd1-aaac-8ca2b6560ad0" providerId="ADAL" clId="{6F91C6B6-C7CD-4B50-9CF6-479980899DB7}" dt="2025-03-09T17:04:29.215" v="9" actId="20577"/>
          <ac:spMkLst>
            <pc:docMk/>
            <pc:sldMk cId="3311846555" sldId="1514"/>
            <ac:spMk id="2" creationId="{F31D2BAE-9B92-B7AC-9763-3C2F6A200057}"/>
          </ac:spMkLst>
        </pc:spChg>
        <pc:graphicFrameChg chg="mod modGraphic">
          <ac:chgData name="Alfred Asterjadhi" userId="39de57b9-85c0-4fd1-aaac-8ca2b6560ad0" providerId="ADAL" clId="{6F91C6B6-C7CD-4B50-9CF6-479980899DB7}" dt="2025-03-12T16:05:17.109" v="5989" actId="400"/>
          <ac:graphicFrameMkLst>
            <pc:docMk/>
            <pc:sldMk cId="3311846555" sldId="1514"/>
            <ac:graphicFrameMk id="6" creationId="{213D6926-FFF3-DAC4-0F8C-3240AF36F83A}"/>
          </ac:graphicFrameMkLst>
        </pc:graphicFrameChg>
      </pc:sldChg>
      <pc:sldChg chg="modSp add mod">
        <pc:chgData name="Alfred Asterjadhi" userId="39de57b9-85c0-4fd1-aaac-8ca2b6560ad0" providerId="ADAL" clId="{6F91C6B6-C7CD-4B50-9CF6-479980899DB7}" dt="2025-03-11T17:25:54.317" v="5171" actId="400"/>
        <pc:sldMkLst>
          <pc:docMk/>
          <pc:sldMk cId="1442150286" sldId="1515"/>
        </pc:sldMkLst>
        <pc:spChg chg="mod">
          <ac:chgData name="Alfred Asterjadhi" userId="39de57b9-85c0-4fd1-aaac-8ca2b6560ad0" providerId="ADAL" clId="{6F91C6B6-C7CD-4B50-9CF6-479980899DB7}" dt="2025-03-09T17:05:18.356" v="20" actId="20577"/>
          <ac:spMkLst>
            <pc:docMk/>
            <pc:sldMk cId="1442150286" sldId="1515"/>
            <ac:spMk id="2" creationId="{C7C937C1-8016-81B0-4D0D-D5C77C3FA938}"/>
          </ac:spMkLst>
        </pc:spChg>
        <pc:graphicFrameChg chg="mod modGraphic">
          <ac:chgData name="Alfred Asterjadhi" userId="39de57b9-85c0-4fd1-aaac-8ca2b6560ad0" providerId="ADAL" clId="{6F91C6B6-C7CD-4B50-9CF6-479980899DB7}" dt="2025-03-11T17:25:54.317" v="5171" actId="400"/>
          <ac:graphicFrameMkLst>
            <pc:docMk/>
            <pc:sldMk cId="1442150286" sldId="1515"/>
            <ac:graphicFrameMk id="6" creationId="{92870B01-B510-A13A-F017-770137AEA6E6}"/>
          </ac:graphicFrameMkLst>
        </pc:graphicFrameChg>
      </pc:sldChg>
      <pc:sldChg chg="modSp add mod">
        <pc:chgData name="Alfred Asterjadhi" userId="39de57b9-85c0-4fd1-aaac-8ca2b6560ad0" providerId="ADAL" clId="{6F91C6B6-C7CD-4B50-9CF6-479980899DB7}" dt="2025-03-12T15:53:06.204" v="5956" actId="207"/>
        <pc:sldMkLst>
          <pc:docMk/>
          <pc:sldMk cId="1073264269" sldId="1516"/>
        </pc:sldMkLst>
        <pc:spChg chg="mod">
          <ac:chgData name="Alfred Asterjadhi" userId="39de57b9-85c0-4fd1-aaac-8ca2b6560ad0" providerId="ADAL" clId="{6F91C6B6-C7CD-4B50-9CF6-479980899DB7}" dt="2025-03-09T17:05:23.567" v="21" actId="20577"/>
          <ac:spMkLst>
            <pc:docMk/>
            <pc:sldMk cId="1073264269" sldId="1516"/>
            <ac:spMk id="2" creationId="{774B4953-7C70-78F1-BF3B-8832A38E1C2C}"/>
          </ac:spMkLst>
        </pc:spChg>
        <pc:graphicFrameChg chg="mod modGraphic">
          <ac:chgData name="Alfred Asterjadhi" userId="39de57b9-85c0-4fd1-aaac-8ca2b6560ad0" providerId="ADAL" clId="{6F91C6B6-C7CD-4B50-9CF6-479980899DB7}" dt="2025-03-12T15:53:06.204" v="5956" actId="207"/>
          <ac:graphicFrameMkLst>
            <pc:docMk/>
            <pc:sldMk cId="1073264269" sldId="1516"/>
            <ac:graphicFrameMk id="6" creationId="{3270B3B2-9EAF-42B9-6289-7197195E7A9E}"/>
          </ac:graphicFrameMkLst>
        </pc:graphicFrameChg>
      </pc:sldChg>
      <pc:sldChg chg="modSp add mod">
        <pc:chgData name="Alfred Asterjadhi" userId="39de57b9-85c0-4fd1-aaac-8ca2b6560ad0" providerId="ADAL" clId="{6F91C6B6-C7CD-4B50-9CF6-479980899DB7}" dt="2025-03-12T18:14:48.724" v="6555" actId="207"/>
        <pc:sldMkLst>
          <pc:docMk/>
          <pc:sldMk cId="2125837306" sldId="1517"/>
        </pc:sldMkLst>
        <pc:spChg chg="mod">
          <ac:chgData name="Alfred Asterjadhi" userId="39de57b9-85c0-4fd1-aaac-8ca2b6560ad0" providerId="ADAL" clId="{6F91C6B6-C7CD-4B50-9CF6-479980899DB7}" dt="2025-03-09T17:05:29.234" v="23" actId="20577"/>
          <ac:spMkLst>
            <pc:docMk/>
            <pc:sldMk cId="2125837306" sldId="1517"/>
            <ac:spMk id="2" creationId="{F9A7DC1F-F230-4986-7839-4D6529BA0366}"/>
          </ac:spMkLst>
        </pc:spChg>
        <pc:graphicFrameChg chg="mod modGraphic">
          <ac:chgData name="Alfred Asterjadhi" userId="39de57b9-85c0-4fd1-aaac-8ca2b6560ad0" providerId="ADAL" clId="{6F91C6B6-C7CD-4B50-9CF6-479980899DB7}" dt="2025-03-12T18:14:48.724" v="6555" actId="207"/>
          <ac:graphicFrameMkLst>
            <pc:docMk/>
            <pc:sldMk cId="2125837306" sldId="1517"/>
            <ac:graphicFrameMk id="6" creationId="{09E2770A-A804-D288-70CD-EB76D4FD5C5D}"/>
          </ac:graphicFrameMkLst>
        </pc:graphicFrameChg>
      </pc:sldChg>
      <pc:sldChg chg="modSp add mod">
        <pc:chgData name="Alfred Asterjadhi" userId="39de57b9-85c0-4fd1-aaac-8ca2b6560ad0" providerId="ADAL" clId="{6F91C6B6-C7CD-4B50-9CF6-479980899DB7}" dt="2025-03-12T18:15:05.389" v="6559" actId="207"/>
        <pc:sldMkLst>
          <pc:docMk/>
          <pc:sldMk cId="132553556" sldId="1518"/>
        </pc:sldMkLst>
        <pc:spChg chg="mod">
          <ac:chgData name="Alfred Asterjadhi" userId="39de57b9-85c0-4fd1-aaac-8ca2b6560ad0" providerId="ADAL" clId="{6F91C6B6-C7CD-4B50-9CF6-479980899DB7}" dt="2025-03-09T17:05:33.731" v="25" actId="20577"/>
          <ac:spMkLst>
            <pc:docMk/>
            <pc:sldMk cId="132553556" sldId="1518"/>
            <ac:spMk id="2" creationId="{3CCEA5D7-0B80-9E46-E6AC-82C88DCF67C1}"/>
          </ac:spMkLst>
        </pc:spChg>
        <pc:graphicFrameChg chg="mod modGraphic">
          <ac:chgData name="Alfred Asterjadhi" userId="39de57b9-85c0-4fd1-aaac-8ca2b6560ad0" providerId="ADAL" clId="{6F91C6B6-C7CD-4B50-9CF6-479980899DB7}" dt="2025-03-12T18:15:05.389" v="6559" actId="207"/>
          <ac:graphicFrameMkLst>
            <pc:docMk/>
            <pc:sldMk cId="132553556" sldId="1518"/>
            <ac:graphicFrameMk id="6" creationId="{ADE4299A-B4F0-D0E7-15A8-B928DA54565D}"/>
          </ac:graphicFrameMkLst>
        </pc:graphicFrameChg>
      </pc:sldChg>
      <pc:sldChg chg="modSp add mod">
        <pc:chgData name="Alfred Asterjadhi" userId="39de57b9-85c0-4fd1-aaac-8ca2b6560ad0" providerId="ADAL" clId="{6F91C6B6-C7CD-4B50-9CF6-479980899DB7}" dt="2025-03-12T21:44:14.758" v="6708" actId="20577"/>
        <pc:sldMkLst>
          <pc:docMk/>
          <pc:sldMk cId="651666206" sldId="1519"/>
        </pc:sldMkLst>
        <pc:spChg chg="mod">
          <ac:chgData name="Alfred Asterjadhi" userId="39de57b9-85c0-4fd1-aaac-8ca2b6560ad0" providerId="ADAL" clId="{6F91C6B6-C7CD-4B50-9CF6-479980899DB7}" dt="2025-03-09T17:05:40.609" v="27" actId="20577"/>
          <ac:spMkLst>
            <pc:docMk/>
            <pc:sldMk cId="651666206" sldId="1519"/>
            <ac:spMk id="2" creationId="{966C6092-C879-559E-4085-A2202E822C85}"/>
          </ac:spMkLst>
        </pc:spChg>
        <pc:graphicFrameChg chg="mod modGraphic">
          <ac:chgData name="Alfred Asterjadhi" userId="39de57b9-85c0-4fd1-aaac-8ca2b6560ad0" providerId="ADAL" clId="{6F91C6B6-C7CD-4B50-9CF6-479980899DB7}" dt="2025-03-12T21:44:14.758" v="6708" actId="20577"/>
          <ac:graphicFrameMkLst>
            <pc:docMk/>
            <pc:sldMk cId="651666206" sldId="1519"/>
            <ac:graphicFrameMk id="6" creationId="{9630718C-D23A-CBA8-B641-20A1EED4CF5B}"/>
          </ac:graphicFrameMkLst>
        </pc:graphicFrameChg>
      </pc:sldChg>
      <pc:sldChg chg="modSp add mod">
        <pc:chgData name="Alfred Asterjadhi" userId="39de57b9-85c0-4fd1-aaac-8ca2b6560ad0" providerId="ADAL" clId="{6F91C6B6-C7CD-4B50-9CF6-479980899DB7}" dt="2025-03-10T22:16:07.347" v="2414" actId="207"/>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pChg chg="mod">
          <ac:chgData name="Alfred Asterjadhi" userId="39de57b9-85c0-4fd1-aaac-8ca2b6560ad0" providerId="ADAL" clId="{6F91C6B6-C7CD-4B50-9CF6-479980899DB7}" dt="2025-03-10T22:16:07.347" v="2414" actId="207"/>
          <ac:spMkLst>
            <pc:docMk/>
            <pc:sldMk cId="2272934283" sldId="1520"/>
            <ac:spMk id="10" creationId="{CB260BCC-E367-56F2-FAA1-3BDDE2502ECE}"/>
          </ac:spMkLst>
        </pc:spChg>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pChg chg="mod">
          <ac:chgData name="Alfred Asterjadhi" userId="39de57b9-85c0-4fd1-aaac-8ca2b6560ad0" providerId="ADAL" clId="{6F91C6B6-C7CD-4B50-9CF6-479980899DB7}" dt="2025-03-11T03:07:48.067" v="2946" actId="20577"/>
          <ac:spMkLst>
            <pc:docMk/>
            <pc:sldMk cId="637912395" sldId="1522"/>
            <ac:spMk id="2" creationId="{915B3491-74C2-2DEC-27D4-908CCC8656F8}"/>
          </ac:spMkLst>
        </pc:spChg>
        <pc:spChg chg="mod">
          <ac:chgData name="Alfred Asterjadhi" userId="39de57b9-85c0-4fd1-aaac-8ca2b6560ad0" providerId="ADAL" clId="{6F91C6B6-C7CD-4B50-9CF6-479980899DB7}" dt="2025-03-11T15:06:20.089" v="4946" actId="207"/>
          <ac:spMkLst>
            <pc:docMk/>
            <pc:sldMk cId="637912395" sldId="1522"/>
            <ac:spMk id="3" creationId="{BD1BD1DE-BCB9-453C-F872-59179E1E0688}"/>
          </ac:spMkLst>
        </pc:spChg>
      </pc:sldChg>
      <pc:sldChg chg="modSp new mod">
        <pc:chgData name="Alfred Asterjadhi" userId="39de57b9-85c0-4fd1-aaac-8ca2b6560ad0" providerId="ADAL" clId="{6F91C6B6-C7CD-4B50-9CF6-479980899DB7}" dt="2025-03-11T15:17:03.990" v="4951" actId="207"/>
        <pc:sldMkLst>
          <pc:docMk/>
          <pc:sldMk cId="4277435659" sldId="1523"/>
        </pc:sldMkLst>
        <pc:spChg chg="mod">
          <ac:chgData name="Alfred Asterjadhi" userId="39de57b9-85c0-4fd1-aaac-8ca2b6560ad0" providerId="ADAL" clId="{6F91C6B6-C7CD-4B50-9CF6-479980899DB7}" dt="2025-03-11T03:12:31.012" v="3096" actId="20577"/>
          <ac:spMkLst>
            <pc:docMk/>
            <pc:sldMk cId="4277435659" sldId="1523"/>
            <ac:spMk id="2" creationId="{CBD0FB81-9116-E21B-3A8C-854D23CE94A9}"/>
          </ac:spMkLst>
        </pc:spChg>
        <pc:spChg chg="mod">
          <ac:chgData name="Alfred Asterjadhi" userId="39de57b9-85c0-4fd1-aaac-8ca2b6560ad0" providerId="ADAL" clId="{6F91C6B6-C7CD-4B50-9CF6-479980899DB7}" dt="2025-03-11T15:17:03.990" v="4951" actId="207"/>
          <ac:spMkLst>
            <pc:docMk/>
            <pc:sldMk cId="4277435659" sldId="1523"/>
            <ac:spMk id="3" creationId="{37F99C21-FA15-D244-FC09-488D9E70EB4F}"/>
          </ac:spMkLst>
        </pc:spChg>
      </pc:sldChg>
      <pc:sldChg chg="modSp new mod">
        <pc:chgData name="Alfred Asterjadhi" userId="39de57b9-85c0-4fd1-aaac-8ca2b6560ad0" providerId="ADAL" clId="{6F91C6B6-C7CD-4B50-9CF6-479980899DB7}" dt="2025-03-11T03:20:19.523" v="3335" actId="403"/>
        <pc:sldMkLst>
          <pc:docMk/>
          <pc:sldMk cId="226987897" sldId="1524"/>
        </pc:sldMkLst>
        <pc:spChg chg="mod">
          <ac:chgData name="Alfred Asterjadhi" userId="39de57b9-85c0-4fd1-aaac-8ca2b6560ad0" providerId="ADAL" clId="{6F91C6B6-C7CD-4B50-9CF6-479980899DB7}" dt="2025-03-11T03:17:08.506" v="3239" actId="20577"/>
          <ac:spMkLst>
            <pc:docMk/>
            <pc:sldMk cId="226987897" sldId="1524"/>
            <ac:spMk id="2" creationId="{9E9E4771-28F3-B916-25C5-FE68D39CFDDC}"/>
          </ac:spMkLst>
        </pc:spChg>
        <pc:spChg chg="mod">
          <ac:chgData name="Alfred Asterjadhi" userId="39de57b9-85c0-4fd1-aaac-8ca2b6560ad0" providerId="ADAL" clId="{6F91C6B6-C7CD-4B50-9CF6-479980899DB7}" dt="2025-03-11T03:20:19.523" v="3335" actId="403"/>
          <ac:spMkLst>
            <pc:docMk/>
            <pc:sldMk cId="226987897" sldId="1524"/>
            <ac:spMk id="3" creationId="{C9B59B1F-3F35-CDD2-9571-8BC45A9EA1B6}"/>
          </ac:spMkLst>
        </pc:spChg>
      </pc:sldChg>
      <pc:sldChg chg="modSp add mod">
        <pc:chgData name="Alfred Asterjadhi" userId="39de57b9-85c0-4fd1-aaac-8ca2b6560ad0" providerId="ADAL" clId="{6F91C6B6-C7CD-4B50-9CF6-479980899DB7}" dt="2025-03-11T03:22:24.799" v="3365" actId="255"/>
        <pc:sldMkLst>
          <pc:docMk/>
          <pc:sldMk cId="777115076" sldId="1525"/>
        </pc:sldMkLst>
        <pc:spChg chg="mod">
          <ac:chgData name="Alfred Asterjadhi" userId="39de57b9-85c0-4fd1-aaac-8ca2b6560ad0" providerId="ADAL" clId="{6F91C6B6-C7CD-4B50-9CF6-479980899DB7}" dt="2025-03-11T03:20:50.267" v="3337" actId="20577"/>
          <ac:spMkLst>
            <pc:docMk/>
            <pc:sldMk cId="777115076" sldId="1525"/>
            <ac:spMk id="2" creationId="{8439A497-9668-4817-CE55-9E37BED6C141}"/>
          </ac:spMkLst>
        </pc:spChg>
        <pc:spChg chg="mod">
          <ac:chgData name="Alfred Asterjadhi" userId="39de57b9-85c0-4fd1-aaac-8ca2b6560ad0" providerId="ADAL" clId="{6F91C6B6-C7CD-4B50-9CF6-479980899DB7}" dt="2025-03-11T03:22:24.799" v="3365" actId="255"/>
          <ac:spMkLst>
            <pc:docMk/>
            <pc:sldMk cId="777115076" sldId="1525"/>
            <ac:spMk id="3" creationId="{0D19C726-4C3E-988C-66B6-2DF9CD2D4B5A}"/>
          </ac:spMkLst>
        </pc:spChg>
      </pc:sldChg>
      <pc:sldChg chg="modSp add mod">
        <pc:chgData name="Alfred Asterjadhi" userId="39de57b9-85c0-4fd1-aaac-8ca2b6560ad0" providerId="ADAL" clId="{6F91C6B6-C7CD-4B50-9CF6-479980899DB7}" dt="2025-03-11T17:38:51.259" v="5217" actId="207"/>
        <pc:sldMkLst>
          <pc:docMk/>
          <pc:sldMk cId="794491725" sldId="1526"/>
        </pc:sldMkLst>
        <pc:spChg chg="mod">
          <ac:chgData name="Alfred Asterjadhi" userId="39de57b9-85c0-4fd1-aaac-8ca2b6560ad0" providerId="ADAL" clId="{6F91C6B6-C7CD-4B50-9CF6-479980899DB7}" dt="2025-03-11T03:22:49.576" v="3367" actId="20577"/>
          <ac:spMkLst>
            <pc:docMk/>
            <pc:sldMk cId="794491725" sldId="1526"/>
            <ac:spMk id="2" creationId="{4FF1AE5F-21B0-A567-0052-71ADCEC50B36}"/>
          </ac:spMkLst>
        </pc:spChg>
        <pc:spChg chg="mod">
          <ac:chgData name="Alfred Asterjadhi" userId="39de57b9-85c0-4fd1-aaac-8ca2b6560ad0" providerId="ADAL" clId="{6F91C6B6-C7CD-4B50-9CF6-479980899DB7}" dt="2025-03-11T17:38:51.259" v="5217" actId="207"/>
          <ac:spMkLst>
            <pc:docMk/>
            <pc:sldMk cId="794491725" sldId="1526"/>
            <ac:spMk id="3" creationId="{6D64784B-2904-C43B-D019-925BA4838C0D}"/>
          </ac:spMkLst>
        </pc:spChg>
      </pc:sldChg>
      <pc:sldChg chg="modSp add mod">
        <pc:chgData name="Alfred Asterjadhi" userId="39de57b9-85c0-4fd1-aaac-8ca2b6560ad0" providerId="ADAL" clId="{6F91C6B6-C7CD-4B50-9CF6-479980899DB7}" dt="2025-03-13T19:26:04.897" v="8111" actId="207"/>
        <pc:sldMkLst>
          <pc:docMk/>
          <pc:sldMk cId="3106587136" sldId="1527"/>
        </pc:sldMkLst>
        <pc:spChg chg="mod">
          <ac:chgData name="Alfred Asterjadhi" userId="39de57b9-85c0-4fd1-aaac-8ca2b6560ad0" providerId="ADAL" clId="{6F91C6B6-C7CD-4B50-9CF6-479980899DB7}" dt="2025-03-13T19:26:04.897" v="8111" actId="207"/>
          <ac:spMkLst>
            <pc:docMk/>
            <pc:sldMk cId="3106587136" sldId="1527"/>
            <ac:spMk id="3" creationId="{0CD4C513-B3EF-DB4B-06C3-5D198EB55969}"/>
          </ac:spMkLst>
        </pc:spChg>
      </pc:sldChg>
      <pc:sldChg chg="modSp add del mod">
        <pc:chgData name="Alfred Asterjadhi" userId="39de57b9-85c0-4fd1-aaac-8ca2b6560ad0" providerId="ADAL" clId="{6F91C6B6-C7CD-4B50-9CF6-479980899DB7}" dt="2025-03-13T19:37:47.885" v="8113" actId="2696"/>
        <pc:sldMkLst>
          <pc:docMk/>
          <pc:sldMk cId="3564074973" sldId="1528"/>
        </pc:sldMkLst>
        <pc:spChg chg="mod">
          <ac:chgData name="Alfred Asterjadhi" userId="39de57b9-85c0-4fd1-aaac-8ca2b6560ad0" providerId="ADAL" clId="{6F91C6B6-C7CD-4B50-9CF6-479980899DB7}" dt="2025-03-13T19:26:15.678" v="8112" actId="20577"/>
          <ac:spMkLst>
            <pc:docMk/>
            <pc:sldMk cId="3564074973" sldId="1528"/>
            <ac:spMk id="3" creationId="{74245C1D-3A12-8948-A079-F34F1A83CCC3}"/>
          </ac:spMkLst>
        </pc:spChg>
      </pc:sldChg>
      <pc:sldChg chg="modSp add mod">
        <pc:chgData name="Alfred Asterjadhi" userId="39de57b9-85c0-4fd1-aaac-8ca2b6560ad0" providerId="ADAL" clId="{6F91C6B6-C7CD-4B50-9CF6-479980899DB7}" dt="2025-03-13T20:22:32.158" v="8696" actId="207"/>
        <pc:sldMkLst>
          <pc:docMk/>
          <pc:sldMk cId="3571877193" sldId="1528"/>
        </pc:sldMkLst>
        <pc:spChg chg="mod">
          <ac:chgData name="Alfred Asterjadhi" userId="39de57b9-85c0-4fd1-aaac-8ca2b6560ad0" providerId="ADAL" clId="{6F91C6B6-C7CD-4B50-9CF6-479980899DB7}" dt="2025-03-13T20:22:32.158" v="8696" actId="207"/>
          <ac:spMkLst>
            <pc:docMk/>
            <pc:sldMk cId="3571877193" sldId="1528"/>
            <ac:spMk id="3" creationId="{74245C1D-3A12-8948-A079-F34F1A83CCC3}"/>
          </ac:spMkLst>
        </pc:spChg>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pChg chg="mod">
          <ac:chgData name="Alfred Asterjadhi" userId="39de57b9-85c0-4fd1-aaac-8ca2b6560ad0" providerId="ADAL" clId="{6F91C6B6-C7CD-4B50-9CF6-479980899DB7}" dt="2025-03-11T12:40:22.246" v="4681" actId="20577"/>
          <ac:spMkLst>
            <pc:docMk/>
            <pc:sldMk cId="919237048" sldId="1530"/>
            <ac:spMk id="2" creationId="{D1FA341C-538A-125C-D475-48354D1B4F38}"/>
          </ac:spMkLst>
        </pc:spChg>
        <pc:spChg chg="mod">
          <ac:chgData name="Alfred Asterjadhi" userId="39de57b9-85c0-4fd1-aaac-8ca2b6560ad0" providerId="ADAL" clId="{6F91C6B6-C7CD-4B50-9CF6-479980899DB7}" dt="2025-03-11T18:05:33.887" v="5356" actId="207"/>
          <ac:spMkLst>
            <pc:docMk/>
            <pc:sldMk cId="919237048" sldId="1530"/>
            <ac:spMk id="3" creationId="{3236D892-326B-9815-BAEC-D7784223DFE7}"/>
          </ac:spMkLst>
        </pc:spChg>
      </pc:sldChg>
      <pc:sldChg chg="modSp add mod">
        <pc:chgData name="Alfred Asterjadhi" userId="39de57b9-85c0-4fd1-aaac-8ca2b6560ad0" providerId="ADAL" clId="{6F91C6B6-C7CD-4B50-9CF6-479980899DB7}" dt="2025-03-11T18:05:42.208" v="5359" actId="207"/>
        <pc:sldMkLst>
          <pc:docMk/>
          <pc:sldMk cId="816871340" sldId="1531"/>
        </pc:sldMkLst>
        <pc:spChg chg="mod">
          <ac:chgData name="Alfred Asterjadhi" userId="39de57b9-85c0-4fd1-aaac-8ca2b6560ad0" providerId="ADAL" clId="{6F91C6B6-C7CD-4B50-9CF6-479980899DB7}" dt="2025-03-11T03:52:36.389" v="3807" actId="20577"/>
          <ac:spMkLst>
            <pc:docMk/>
            <pc:sldMk cId="816871340" sldId="1531"/>
            <ac:spMk id="2" creationId="{F6593908-A284-0DD3-AF1D-A30C3ED15467}"/>
          </ac:spMkLst>
        </pc:spChg>
        <pc:spChg chg="mod">
          <ac:chgData name="Alfred Asterjadhi" userId="39de57b9-85c0-4fd1-aaac-8ca2b6560ad0" providerId="ADAL" clId="{6F91C6B6-C7CD-4B50-9CF6-479980899DB7}" dt="2025-03-11T18:05:42.208" v="5359" actId="207"/>
          <ac:spMkLst>
            <pc:docMk/>
            <pc:sldMk cId="816871340" sldId="1531"/>
            <ac:spMk id="3" creationId="{B748206F-3B5E-5FE0-999D-339CAA9C39C3}"/>
          </ac:spMkLst>
        </pc:spChg>
      </pc:sldChg>
      <pc:sldChg chg="modSp add mod">
        <pc:chgData name="Alfred Asterjadhi" userId="39de57b9-85c0-4fd1-aaac-8ca2b6560ad0" providerId="ADAL" clId="{6F91C6B6-C7CD-4B50-9CF6-479980899DB7}" dt="2025-03-11T18:05:48.119" v="5361" actId="207"/>
        <pc:sldMkLst>
          <pc:docMk/>
          <pc:sldMk cId="164617599" sldId="1532"/>
        </pc:sldMkLst>
        <pc:spChg chg="mod">
          <ac:chgData name="Alfred Asterjadhi" userId="39de57b9-85c0-4fd1-aaac-8ca2b6560ad0" providerId="ADAL" clId="{6F91C6B6-C7CD-4B50-9CF6-479980899DB7}" dt="2025-03-11T12:42:29.813" v="4690" actId="20577"/>
          <ac:spMkLst>
            <pc:docMk/>
            <pc:sldMk cId="164617599" sldId="1532"/>
            <ac:spMk id="2" creationId="{F00477E0-3FDD-1232-AA18-9864B5C22D7D}"/>
          </ac:spMkLst>
        </pc:spChg>
        <pc:spChg chg="mod">
          <ac:chgData name="Alfred Asterjadhi" userId="39de57b9-85c0-4fd1-aaac-8ca2b6560ad0" providerId="ADAL" clId="{6F91C6B6-C7CD-4B50-9CF6-479980899DB7}" dt="2025-03-11T18:05:48.119" v="5361" actId="207"/>
          <ac:spMkLst>
            <pc:docMk/>
            <pc:sldMk cId="164617599" sldId="1532"/>
            <ac:spMk id="3" creationId="{44633E21-1DEF-37AA-2784-F0C5B4271226}"/>
          </ac:spMkLst>
        </pc:spChg>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pChg chg="mod">
          <ac:chgData name="Alfred Asterjadhi" userId="39de57b9-85c0-4fd1-aaac-8ca2b6560ad0" providerId="ADAL" clId="{6F91C6B6-C7CD-4B50-9CF6-479980899DB7}" dt="2025-03-13T20:40:51.962" v="8729" actId="207"/>
          <ac:spMkLst>
            <pc:docMk/>
            <pc:sldMk cId="12391490" sldId="1534"/>
            <ac:spMk id="3" creationId="{9F268663-C813-C5AB-E0A4-538FE1068A16}"/>
          </ac:spMkLst>
        </pc:spChg>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pChg chg="mod">
          <ac:chgData name="Alfred Asterjadhi" userId="39de57b9-85c0-4fd1-aaac-8ca2b6560ad0" providerId="ADAL" clId="{6F91C6B6-C7CD-4B50-9CF6-479980899DB7}" dt="2025-03-11T18:44:02.666" v="5460" actId="20577"/>
          <ac:spMkLst>
            <pc:docMk/>
            <pc:sldMk cId="3786875039" sldId="1535"/>
            <ac:spMk id="2" creationId="{B44946F7-EC0E-79F9-91AE-94E486206C7B}"/>
          </ac:spMkLst>
        </pc:spChg>
        <pc:spChg chg="mod">
          <ac:chgData name="Alfred Asterjadhi" userId="39de57b9-85c0-4fd1-aaac-8ca2b6560ad0" providerId="ADAL" clId="{6F91C6B6-C7CD-4B50-9CF6-479980899DB7}" dt="2025-03-11T20:28:53.560" v="5565" actId="207"/>
          <ac:spMkLst>
            <pc:docMk/>
            <pc:sldMk cId="3786875039" sldId="1535"/>
            <ac:spMk id="3" creationId="{85F38ECA-91D1-FECC-A02F-5D05E2C07DD6}"/>
          </ac:spMkLst>
        </pc:spChg>
      </pc:sldChg>
      <pc:sldChg chg="delSp modSp add mod">
        <pc:chgData name="Alfred Asterjadhi" userId="39de57b9-85c0-4fd1-aaac-8ca2b6560ad0" providerId="ADAL" clId="{6F91C6B6-C7CD-4B50-9CF6-479980899DB7}" dt="2025-03-13T20:51:23.531" v="8845" actId="207"/>
        <pc:sldMkLst>
          <pc:docMk/>
          <pc:sldMk cId="1131286111" sldId="1536"/>
        </pc:sldMkLst>
        <pc:spChg chg="mod">
          <ac:chgData name="Alfred Asterjadhi" userId="39de57b9-85c0-4fd1-aaac-8ca2b6560ad0" providerId="ADAL" clId="{6F91C6B6-C7CD-4B50-9CF6-479980899DB7}" dt="2025-03-13T20:51:23.531" v="8845" actId="207"/>
          <ac:spMkLst>
            <pc:docMk/>
            <pc:sldMk cId="1131286111" sldId="1536"/>
            <ac:spMk id="3" creationId="{804580D0-02B7-9847-FB61-114A768ED379}"/>
          </ac:spMkLst>
        </pc:spChg>
        <pc:picChg chg="del">
          <ac:chgData name="Alfred Asterjadhi" userId="39de57b9-85c0-4fd1-aaac-8ca2b6560ad0" providerId="ADAL" clId="{6F91C6B6-C7CD-4B50-9CF6-479980899DB7}" dt="2025-03-13T20:48:24.098" v="8804" actId="478"/>
          <ac:picMkLst>
            <pc:docMk/>
            <pc:sldMk cId="1131286111" sldId="1536"/>
            <ac:picMk id="7" creationId="{C7D68461-12EC-08EF-D4E5-2294904EE79B}"/>
          </ac:picMkLst>
        </pc:picChg>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pChg chg="mod">
          <ac:chgData name="Alfred Asterjadhi" userId="39de57b9-85c0-4fd1-aaac-8ca2b6560ad0" providerId="ADAL" clId="{6F91C6B6-C7CD-4B50-9CF6-479980899DB7}" dt="2025-03-13T20:55:55.175" v="8857" actId="207"/>
          <ac:spMkLst>
            <pc:docMk/>
            <pc:sldMk cId="1485852835" sldId="1537"/>
            <ac:spMk id="3" creationId="{5DC66DDB-2DA4-0DBC-BE0A-779546483498}"/>
          </ac:spMkLst>
        </pc:spChg>
      </pc:sldChg>
      <pc:sldChg chg="modSp add mod">
        <pc:chgData name="Alfred Asterjadhi" userId="39de57b9-85c0-4fd1-aaac-8ca2b6560ad0" providerId="ADAL" clId="{6F91C6B6-C7CD-4B50-9CF6-479980899DB7}" dt="2025-03-13T21:03:59.879" v="8875" actId="207"/>
        <pc:sldMkLst>
          <pc:docMk/>
          <pc:sldMk cId="234449718" sldId="1538"/>
        </pc:sldMkLst>
        <pc:spChg chg="mod">
          <ac:chgData name="Alfred Asterjadhi" userId="39de57b9-85c0-4fd1-aaac-8ca2b6560ad0" providerId="ADAL" clId="{6F91C6B6-C7CD-4B50-9CF6-479980899DB7}" dt="2025-03-13T21:03:59.879" v="8875" actId="207"/>
          <ac:spMkLst>
            <pc:docMk/>
            <pc:sldMk cId="234449718" sldId="1538"/>
            <ac:spMk id="3" creationId="{CCC00F45-B023-2067-57F7-80CE6FAF7CEA}"/>
          </ac:spMkLst>
        </pc:spChg>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pChg chg="mod">
          <ac:chgData name="Alfred Asterjadhi" userId="39de57b9-85c0-4fd1-aaac-8ca2b6560ad0" providerId="ADAL" clId="{6F91C6B6-C7CD-4B50-9CF6-479980899DB7}" dt="2025-03-13T04:29:38.946" v="7199" actId="207"/>
          <ac:spMkLst>
            <pc:docMk/>
            <pc:sldMk cId="4081425834" sldId="1539"/>
            <ac:spMk id="3" creationId="{EC9425FD-EB12-2C6D-BD50-476673A94066}"/>
          </ac:spMkLst>
        </pc:spChg>
      </pc:sldChg>
      <pc:sldChg chg="modSp add mod">
        <pc:chgData name="Alfred Asterjadhi" userId="39de57b9-85c0-4fd1-aaac-8ca2b6560ad0" providerId="ADAL" clId="{6F91C6B6-C7CD-4B50-9CF6-479980899DB7}" dt="2025-03-13T04:29:45.893" v="7214" actId="207"/>
        <pc:sldMkLst>
          <pc:docMk/>
          <pc:sldMk cId="2838276393" sldId="1540"/>
        </pc:sldMkLst>
        <pc:spChg chg="mod">
          <ac:chgData name="Alfred Asterjadhi" userId="39de57b9-85c0-4fd1-aaac-8ca2b6560ad0" providerId="ADAL" clId="{6F91C6B6-C7CD-4B50-9CF6-479980899DB7}" dt="2025-03-13T04:29:45.893" v="7214" actId="207"/>
          <ac:spMkLst>
            <pc:docMk/>
            <pc:sldMk cId="2838276393" sldId="1540"/>
            <ac:spMk id="3" creationId="{8398A01A-59C6-A393-9802-BC6DE079B94E}"/>
          </ac:spMkLst>
        </pc:spChg>
      </pc:sldChg>
      <pc:sldChg chg="modSp add mod">
        <pc:chgData name="Alfred Asterjadhi" userId="39de57b9-85c0-4fd1-aaac-8ca2b6560ad0" providerId="ADAL" clId="{6F91C6B6-C7CD-4B50-9CF6-479980899DB7}" dt="2025-03-11T13:07:41.187" v="4764" actId="20577"/>
        <pc:sldMkLst>
          <pc:docMk/>
          <pc:sldMk cId="3466570071" sldId="1541"/>
        </pc:sldMkLst>
        <pc:spChg chg="mod">
          <ac:chgData name="Alfred Asterjadhi" userId="39de57b9-85c0-4fd1-aaac-8ca2b6560ad0" providerId="ADAL" clId="{6F91C6B6-C7CD-4B50-9CF6-479980899DB7}" dt="2025-03-11T13:07:41.187" v="4764" actId="20577"/>
          <ac:spMkLst>
            <pc:docMk/>
            <pc:sldMk cId="3466570071" sldId="1541"/>
            <ac:spMk id="3" creationId="{17D78699-2709-9613-A4A1-2AB0321C10A6}"/>
          </ac:spMkLst>
        </pc:spChg>
      </pc:sldChg>
      <pc:sldChg chg="modSp add mod">
        <pc:chgData name="Alfred Asterjadhi" userId="39de57b9-85c0-4fd1-aaac-8ca2b6560ad0" providerId="ADAL" clId="{6F91C6B6-C7CD-4B50-9CF6-479980899DB7}" dt="2025-03-11T13:09:08.281" v="4789" actId="20577"/>
        <pc:sldMkLst>
          <pc:docMk/>
          <pc:sldMk cId="1736103212" sldId="1542"/>
        </pc:sldMkLst>
        <pc:spChg chg="mod">
          <ac:chgData name="Alfred Asterjadhi" userId="39de57b9-85c0-4fd1-aaac-8ca2b6560ad0" providerId="ADAL" clId="{6F91C6B6-C7CD-4B50-9CF6-479980899DB7}" dt="2025-03-11T13:07:48.714" v="4766" actId="20577"/>
          <ac:spMkLst>
            <pc:docMk/>
            <pc:sldMk cId="1736103212" sldId="1542"/>
            <ac:spMk id="2" creationId="{BAAC2F69-C247-BDB3-51A8-B61DF5D1EBD7}"/>
          </ac:spMkLst>
        </pc:spChg>
        <pc:spChg chg="mod">
          <ac:chgData name="Alfred Asterjadhi" userId="39de57b9-85c0-4fd1-aaac-8ca2b6560ad0" providerId="ADAL" clId="{6F91C6B6-C7CD-4B50-9CF6-479980899DB7}" dt="2025-03-11T13:09:08.281" v="4789" actId="20577"/>
          <ac:spMkLst>
            <pc:docMk/>
            <pc:sldMk cId="1736103212" sldId="1542"/>
            <ac:spMk id="3" creationId="{D6BEB70F-B90D-81FF-95CA-5E7567CF617D}"/>
          </ac:spMkLst>
        </pc:spChg>
      </pc:sldChg>
      <pc:sldChg chg="modSp add mod">
        <pc:chgData name="Alfred Asterjadhi" userId="39de57b9-85c0-4fd1-aaac-8ca2b6560ad0" providerId="ADAL" clId="{6F91C6B6-C7CD-4B50-9CF6-479980899DB7}" dt="2025-03-13T16:53:43.814" v="7448" actId="207"/>
        <pc:sldMkLst>
          <pc:docMk/>
          <pc:sldMk cId="2510383622" sldId="1543"/>
        </pc:sldMkLst>
        <pc:spChg chg="mod">
          <ac:chgData name="Alfred Asterjadhi" userId="39de57b9-85c0-4fd1-aaac-8ca2b6560ad0" providerId="ADAL" clId="{6F91C6B6-C7CD-4B50-9CF6-479980899DB7}" dt="2025-03-11T13:09:15.643" v="4791" actId="20577"/>
          <ac:spMkLst>
            <pc:docMk/>
            <pc:sldMk cId="2510383622" sldId="1543"/>
            <ac:spMk id="2" creationId="{17F946D2-264F-42FB-318F-3D32C5B42DB1}"/>
          </ac:spMkLst>
        </pc:spChg>
        <pc:spChg chg="mod">
          <ac:chgData name="Alfred Asterjadhi" userId="39de57b9-85c0-4fd1-aaac-8ca2b6560ad0" providerId="ADAL" clId="{6F91C6B6-C7CD-4B50-9CF6-479980899DB7}" dt="2025-03-13T16:53:43.814" v="7448" actId="207"/>
          <ac:spMkLst>
            <pc:docMk/>
            <pc:sldMk cId="2510383622" sldId="1543"/>
            <ac:spMk id="3" creationId="{27F12639-D956-C40B-1110-DA9503955636}"/>
          </ac:spMkLst>
        </pc:spChg>
      </pc:sldChg>
      <pc:sldChg chg="modSp add mod">
        <pc:chgData name="Alfred Asterjadhi" userId="39de57b9-85c0-4fd1-aaac-8ca2b6560ad0" providerId="ADAL" clId="{6F91C6B6-C7CD-4B50-9CF6-479980899DB7}" dt="2025-03-11T20:39:42.578" v="5600" actId="207"/>
        <pc:sldMkLst>
          <pc:docMk/>
          <pc:sldMk cId="154502502" sldId="1544"/>
        </pc:sldMkLst>
        <pc:spChg chg="mod">
          <ac:chgData name="Alfred Asterjadhi" userId="39de57b9-85c0-4fd1-aaac-8ca2b6560ad0" providerId="ADAL" clId="{6F91C6B6-C7CD-4B50-9CF6-479980899DB7}" dt="2025-03-11T17:18:28.464" v="5044" actId="20577"/>
          <ac:spMkLst>
            <pc:docMk/>
            <pc:sldMk cId="154502502" sldId="1544"/>
            <ac:spMk id="2" creationId="{A17FE5FC-688C-E1E7-9312-DE39D0B51985}"/>
          </ac:spMkLst>
        </pc:spChg>
        <pc:spChg chg="mod">
          <ac:chgData name="Alfred Asterjadhi" userId="39de57b9-85c0-4fd1-aaac-8ca2b6560ad0" providerId="ADAL" clId="{6F91C6B6-C7CD-4B50-9CF6-479980899DB7}" dt="2025-03-11T20:39:42.578" v="5600" actId="207"/>
          <ac:spMkLst>
            <pc:docMk/>
            <pc:sldMk cId="154502502" sldId="1544"/>
            <ac:spMk id="3" creationId="{1DFC2532-0B53-6CC3-B3DE-5D78EFAE91AC}"/>
          </ac:spMkLst>
        </pc:spChg>
      </pc:sldChg>
      <pc:sldChg chg="modSp add mod">
        <pc:chgData name="Alfred Asterjadhi" userId="39de57b9-85c0-4fd1-aaac-8ca2b6560ad0" providerId="ADAL" clId="{6F91C6B6-C7CD-4B50-9CF6-479980899DB7}" dt="2025-03-11T20:40:50.495" v="5603" actId="207"/>
        <pc:sldMkLst>
          <pc:docMk/>
          <pc:sldMk cId="1421185809" sldId="1545"/>
        </pc:sldMkLst>
        <pc:spChg chg="mod">
          <ac:chgData name="Alfred Asterjadhi" userId="39de57b9-85c0-4fd1-aaac-8ca2b6560ad0" providerId="ADAL" clId="{6F91C6B6-C7CD-4B50-9CF6-479980899DB7}" dt="2025-03-11T17:18:50.265" v="5052" actId="20577"/>
          <ac:spMkLst>
            <pc:docMk/>
            <pc:sldMk cId="1421185809" sldId="1545"/>
            <ac:spMk id="2" creationId="{876F370C-8A2F-FCE7-7CB6-FA0BA9C299B4}"/>
          </ac:spMkLst>
        </pc:spChg>
        <pc:spChg chg="mod">
          <ac:chgData name="Alfred Asterjadhi" userId="39de57b9-85c0-4fd1-aaac-8ca2b6560ad0" providerId="ADAL" clId="{6F91C6B6-C7CD-4B50-9CF6-479980899DB7}" dt="2025-03-11T20:40:50.495" v="5603" actId="207"/>
          <ac:spMkLst>
            <pc:docMk/>
            <pc:sldMk cId="1421185809" sldId="1545"/>
            <ac:spMk id="3" creationId="{FF33C2E4-4B4A-0099-BA85-406A77EDDAAD}"/>
          </ac:spMkLst>
        </pc:spChg>
      </pc:sldChg>
      <pc:sldChg chg="modSp add mod">
        <pc:chgData name="Alfred Asterjadhi" userId="39de57b9-85c0-4fd1-aaac-8ca2b6560ad0" providerId="ADAL" clId="{6F91C6B6-C7CD-4B50-9CF6-479980899DB7}" dt="2025-03-11T20:40:55.602" v="5605" actId="207"/>
        <pc:sldMkLst>
          <pc:docMk/>
          <pc:sldMk cId="3064844911" sldId="1546"/>
        </pc:sldMkLst>
        <pc:spChg chg="mod">
          <ac:chgData name="Alfred Asterjadhi" userId="39de57b9-85c0-4fd1-aaac-8ca2b6560ad0" providerId="ADAL" clId="{6F91C6B6-C7CD-4B50-9CF6-479980899DB7}" dt="2025-03-11T18:44:46.755" v="5470" actId="20577"/>
          <ac:spMkLst>
            <pc:docMk/>
            <pc:sldMk cId="3064844911" sldId="1546"/>
            <ac:spMk id="2" creationId="{76A6F117-F4B8-E008-1AC9-A480E77CD82A}"/>
          </ac:spMkLst>
        </pc:spChg>
        <pc:spChg chg="mod">
          <ac:chgData name="Alfred Asterjadhi" userId="39de57b9-85c0-4fd1-aaac-8ca2b6560ad0" providerId="ADAL" clId="{6F91C6B6-C7CD-4B50-9CF6-479980899DB7}" dt="2025-03-11T20:40:55.602" v="5605" actId="207"/>
          <ac:spMkLst>
            <pc:docMk/>
            <pc:sldMk cId="3064844911" sldId="1546"/>
            <ac:spMk id="3" creationId="{7CB15858-AE7E-396B-7812-06E871A7A099}"/>
          </ac:spMkLst>
        </pc:spChg>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pChg chg="mod">
          <ac:chgData name="Alfred Asterjadhi" userId="39de57b9-85c0-4fd1-aaac-8ca2b6560ad0" providerId="ADAL" clId="{6F91C6B6-C7CD-4B50-9CF6-479980899DB7}" dt="2025-03-11T17:54:12.036" v="5276" actId="20577"/>
          <ac:spMkLst>
            <pc:docMk/>
            <pc:sldMk cId="1730414187" sldId="1547"/>
            <ac:spMk id="2" creationId="{5E076846-BDE8-4854-2E26-52842B051235}"/>
          </ac:spMkLst>
        </pc:spChg>
        <pc:spChg chg="mod">
          <ac:chgData name="Alfred Asterjadhi" userId="39de57b9-85c0-4fd1-aaac-8ca2b6560ad0" providerId="ADAL" clId="{6F91C6B6-C7CD-4B50-9CF6-479980899DB7}" dt="2025-03-11T17:55:12.824" v="5348" actId="13926"/>
          <ac:spMkLst>
            <pc:docMk/>
            <pc:sldMk cId="1730414187" sldId="1547"/>
            <ac:spMk id="3" creationId="{E100B2D2-E769-2C26-6B8E-CC6410D9796C}"/>
          </ac:spMkLst>
        </pc:spChg>
      </pc:sldChg>
      <pc:sldChg chg="modSp add mod">
        <pc:chgData name="Alfred Asterjadhi" userId="39de57b9-85c0-4fd1-aaac-8ca2b6560ad0" providerId="ADAL" clId="{6F91C6B6-C7CD-4B50-9CF6-479980899DB7}" dt="2025-03-11T18:10:57.130" v="5383" actId="207"/>
        <pc:sldMkLst>
          <pc:docMk/>
          <pc:sldMk cId="414412318" sldId="1548"/>
        </pc:sldMkLst>
        <pc:spChg chg="mod">
          <ac:chgData name="Alfred Asterjadhi" userId="39de57b9-85c0-4fd1-aaac-8ca2b6560ad0" providerId="ADAL" clId="{6F91C6B6-C7CD-4B50-9CF6-479980899DB7}" dt="2025-03-11T18:05:20.516" v="5355" actId="20577"/>
          <ac:spMkLst>
            <pc:docMk/>
            <pc:sldMk cId="414412318" sldId="1548"/>
            <ac:spMk id="2" creationId="{4BC45ECD-3DB1-2DBE-5C74-67C9566E984D}"/>
          </ac:spMkLst>
        </pc:spChg>
        <pc:spChg chg="mod">
          <ac:chgData name="Alfred Asterjadhi" userId="39de57b9-85c0-4fd1-aaac-8ca2b6560ad0" providerId="ADAL" clId="{6F91C6B6-C7CD-4B50-9CF6-479980899DB7}" dt="2025-03-11T18:10:57.130" v="5383" actId="207"/>
          <ac:spMkLst>
            <pc:docMk/>
            <pc:sldMk cId="414412318" sldId="1548"/>
            <ac:spMk id="3" creationId="{4F630976-852C-A6ED-1E02-2544B2F8235E}"/>
          </ac:spMkLst>
        </pc:spChg>
      </pc:sldChg>
      <pc:sldChg chg="modSp add mod">
        <pc:chgData name="Alfred Asterjadhi" userId="39de57b9-85c0-4fd1-aaac-8ca2b6560ad0" providerId="ADAL" clId="{6F91C6B6-C7CD-4B50-9CF6-479980899DB7}" dt="2025-03-11T18:43:44.071" v="5457" actId="207"/>
        <pc:sldMkLst>
          <pc:docMk/>
          <pc:sldMk cId="1784266613" sldId="1549"/>
        </pc:sldMkLst>
        <pc:spChg chg="mod">
          <ac:chgData name="Alfred Asterjadhi" userId="39de57b9-85c0-4fd1-aaac-8ca2b6560ad0" providerId="ADAL" clId="{6F91C6B6-C7CD-4B50-9CF6-479980899DB7}" dt="2025-03-11T18:11:12.561" v="5385" actId="20577"/>
          <ac:spMkLst>
            <pc:docMk/>
            <pc:sldMk cId="1784266613" sldId="1549"/>
            <ac:spMk id="2" creationId="{4578D83B-549C-06C8-1964-8C0E46039AEC}"/>
          </ac:spMkLst>
        </pc:spChg>
        <pc:spChg chg="mod">
          <ac:chgData name="Alfred Asterjadhi" userId="39de57b9-85c0-4fd1-aaac-8ca2b6560ad0" providerId="ADAL" clId="{6F91C6B6-C7CD-4B50-9CF6-479980899DB7}" dt="2025-03-11T18:43:44.071" v="5457" actId="207"/>
          <ac:spMkLst>
            <pc:docMk/>
            <pc:sldMk cId="1784266613" sldId="1549"/>
            <ac:spMk id="3" creationId="{9C70A1FF-C778-8375-4C49-A8CEE380DB60}"/>
          </ac:spMkLst>
        </pc:spChg>
      </pc:sldChg>
      <pc:sldChg chg="modSp add mod">
        <pc:chgData name="Alfred Asterjadhi" userId="39de57b9-85c0-4fd1-aaac-8ca2b6560ad0" providerId="ADAL" clId="{6F91C6B6-C7CD-4B50-9CF6-479980899DB7}" dt="2025-03-13T04:30:30.193" v="7216" actId="207"/>
        <pc:sldMkLst>
          <pc:docMk/>
          <pc:sldMk cId="846996581" sldId="1550"/>
        </pc:sldMkLst>
        <pc:spChg chg="mod">
          <ac:chgData name="Alfred Asterjadhi" userId="39de57b9-85c0-4fd1-aaac-8ca2b6560ad0" providerId="ADAL" clId="{6F91C6B6-C7CD-4B50-9CF6-479980899DB7}" dt="2025-03-12T13:44:18.624" v="5684" actId="20577"/>
          <ac:spMkLst>
            <pc:docMk/>
            <pc:sldMk cId="846996581" sldId="1550"/>
            <ac:spMk id="2" creationId="{04F10D44-1E4E-2140-E98C-632F568CA6BC}"/>
          </ac:spMkLst>
        </pc:spChg>
        <pc:spChg chg="mod">
          <ac:chgData name="Alfred Asterjadhi" userId="39de57b9-85c0-4fd1-aaac-8ca2b6560ad0" providerId="ADAL" clId="{6F91C6B6-C7CD-4B50-9CF6-479980899DB7}" dt="2025-03-13T04:30:30.193" v="7216" actId="207"/>
          <ac:spMkLst>
            <pc:docMk/>
            <pc:sldMk cId="846996581" sldId="1550"/>
            <ac:spMk id="3" creationId="{311B1283-6088-E257-5A0D-CB9809943E50}"/>
          </ac:spMkLst>
        </pc:spChg>
      </pc:sldChg>
      <pc:sldChg chg="modSp add mod">
        <pc:chgData name="Alfred Asterjadhi" userId="39de57b9-85c0-4fd1-aaac-8ca2b6560ad0" providerId="ADAL" clId="{6F91C6B6-C7CD-4B50-9CF6-479980899DB7}" dt="2025-03-13T04:30:48.101" v="7232" actId="207"/>
        <pc:sldMkLst>
          <pc:docMk/>
          <pc:sldMk cId="3461268677" sldId="1551"/>
        </pc:sldMkLst>
        <pc:spChg chg="mod">
          <ac:chgData name="Alfred Asterjadhi" userId="39de57b9-85c0-4fd1-aaac-8ca2b6560ad0" providerId="ADAL" clId="{6F91C6B6-C7CD-4B50-9CF6-479980899DB7}" dt="2025-03-12T13:59:38.763" v="5791" actId="20577"/>
          <ac:spMkLst>
            <pc:docMk/>
            <pc:sldMk cId="3461268677" sldId="1551"/>
            <ac:spMk id="2" creationId="{5387F7C2-261A-9DFB-18DC-CD3189E36AA6}"/>
          </ac:spMkLst>
        </pc:spChg>
        <pc:spChg chg="mod">
          <ac:chgData name="Alfred Asterjadhi" userId="39de57b9-85c0-4fd1-aaac-8ca2b6560ad0" providerId="ADAL" clId="{6F91C6B6-C7CD-4B50-9CF6-479980899DB7}" dt="2025-03-13T04:30:48.101" v="7232" actId="207"/>
          <ac:spMkLst>
            <pc:docMk/>
            <pc:sldMk cId="3461268677" sldId="1551"/>
            <ac:spMk id="3" creationId="{4588CF50-0230-B954-FC9A-5EC545617097}"/>
          </ac:spMkLst>
        </pc:spChg>
      </pc:sldChg>
      <pc:sldChg chg="modSp add mod">
        <pc:chgData name="Alfred Asterjadhi" userId="39de57b9-85c0-4fd1-aaac-8ca2b6560ad0" providerId="ADAL" clId="{6F91C6B6-C7CD-4B50-9CF6-479980899DB7}" dt="2025-03-13T04:31:08.724" v="7249" actId="207"/>
        <pc:sldMkLst>
          <pc:docMk/>
          <pc:sldMk cId="1268047468" sldId="1552"/>
        </pc:sldMkLst>
        <pc:spChg chg="mod">
          <ac:chgData name="Alfred Asterjadhi" userId="39de57b9-85c0-4fd1-aaac-8ca2b6560ad0" providerId="ADAL" clId="{6F91C6B6-C7CD-4B50-9CF6-479980899DB7}" dt="2025-03-12T17:42:30.778" v="6142" actId="20577"/>
          <ac:spMkLst>
            <pc:docMk/>
            <pc:sldMk cId="1268047468" sldId="1552"/>
            <ac:spMk id="2" creationId="{8746C94C-ACF0-4A8F-5C41-B183197796BF}"/>
          </ac:spMkLst>
        </pc:spChg>
        <pc:spChg chg="mod">
          <ac:chgData name="Alfred Asterjadhi" userId="39de57b9-85c0-4fd1-aaac-8ca2b6560ad0" providerId="ADAL" clId="{6F91C6B6-C7CD-4B50-9CF6-479980899DB7}" dt="2025-03-13T04:31:08.724" v="7249" actId="207"/>
          <ac:spMkLst>
            <pc:docMk/>
            <pc:sldMk cId="1268047468" sldId="1552"/>
            <ac:spMk id="3" creationId="{27F6F6B9-24C6-4100-73FF-16F15355537B}"/>
          </ac:spMkLst>
        </pc:spChg>
      </pc:sldChg>
      <pc:sldChg chg="modSp add mod">
        <pc:chgData name="Alfred Asterjadhi" userId="39de57b9-85c0-4fd1-aaac-8ca2b6560ad0" providerId="ADAL" clId="{6F91C6B6-C7CD-4B50-9CF6-479980899DB7}" dt="2025-03-13T04:33:18.257" v="7308" actId="404"/>
        <pc:sldMkLst>
          <pc:docMk/>
          <pc:sldMk cId="304308397" sldId="1553"/>
        </pc:sldMkLst>
        <pc:spChg chg="mod">
          <ac:chgData name="Alfred Asterjadhi" userId="39de57b9-85c0-4fd1-aaac-8ca2b6560ad0" providerId="ADAL" clId="{6F91C6B6-C7CD-4B50-9CF6-479980899DB7}" dt="2025-03-12T17:51:23.863" v="6197" actId="20577"/>
          <ac:spMkLst>
            <pc:docMk/>
            <pc:sldMk cId="304308397" sldId="1553"/>
            <ac:spMk id="2" creationId="{1CD60C46-8F85-D16B-E3EE-EF6E29C08339}"/>
          </ac:spMkLst>
        </pc:spChg>
        <pc:spChg chg="mod">
          <ac:chgData name="Alfred Asterjadhi" userId="39de57b9-85c0-4fd1-aaac-8ca2b6560ad0" providerId="ADAL" clId="{6F91C6B6-C7CD-4B50-9CF6-479980899DB7}" dt="2025-03-13T04:33:18.257" v="7308" actId="404"/>
          <ac:spMkLst>
            <pc:docMk/>
            <pc:sldMk cId="304308397" sldId="1553"/>
            <ac:spMk id="3" creationId="{2051B8B5-4027-8414-DCBE-7F75A2A38937}"/>
          </ac:spMkLst>
        </pc:spChg>
      </pc:sldChg>
      <pc:sldChg chg="modSp add mod">
        <pc:chgData name="Alfred Asterjadhi" userId="39de57b9-85c0-4fd1-aaac-8ca2b6560ad0" providerId="ADAL" clId="{6F91C6B6-C7CD-4B50-9CF6-479980899DB7}" dt="2025-03-13T16:54:54.451" v="7476" actId="207"/>
        <pc:sldMkLst>
          <pc:docMk/>
          <pc:sldMk cId="3085445555" sldId="1554"/>
        </pc:sldMkLst>
        <pc:spChg chg="mod">
          <ac:chgData name="Alfred Asterjadhi" userId="39de57b9-85c0-4fd1-aaac-8ca2b6560ad0" providerId="ADAL" clId="{6F91C6B6-C7CD-4B50-9CF6-479980899DB7}" dt="2025-03-13T03:00:08.459" v="6857" actId="20577"/>
          <ac:spMkLst>
            <pc:docMk/>
            <pc:sldMk cId="3085445555" sldId="1554"/>
            <ac:spMk id="2" creationId="{F46C6C48-B9AC-7E11-75DA-47B5D2F873B2}"/>
          </ac:spMkLst>
        </pc:spChg>
        <pc:spChg chg="mod">
          <ac:chgData name="Alfred Asterjadhi" userId="39de57b9-85c0-4fd1-aaac-8ca2b6560ad0" providerId="ADAL" clId="{6F91C6B6-C7CD-4B50-9CF6-479980899DB7}" dt="2025-03-13T16:54:54.451" v="7476" actId="207"/>
          <ac:spMkLst>
            <pc:docMk/>
            <pc:sldMk cId="3085445555" sldId="1554"/>
            <ac:spMk id="3" creationId="{B9578EF4-A47D-85A3-C5D4-2AB19E3DDFEF}"/>
          </ac:spMkLst>
        </pc:spChg>
      </pc:sldChg>
      <pc:sldChg chg="modSp add mod">
        <pc:chgData name="Alfred Asterjadhi" userId="39de57b9-85c0-4fd1-aaac-8ca2b6560ad0" providerId="ADAL" clId="{6F91C6B6-C7CD-4B50-9CF6-479980899DB7}" dt="2025-03-13T16:55:02.286" v="7478" actId="207"/>
        <pc:sldMkLst>
          <pc:docMk/>
          <pc:sldMk cId="853864361" sldId="1555"/>
        </pc:sldMkLst>
        <pc:spChg chg="mod">
          <ac:chgData name="Alfred Asterjadhi" userId="39de57b9-85c0-4fd1-aaac-8ca2b6560ad0" providerId="ADAL" clId="{6F91C6B6-C7CD-4B50-9CF6-479980899DB7}" dt="2025-03-13T03:00:10.328" v="6858" actId="20577"/>
          <ac:spMkLst>
            <pc:docMk/>
            <pc:sldMk cId="853864361" sldId="1555"/>
            <ac:spMk id="2" creationId="{0BBC0BF2-A634-8C0D-4DB4-474CB258AB2B}"/>
          </ac:spMkLst>
        </pc:spChg>
        <pc:spChg chg="mod">
          <ac:chgData name="Alfred Asterjadhi" userId="39de57b9-85c0-4fd1-aaac-8ca2b6560ad0" providerId="ADAL" clId="{6F91C6B6-C7CD-4B50-9CF6-479980899DB7}" dt="2025-03-13T16:55:02.286" v="7478" actId="207"/>
          <ac:spMkLst>
            <pc:docMk/>
            <pc:sldMk cId="853864361" sldId="1555"/>
            <ac:spMk id="3" creationId="{E1D84E14-DF0A-A363-E51B-91A420B8D7A8}"/>
          </ac:spMkLst>
        </pc:spChg>
      </pc:sldChg>
      <pc:sldChg chg="modSp add mod">
        <pc:chgData name="Alfred Asterjadhi" userId="39de57b9-85c0-4fd1-aaac-8ca2b6560ad0" providerId="ADAL" clId="{6F91C6B6-C7CD-4B50-9CF6-479980899DB7}" dt="2025-03-13T16:55:07.168" v="7480" actId="207"/>
        <pc:sldMkLst>
          <pc:docMk/>
          <pc:sldMk cId="699953151" sldId="1556"/>
        </pc:sldMkLst>
        <pc:spChg chg="mod">
          <ac:chgData name="Alfred Asterjadhi" userId="39de57b9-85c0-4fd1-aaac-8ca2b6560ad0" providerId="ADAL" clId="{6F91C6B6-C7CD-4B50-9CF6-479980899DB7}" dt="2025-03-13T03:00:12.432" v="6859" actId="20577"/>
          <ac:spMkLst>
            <pc:docMk/>
            <pc:sldMk cId="699953151" sldId="1556"/>
            <ac:spMk id="2" creationId="{84242A6E-DD38-03FB-572C-E502B3448CA1}"/>
          </ac:spMkLst>
        </pc:spChg>
        <pc:spChg chg="mod">
          <ac:chgData name="Alfred Asterjadhi" userId="39de57b9-85c0-4fd1-aaac-8ca2b6560ad0" providerId="ADAL" clId="{6F91C6B6-C7CD-4B50-9CF6-479980899DB7}" dt="2025-03-13T16:55:07.168" v="7480" actId="207"/>
          <ac:spMkLst>
            <pc:docMk/>
            <pc:sldMk cId="699953151" sldId="1556"/>
            <ac:spMk id="3" creationId="{7FA496A8-3ED9-E2E2-106D-298CE0BA48FD}"/>
          </ac:spMkLst>
        </pc:spChg>
      </pc:sldChg>
      <pc:sldChg chg="modSp add mod">
        <pc:chgData name="Alfred Asterjadhi" userId="39de57b9-85c0-4fd1-aaac-8ca2b6560ad0" providerId="ADAL" clId="{6F91C6B6-C7CD-4B50-9CF6-479980899DB7}" dt="2025-03-13T16:55:25.552" v="7496" actId="207"/>
        <pc:sldMkLst>
          <pc:docMk/>
          <pc:sldMk cId="2838563779" sldId="1557"/>
        </pc:sldMkLst>
        <pc:spChg chg="mod">
          <ac:chgData name="Alfred Asterjadhi" userId="39de57b9-85c0-4fd1-aaac-8ca2b6560ad0" providerId="ADAL" clId="{6F91C6B6-C7CD-4B50-9CF6-479980899DB7}" dt="2025-03-13T03:00:14.173" v="6860" actId="20577"/>
          <ac:spMkLst>
            <pc:docMk/>
            <pc:sldMk cId="2838563779" sldId="1557"/>
            <ac:spMk id="2" creationId="{701B3B66-C253-759E-8F68-8A19D1191375}"/>
          </ac:spMkLst>
        </pc:spChg>
        <pc:spChg chg="mod">
          <ac:chgData name="Alfred Asterjadhi" userId="39de57b9-85c0-4fd1-aaac-8ca2b6560ad0" providerId="ADAL" clId="{6F91C6B6-C7CD-4B50-9CF6-479980899DB7}" dt="2025-03-13T16:55:25.552" v="7496" actId="207"/>
          <ac:spMkLst>
            <pc:docMk/>
            <pc:sldMk cId="2838563779" sldId="1557"/>
            <ac:spMk id="3" creationId="{344EBCD0-99D0-82B8-E5CC-2A5FB1214EB9}"/>
          </ac:spMkLst>
        </pc:spChg>
      </pc:sldChg>
      <pc:sldChg chg="modSp add mod">
        <pc:chgData name="Alfred Asterjadhi" userId="39de57b9-85c0-4fd1-aaac-8ca2b6560ad0" providerId="ADAL" clId="{6F91C6B6-C7CD-4B50-9CF6-479980899DB7}" dt="2025-03-13T16:55:45.598" v="7498" actId="207"/>
        <pc:sldMkLst>
          <pc:docMk/>
          <pc:sldMk cId="144756712" sldId="1558"/>
        </pc:sldMkLst>
        <pc:spChg chg="mod">
          <ac:chgData name="Alfred Asterjadhi" userId="39de57b9-85c0-4fd1-aaac-8ca2b6560ad0" providerId="ADAL" clId="{6F91C6B6-C7CD-4B50-9CF6-479980899DB7}" dt="2025-03-13T03:00:16.391" v="6862" actId="20577"/>
          <ac:spMkLst>
            <pc:docMk/>
            <pc:sldMk cId="144756712" sldId="1558"/>
            <ac:spMk id="2" creationId="{A9F26143-D55C-399E-7A12-FB5456CC76B6}"/>
          </ac:spMkLst>
        </pc:spChg>
        <pc:spChg chg="mod">
          <ac:chgData name="Alfred Asterjadhi" userId="39de57b9-85c0-4fd1-aaac-8ca2b6560ad0" providerId="ADAL" clId="{6F91C6B6-C7CD-4B50-9CF6-479980899DB7}" dt="2025-03-13T16:55:45.598" v="7498" actId="207"/>
          <ac:spMkLst>
            <pc:docMk/>
            <pc:sldMk cId="144756712" sldId="1558"/>
            <ac:spMk id="3" creationId="{A8745F02-F629-1238-75E4-6770BE7AAD55}"/>
          </ac:spMkLst>
        </pc:spChg>
      </pc:sldChg>
      <pc:sldChg chg="modSp add mod">
        <pc:chgData name="Alfred Asterjadhi" userId="39de57b9-85c0-4fd1-aaac-8ca2b6560ad0" providerId="ADAL" clId="{6F91C6B6-C7CD-4B50-9CF6-479980899DB7}" dt="2025-03-13T16:54:16.230" v="7464" actId="207"/>
        <pc:sldMkLst>
          <pc:docMk/>
          <pc:sldMk cId="474106842" sldId="1559"/>
        </pc:sldMkLst>
        <pc:spChg chg="mod">
          <ac:chgData name="Alfred Asterjadhi" userId="39de57b9-85c0-4fd1-aaac-8ca2b6560ad0" providerId="ADAL" clId="{6F91C6B6-C7CD-4B50-9CF6-479980899DB7}" dt="2025-03-13T03:00:03.697" v="6855" actId="20577"/>
          <ac:spMkLst>
            <pc:docMk/>
            <pc:sldMk cId="474106842" sldId="1559"/>
            <ac:spMk id="2" creationId="{632DE815-C0F8-1415-C215-EC006009284D}"/>
          </ac:spMkLst>
        </pc:spChg>
        <pc:spChg chg="mod">
          <ac:chgData name="Alfred Asterjadhi" userId="39de57b9-85c0-4fd1-aaac-8ca2b6560ad0" providerId="ADAL" clId="{6F91C6B6-C7CD-4B50-9CF6-479980899DB7}" dt="2025-03-13T16:54:16.230" v="7464" actId="207"/>
          <ac:spMkLst>
            <pc:docMk/>
            <pc:sldMk cId="474106842" sldId="1559"/>
            <ac:spMk id="3" creationId="{D51A0C08-8BC8-8C77-401D-BC36ADF60923}"/>
          </ac:spMkLst>
        </pc:spChg>
      </pc:sldChg>
      <pc:sldChg chg="modSp add mod">
        <pc:chgData name="Alfred Asterjadhi" userId="39de57b9-85c0-4fd1-aaac-8ca2b6560ad0" providerId="ADAL" clId="{6F91C6B6-C7CD-4B50-9CF6-479980899DB7}" dt="2025-03-13T16:54:37.006" v="7471" actId="207"/>
        <pc:sldMkLst>
          <pc:docMk/>
          <pc:sldMk cId="473126591" sldId="1560"/>
        </pc:sldMkLst>
        <pc:spChg chg="mod">
          <ac:chgData name="Alfred Asterjadhi" userId="39de57b9-85c0-4fd1-aaac-8ca2b6560ad0" providerId="ADAL" clId="{6F91C6B6-C7CD-4B50-9CF6-479980899DB7}" dt="2025-03-13T03:00:05.674" v="6856" actId="20577"/>
          <ac:spMkLst>
            <pc:docMk/>
            <pc:sldMk cId="473126591" sldId="1560"/>
            <ac:spMk id="2" creationId="{4430B623-ACE3-7239-D938-8D10E60CF26D}"/>
          </ac:spMkLst>
        </pc:spChg>
        <pc:spChg chg="mod">
          <ac:chgData name="Alfred Asterjadhi" userId="39de57b9-85c0-4fd1-aaac-8ca2b6560ad0" providerId="ADAL" clId="{6F91C6B6-C7CD-4B50-9CF6-479980899DB7}" dt="2025-03-13T16:54:37.006" v="7471" actId="207"/>
          <ac:spMkLst>
            <pc:docMk/>
            <pc:sldMk cId="473126591" sldId="1560"/>
            <ac:spMk id="3" creationId="{9A770EC7-1E3A-1B14-8364-6BD6E45F70BF}"/>
          </ac:spMkLst>
        </pc:spChg>
      </pc:sldChg>
      <pc:sldChg chg="modSp new mod">
        <pc:chgData name="Alfred Asterjadhi" userId="39de57b9-85c0-4fd1-aaac-8ca2b6560ad0" providerId="ADAL" clId="{6F91C6B6-C7CD-4B50-9CF6-479980899DB7}" dt="2025-03-13T16:58:36.879" v="7572" actId="403"/>
        <pc:sldMkLst>
          <pc:docMk/>
          <pc:sldMk cId="2049066175" sldId="1561"/>
        </pc:sldMkLst>
        <pc:spChg chg="mod">
          <ac:chgData name="Alfred Asterjadhi" userId="39de57b9-85c0-4fd1-aaac-8ca2b6560ad0" providerId="ADAL" clId="{6F91C6B6-C7CD-4B50-9CF6-479980899DB7}" dt="2025-03-13T03:30:51.434" v="7029" actId="20577"/>
          <ac:spMkLst>
            <pc:docMk/>
            <pc:sldMk cId="2049066175" sldId="1561"/>
            <ac:spMk id="2" creationId="{6F7C5208-A5EC-6CA1-4DC2-93005122DC93}"/>
          </ac:spMkLst>
        </pc:spChg>
        <pc:spChg chg="mod">
          <ac:chgData name="Alfred Asterjadhi" userId="39de57b9-85c0-4fd1-aaac-8ca2b6560ad0" providerId="ADAL" clId="{6F91C6B6-C7CD-4B50-9CF6-479980899DB7}" dt="2025-03-13T16:58:36.879" v="7572" actId="403"/>
          <ac:spMkLst>
            <pc:docMk/>
            <pc:sldMk cId="2049066175" sldId="1561"/>
            <ac:spMk id="3" creationId="{51E83954-C753-5AD7-25AD-2E496A896778}"/>
          </ac:spMkLst>
        </pc:spChg>
      </pc:sldChg>
      <pc:sldChg chg="modSp add mod">
        <pc:chgData name="Alfred Asterjadhi" userId="39de57b9-85c0-4fd1-aaac-8ca2b6560ad0" providerId="ADAL" clId="{6F91C6B6-C7CD-4B50-9CF6-479980899DB7}" dt="2025-03-13T21:14:39.028" v="8935" actId="207"/>
        <pc:sldMkLst>
          <pc:docMk/>
          <pc:sldMk cId="1291169724" sldId="1562"/>
        </pc:sldMkLst>
        <pc:spChg chg="mod">
          <ac:chgData name="Alfred Asterjadhi" userId="39de57b9-85c0-4fd1-aaac-8ca2b6560ad0" providerId="ADAL" clId="{6F91C6B6-C7CD-4B50-9CF6-479980899DB7}" dt="2025-03-13T21:14:39.028" v="8935" actId="207"/>
          <ac:spMkLst>
            <pc:docMk/>
            <pc:sldMk cId="1291169724" sldId="1562"/>
            <ac:spMk id="3" creationId="{450D2F17-800E-8B9B-EB82-1017C65454D1}"/>
          </ac:spMkLst>
        </pc:spChg>
      </pc:sldChg>
      <pc:sldChg chg="modSp add del mod">
        <pc:chgData name="Alfred Asterjadhi" userId="39de57b9-85c0-4fd1-aaac-8ca2b6560ad0" providerId="ADAL" clId="{6F91C6B6-C7CD-4B50-9CF6-479980899DB7}" dt="2025-03-13T19:37:47.885" v="8113" actId="2696"/>
        <pc:sldMkLst>
          <pc:docMk/>
          <pc:sldMk cId="1843795941" sldId="1562"/>
        </pc:sldMkLst>
        <pc:spChg chg="mod">
          <ac:chgData name="Alfred Asterjadhi" userId="39de57b9-85c0-4fd1-aaac-8ca2b6560ad0" providerId="ADAL" clId="{6F91C6B6-C7CD-4B50-9CF6-479980899DB7}" dt="2025-03-13T03:16:06.075" v="6951" actId="20577"/>
          <ac:spMkLst>
            <pc:docMk/>
            <pc:sldMk cId="1843795941" sldId="1562"/>
            <ac:spMk id="2" creationId="{FE80ECD5-8391-4B95-D074-A9538C153229}"/>
          </ac:spMkLst>
        </pc:spChg>
        <pc:spChg chg="mod">
          <ac:chgData name="Alfred Asterjadhi" userId="39de57b9-85c0-4fd1-aaac-8ca2b6560ad0" providerId="ADAL" clId="{6F91C6B6-C7CD-4B50-9CF6-479980899DB7}" dt="2025-03-13T04:35:59.622" v="7354" actId="20577"/>
          <ac:spMkLst>
            <pc:docMk/>
            <pc:sldMk cId="1843795941" sldId="1562"/>
            <ac:spMk id="3" creationId="{450D2F17-800E-8B9B-EB82-1017C65454D1}"/>
          </ac:spMkLst>
        </pc:spChg>
      </pc:sldChg>
      <pc:sldChg chg="modSp add del mod">
        <pc:chgData name="Alfred Asterjadhi" userId="39de57b9-85c0-4fd1-aaac-8ca2b6560ad0" providerId="ADAL" clId="{6F91C6B6-C7CD-4B50-9CF6-479980899DB7}" dt="2025-03-13T20:10:51.640" v="8672" actId="2696"/>
        <pc:sldMkLst>
          <pc:docMk/>
          <pc:sldMk cId="449435567" sldId="1563"/>
        </pc:sldMkLst>
        <pc:spChg chg="mod">
          <ac:chgData name="Alfred Asterjadhi" userId="39de57b9-85c0-4fd1-aaac-8ca2b6560ad0" providerId="ADAL" clId="{6F91C6B6-C7CD-4B50-9CF6-479980899DB7}" dt="2025-03-13T19:59:03.980" v="8639" actId="20577"/>
          <ac:spMkLst>
            <pc:docMk/>
            <pc:sldMk cId="449435567" sldId="1563"/>
            <ac:spMk id="3" creationId="{0482ADFE-0857-0BF9-AB5F-B258760C5670}"/>
          </ac:spMkLst>
        </pc:spChg>
      </pc:sldChg>
      <pc:sldChg chg="modSp add del mod">
        <pc:chgData name="Alfred Asterjadhi" userId="39de57b9-85c0-4fd1-aaac-8ca2b6560ad0" providerId="ADAL" clId="{6F91C6B6-C7CD-4B50-9CF6-479980899DB7}" dt="2025-03-13T19:49:06.978" v="8630" actId="2696"/>
        <pc:sldMkLst>
          <pc:docMk/>
          <pc:sldMk cId="1475599824" sldId="1563"/>
        </pc:sldMkLst>
        <pc:spChg chg="mod">
          <ac:chgData name="Alfred Asterjadhi" userId="39de57b9-85c0-4fd1-aaac-8ca2b6560ad0" providerId="ADAL" clId="{6F91C6B6-C7CD-4B50-9CF6-479980899DB7}" dt="2025-03-13T16:59:28.132" v="7602" actId="20577"/>
          <ac:spMkLst>
            <pc:docMk/>
            <pc:sldMk cId="1475599824" sldId="1563"/>
            <ac:spMk id="2" creationId="{CB458979-BA01-65F7-09FE-973B75A2F8D6}"/>
          </ac:spMkLst>
        </pc:spChg>
        <pc:spChg chg="mod">
          <ac:chgData name="Alfred Asterjadhi" userId="39de57b9-85c0-4fd1-aaac-8ca2b6560ad0" providerId="ADAL" clId="{6F91C6B6-C7CD-4B50-9CF6-479980899DB7}" dt="2025-03-13T17:07:59.867" v="7935" actId="20577"/>
          <ac:spMkLst>
            <pc:docMk/>
            <pc:sldMk cId="1475599824" sldId="1563"/>
            <ac:spMk id="3" creationId="{0482ADFE-0857-0BF9-AB5F-B258760C5670}"/>
          </ac:spMkLst>
        </pc:spChg>
      </pc:sldChg>
      <pc:sldChg chg="modSp add mod">
        <pc:chgData name="Alfred Asterjadhi" userId="39de57b9-85c0-4fd1-aaac-8ca2b6560ad0" providerId="ADAL" clId="{6F91C6B6-C7CD-4B50-9CF6-479980899DB7}" dt="2025-03-13T21:40:20.966" v="9185" actId="400"/>
        <pc:sldMkLst>
          <pc:docMk/>
          <pc:sldMk cId="2266085335" sldId="1563"/>
        </pc:sldMkLst>
        <pc:spChg chg="mod">
          <ac:chgData name="Alfred Asterjadhi" userId="39de57b9-85c0-4fd1-aaac-8ca2b6560ad0" providerId="ADAL" clId="{6F91C6B6-C7CD-4B50-9CF6-479980899DB7}" dt="2025-03-13T21:40:20.966" v="9185" actId="400"/>
          <ac:spMkLst>
            <pc:docMk/>
            <pc:sldMk cId="2266085335" sldId="1563"/>
            <ac:spMk id="3" creationId="{0482ADFE-0857-0BF9-AB5F-B258760C5670}"/>
          </ac:spMkLst>
        </pc:spChg>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pChg chg="mod ord">
          <ac:chgData name="Alfred Asterjadhi" userId="39de57b9-85c0-4fd1-aaac-8ca2b6560ad0" providerId="ADAL" clId="{6F91C6B6-C7CD-4B50-9CF6-479980899DB7}" dt="2025-03-13T17:10:28.921" v="7954" actId="6264"/>
          <ac:spMkLst>
            <pc:docMk/>
            <pc:sldMk cId="1704959303" sldId="1564"/>
            <ac:spMk id="2" creationId="{0C6DC6F7-565A-D215-97FF-631A4031B5AB}"/>
          </ac:spMkLst>
        </pc:spChg>
        <pc:spChg chg="add del mod">
          <ac:chgData name="Alfred Asterjadhi" userId="39de57b9-85c0-4fd1-aaac-8ca2b6560ad0" providerId="ADAL" clId="{6F91C6B6-C7CD-4B50-9CF6-479980899DB7}" dt="2025-03-13T17:10:28.921" v="7954" actId="6264"/>
          <ac:spMkLst>
            <pc:docMk/>
            <pc:sldMk cId="1704959303" sldId="1564"/>
            <ac:spMk id="3" creationId="{CAC87A48-5233-9FC9-9AAC-7FC2CEBDCAA2}"/>
          </ac:spMkLst>
        </pc:spChg>
        <pc:spChg chg="mod ord">
          <ac:chgData name="Alfred Asterjadhi" userId="39de57b9-85c0-4fd1-aaac-8ca2b6560ad0" providerId="ADAL" clId="{6F91C6B6-C7CD-4B50-9CF6-479980899DB7}" dt="2025-03-13T17:10:28.921" v="7954" actId="6264"/>
          <ac:spMkLst>
            <pc:docMk/>
            <pc:sldMk cId="1704959303" sldId="1564"/>
            <ac:spMk id="4" creationId="{C58A165B-F24F-1017-FA37-9FA5EF22CB6B}"/>
          </ac:spMkLst>
        </pc:spChg>
        <pc:spChg chg="mod ord">
          <ac:chgData name="Alfred Asterjadhi" userId="39de57b9-85c0-4fd1-aaac-8ca2b6560ad0" providerId="ADAL" clId="{6F91C6B6-C7CD-4B50-9CF6-479980899DB7}" dt="2025-03-13T17:10:28.921" v="7954" actId="6264"/>
          <ac:spMkLst>
            <pc:docMk/>
            <pc:sldMk cId="1704959303" sldId="1564"/>
            <ac:spMk id="5" creationId="{F90232FF-7B32-8153-E2BA-82FAC939F2D8}"/>
          </ac:spMkLst>
        </pc:spChg>
        <pc:spChg chg="mod ord">
          <ac:chgData name="Alfred Asterjadhi" userId="39de57b9-85c0-4fd1-aaac-8ca2b6560ad0" providerId="ADAL" clId="{6F91C6B6-C7CD-4B50-9CF6-479980899DB7}" dt="2025-03-13T17:10:28.921" v="7954" actId="6264"/>
          <ac:spMkLst>
            <pc:docMk/>
            <pc:sldMk cId="1704959303" sldId="1564"/>
            <ac:spMk id="6" creationId="{A990721C-0BFB-DD35-623F-D10095D7010F}"/>
          </ac:spMkLst>
        </pc:spChg>
        <pc:spChg chg="add del mod">
          <ac:chgData name="Alfred Asterjadhi" userId="39de57b9-85c0-4fd1-aaac-8ca2b6560ad0" providerId="ADAL" clId="{6F91C6B6-C7CD-4B50-9CF6-479980899DB7}" dt="2025-03-13T17:10:28.921" v="7954" actId="6264"/>
          <ac:spMkLst>
            <pc:docMk/>
            <pc:sldMk cId="1704959303" sldId="1564"/>
            <ac:spMk id="7" creationId="{C82E01BF-55B0-263B-3D5D-31B9ECD1CB72}"/>
          </ac:spMkLst>
        </pc:spChg>
        <pc:spChg chg="add del mod">
          <ac:chgData name="Alfred Asterjadhi" userId="39de57b9-85c0-4fd1-aaac-8ca2b6560ad0" providerId="ADAL" clId="{6F91C6B6-C7CD-4B50-9CF6-479980899DB7}" dt="2025-03-13T17:10:28.921" v="7954" actId="6264"/>
          <ac:spMkLst>
            <pc:docMk/>
            <pc:sldMk cId="1704959303" sldId="1564"/>
            <ac:spMk id="8" creationId="{53649362-04AD-7712-FAC8-DCF0DC3CA4C4}"/>
          </ac:spMkLst>
        </pc:spChg>
        <pc:spChg chg="add del mod">
          <ac:chgData name="Alfred Asterjadhi" userId="39de57b9-85c0-4fd1-aaac-8ca2b6560ad0" providerId="ADAL" clId="{6F91C6B6-C7CD-4B50-9CF6-479980899DB7}" dt="2025-03-13T17:10:28.921" v="7954" actId="6264"/>
          <ac:spMkLst>
            <pc:docMk/>
            <pc:sldMk cId="1704959303" sldId="1564"/>
            <ac:spMk id="9" creationId="{6616EFCC-0CE2-05E0-62F8-E21F16BE3189}"/>
          </ac:spMkLst>
        </pc:spChg>
        <pc:spChg chg="del mod">
          <ac:chgData name="Alfred Asterjadhi" userId="39de57b9-85c0-4fd1-aaac-8ca2b6560ad0" providerId="ADAL" clId="{6F91C6B6-C7CD-4B50-9CF6-479980899DB7}" dt="2025-03-13T17:10:28.921" v="7954" actId="6264"/>
          <ac:spMkLst>
            <pc:docMk/>
            <pc:sldMk cId="1704959303" sldId="1564"/>
            <ac:spMk id="10" creationId="{A8BEAB90-77C7-2960-6DEA-14D0A446277B}"/>
          </ac:spMkLst>
        </pc:spChg>
        <pc:spChg chg="add mod ord">
          <ac:chgData name="Alfred Asterjadhi" userId="39de57b9-85c0-4fd1-aaac-8ca2b6560ad0" providerId="ADAL" clId="{6F91C6B6-C7CD-4B50-9CF6-479980899DB7}" dt="2025-03-13T19:44:41.978" v="8306" actId="20577"/>
          <ac:spMkLst>
            <pc:docMk/>
            <pc:sldMk cId="1704959303" sldId="1564"/>
            <ac:spMk id="11" creationId="{DAD40004-77EF-3D96-0546-FAC1D9E9C4BD}"/>
          </ac:spMkLst>
        </pc:spChg>
      </pc:sldChg>
      <pc:sldChg chg="modSp new mod">
        <pc:chgData name="Alfred Asterjadhi" userId="39de57b9-85c0-4fd1-aaac-8ca2b6560ad0" providerId="ADAL" clId="{6F91C6B6-C7CD-4B50-9CF6-479980899DB7}" dt="2025-03-13T21:22:14.968" v="9131" actId="5793"/>
        <pc:sldMkLst>
          <pc:docMk/>
          <pc:sldMk cId="641102035" sldId="1565"/>
        </pc:sldMkLst>
        <pc:spChg chg="mod">
          <ac:chgData name="Alfred Asterjadhi" userId="39de57b9-85c0-4fd1-aaac-8ca2b6560ad0" providerId="ADAL" clId="{6F91C6B6-C7CD-4B50-9CF6-479980899DB7}" dt="2025-03-13T21:17:38.748" v="8963" actId="20577"/>
          <ac:spMkLst>
            <pc:docMk/>
            <pc:sldMk cId="641102035" sldId="1565"/>
            <ac:spMk id="2" creationId="{FD53C7B3-8864-7DE9-4B57-BF371FBDEA70}"/>
          </ac:spMkLst>
        </pc:spChg>
        <pc:spChg chg="mod">
          <ac:chgData name="Alfred Asterjadhi" userId="39de57b9-85c0-4fd1-aaac-8ca2b6560ad0" providerId="ADAL" clId="{6F91C6B6-C7CD-4B50-9CF6-479980899DB7}" dt="2025-03-13T21:22:14.968" v="9131" actId="5793"/>
          <ac:spMkLst>
            <pc:docMk/>
            <pc:sldMk cId="641102035" sldId="1565"/>
            <ac:spMk id="3" creationId="{874F1794-F058-39D5-019E-FEF3CC91B824}"/>
          </ac:spMkLst>
        </pc:spChg>
      </pc:sldChg>
      <pc:sldChg chg="modSp new mod">
        <pc:chgData name="Alfred Asterjadhi" userId="39de57b9-85c0-4fd1-aaac-8ca2b6560ad0" providerId="ADAL" clId="{6F91C6B6-C7CD-4B50-9CF6-479980899DB7}" dt="2025-03-13T22:55:39.332" v="9397" actId="207"/>
        <pc:sldMkLst>
          <pc:docMk/>
          <pc:sldMk cId="3603393058" sldId="1566"/>
        </pc:sldMkLst>
        <pc:spChg chg="mod">
          <ac:chgData name="Alfred Asterjadhi" userId="39de57b9-85c0-4fd1-aaac-8ca2b6560ad0" providerId="ADAL" clId="{6F91C6B6-C7CD-4B50-9CF6-479980899DB7}" dt="2025-03-13T21:31:18.215" v="9149" actId="20577"/>
          <ac:spMkLst>
            <pc:docMk/>
            <pc:sldMk cId="3603393058" sldId="1566"/>
            <ac:spMk id="2" creationId="{EA8807E2-06E6-4F05-1956-855E8A541578}"/>
          </ac:spMkLst>
        </pc:spChg>
        <pc:spChg chg="mod">
          <ac:chgData name="Alfred Asterjadhi" userId="39de57b9-85c0-4fd1-aaac-8ca2b6560ad0" providerId="ADAL" clId="{6F91C6B6-C7CD-4B50-9CF6-479980899DB7}" dt="2025-03-13T22:55:39.332" v="9397" actId="207"/>
          <ac:spMkLst>
            <pc:docMk/>
            <pc:sldMk cId="3603393058" sldId="1566"/>
            <ac:spMk id="3" creationId="{7B9811A0-9E9D-D048-E515-1B9D2BAF41EA}"/>
          </ac:spMkLst>
        </pc:spChg>
      </pc:sldChg>
      <pc:sldChg chg="modSp new mod">
        <pc:chgData name="Alfred Asterjadhi" userId="39de57b9-85c0-4fd1-aaac-8ca2b6560ad0" providerId="ADAL" clId="{6F91C6B6-C7CD-4B50-9CF6-479980899DB7}" dt="2025-03-13T22:55:48.325" v="9398" actId="207"/>
        <pc:sldMkLst>
          <pc:docMk/>
          <pc:sldMk cId="1025648589" sldId="1567"/>
        </pc:sldMkLst>
        <pc:spChg chg="mod">
          <ac:chgData name="Alfred Asterjadhi" userId="39de57b9-85c0-4fd1-aaac-8ca2b6560ad0" providerId="ADAL" clId="{6F91C6B6-C7CD-4B50-9CF6-479980899DB7}" dt="2025-03-13T21:45:25.991" v="9335" actId="20577"/>
          <ac:spMkLst>
            <pc:docMk/>
            <pc:sldMk cId="1025648589" sldId="1567"/>
            <ac:spMk id="2" creationId="{D2AE1773-8CED-0EF6-6B1F-64CFC952C849}"/>
          </ac:spMkLst>
        </pc:spChg>
        <pc:spChg chg="mod">
          <ac:chgData name="Alfred Asterjadhi" userId="39de57b9-85c0-4fd1-aaac-8ca2b6560ad0" providerId="ADAL" clId="{6F91C6B6-C7CD-4B50-9CF6-479980899DB7}" dt="2025-03-13T22:55:48.325" v="9398" actId="207"/>
          <ac:spMkLst>
            <pc:docMk/>
            <pc:sldMk cId="1025648589" sldId="1567"/>
            <ac:spMk id="3" creationId="{5BECE3D6-E8FB-B9AE-7275-8247E006E41E}"/>
          </ac:spMkLst>
        </pc:spChg>
      </pc:sldChg>
      <pc:sldChg chg="modSp new mod">
        <pc:chgData name="Alfred Asterjadhi" userId="39de57b9-85c0-4fd1-aaac-8ca2b6560ad0" providerId="ADAL" clId="{6F91C6B6-C7CD-4B50-9CF6-479980899DB7}" dt="2025-03-13T21:51:11.366" v="9387" actId="207"/>
        <pc:sldMkLst>
          <pc:docMk/>
          <pc:sldMk cId="2890095768" sldId="1568"/>
        </pc:sldMkLst>
        <pc:spChg chg="mod">
          <ac:chgData name="Alfred Asterjadhi" userId="39de57b9-85c0-4fd1-aaac-8ca2b6560ad0" providerId="ADAL" clId="{6F91C6B6-C7CD-4B50-9CF6-479980899DB7}" dt="2025-03-13T21:50:44.993" v="9374" actId="20577"/>
          <ac:spMkLst>
            <pc:docMk/>
            <pc:sldMk cId="2890095768" sldId="1568"/>
            <ac:spMk id="2" creationId="{D7BFD2F5-4148-BD61-D9A0-575AABB77170}"/>
          </ac:spMkLst>
        </pc:spChg>
        <pc:spChg chg="mod">
          <ac:chgData name="Alfred Asterjadhi" userId="39de57b9-85c0-4fd1-aaac-8ca2b6560ad0" providerId="ADAL" clId="{6F91C6B6-C7CD-4B50-9CF6-479980899DB7}" dt="2025-03-13T21:51:11.366" v="9387" actId="207"/>
          <ac:spMkLst>
            <pc:docMk/>
            <pc:sldMk cId="2890095768" sldId="1568"/>
            <ac:spMk id="3" creationId="{A8FFD9EA-4CBF-6548-3278-707909164DAC}"/>
          </ac:spMkLst>
        </pc:spChg>
      </pc:sldChg>
      <pc:sldMasterChg chg="modSp mod">
        <pc:chgData name="Alfred Asterjadhi" userId="39de57b9-85c0-4fd1-aaac-8ca2b6560ad0" providerId="ADAL" clId="{6F91C6B6-C7CD-4B50-9CF6-479980899DB7}" dt="2025-03-13T22:57:11.542" v="9401" actId="6549"/>
        <pc:sldMasterMkLst>
          <pc:docMk/>
          <pc:sldMasterMk cId="0" sldId="2147483648"/>
        </pc:sldMasterMkLst>
        <pc:spChg chg="mod">
          <ac:chgData name="Alfred Asterjadhi" userId="39de57b9-85c0-4fd1-aaac-8ca2b6560ad0" providerId="ADAL" clId="{6F91C6B6-C7CD-4B50-9CF6-479980899DB7}" dt="2025-03-13T22:57:11.542" v="9401" actId="6549"/>
          <ac:spMkLst>
            <pc:docMk/>
            <pc:sldMasterMk cId="0" sldId="2147483648"/>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graphicFrameChg chg="mod modGraphic">
          <ac:chgData name="Alfred Asterjadhi" userId="39de57b9-85c0-4fd1-aaac-8ca2b6560ad0" providerId="ADAL" clId="{EEF4098C-F890-46C9-82D0-9CE358BF6D31}" dt="2025-01-31T01:44:13.365" v="169" actId="113"/>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graphicFrameChg chg="mod modGraphic">
          <ac:chgData name="Alfred Asterjadhi" userId="39de57b9-85c0-4fd1-aaac-8ca2b6560ad0" providerId="ADAL" clId="{EEF4098C-F890-46C9-82D0-9CE358BF6D31}" dt="2025-01-31T02:03:49.316" v="188"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pChg chg="mod">
          <ac:chgData name="Alfred Asterjadhi" userId="39de57b9-85c0-4fd1-aaac-8ca2b6560ad0" providerId="ADAL" clId="{EEF4098C-F890-46C9-82D0-9CE358BF6D31}" dt="2025-01-31T01:28:28.02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802.11-25/0221r9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hyperlink" Target="https://mentor.ieee.org/802.11/dcn/25/11-25-0413-00-00bn-support-for-emlsr-during-cbf.pptx" TargetMode="External"/><Relationship Id="rId7" Type="http://schemas.openxmlformats.org/officeDocument/2006/relationships/hyperlink" Target="https://mentor.ieee.org/802.11/dcn/25/11-25-0379-00-00bn-considerations-on-uhr-sounding-operation.pptx" TargetMode="External"/><Relationship Id="rId2" Type="http://schemas.openxmlformats.org/officeDocument/2006/relationships/hyperlink" Target="https://mentor.ieee.org/802.11/dcn/24/11-24-2060-01-00bn-csr-cobf-protocol-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375-00-00bn-txvector-parameters-for-multi-ap-coordination.pptx" TargetMode="External"/><Relationship Id="rId5" Type="http://schemas.openxmlformats.org/officeDocument/2006/relationships/hyperlink" Target="https://mentor.ieee.org/802.11/dcn/25/11-25-0195-00-00bn-high-priority-channel-access-follow-up.pptx" TargetMode="External"/><Relationship Id="rId4" Type="http://schemas.openxmlformats.org/officeDocument/2006/relationships/hyperlink" Target="https://mentor.ieee.org/802.11/dcn/25/11-25-0162-00-00bn-ru-indication-to-reduce-scheduling-complexity.pptx" TargetMode="Externa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2007-04-00bn-pdt-mac-p-edca.docx" TargetMode="External"/><Relationship Id="rId2" Type="http://schemas.openxmlformats.org/officeDocument/2006/relationships/hyperlink" Target="https://mentor.ieee.org/802.11/dcn/25/11-25-0250-01-00bn-pdt-phy-coordinated-spatial-reuse.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454-00-00bn-pdt-mac-dso.docx" TargetMode="External"/><Relationship Id="rId4" Type="http://schemas.openxmlformats.org/officeDocument/2006/relationships/hyperlink" Target="https://mentor.ieee.org/802.11/dcn/25/11-25-0244-03-00bn-pdt-mac-ap-id-assignment.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875-00-00bn-mlmd-architecture.pptx" TargetMode="External"/><Relationship Id="rId13" Type="http://schemas.openxmlformats.org/officeDocument/2006/relationships/hyperlink" Target="https://mentor.ieee.org/802.11/dcn/24/11-24-1883-00-00bn-seamless-roaming.pptx" TargetMode="External"/><Relationship Id="rId3" Type="http://schemas.openxmlformats.org/officeDocument/2006/relationships/hyperlink" Target="https://mentor.ieee.org/802.11/dcn/24/11-24-1838-00-00bn-considerations-on-coordinated-npca.pptx" TargetMode="External"/><Relationship Id="rId7" Type="http://schemas.openxmlformats.org/officeDocument/2006/relationships/hyperlink" Target="https://mentor.ieee.org/802.11/dcn/24/11-24-1874-00-00bn-further-details-on-improving-roaming-between-mlds.pptx" TargetMode="External"/><Relationship Id="rId12" Type="http://schemas.openxmlformats.org/officeDocument/2006/relationships/hyperlink" Target="https://mentor.ieee.org/802.11/dcn/24/11-24-1882-00-00bn-link-setup-for-seamless-roaming.pptx" TargetMode="External"/><Relationship Id="rId2" Type="http://schemas.openxmlformats.org/officeDocument/2006/relationships/hyperlink" Target="https://mentor.ieee.org/802.11/dcn/24/11-24-1750-00-00bn-managed-on-channel-p2p-communication-and-simulations-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2-00-00bn-opportunistic-channel-access-mechanism-for-buffer-reporting.pptx" TargetMode="External"/><Relationship Id="rId11" Type="http://schemas.openxmlformats.org/officeDocument/2006/relationships/hyperlink" Target="https://mentor.ieee.org/802.11/dcn/24/11-24-1880-00-00bn-solutions-for-beacon-bloating.pptx" TargetMode="External"/><Relationship Id="rId5" Type="http://schemas.openxmlformats.org/officeDocument/2006/relationships/hyperlink" Target="https://mentor.ieee.org/802.11/dcn/24/11-24-1867-00-00bn-further-consideration-for-npca-operation.pptx" TargetMode="External"/><Relationship Id="rId15" Type="http://schemas.openxmlformats.org/officeDocument/2006/relationships/hyperlink" Target="https://mentor.ieee.org/802.11/dcn/24/11-24-1889-00-00bn-seamless-roaming-follow-up-1.pptx" TargetMode="External"/><Relationship Id="rId10" Type="http://schemas.openxmlformats.org/officeDocument/2006/relationships/hyperlink" Target="https://mentor.ieee.org/802.11/dcn/24/11-24-1879-02-00bn-proposals-for-expeditious-discovery-of-aps-for-initial-association-and-roaming.pptx" TargetMode="External"/><Relationship Id="rId4" Type="http://schemas.openxmlformats.org/officeDocument/2006/relationships/hyperlink" Target="https://mentor.ieee.org/802.11/dcn/24/11-24-1863-00-00bn-performance-benefits-of-dso.pptx" TargetMode="External"/><Relationship Id="rId9" Type="http://schemas.openxmlformats.org/officeDocument/2006/relationships/hyperlink" Target="https://mentor.ieee.org/802.11/dcn/24/11-24-1878-00-00bn-obss-bandwidth-ambiguity-in-npca.pptx" TargetMode="External"/><Relationship Id="rId14" Type="http://schemas.openxmlformats.org/officeDocument/2006/relationships/hyperlink" Target="https://mentor.ieee.org/802.11/dcn/24/11-24-1884-00-00bn-signaling-considerations-for-seamless-roaming.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892-00-00bn-thoughts-on-dynamic-subchannel-operation.pptx" TargetMode="External"/><Relationship Id="rId7" Type="http://schemas.openxmlformats.org/officeDocument/2006/relationships/hyperlink" Target="https://mentor.ieee.org/802.11/dcn/24/11-24-1095-01-00bn-practical-mapc-scenarios.pptx" TargetMode="External"/><Relationship Id="rId2" Type="http://schemas.openxmlformats.org/officeDocument/2006/relationships/hyperlink" Target="https://mentor.ieee.org/802.11/dcn/24/11-24-1890-00-00bn-seamless-roaming-follow-up-2.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99-00-00bn-uhr-scs-enhancements.pptx" TargetMode="External"/><Relationship Id="rId5" Type="http://schemas.openxmlformats.org/officeDocument/2006/relationships/hyperlink" Target="https://mentor.ieee.org/802.11/dcn/24/11-24-1898-00-00bn-low-latency-roaming-flow.pptx" TargetMode="External"/><Relationship Id="rId4" Type="http://schemas.openxmlformats.org/officeDocument/2006/relationships/hyperlink" Target="https://mentor.ieee.org/802.11/dcn/24/11-24-1897-00-00bn-control-frame-protection-keys.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2051-01-00bn-negotiable-ampdu-operations-for-the-sta-power-save.pptx" TargetMode="External"/><Relationship Id="rId2" Type="http://schemas.openxmlformats.org/officeDocument/2006/relationships/hyperlink" Target="https://mentor.ieee.org/802.11/dcn/24/11-24-2050-01-00bn-uhr-txop-power-save-for-the-sta-low-power.ppt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5/11-25-0019-00-00bn-issues-on-dps-mode-change.pptx" TargetMode="External"/><Relationship Id="rId2" Type="http://schemas.openxmlformats.org/officeDocument/2006/relationships/hyperlink" Target="https://mentor.ieee.org/802.11/dcn/25/11-25-0011-00-00bn-co-rtwt-follow-up.ppt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151-00-00bn-fairness-problem-in-pedca.pptx" TargetMode="External"/><Relationship Id="rId4" Type="http://schemas.openxmlformats.org/officeDocument/2006/relationships/hyperlink" Target="https://mentor.ieee.org/802.11/dcn/25/11-25-0087-00-00bn-co-triggering-frame-design-for-cobf.ppt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5/11-25-0189-01-00bn-elicitation-of-response-transmissions-in-coordinated-spatial-reuse.pptx"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5/11-25-0343-00-00bn-consideration-on-multi-ap-framework-for-co-sr.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q5le5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5/11-25-0450-02-00bn-ifcs-discussion.pptx" TargetMode="Externa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103-00-00bn-simplified-carrier-synchronization-for-cobf-transmissions.pptx" TargetMode="External"/><Relationship Id="rId2" Type="http://schemas.openxmlformats.org/officeDocument/2006/relationships/hyperlink" Target="https://mentor.ieee.org/802.11/dcn/25/11-25-0296-01-00bn-ieee-802-11bn-cc50-comments-on-d0-1.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4/11-24-1914-00-00bn-further-considerations-on-npca.pptx" TargetMode="External"/><Relationship Id="rId3" Type="http://schemas.openxmlformats.org/officeDocument/2006/relationships/hyperlink" Target="https://mentor.ieee.org/802.11/dcn/24/11-24-1750-00-00bn-managed-on-channel-p2p-communication-and-simulations-follow-up.pptx" TargetMode="External"/><Relationship Id="rId7" Type="http://schemas.openxmlformats.org/officeDocument/2006/relationships/hyperlink" Target="https://mentor.ieee.org/802.11/dcn/24/11-24-1878-00-00bn-obss-bandwidth-ambiguity-in-npca.pptx" TargetMode="External"/><Relationship Id="rId2" Type="http://schemas.openxmlformats.org/officeDocument/2006/relationships/hyperlink" Target="https://mentor.ieee.org/802.11/dcn/25/11-25-0296-01-00bn-ieee-802-11bn-cc50-comments-on-d0-1.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7-00-00bn-further-consideration-for-npca-operation.pptx" TargetMode="External"/><Relationship Id="rId5" Type="http://schemas.openxmlformats.org/officeDocument/2006/relationships/hyperlink" Target="https://mentor.ieee.org/802.11/dcn/24/11-24-1838-00-00bn-considerations-on-coordinated-npca.pptx" TargetMode="External"/><Relationship Id="rId4" Type="http://schemas.openxmlformats.org/officeDocument/2006/relationships/hyperlink" Target="https://mentor.ieee.org/802.11/dcn/24/11-24-2076-00-00bn-tdls-over-off-channel.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0296-01-00bn-ieee-802-11bn-cc50-comments-on-d0-1.xlsx" TargetMode="External"/><Relationship Id="rId2" Type="http://schemas.openxmlformats.org/officeDocument/2006/relationships/hyperlink" Target="https://mentor.ieee.org/802.11/dcn/25/11-25-0207-11-00bn-jan-mar-tgbn-teleconference-agenda.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5/11-25-0296-02-00bn-ieee-802-11bn-cc50-comments-on-d0-1.xlsx" TargetMode="External"/><Relationship Id="rId2" Type="http://schemas.openxmlformats.org/officeDocument/2006/relationships/hyperlink" Target="https://mentor.ieee.org/802.11/dcn/25/11-25-0301-00-00bn-tgbn-editor-s-report.ppt" TargetMode="External"/><Relationship Id="rId1" Type="http://schemas.openxmlformats.org/officeDocument/2006/relationships/slideLayout" Target="../slideLayouts/slideLayout2.xml"/><Relationship Id="rId4" Type="http://schemas.openxmlformats.org/officeDocument/2006/relationships/hyperlink" Target="https://mentor.ieee.org/802.11/dcn/24/11-24-1682-04-00bn-tgbn-guideline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5/11-25-0409-00-00bn-tgbn-january-2025-to-march-2025-teleconferences-minutes.docx" TargetMode="External"/><Relationship Id="rId2" Type="http://schemas.openxmlformats.org/officeDocument/2006/relationships/hyperlink" Target="https://mentor.ieee.org/802.11/dcn/25/11-25-0239-00-00bn-tgbn-january-2025-meeting-minute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4/11-24-2060-01-00bn-csr-cobf-protocol-design.pptx" TargetMode="External"/><Relationship Id="rId3" Type="http://schemas.openxmlformats.org/officeDocument/2006/relationships/hyperlink" Target="https://mentor.ieee.org/802.11/dcn/25/11-25-0087-00-00bn-co-triggering-frame-design-for-cobf.pptx" TargetMode="External"/><Relationship Id="rId7" Type="http://schemas.openxmlformats.org/officeDocument/2006/relationships/hyperlink" Target="https://mentor.ieee.org/802.11/dcn/24/11-24-2059-01-00bn-discussion-on-initial-frame-exchange-in-csr-cobf.pptx" TargetMode="External"/><Relationship Id="rId2" Type="http://schemas.openxmlformats.org/officeDocument/2006/relationships/hyperlink" Target="https://mentor.ieee.org/802.11/dcn/25/11-25-0414-00-00bn-pdt-joint-ndp-announcement-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12-01-00bn-cobf-frame-sequences-and-signaling-details.pptx" TargetMode="External"/><Relationship Id="rId5" Type="http://schemas.openxmlformats.org/officeDocument/2006/relationships/hyperlink" Target="https://mentor.ieee.org/802.11/dcn/25/11-25-0248-00-00bn-partial-bandwidth-sounding-for-co-bf.pptx" TargetMode="External"/><Relationship Id="rId4" Type="http://schemas.openxmlformats.org/officeDocument/2006/relationships/hyperlink" Target="https://mentor.ieee.org/802.11/dcn/25/11-25-0247-00-00bn-m-ap-cobf-sounding-sequence.ppt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5/11-25-0397-00-00bn-spatial-streams-indication-for-cobf-tf-and-ppdu.pptx" TargetMode="External"/><Relationship Id="rId3" Type="http://schemas.openxmlformats.org/officeDocument/2006/relationships/hyperlink" Target="https://mentor.ieee.org/802.11/dcn/25/11-25-0103-00-00bn-simplified-carrier-synchronization-for-cobf-transmissions.pptx" TargetMode="External"/><Relationship Id="rId7" Type="http://schemas.openxmlformats.org/officeDocument/2006/relationships/hyperlink" Target="https://mentor.ieee.org/802.11/dcn/25/11-25-0389-00-00bn-information-exchange-in-the-cobf-transmission-phase.pptx" TargetMode="External"/><Relationship Id="rId2" Type="http://schemas.openxmlformats.org/officeDocument/2006/relationships/hyperlink" Target="https://mentor.ieee.org/802.11/dcn/25/11-25-0250-01-00bn-pdt-phy-coordinated-spatial-reus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381-00-00bn-some-open-issues-on-cobf.pptx" TargetMode="External"/><Relationship Id="rId11" Type="http://schemas.openxmlformats.org/officeDocument/2006/relationships/hyperlink" Target="https://mentor.ieee.org/802.11/dcn/25/11-25-0411-00-00bn-misc-cbf-topics.pptx" TargetMode="External"/><Relationship Id="rId5" Type="http://schemas.openxmlformats.org/officeDocument/2006/relationships/hyperlink" Target="https://mentor.ieee.org/802.11/dcn/25/11-25-0362-00-00bn-improvement-on-co-bf-sounding.pptx" TargetMode="External"/><Relationship Id="rId10" Type="http://schemas.openxmlformats.org/officeDocument/2006/relationships/hyperlink" Target="https://mentor.ieee.org/802.11/dcn/25/11-25-0401-00-00bn-cobf-phy-design-consideration.pptx" TargetMode="External"/><Relationship Id="rId4" Type="http://schemas.openxmlformats.org/officeDocument/2006/relationships/hyperlink" Target="https://mentor.ieee.org/802.11/dcn/25/11-25-0283-01-00bn-inter-ap-carrier-synchronization-for-coordinated-beamforming-cobf.pptx" TargetMode="External"/><Relationship Id="rId9" Type="http://schemas.openxmlformats.org/officeDocument/2006/relationships/hyperlink" Target="https://mentor.ieee.org/802.11/dcn/25/11-25-0399-00-00bn-cobf-cosr-design-follow-up.ppt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4/11-24-2125-00-00bn-handling-asymmetric-switching-for-non-primary-channel-access.pptx" TargetMode="External"/><Relationship Id="rId3" Type="http://schemas.openxmlformats.org/officeDocument/2006/relationships/hyperlink" Target="https://mentor.ieee.org/802.11/dcn/24/11-24-2061-00-00bn-usage-of-npca-in-m-ap-coordination.pptx" TargetMode="External"/><Relationship Id="rId7" Type="http://schemas.openxmlformats.org/officeDocument/2006/relationships/hyperlink" Target="https://mentor.ieee.org/802.11/dcn/24/11-24-2110-00-00bn-impact-of-hidden-nodes-on-npca-performance.pptx" TargetMode="External"/><Relationship Id="rId2" Type="http://schemas.openxmlformats.org/officeDocument/2006/relationships/hyperlink" Target="https://mentor.ieee.org/802.11/dcn/25/11-25-0244-03-00bn-pdt-mac-ap-id-ass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92-00-00bn-considerations-on-npca-follow-up.pptx" TargetMode="External"/><Relationship Id="rId5" Type="http://schemas.openxmlformats.org/officeDocument/2006/relationships/hyperlink" Target="https://mentor.ieee.org/802.11/dcn/24/11-24-2089-01-00bn-npca-primary-channel-selection.pptx" TargetMode="External"/><Relationship Id="rId4" Type="http://schemas.openxmlformats.org/officeDocument/2006/relationships/hyperlink" Target="https://mentor.ieee.org/802.11/dcn/24/11-24-2088-01-00bn-npca-primary-channel-access.pptx" TargetMode="External"/><Relationship Id="rId9" Type="http://schemas.openxmlformats.org/officeDocument/2006/relationships/hyperlink" Target="https://mentor.ieee.org/802.11/dcn/24/11-24-2139-00-00bn-non-primary-channel-access-with-mlo.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5/11-25-0109-00-00bn-uhr-receive-procedure.pptx" TargetMode="External"/><Relationship Id="rId3" Type="http://schemas.openxmlformats.org/officeDocument/2006/relationships/hyperlink" Target="https://mentor.ieee.org/802.11/dcn/25/11-25-0397-00-00bn-spatial-streams-indication-for-cobf-tf-and-ppdu.pptx" TargetMode="External"/><Relationship Id="rId7" Type="http://schemas.openxmlformats.org/officeDocument/2006/relationships/hyperlink" Target="https://mentor.ieee.org/802.11/dcn/25/11-25-0098-00-00bn-receiver-specification.pptx" TargetMode="External"/><Relationship Id="rId2" Type="http://schemas.openxmlformats.org/officeDocument/2006/relationships/hyperlink" Target="https://mentor.ieee.org/802.11/dcn/25/11-25-0389-00-00bn-information-exchange-in-the-cobf-transmission-phase.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11-00-00bn-misc-cbf-topics.pptx" TargetMode="External"/><Relationship Id="rId5" Type="http://schemas.openxmlformats.org/officeDocument/2006/relationships/hyperlink" Target="https://mentor.ieee.org/802.11/dcn/25/11-25-0401-00-00bn-cobf-phy-design-consideration.pptx" TargetMode="External"/><Relationship Id="rId4" Type="http://schemas.openxmlformats.org/officeDocument/2006/relationships/hyperlink" Target="https://mentor.ieee.org/802.11/dcn/25/11-25-0399-00-00bn-cobf-cosr-design-follow-up.ppt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5/11-25-0056-00-00bn-on-the-interoperability-between-npca-and-cr-twt.pptx" TargetMode="External"/><Relationship Id="rId3" Type="http://schemas.openxmlformats.org/officeDocument/2006/relationships/hyperlink" Target="https://mentor.ieee.org/802.11/dcn/24/11-24-2125-00-00bn-handling-asymmetric-switching-for-non-primary-channel-access.pptx" TargetMode="External"/><Relationship Id="rId7" Type="http://schemas.openxmlformats.org/officeDocument/2006/relationships/hyperlink" Target="https://mentor.ieee.org/802.11/dcn/25/11-25-0008-00-00bn-an-optimization-for-npca.pptx" TargetMode="External"/><Relationship Id="rId2" Type="http://schemas.openxmlformats.org/officeDocument/2006/relationships/hyperlink" Target="https://mentor.ieee.org/802.11/dcn/24/11-24-2007-04-00bn-pdt-mac-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003-00-00bn-npca-follow-up.pptx" TargetMode="External"/><Relationship Id="rId11" Type="http://schemas.openxmlformats.org/officeDocument/2006/relationships/hyperlink" Target="https://mentor.ieee.org/802.11/dcn/25/11-25-0138-00-00bn-further-considerations-on-npca-switching-operation.pptx" TargetMode="External"/><Relationship Id="rId5" Type="http://schemas.openxmlformats.org/officeDocument/2006/relationships/hyperlink" Target="https://mentor.ieee.org/802.11/dcn/25/11-25-0001-00-00bn-discussion-on-different-view-problem-of-npca.pptx" TargetMode="External"/><Relationship Id="rId10" Type="http://schemas.openxmlformats.org/officeDocument/2006/relationships/hyperlink" Target="https://mentor.ieee.org/802.11/dcn/25/11-25-0125-00-00bn-interoperability-of-npca-primary-channel-switching-conditions.pptx" TargetMode="External"/><Relationship Id="rId4" Type="http://schemas.openxmlformats.org/officeDocument/2006/relationships/hyperlink" Target="https://mentor.ieee.org/802.11/dcn/24/11-24-2141-00-00bn-npca-operation-with-multi-link-device.pptx" TargetMode="External"/><Relationship Id="rId9" Type="http://schemas.openxmlformats.org/officeDocument/2006/relationships/hyperlink" Target="https://mentor.ieee.org/802.11/dcn/25/11-25-0123-00-00bn-further-considerations-on-npca-follow-up.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5/11-25-0392-00-00bn-transmit-and-receive-specifications-for-new-mcs-in-11bn.pptx" TargetMode="External"/><Relationship Id="rId3" Type="http://schemas.openxmlformats.org/officeDocument/2006/relationships/hyperlink" Target="https://mentor.ieee.org/802.11/dcn/25/11-25-0361-00-00bn-issue-on-elr-ppdu-length-indication.pptx" TargetMode="External"/><Relationship Id="rId7" Type="http://schemas.openxmlformats.org/officeDocument/2006/relationships/hyperlink" Target="https://mentor.ieee.org/802.11/dcn/25/11-25-0354-00-00bn-transmit-constellation-error-for-additional-mcss.pptx" TargetMode="External"/><Relationship Id="rId2" Type="http://schemas.openxmlformats.org/officeDocument/2006/relationships/hyperlink" Target="https://mentor.ieee.org/802.11/dcn/25/11-25-0333-00-00bn-consideration-on-elr-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387-00-00bn-im-pilot-indices-for-ofdma-transmissions.pptx" TargetMode="External"/><Relationship Id="rId5" Type="http://schemas.openxmlformats.org/officeDocument/2006/relationships/hyperlink" Target="https://mentor.ieee.org/802.11/dcn/25/11-25-0344-00-00bn-discussion-on-design-of-interference-mitigation-pilots.pptx" TargetMode="External"/><Relationship Id="rId4" Type="http://schemas.openxmlformats.org/officeDocument/2006/relationships/hyperlink" Target="https://mentor.ieee.org/802.11/dcn/25/11-25-0427-00-00bn-packet-detection-for-elr.pptx" TargetMode="External"/><Relationship Id="rId9" Type="http://schemas.openxmlformats.org/officeDocument/2006/relationships/hyperlink" Target="https://mentor.ieee.org/802.11/dcn/25/11-25-0410-00-00bn-new-mcs-capability-follow-up.ppt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872-00-00bn-opportunistic-channel-access-mechanism-for-buffer-reporting.pptx" TargetMode="External"/><Relationship Id="rId2" Type="http://schemas.openxmlformats.org/officeDocument/2006/relationships/hyperlink" Target="https://mentor.ieee.org/802.11/dcn/24/11-24-1863-00-00bn-performance-benefits-of-dso.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20-00-00bn-frame-format-design-for-high-priority-edca.pptx" TargetMode="External"/><Relationship Id="rId5" Type="http://schemas.openxmlformats.org/officeDocument/2006/relationships/hyperlink" Target="https://mentor.ieee.org/802.11/dcn/25/11-25-0110-02-00bn-on-the-harmonization-of-channel-access-policies-for-high-priority-edca.pdf" TargetMode="External"/><Relationship Id="rId4" Type="http://schemas.openxmlformats.org/officeDocument/2006/relationships/hyperlink" Target="https://mentor.ieee.org/802.11/dcn/25/11-25-0092-00-00bn-high-priority-edca-management.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5/11-25-0359-00-00bn-open-issues-for-60-mhz-dbw.pptx" TargetMode="External"/><Relationship Id="rId2" Type="http://schemas.openxmlformats.org/officeDocument/2006/relationships/hyperlink" Target="https://mentor.ieee.org/802.11/dcn/25/11-25-0358-00-00bn-open-topics-for-dru-on-60mhz.ppt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396-00-00bn-discussion-on-ldpc-only-for-mu-mimo-in-11bn.pptx" TargetMode="External"/><Relationship Id="rId4" Type="http://schemas.openxmlformats.org/officeDocument/2006/relationships/hyperlink" Target="https://mentor.ieee.org/802.11/dcn/25/11-25-0394-00-00bn-dltf-design-for-60dbw.pptx" TargetMode="External"/></Relationships>
</file>

<file path=ppt/slides/_rels/slide64.xml.rels><?xml version="1.0" encoding="UTF-8" standalone="yes"?>
<Relationships xmlns="http://schemas.openxmlformats.org/package/2006/relationships"><Relationship Id="rId8" Type="http://schemas.openxmlformats.org/officeDocument/2006/relationships/hyperlink" Target="https://mentor.ieee.org/802.11/dcn/24/11-24-1884-00-00bn-signaling-considerations-for-seamless-roaming.pptx" TargetMode="External"/><Relationship Id="rId3" Type="http://schemas.openxmlformats.org/officeDocument/2006/relationships/hyperlink" Target="https://mentor.ieee.org/802.11/dcn/24/11-24-1874-01-00bn-further-details-on-improving-roaming-between-mlds.pptx" TargetMode="External"/><Relationship Id="rId7" Type="http://schemas.openxmlformats.org/officeDocument/2006/relationships/hyperlink" Target="https://mentor.ieee.org/802.11/dcn/24/11-24-1883-00-00bn-seamless-roaming.pptx" TargetMode="External"/><Relationship Id="rId2" Type="http://schemas.openxmlformats.org/officeDocument/2006/relationships/hyperlink" Target="https://mentor.ieee.org/802.11/dcn/25/11-25-0454-00-00bn-pdt-mac-dso.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82-00-00bn-link-setup-for-seamless-roaming.pptx" TargetMode="External"/><Relationship Id="rId11" Type="http://schemas.openxmlformats.org/officeDocument/2006/relationships/hyperlink" Target="https://mentor.ieee.org/802.11/dcn/24/11-24-1898-00-00bn-low-latency-roaming-flow.pptx" TargetMode="External"/><Relationship Id="rId5" Type="http://schemas.openxmlformats.org/officeDocument/2006/relationships/hyperlink" Target="https://mentor.ieee.org/802.11/dcn/24/11-24-1879-02-00bn-proposals-for-expeditious-discovery-of-aps-for-initial-association-and-roaming.pptx" TargetMode="External"/><Relationship Id="rId10" Type="http://schemas.openxmlformats.org/officeDocument/2006/relationships/hyperlink" Target="https://mentor.ieee.org/802.11/dcn/24/11-24-1890-00-00bn-seamless-roaming-follow-up-2.pptx" TargetMode="External"/><Relationship Id="rId4" Type="http://schemas.openxmlformats.org/officeDocument/2006/relationships/hyperlink" Target="https://mentor.ieee.org/802.11/dcn/24/11-24-1875-00-00bn-mlmd-architecture.pptx" TargetMode="External"/><Relationship Id="rId9" Type="http://schemas.openxmlformats.org/officeDocument/2006/relationships/hyperlink" Target="https://mentor.ieee.org/802.11/dcn/24/11-24-1889-00-00bn-seamless-roaming-follow-up-1.pptx"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4/11-24-0658-00-00bn-optimizing-roaming-scan.pptx" TargetMode="External"/><Relationship Id="rId3" Type="http://schemas.openxmlformats.org/officeDocument/2006/relationships/hyperlink" Target="https://mentor.ieee.org/802.11/dcn/24/11-24-1884-00-00bn-signaling-considerations-for-seamless-roaming.pptx" TargetMode="External"/><Relationship Id="rId7" Type="http://schemas.openxmlformats.org/officeDocument/2006/relationships/hyperlink" Target="https://mentor.ieee.org/802.11/dcn/24/11-24-0656-01-00bn-seamless-roaming-signaling-details.pptx" TargetMode="External"/><Relationship Id="rId2" Type="http://schemas.openxmlformats.org/officeDocument/2006/relationships/hyperlink" Target="https://mentor.ieee.org/802.11/dcn/25/11-25-0244-05-00bn-pdt-mac-ap-id-ass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98-00-00bn-low-latency-roaming-flow.pptx" TargetMode="External"/><Relationship Id="rId5" Type="http://schemas.openxmlformats.org/officeDocument/2006/relationships/hyperlink" Target="https://mentor.ieee.org/802.11/dcn/24/11-24-1890-00-00bn-seamless-roaming-follow-up-2.pptx" TargetMode="External"/><Relationship Id="rId4" Type="http://schemas.openxmlformats.org/officeDocument/2006/relationships/hyperlink" Target="https://mentor.ieee.org/802.11/dcn/24/11-24-1889-00-00bn-seamless-roaming-follow-up-1.pptx" TargetMode="Externa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4/11-24-2118-00-00bn-uplink-rssi-and-ap-transmit-power-for-effective-roaming.pptx" TargetMode="External"/><Relationship Id="rId3" Type="http://schemas.openxmlformats.org/officeDocument/2006/relationships/hyperlink" Target="https://mentor.ieee.org/802.11/dcn/24/11-24-1890-00-00bn-seamless-roaming-follow-up-2.pptx" TargetMode="External"/><Relationship Id="rId7" Type="http://schemas.openxmlformats.org/officeDocument/2006/relationships/hyperlink" Target="https://mentor.ieee.org/802.11/dcn/24/11-24-1894-00-00bn-smd-architecture.pptx" TargetMode="External"/><Relationship Id="rId12" Type="http://schemas.openxmlformats.org/officeDocument/2006/relationships/hyperlink" Target="https://mentor.ieee.org/802.11/dcn/24/11-24-2137-01-00bn-enable-daps-transmission-for-roaming.pptx" TargetMode="External"/><Relationship Id="rId2" Type="http://schemas.openxmlformats.org/officeDocument/2006/relationships/hyperlink" Target="https://mentor.ieee.org/802.11/dcn/25/11-25-0454-00-00bn-pdt-mac-dso.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58-00-00bn-optimizing-roaming-scan.pptx" TargetMode="External"/><Relationship Id="rId11" Type="http://schemas.openxmlformats.org/officeDocument/2006/relationships/hyperlink" Target="https://mentor.ieee.org/802.11/dcn/24/11-24-2129-00-00bn-aid-assignment-for-seamless-roaming.pptx" TargetMode="External"/><Relationship Id="rId5" Type="http://schemas.openxmlformats.org/officeDocument/2006/relationships/hyperlink" Target="https://mentor.ieee.org/802.11/dcn/24/11-24-0656-01-00bn-seamless-roaming-signaling-details.pptx" TargetMode="External"/><Relationship Id="rId10" Type="http://schemas.openxmlformats.org/officeDocument/2006/relationships/hyperlink" Target="https://mentor.ieee.org/802.11/dcn/24/11-24-2122-00-00bn-fast-rssi-measurement-follow-up.pptx" TargetMode="External"/><Relationship Id="rId4" Type="http://schemas.openxmlformats.org/officeDocument/2006/relationships/hyperlink" Target="https://mentor.ieee.org/802.11/dcn/24/11-24-1898-00-00bn-low-latency-roaming-flow.pptx" TargetMode="External"/><Relationship Id="rId9" Type="http://schemas.openxmlformats.org/officeDocument/2006/relationships/hyperlink" Target="https://mentor.ieee.org/802.11/dcn/24/11-24-2120-00-00bn-roaming-configuration-to-reduce-ping-pong.pptx"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8" Type="http://schemas.openxmlformats.org/officeDocument/2006/relationships/hyperlink" Target="https://mentor.ieee.org/802.11/dcn/25/11-25-0375-00-00bn-txvector-parameters-for-multi-ap-coordination.pptx" TargetMode="External"/><Relationship Id="rId3" Type="http://schemas.openxmlformats.org/officeDocument/2006/relationships/hyperlink" Target="https://mentor.ieee.org/802.11/dcn/25/11-25-0414-00-00bn-pdt-joint-ndp-announcement-frame-format.docx" TargetMode="External"/><Relationship Id="rId7" Type="http://schemas.openxmlformats.org/officeDocument/2006/relationships/hyperlink" Target="https://mentor.ieee.org/802.11/dcn/25/11-25-0195-00-00bn-high-priority-channel-access-follow-up.pptx" TargetMode="External"/><Relationship Id="rId2" Type="http://schemas.openxmlformats.org/officeDocument/2006/relationships/hyperlink" Target="https://mentor.ieee.org/802.11/dcn/25/11-25-0014-11-00bn-tgbn-motions-list-part-2.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62-00-00bn-ru-indication-to-reduce-scheduling-complexity.pptx" TargetMode="External"/><Relationship Id="rId5" Type="http://schemas.openxmlformats.org/officeDocument/2006/relationships/hyperlink" Target="https://mentor.ieee.org/802.11/dcn/25/11-25-0413-00-00bn-support-for-emlsr-during-cbf.pptx" TargetMode="External"/><Relationship Id="rId4" Type="http://schemas.openxmlformats.org/officeDocument/2006/relationships/hyperlink" Target="https://mentor.ieee.org/802.11/dcn/24/11-24-2060-01-00bn-csr-cobf-protocol-design.pptx" TargetMode="External"/><Relationship Id="rId9" Type="http://schemas.openxmlformats.org/officeDocument/2006/relationships/hyperlink" Target="https://mentor.ieee.org/802.11/dcn/25/11-25-0379-00-00bn-considerations-on-uhr-sounding-operation.ppt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5/11-25-0414-00-00bn-pdt-joint-ndp-announcement-frame-format.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5/11-25-0014-12-00bn-tgbn-motions-list-part-2.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2025-03-13</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FD2F5-4148-BD61-D9A0-575AABB77170}"/>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A8FFD9EA-4CBF-6548-3278-707909164DAC}"/>
              </a:ext>
            </a:extLst>
          </p:cNvPr>
          <p:cNvSpPr>
            <a:spLocks noGrp="1"/>
          </p:cNvSpPr>
          <p:nvPr>
            <p:ph idx="1"/>
          </p:nvPr>
        </p:nvSpPr>
        <p:spPr/>
        <p:txBody>
          <a:bodyPr/>
          <a:lstStyle/>
          <a:p>
            <a:r>
              <a:rPr lang="en-US" dirty="0">
                <a:solidFill>
                  <a:srgbClr val="00B050"/>
                </a:solidFill>
              </a:rPr>
              <a:t>Jarkko, SP text: No objection</a:t>
            </a:r>
          </a:p>
          <a:p>
            <a:r>
              <a:rPr lang="en-US" b="0" dirty="0"/>
              <a:t>Do you support that if the SMD is part of an FT mobility domain the following applies? </a:t>
            </a:r>
          </a:p>
          <a:p>
            <a:r>
              <a:rPr lang="en-US" b="0" dirty="0"/>
              <a:t>- the single PMKSA to be used in the SMD is the PMK-R1 SA and is bound to the SMD-ME, when the non-AP MLD initially associates with the SMD ME using FT initial MD association.</a:t>
            </a:r>
          </a:p>
        </p:txBody>
      </p:sp>
      <p:sp>
        <p:nvSpPr>
          <p:cNvPr id="4" name="Slide Number Placeholder 3">
            <a:extLst>
              <a:ext uri="{FF2B5EF4-FFF2-40B4-BE49-F238E27FC236}">
                <a16:creationId xmlns:a16="http://schemas.microsoft.com/office/drawing/2014/main" id="{8B231AF0-78A6-A45F-C6DA-844844CEAA1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66A8B77A-C185-2A48-3949-459FE4F57B1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3538653-71AD-7C35-5C3D-0BA82C71A2F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9009576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97B034D3-076F-7115-F00C-E199DE18B94B}"/>
              </a:ext>
            </a:extLst>
          </p:cNvPr>
          <p:cNvSpPr>
            <a:spLocks noGrp="1"/>
          </p:cNvSpPr>
          <p:nvPr>
            <p:ph idx="1"/>
          </p:nvPr>
        </p:nvSpPr>
        <p:spPr/>
        <p:txBody>
          <a:bodyPr/>
          <a:lstStyle/>
          <a:p>
            <a:pPr>
              <a:buFont typeface="Arial" panose="020B0604020202020204" pitchFamily="34" charset="0"/>
              <a:buChar char="•"/>
            </a:pPr>
            <a:r>
              <a:rPr lang="en-US" sz="1400" b="0" dirty="0">
                <a:solidFill>
                  <a:schemeClr val="bg1">
                    <a:lumMod val="65000"/>
                  </a:schemeClr>
                </a:solidFill>
                <a:hlinkClick r:id="rId2">
                  <a:extLst>
                    <a:ext uri="{A12FA001-AC4F-418D-AE19-62706E023703}">
                      <ahyp:hlinkClr xmlns:ahyp="http://schemas.microsoft.com/office/drawing/2018/hyperlinkcolor" val="tx"/>
                    </a:ext>
                  </a:extLst>
                </a:hlinkClick>
              </a:rPr>
              <a:t>24/2060</a:t>
            </a:r>
            <a:r>
              <a:rPr lang="en-US" sz="1400" b="0" dirty="0">
                <a:solidFill>
                  <a:schemeClr val="bg1">
                    <a:lumMod val="65000"/>
                  </a:schemeClr>
                </a:solidFill>
              </a:rPr>
              <a:t> CSR/COBF Protocol Design						Kosuke Aio </a:t>
            </a:r>
          </a:p>
          <a:p>
            <a:pPr>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25/0413</a:t>
            </a:r>
            <a:r>
              <a:rPr lang="en-US" sz="1400" b="0" i="0" u="none" strike="noStrike" kern="1200" dirty="0">
                <a:solidFill>
                  <a:schemeClr val="bg1">
                    <a:lumMod val="65000"/>
                  </a:schemeClr>
                </a:solidFill>
                <a:effectLst/>
                <a:ea typeface="MS Gothic" panose="020B0609070205080204" pitchFamily="49" charset="-128"/>
              </a:rPr>
              <a:t> EMLSR-support-during-CBF 						Dibakar Das</a:t>
            </a:r>
          </a:p>
          <a:p>
            <a:pPr>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25/0162</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RU indication to reduce scheduling complexity</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 			</a:t>
            </a:r>
            <a:r>
              <a:rPr lang="en-US" sz="1400" b="0" i="0" u="none" strike="noStrike" kern="1200" dirty="0" err="1">
                <a:solidFill>
                  <a:schemeClr val="bg1">
                    <a:lumMod val="65000"/>
                  </a:schemeClr>
                </a:solidFill>
                <a:effectLst/>
                <a:ea typeface="MS Gothic" panose="020B0609070205080204" pitchFamily="49" charset="-128"/>
              </a:rPr>
              <a:t>Jiyang</a:t>
            </a:r>
            <a:r>
              <a:rPr lang="en-US" sz="1400" b="0" i="0" u="none" strike="noStrike" kern="1200" dirty="0">
                <a:solidFill>
                  <a:schemeClr val="bg1">
                    <a:lumMod val="65000"/>
                  </a:schemeClr>
                </a:solidFill>
                <a:effectLst/>
                <a:ea typeface="MS Gothic" panose="020B0609070205080204" pitchFamily="49" charset="-128"/>
              </a:rPr>
              <a:t> Bai</a:t>
            </a:r>
            <a:r>
              <a:rPr lang="en-US" sz="1400" dirty="0">
                <a:solidFill>
                  <a:schemeClr val="bg1">
                    <a:lumMod val="65000"/>
                  </a:schemeClr>
                </a:solidFill>
              </a:rPr>
              <a:t> </a:t>
            </a:r>
          </a:p>
          <a:p>
            <a:pPr>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25/0195</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High priority channel access-follow up</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Xiangxin Gu</a:t>
            </a:r>
            <a:r>
              <a:rPr lang="en-US" sz="1400" dirty="0">
                <a:solidFill>
                  <a:schemeClr val="bg1">
                    <a:lumMod val="65000"/>
                  </a:schemeClr>
                </a:solidFill>
              </a:rPr>
              <a:t> </a:t>
            </a:r>
          </a:p>
          <a:p>
            <a:pPr>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25/0375</a:t>
            </a:r>
            <a:r>
              <a:rPr lang="en-US" sz="1400" dirty="0">
                <a:solidFill>
                  <a:schemeClr val="bg1">
                    <a:lumMod val="65000"/>
                  </a:schemeClr>
                </a:solidFill>
              </a:rPr>
              <a:t> </a:t>
            </a:r>
            <a:r>
              <a:rPr lang="en-US" sz="1400" b="0" i="0" u="none" strike="noStrike" dirty="0">
                <a:solidFill>
                  <a:schemeClr val="bg1">
                    <a:lumMod val="65000"/>
                  </a:schemeClr>
                </a:solidFill>
                <a:effectLst/>
              </a:rPr>
              <a:t>TXVECTOR Parameters for Multi-AP Coordination</a:t>
            </a:r>
            <a:r>
              <a:rPr lang="en-US" sz="1400" dirty="0">
                <a:solidFill>
                  <a:schemeClr val="bg1">
                    <a:lumMod val="65000"/>
                  </a:schemeClr>
                </a:solidFill>
              </a:rPr>
              <a:t> 		</a:t>
            </a:r>
            <a:r>
              <a:rPr lang="en-US" sz="1400" b="0" i="0" u="none" strike="noStrike" dirty="0">
                <a:solidFill>
                  <a:schemeClr val="bg1">
                    <a:lumMod val="65000"/>
                  </a:schemeClr>
                </a:solidFill>
                <a:effectLst/>
              </a:rPr>
              <a:t>Leonardo Lanante</a:t>
            </a:r>
            <a:r>
              <a:rPr lang="en-US" sz="1400" dirty="0">
                <a:solidFill>
                  <a:schemeClr val="bg1">
                    <a:lumMod val="65000"/>
                  </a:schemeClr>
                </a:solidFill>
              </a:rPr>
              <a:t> </a:t>
            </a:r>
          </a:p>
          <a:p>
            <a:pPr>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25/0379</a:t>
            </a:r>
            <a:r>
              <a:rPr lang="en-US" sz="1400" dirty="0">
                <a:solidFill>
                  <a:schemeClr val="bg1">
                    <a:lumMod val="65000"/>
                  </a:schemeClr>
                </a:solidFill>
              </a:rPr>
              <a:t> </a:t>
            </a:r>
            <a:r>
              <a:rPr lang="en-US" sz="1400" b="0" i="0" u="none" strike="noStrike" dirty="0">
                <a:solidFill>
                  <a:schemeClr val="bg1">
                    <a:lumMod val="65000"/>
                  </a:schemeClr>
                </a:solidFill>
                <a:effectLst/>
              </a:rPr>
              <a:t>Considerations on UHR Sounding Operation</a:t>
            </a:r>
            <a:r>
              <a:rPr lang="en-US" sz="1400" dirty="0">
                <a:solidFill>
                  <a:schemeClr val="bg1">
                    <a:lumMod val="65000"/>
                  </a:schemeClr>
                </a:solidFill>
              </a:rPr>
              <a:t> 			</a:t>
            </a:r>
            <a:r>
              <a:rPr lang="en-US" sz="1400" b="0" i="0" u="none" strike="noStrike" dirty="0">
                <a:solidFill>
                  <a:schemeClr val="bg1">
                    <a:lumMod val="65000"/>
                  </a:schemeClr>
                </a:solidFill>
                <a:effectLst/>
              </a:rPr>
              <a:t>Leonardo Lanante</a:t>
            </a:r>
            <a:r>
              <a:rPr lang="en-US" sz="1400" dirty="0">
                <a:solidFill>
                  <a:schemeClr val="bg1">
                    <a:lumMod val="65000"/>
                  </a:schemeClr>
                </a:solidFill>
              </a:rPr>
              <a:t> </a:t>
            </a:r>
            <a:endParaRPr lang="en-GB" sz="1400" dirty="0">
              <a:solidFill>
                <a:schemeClr val="bg1">
                  <a:lumMod val="65000"/>
                </a:schemeClr>
              </a:solidFill>
            </a:endParaRPr>
          </a:p>
          <a:p>
            <a:endParaRPr lang="en-US" sz="14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a:xfrm>
            <a:off x="685800" y="1447800"/>
            <a:ext cx="7770813" cy="5027613"/>
          </a:xfrm>
        </p:spPr>
        <p:txBody>
          <a:bodyPr/>
          <a:lstStyle/>
          <a:p>
            <a:pPr marL="342900" marR="0" lvl="0" indent="-342900">
              <a:spcBef>
                <a:spcPts val="0"/>
              </a:spcBef>
              <a:spcAft>
                <a:spcPts val="1200"/>
              </a:spcAft>
              <a:buFont typeface="Times New Roman" panose="02020603050405020304" pitchFamily="18" charset="0"/>
              <a:buChar char="-"/>
            </a:pPr>
            <a:r>
              <a:rPr lang="en-US" sz="1200" b="1" dirty="0">
                <a:solidFill>
                  <a:srgbClr val="FF0000"/>
                </a:solidFill>
                <a:effectLst/>
                <a:highlight>
                  <a:srgbClr val="00FFFF"/>
                </a:highlight>
                <a:latin typeface="Times New Roman" panose="02020603050405020304" pitchFamily="18" charset="0"/>
                <a:ea typeface="Times New Roman" panose="02020603050405020304" pitchFamily="18" charset="0"/>
              </a:rPr>
              <a:t>March 17-21 			(Monday-Friday) 					 Holiday</a:t>
            </a:r>
            <a:endParaRPr lang="en-US" sz="12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March 24 			(Monday)			 –</a:t>
            </a:r>
            <a:r>
              <a:rPr lang="en-US" sz="1200" dirty="0">
                <a:solidFill>
                  <a:schemeClr val="tx1"/>
                </a:solidFill>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MAC/PHY		19:00-21:00 ET</a:t>
            </a:r>
            <a:endParaRPr lang="en-US" sz="12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March 26 			(Thursday) 		 	– MAC/PHY </a:t>
            </a:r>
            <a:r>
              <a:rPr lang="en-GB" sz="1200" b="1" dirty="0">
                <a:solidFill>
                  <a:schemeClr val="tx1"/>
                </a:solidFill>
                <a:effectLst/>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March 31 			(Monday)			 –</a:t>
            </a:r>
            <a:r>
              <a:rPr lang="en-US" sz="1200" dirty="0">
                <a:solidFill>
                  <a:schemeClr val="tx1"/>
                </a:solidFill>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MAC/PHY		19:00-21:00 ET</a:t>
            </a:r>
            <a:endParaRPr lang="en-US" sz="12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03 			(Thursday) 		 	– MAC/PHY </a:t>
            </a:r>
            <a:r>
              <a:rPr lang="en-GB" sz="1200" b="1" dirty="0">
                <a:solidFill>
                  <a:schemeClr val="tx1"/>
                </a:solidFill>
                <a:effectLst/>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07 			(Monday)			 –</a:t>
            </a:r>
            <a:r>
              <a:rPr lang="en-US" sz="1200" dirty="0">
                <a:solidFill>
                  <a:schemeClr val="tx1"/>
                </a:solidFill>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MAC/PHY		19:00-21:00 ET</a:t>
            </a:r>
            <a:endParaRPr lang="en-US" sz="12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10				(Thursday) 		 	– MAC/PHY </a:t>
            </a:r>
            <a:r>
              <a:rPr lang="en-GB" sz="1200" b="1" dirty="0">
                <a:solidFill>
                  <a:schemeClr val="tx1"/>
                </a:solidFill>
                <a:effectLst/>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14 			(Monday)			 –</a:t>
            </a:r>
            <a:r>
              <a:rPr lang="en-US" sz="1200" dirty="0">
                <a:solidFill>
                  <a:schemeClr val="tx1"/>
                </a:solidFill>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MAC/PHY		19:00-21:00 ET</a:t>
            </a:r>
            <a:endParaRPr lang="en-US" sz="12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17				(Thursday) 		 	– MAC/PHY </a:t>
            </a:r>
            <a:r>
              <a:rPr lang="en-GB" sz="1200" b="1" dirty="0">
                <a:solidFill>
                  <a:schemeClr val="tx1"/>
                </a:solidFill>
                <a:effectLst/>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21 			(Monday)			 –</a:t>
            </a:r>
            <a:r>
              <a:rPr lang="en-US" sz="1200" dirty="0">
                <a:solidFill>
                  <a:schemeClr val="tx1"/>
                </a:solidFill>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MAC/PHY		19:00-21:00 ET</a:t>
            </a:r>
            <a:endParaRPr lang="en-US" sz="12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24				(Thursday) 		 	– MAC/PHY </a:t>
            </a:r>
            <a:r>
              <a:rPr lang="en-GB" sz="1200" b="1" dirty="0">
                <a:solidFill>
                  <a:schemeClr val="tx1"/>
                </a:solidFill>
                <a:effectLst/>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28 			(Monday)			 –</a:t>
            </a:r>
            <a:r>
              <a:rPr lang="en-US" sz="1200" dirty="0">
                <a:solidFill>
                  <a:schemeClr val="tx1"/>
                </a:solidFill>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MAC/PHY		19:00-21:00 ET</a:t>
            </a:r>
            <a:endParaRPr lang="en-US" sz="12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May 01 				(Thursday)			 –</a:t>
            </a:r>
            <a:r>
              <a:rPr lang="en-US" sz="1200" dirty="0">
                <a:solidFill>
                  <a:schemeClr val="tx1"/>
                </a:solidFill>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Joint*		10:00-12:00 ET</a:t>
            </a:r>
            <a:endParaRPr lang="en-US" sz="12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rgbClr val="FF0000"/>
                </a:solidFill>
                <a:effectLst/>
                <a:highlight>
                  <a:srgbClr val="00FFFF"/>
                </a:highlight>
                <a:latin typeface="Times New Roman" panose="02020603050405020304" pitchFamily="18" charset="0"/>
                <a:ea typeface="Times New Roman" panose="02020603050405020304" pitchFamily="18" charset="0"/>
              </a:rPr>
              <a:t>March 05-09			(Monday-Friday) 					 Holiday</a:t>
            </a:r>
            <a:endParaRPr lang="en-US" sz="12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0" indent="0">
              <a:spcBef>
                <a:spcPts val="0"/>
              </a:spcBef>
              <a:spcAft>
                <a:spcPts val="1200"/>
              </a:spcAft>
            </a:pPr>
            <a:r>
              <a:rPr lang="en-US" sz="1100" b="0" dirty="0">
                <a:solidFill>
                  <a:schemeClr val="tx1"/>
                </a:solidFill>
                <a:latin typeface="Times New Roman" panose="02020603050405020304" pitchFamily="18" charset="0"/>
                <a:ea typeface="Times New Roman" panose="02020603050405020304" pitchFamily="18" charset="0"/>
              </a:rPr>
              <a:t>* TGbn joint session during which there can be motions, subject to WG chair approval and with 10-day advanced notice.</a:t>
            </a:r>
            <a:endParaRPr lang="en-US" sz="12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1" name="Content Placeholder 10">
            <a:extLst>
              <a:ext uri="{FF2B5EF4-FFF2-40B4-BE49-F238E27FC236}">
                <a16:creationId xmlns:a16="http://schemas.microsoft.com/office/drawing/2014/main" id="{DAD40004-77EF-3D96-0546-FAC1D9E9C4BD}"/>
              </a:ext>
            </a:extLst>
          </p:cNvPr>
          <p:cNvSpPr>
            <a:spLocks noGrp="1"/>
          </p:cNvSpPr>
          <p:nvPr>
            <p:ph idx="1"/>
          </p:nvPr>
        </p:nvSpPr>
        <p:spPr/>
        <p:txBody>
          <a:bodyPr/>
          <a:lstStyle/>
          <a:p>
            <a:r>
              <a:rPr lang="en-US" dirty="0"/>
              <a:t>PHY/MAC ad-hoc (hybrid mode)</a:t>
            </a:r>
          </a:p>
          <a:p>
            <a:r>
              <a:rPr lang="en-US" dirty="0"/>
              <a:t>Europe in TBD location, July 23-25, 2025</a:t>
            </a:r>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May 2025</a:t>
            </a:r>
          </a:p>
        </p:txBody>
      </p:sp>
      <p:sp>
        <p:nvSpPr>
          <p:cNvPr id="11" name="Content Placeholder 10">
            <a:extLst>
              <a:ext uri="{FF2B5EF4-FFF2-40B4-BE49-F238E27FC236}">
                <a16:creationId xmlns:a16="http://schemas.microsoft.com/office/drawing/2014/main" id="{8411FA8B-D8CA-EE5A-BE06-2516E94828A1}"/>
              </a:ext>
            </a:extLst>
          </p:cNvPr>
          <p:cNvSpPr>
            <a:spLocks noGrp="1"/>
          </p:cNvSpPr>
          <p:nvPr>
            <p:ph idx="1"/>
          </p:nvPr>
        </p:nvSpPr>
        <p:spPr/>
        <p:txBody>
          <a:bodyPr/>
          <a:lstStyle/>
          <a:p>
            <a:pPr>
              <a:buFont typeface="Arial" panose="020B0604020202020204" pitchFamily="34" charset="0"/>
              <a:buChar char="•"/>
            </a:pPr>
            <a:r>
              <a:rPr lang="en-US" dirty="0"/>
              <a:t>Resolve comments from CC50</a:t>
            </a:r>
          </a:p>
          <a:p>
            <a:pPr>
              <a:buFont typeface="Arial" panose="020B0604020202020204" pitchFamily="34" charset="0"/>
              <a:buChar char="•"/>
            </a:pPr>
            <a:r>
              <a:rPr lang="en-US" dirty="0"/>
              <a:t>Complete inclusion of PDTs to TGbn draft</a:t>
            </a:r>
          </a:p>
          <a:p>
            <a:pPr>
              <a:buFont typeface="Arial" panose="020B0604020202020204" pitchFamily="34" charset="0"/>
              <a:buChar char="•"/>
            </a:pPr>
            <a:r>
              <a:rPr lang="en-US" dirty="0"/>
              <a:t>Target approving delivery of TGbn D1.0 in May F2F </a:t>
            </a:r>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D866D8C8-E576-DFDC-1BBA-6F3E14D8CE96}"/>
              </a:ext>
            </a:extLst>
          </p:cNvPr>
          <p:cNvSpPr>
            <a:spLocks noGrp="1"/>
          </p:cNvSpPr>
          <p:nvPr>
            <p:ph idx="1"/>
          </p:nvPr>
        </p:nvSpPr>
        <p:spPr/>
        <p:txBody>
          <a:bodyPr/>
          <a:lstStyle/>
          <a:p>
            <a:r>
              <a:rPr lang="en-US" dirty="0"/>
              <a:t>None.</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2025 meeting, and conf calls</a:t>
            </a:r>
          </a:p>
          <a:p>
            <a:pPr>
              <a:buFont typeface="Arial" panose="020B0604020202020204" pitchFamily="34" charset="0"/>
              <a:buChar char="•"/>
            </a:pPr>
            <a:r>
              <a:rPr lang="en-US" sz="1800" dirty="0"/>
              <a:t>Approve TGbn minutes from January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Monday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January 2025 meeting, and conf calls</a:t>
            </a:r>
          </a:p>
          <a:p>
            <a:pPr lvl="1">
              <a:lnSpc>
                <a:spcPct val="80000"/>
              </a:lnSpc>
              <a:buFont typeface="Arial" panose="020B0604020202020204" pitchFamily="34" charset="0"/>
              <a:buChar char="•"/>
            </a:pPr>
            <a:r>
              <a:rPr lang="en-US" altLang="en-US" sz="1000" dirty="0"/>
              <a:t>Approve TGbn minutes from January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kern="0" dirty="0"/>
              <a:t>Thursday PM1 (13:30-15:30)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March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14857926"/>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a:t>
                      </a:r>
                      <a:r>
                        <a:rPr lang="en-US" sz="1800" b="1" dirty="0">
                          <a:solidFill>
                            <a:srgbClr val="FF0000"/>
                          </a:solidFill>
                        </a:rPr>
                        <a:t>PHY/</a:t>
                      </a:r>
                      <a:r>
                        <a:rPr lang="en-US" sz="1800" b="1" dirty="0">
                          <a:solidFill>
                            <a:schemeClr val="tx1"/>
                          </a:solidFill>
                        </a:rPr>
                        <a:t>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r>
                        <a:rPr lang="en-US" sz="1800" b="1" dirty="0">
                          <a:solidFill>
                            <a:srgbClr val="FF0000"/>
                          </a:solidFill>
                        </a:rPr>
                        <a:t>PHY/</a:t>
                      </a:r>
                      <a:r>
                        <a:rPr lang="en-US" sz="1800" b="1" dirty="0">
                          <a:solidFill>
                            <a:schemeClr val="tx1"/>
                          </a:solidFill>
                        </a:rPr>
                        <a:t>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9-14,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6680234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25/0250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PDT on PHY Coordinated Spatial Reuse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25/0414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PDT-Joint-NDP-Announcement frame format</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p>
                      <a:pPr algn="ctr" fontAlgn="ctr"/>
                      <a:r>
                        <a:rPr lang="en-US" sz="800" b="0" i="0" u="none" strike="noStrike" dirty="0">
                          <a:solidFill>
                            <a:schemeClr val="tx1"/>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dirty="0">
                          <a:solidFill>
                            <a:schemeClr val="tx1"/>
                          </a:solidFill>
                          <a:effectLst/>
                          <a:latin typeface="Times New Roman" panose="02020603050405020304" pitchFamily="18" charset="0"/>
                          <a:hlinkClick r:id="rId3"/>
                        </a:rPr>
                        <a:t>24/2007r4</a:t>
                      </a: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PDT-MAC-P EDCA</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25/0437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CC D0.1 subclause 37.11</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25/0438</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CC D0.1 subclause 9..3.1.8.6</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M-BA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25/244r3</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err="1">
                          <a:solidFill>
                            <a:srgbClr val="00B050"/>
                          </a:solidFill>
                          <a:effectLst/>
                          <a:latin typeface="Times New Roman" panose="02020603050405020304" pitchFamily="18" charset="0"/>
                        </a:rPr>
                        <a:t>pdt</a:t>
                      </a:r>
                      <a:r>
                        <a:rPr lang="en-US" sz="800" b="0" i="0" u="none" strike="noStrike" dirty="0">
                          <a:solidFill>
                            <a:srgbClr val="00B050"/>
                          </a:solidFill>
                          <a:effectLst/>
                          <a:latin typeface="Times New Roman" panose="02020603050405020304" pitchFamily="18" charset="0"/>
                        </a:rPr>
                        <a:t>-mac-AP ID assignment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 SP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25/454r0</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PDT-MAC-DSO</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GB" sz="800" b="0" i="0" u="none" strike="noStrike" kern="1200" dirty="0">
                        <a:solidFill>
                          <a:schemeClr val="tx1"/>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3486720956"/>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900" b="0" i="0" u="sng"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24/1750</a:t>
                      </a:r>
                      <a:endParaRPr lang="en-US" sz="900" b="0" i="0" u="sng"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Managed on-channel P2P communication and simulations - Follow up</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Iñaki Val</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P2P</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24/1838</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Considerations on Coordinated NPCA</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Mahmoud Hasabelnaby</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4"/>
                        </a:rPr>
                        <a:t>24/1863</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24/1867</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Further Consideration for NPCA Operation</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Jeongki Kim</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6"/>
                        </a:rPr>
                        <a:t>24/1872</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24/1874</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Further Details on Improving Roaming between MLDs</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Huang, Po-kai</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 </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24/1875</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MLMD Architecture</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Jarkko Kneckt</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 </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900" b="0" i="0" u="sng" strike="sngStrike" kern="1200" dirty="0">
                          <a:solidFill>
                            <a:srgbClr val="FF000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24/1878</a:t>
                      </a:r>
                      <a:endParaRPr lang="en-US" sz="9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900" b="0" i="0" u="none" strike="sngStrike" kern="1200">
                          <a:solidFill>
                            <a:srgbClr val="FF0000"/>
                          </a:solidFill>
                          <a:effectLst/>
                          <a:latin typeface="Times New Roman" panose="02020603050405020304" pitchFamily="18" charset="0"/>
                          <a:ea typeface="MS Gothic" panose="020B0609070205080204" pitchFamily="49" charset="-128"/>
                        </a:rPr>
                        <a:t>OBSS bandwidth ambiguity in NPCA</a:t>
                      </a:r>
                      <a:endParaRPr lang="en-US" sz="9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sngStrike" kern="1200">
                          <a:solidFill>
                            <a:srgbClr val="FF0000"/>
                          </a:solidFill>
                          <a:effectLst/>
                          <a:latin typeface="Times New Roman" panose="02020603050405020304" pitchFamily="18" charset="0"/>
                          <a:ea typeface="MS Gothic" panose="020B0609070205080204" pitchFamily="49" charset="-128"/>
                        </a:rPr>
                        <a:t>Gaurang Naik</a:t>
                      </a:r>
                      <a:endParaRPr lang="en-US" sz="9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9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sngStrike" kern="1200">
                          <a:solidFill>
                            <a:srgbClr val="FF0000"/>
                          </a:solidFill>
                          <a:effectLst/>
                          <a:latin typeface="Times New Roman" panose="02020603050405020304" pitchFamily="18" charset="0"/>
                          <a:ea typeface="MS Gothic" panose="020B0609070205080204" pitchFamily="49" charset="-128"/>
                        </a:rPr>
                        <a:t>NPCA</a:t>
                      </a:r>
                      <a:endParaRPr lang="en-US" sz="9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9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24/1879 </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Neel Krishnan</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1"/>
                        </a:rPr>
                        <a:t>24/1880</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US" sz="9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24/1882</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Link Setup for Seamless Roaming</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Chittabrata Ghosh</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24/1883</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Seamless-Roaming</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Giovanni Chisci</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24/1884</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Signaling considerations for seamless roaming</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Abhishek Patil</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9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US" sz="9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5">
                            <a:extLst>
                              <a:ext uri="{A12FA001-AC4F-418D-AE19-62706E023703}">
                                <ahyp:hlinkClr xmlns:ahyp="http://schemas.microsoft.com/office/drawing/2018/hyperlinkcolor" val="tx"/>
                              </a:ext>
                            </a:extLst>
                          </a:hlinkClick>
                        </a:rPr>
                        <a:t>24/1889</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Seamless roaming follow up 1</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Liwen Chu</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693CCF-839B-28ED-38C0-984A388A2F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1D2BAE-9B92-B7AC-9763-3C2F6A2000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5CE7C649-C768-67E8-EC86-57A70E4385EC}"/>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39B1B84A-8A1F-CBCB-21E4-BAB8BAA294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ECF54D1E-B235-2B22-F4FF-4976076D2C4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13D6926-FFF3-DAC4-0F8C-3240AF36F83A}"/>
              </a:ext>
            </a:extLst>
          </p:cNvPr>
          <p:cNvGraphicFramePr>
            <a:graphicFrameLocks noGrp="1"/>
          </p:cNvGraphicFramePr>
          <p:nvPr>
            <p:extLst>
              <p:ext uri="{D42A27DB-BD31-4B8C-83A1-F6EECF244321}">
                <p14:modId xmlns:p14="http://schemas.microsoft.com/office/powerpoint/2010/main" val="55627443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9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24/1890</a:t>
                      </a:r>
                      <a:endParaRPr lang="en-GB" sz="9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3"/>
                        </a:rPr>
                        <a:t>24/1892</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4"/>
                        </a:rPr>
                        <a:t>24/1897</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Control frame protection keys</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5"/>
                        </a:rPr>
                        <a:t>24/1898</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Pooya Monajemi</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6"/>
                        </a:rPr>
                        <a:t>24/1899</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UHR SCS Enhancements </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9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gridSpan="6">
                  <a:txBody>
                    <a:bodyPr/>
                    <a:lstStyle/>
                    <a:p>
                      <a:pPr algn="ctr" fontAlgn="ctr"/>
                      <a:r>
                        <a:rPr lang="en-US" sz="800" b="1" i="0" u="none" strike="noStrike" dirty="0">
                          <a:solidFill>
                            <a:srgbClr val="FF0000"/>
                          </a:solidFill>
                          <a:effectLst/>
                          <a:latin typeface="Times New Roman" panose="02020603050405020304" pitchFamily="18" charset="0"/>
                        </a:rPr>
                        <a:t>End of First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4879663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Optimizing Roaming Scan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7"/>
                        </a:rPr>
                        <a:t>24/1095</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24/1907</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Trigger Frame Protection </a:t>
                      </a:r>
                      <a:r>
                        <a:rPr lang="en-GB" sz="800" b="0" i="0" u="none" strike="sngStrike" kern="1200" dirty="0" err="1">
                          <a:solidFill>
                            <a:srgbClr val="FF0000"/>
                          </a:solidFill>
                          <a:effectLst/>
                          <a:latin typeface="Times New Roman" panose="02020603050405020304" pitchFamily="18" charset="0"/>
                          <a:ea typeface="MS Gothic" panose="020B0609070205080204" pitchFamily="49" charset="-128"/>
                        </a:rPr>
                        <a:t>Signaling</a:t>
                      </a:r>
                      <a:endParaRPr lang="en-US" sz="800" b="0" i="0" u="none" strike="sng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Po-Kai Huang</a:t>
                      </a:r>
                      <a:endParaRPr lang="en-US" sz="800" b="0" i="0" u="none" strike="sngStrike" dirty="0">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dirty="0">
                          <a:solidFill>
                            <a:srgbClr val="FF0000"/>
                          </a:solidFill>
                          <a:effectLst/>
                          <a:latin typeface="Times New Roman" panose="02020603050405020304" pitchFamily="18" charset="0"/>
                          <a:ea typeface="MS Gothic" panose="020B0609070205080204" pitchFamily="49" charset="-128"/>
                        </a:rPr>
                        <a:t>Security</a:t>
                      </a:r>
                      <a:endParaRPr lang="en-US" sz="800" b="1"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24/1914</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Further Considerations on NPCA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DongJu Cha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118465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705B72-1A16-2796-D2D0-8C9ED38603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DCC2B2-9DA5-3E05-830A-4E3284B3C443}"/>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1328EF5A-0C8C-08CE-9444-B5BFB2603CF6}"/>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B152082B-7494-DBA4-14C8-C6487240104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A6AB8DD-45FE-ECC7-BE0B-8EB3A92A1741}"/>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03FC4228-A2D0-15FB-4493-04672D96B6D5}"/>
              </a:ext>
            </a:extLst>
          </p:cNvPr>
          <p:cNvGraphicFramePr>
            <a:graphicFrameLocks noGrp="1"/>
          </p:cNvGraphicFramePr>
          <p:nvPr>
            <p:extLst>
              <p:ext uri="{D42A27DB-BD31-4B8C-83A1-F6EECF244321}">
                <p14:modId xmlns:p14="http://schemas.microsoft.com/office/powerpoint/2010/main" val="270786597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24/2050</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24/2051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24/2059</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24/2061</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Usage of NPCA in M-AP coordination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Si-Chan Noh </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24/2076</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TDLS-over-off-channel</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P2P</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Protection-Improvement-for-CRTWT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 Follow Up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24/2088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Yuxin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24/2089</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Yuxin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24/2092</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Considerations on NPCA Follow Up  </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Maolin Zhang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B05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Iñaki Val Beitia</a:t>
                      </a:r>
                      <a:endParaRPr lang="en-GB"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Uplink RSSI and AP Transmit Power Information for Effective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Neel Nurani Krishnan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238289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B7128B-F941-6030-BA74-F071C8EBBF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D4C457-3EB3-6DEA-5DBE-380EA63241B5}"/>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AA9D3674-0DC8-73C8-82E8-DF4075B0FE2C}"/>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E6287867-9717-B4C8-8345-A59C49C3DFF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9568D8C-9881-D364-807E-EA56A5BAFE1E}"/>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A8D355F1-BDE0-A145-9E1D-3CED345D9C96}"/>
              </a:ext>
            </a:extLst>
          </p:cNvPr>
          <p:cNvGraphicFramePr>
            <a:graphicFrameLocks noGrp="1"/>
          </p:cNvGraphicFramePr>
          <p:nvPr>
            <p:extLst>
              <p:ext uri="{D42A27DB-BD31-4B8C-83A1-F6EECF244321}">
                <p14:modId xmlns:p14="http://schemas.microsoft.com/office/powerpoint/2010/main" val="215708180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Fast RSSI Measurement Follow-up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24/2123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HOL Blocking Issue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Frame-Sequence-for-CSR-and-CBF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Handling-Asymmetric-Switching-for-Non-Primary-Channel-Acces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Intention-Announcement-and-Feedback-in-Multi-AP-Coordination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24/2137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Enable DAPS Transmission for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Non-Primary Channel Access with MLO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Hui Che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Condition for Interference Channel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Hui Che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Operation with Multi-link Device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Longlong Hong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buffered data deliver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Hang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Discussion-on-different-view-problem-of-NPCA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637677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5C9246-729B-F6C5-F2B4-C7EDF879BF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FE9DEF-2F4D-F39E-055F-E1AC25AB193C}"/>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576E3233-539E-B0EE-7109-1B73D136B9F8}"/>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E97DA0D4-598D-BC57-1D70-9021086E463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1A8D21C-A682-D6A5-C6B7-9B6ABB043E89}"/>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E69601C-5D34-F548-77B4-A159109D5A6E}"/>
              </a:ext>
            </a:extLst>
          </p:cNvPr>
          <p:cNvGraphicFramePr>
            <a:graphicFrameLocks noGrp="1"/>
          </p:cNvGraphicFramePr>
          <p:nvPr>
            <p:extLst>
              <p:ext uri="{D42A27DB-BD31-4B8C-83A1-F6EECF244321}">
                <p14:modId xmlns:p14="http://schemas.microsoft.com/office/powerpoint/2010/main" val="220415863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Indication of the unavailability information for IDC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Hank Hyeonjun Sung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Enhanced Polling Phase for the Co-TDMA Procedure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Individually Addressed BSRP Trigger Frame and Multi-STA BlockAck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25/0071</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Kerstin Johnsson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DSO</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25/0083</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Fairness Issue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High-Priority EDCA Management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Mikhail Liubogoshchev</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25/0098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On Mandatory and Optional 11bn Feature</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Jianhan Liu</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Miscellaneous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25/0103</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472517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2405F-BAE1-917E-4AD6-3164ABB032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9FDEC2-C4FC-0EEF-4FE4-5F12BC54C618}"/>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81B3AA14-D78D-3024-221A-9A5E010CAD5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12ED8A97-729C-33B1-1E05-59981178B9D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4B2FAF1-4939-DEA2-D73B-670B003FC70F}"/>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73CB38E0-427D-B58F-C55E-1EDA46B15C60}"/>
              </a:ext>
            </a:extLst>
          </p:cNvPr>
          <p:cNvGraphicFramePr>
            <a:graphicFrameLocks noGrp="1"/>
          </p:cNvGraphicFramePr>
          <p:nvPr>
            <p:extLst>
              <p:ext uri="{D42A27DB-BD31-4B8C-83A1-F6EECF244321}">
                <p14:modId xmlns:p14="http://schemas.microsoft.com/office/powerpoint/2010/main" val="377540391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25/0109</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Lin Yang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Miscellaneous </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 Scheduling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Bian Tong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fairness issue for MAP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25/0120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Format Design for High-Priority EDCA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Qisheng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Client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25/0125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Interoperability of NPCA primary channel switching conditions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 DSO operation and P2P links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Operating Mode Notification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 Switching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r h="278505">
                <a:tc gridSpan="6">
                  <a:txBody>
                    <a:bodyPr/>
                    <a:lstStyle/>
                    <a:p>
                      <a:pPr algn="ctr" fontAlgn="ctr"/>
                      <a:r>
                        <a:rPr lang="en-GB" sz="800" b="0" i="0" u="none" strike="noStrike" dirty="0">
                          <a:solidFill>
                            <a:srgbClr val="FF0000"/>
                          </a:solidFill>
                          <a:effectLst/>
                          <a:latin typeface="Times New Roman" panose="02020603050405020304" pitchFamily="18" charset="0"/>
                        </a:rPr>
                        <a:t>End of Second Cut-Off</a:t>
                      </a:r>
                    </a:p>
                  </a:txBody>
                  <a:tcPr marL="9525" marR="9525" marT="9525" marB="0" anchor="ctr"/>
                </a:tc>
                <a:tc hMerge="1">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8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353513"/>
                  </a:ext>
                </a:extLst>
              </a:tr>
            </a:tbl>
          </a:graphicData>
        </a:graphic>
      </p:graphicFrame>
    </p:spTree>
    <p:extLst>
      <p:ext uri="{BB962C8B-B14F-4D97-AF65-F5344CB8AC3E}">
        <p14:creationId xmlns:p14="http://schemas.microsoft.com/office/powerpoint/2010/main" val="9737856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1FA6F-40CE-84D8-8041-A10E3B15A2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53548E-8ABC-AF0B-4C2D-E871D98CD7F5}"/>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47F6B47-3688-72BE-842A-993D12C6871A}"/>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F0AEF053-7B88-672B-0530-34DFA23BBE4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29D8CA0-97D6-6B70-D3E2-7A47AF200A7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4C202810-64E4-38F1-14F2-0E29CBA19040}"/>
              </a:ext>
            </a:extLst>
          </p:cNvPr>
          <p:cNvGraphicFramePr>
            <a:graphicFrameLocks noGrp="1"/>
          </p:cNvGraphicFramePr>
          <p:nvPr>
            <p:extLst>
              <p:ext uri="{D42A27DB-BD31-4B8C-83A1-F6EECF244321}">
                <p14:modId xmlns:p14="http://schemas.microsoft.com/office/powerpoint/2010/main" val="23502289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 25/0436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NAV setting for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Zhao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24/0348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Information exchange in SMD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Ryuichi Hirata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amsdu-operations-based-on-scs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Yanchao Xu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SCS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25/0011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Co-RTWT-follow-up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STAs without NPCA Capability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25/0019</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Issues-on-DPS-Mode-Change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Issues on DPS Mode Change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Gwangho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Context Transfer in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Zhenpeng Shi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Zhenpeng Shi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4"/>
                        </a:rPr>
                        <a:t>25/0087</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Co-Triggering Frame Design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 Insik Jung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25/0103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Simplified Carrier Synchronization for CoBF Transmissions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Shuling (Julia) Feng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C-TDMA: Considerations for operating BW and primary channels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5"/>
                        </a:rPr>
                        <a:t>25/0151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Fairness Problem in PEDCA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25/0162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RU indication to reduce scheduling complexity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Jiyang Bai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297296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9D4E3F-474D-2C38-F672-21E1B68249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C937C1-8016-81B0-4D0D-D5C77C3FA938}"/>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CD85FBAF-33F0-2610-6E3A-556AA8BFC6C5}"/>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B510019C-5471-371D-0CFB-65696B36C18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245C6E7-7E3B-C31D-1F8A-0C97C6BE25D6}"/>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92870B01-B510-A13A-F017-770137AEA6E6}"/>
              </a:ext>
            </a:extLst>
          </p:cNvPr>
          <p:cNvGraphicFramePr>
            <a:graphicFrameLocks noGrp="1"/>
          </p:cNvGraphicFramePr>
          <p:nvPr>
            <p:extLst>
              <p:ext uri="{D42A27DB-BD31-4B8C-83A1-F6EECF244321}">
                <p14:modId xmlns:p14="http://schemas.microsoft.com/office/powerpoint/2010/main" val="387075356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25/0189</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Elicitation-of-response-transmissions-in-coordinated-spatial-reuse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Hassan Omar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25/0195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High priority channel access-follow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management across multi link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Indication for coex event-follow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25/0235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SCS Enhancement -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Takuhiro Sato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SCS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Access Delay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EPCS Priority Access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John Wullert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25/0247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 CoBF Sounding Sequence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25/0248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Partial Bandwidth Sounding for Co-BF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Qisheng Huang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25/0254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Co-SR-Power-Control-Considerations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25/0259</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Thoughts on ELR PHY modifications for high-mobility STAs</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Azin Neishaboori</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Deferred</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25/0273</a:t>
                      </a:r>
                    </a:p>
                  </a:txBody>
                  <a:tcPr marL="9525" marR="9525" marT="9525" marB="0" anchor="ctr"/>
                </a:tc>
                <a:tc>
                  <a:txBody>
                    <a:bodyPr/>
                    <a:lstStyle/>
                    <a:p>
                      <a:pPr algn="l" fontAlgn="ctr"/>
                      <a:r>
                        <a:rPr lang="fr-FR" sz="800" b="0" i="0" u="none" strike="noStrike">
                          <a:solidFill>
                            <a:srgbClr val="000000"/>
                          </a:solidFill>
                          <a:effectLst/>
                          <a:latin typeface="Times New Roman" panose="02020603050405020304" pitchFamily="18" charset="0"/>
                        </a:rPr>
                        <a:t>Efficient Coex For Non-AP STAs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 Additional Classes B or 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for Beacon and DTIM Groupcast Bursts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421502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11CE54-4BAF-CBE8-BEC5-CE5DFAA6D6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4B4953-7C70-78F1-BF3B-8832A38E1C2C}"/>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9F6110FA-EE5D-2B4F-F906-87155D00C2AA}"/>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64FE4DB-B766-7A44-10A8-B2830E20CB5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CD5422F-AEBD-6450-3A00-09EACBA26446}"/>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3270B3B2-9EAF-42B9-6289-7197195E7A9E}"/>
              </a:ext>
            </a:extLst>
          </p:cNvPr>
          <p:cNvGraphicFramePr>
            <a:graphicFrameLocks noGrp="1"/>
          </p:cNvGraphicFramePr>
          <p:nvPr>
            <p:extLst>
              <p:ext uri="{D42A27DB-BD31-4B8C-83A1-F6EECF244321}">
                <p14:modId xmlns:p14="http://schemas.microsoft.com/office/powerpoint/2010/main" val="243830599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Co-RTWT Start Time Protection Rule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Follow Up on DRUs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SMD roaming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Buffered DL Data Handling for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25/0280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neighbor recommendation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Multi-STA Block Ack Enhancement for BSR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SMD roaming context transfer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25/0283</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Inter-AP Carrier Synchronization for Coordinated Beamforming</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Bilal Sadiq</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Deferred</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25/0289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R-TWT Sharing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Gaius Wee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Trigger Enhancement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25/0309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roaming-security-procedure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Xuwen Zhao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25/0333</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Consideration on ELR for 11bn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Lei Zhou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25/0343</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Multi-AP framework for Co-SR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 Minotani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25/0344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Design of Interference Mitigation Pilots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Ke Zhong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IM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73264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March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March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https://cvent.me/q5le5L</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B3349-4314-90B9-2939-B412F947D8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A7DC1F-F230-4986-7839-4D6529BA0366}"/>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9BB5972-A040-2FE7-DED2-A2B0292D559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4A92D7B-6660-3919-CDC9-CD9A6F9C45E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D0B4970-2339-0A88-02AB-7EBC8C2163C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09E2770A-A804-D288-70CD-EB76D4FD5C5D}"/>
              </a:ext>
            </a:extLst>
          </p:cNvPr>
          <p:cNvGraphicFramePr>
            <a:graphicFrameLocks noGrp="1"/>
          </p:cNvGraphicFramePr>
          <p:nvPr>
            <p:extLst>
              <p:ext uri="{D42A27DB-BD31-4B8C-83A1-F6EECF244321}">
                <p14:modId xmlns:p14="http://schemas.microsoft.com/office/powerpoint/2010/main" val="337805055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25/0354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Transmit Constellation Error for Additional MCSs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Genadiy Tsodik</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25/0358</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Open Topics for DRU on 60MHz</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25/0359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Open Issues for 60 MHz DBW</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Eunsung Park</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25/0361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Issue on ELR PPDU Length Indication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Yapu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25/0362</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Improvement on Co-BF Sounding</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Yapu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sngStrike">
                          <a:solidFill>
                            <a:srgbClr val="FF0000"/>
                          </a:solidFill>
                          <a:effectLst/>
                          <a:latin typeface="Times New Roman" panose="02020603050405020304" pitchFamily="18" charset="0"/>
                        </a:rPr>
                        <a:t>25/0368</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Co-BF CSI Feedback Discussions</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Zigui Yang</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25/0375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TXVECTOR Parameters for Multi-AP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Discussion for DPS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Jeongki Kim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Multiple Shared AP Allocation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UHR Sounding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3624299"/>
                  </a:ext>
                </a:extLst>
              </a:tr>
              <a:tr h="278505">
                <a:tc>
                  <a:txBody>
                    <a:bodyPr/>
                    <a:lstStyle/>
                    <a:p>
                      <a:pPr algn="ctr" rtl="0" fontAlgn="ctr"/>
                      <a:r>
                        <a:rPr lang="en-US" sz="800" b="0" i="0" u="none" strike="noStrike">
                          <a:solidFill>
                            <a:srgbClr val="00B050"/>
                          </a:solidFill>
                          <a:effectLst/>
                          <a:latin typeface="Times New Roman" panose="02020603050405020304" pitchFamily="18" charset="0"/>
                        </a:rPr>
                        <a:t>25/0381</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Some open issues on COBF </a:t>
                      </a:r>
                    </a:p>
                  </a:txBody>
                  <a:tcPr marL="857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p>
                      <a:pPr algn="ctr" rtl="0" fontAlgn="ctr"/>
                      <a:r>
                        <a:rPr lang="en-US" sz="800" b="0" i="0" u="none" strike="noStrike" dirty="0">
                          <a:solidFill>
                            <a:srgbClr val="00B050"/>
                          </a:solidFill>
                          <a:effectLst/>
                          <a:latin typeface="Times New Roman" panose="02020603050405020304" pitchFamily="18" charset="0"/>
                        </a:rPr>
                        <a:t>Ran 2SP</a:t>
                      </a:r>
                    </a:p>
                  </a:txBody>
                  <a:tcPr marL="9525" marR="9525" marT="9525" marB="0" anchor="ctr"/>
                </a:tc>
                <a:tc>
                  <a:txBody>
                    <a:bodyPr/>
                    <a:lstStyle/>
                    <a:p>
                      <a:pPr algn="ctr" rtl="0"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25/0382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Simplified Roaming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25/0387</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IM pilot indices for OFDMA transmissions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Daniel Verenzuela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IM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25/0389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Information Exchange in the CoBF Transmission Phase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25/0392</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Transmit and Receive Specifications for New MCS in 11bn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58373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ECC229-7785-29F5-1FAC-6F0922086C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CEA5D7-0B80-9E46-E6AC-82C88DCF67C1}"/>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C8E762E9-A6CB-AE40-7D91-F10DD7950565}"/>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3C1B6FDB-D436-897C-129E-2A6E4B087E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B453E25-9D94-EC4D-C09E-316F10D3F157}"/>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ADE4299A-B4F0-D0E7-15A8-B928DA54565D}"/>
              </a:ext>
            </a:extLst>
          </p:cNvPr>
          <p:cNvGraphicFramePr>
            <a:graphicFrameLocks noGrp="1"/>
          </p:cNvGraphicFramePr>
          <p:nvPr>
            <p:extLst>
              <p:ext uri="{D42A27DB-BD31-4B8C-83A1-F6EECF244321}">
                <p14:modId xmlns:p14="http://schemas.microsoft.com/office/powerpoint/2010/main" val="42550488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DLTF Design for 60DBW</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Chenchen Liu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Gaurang Naik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LDPC only for MU-MIMO in 11bn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MU MIMO</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25/0397</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Spatial Streams Indication for CoBF TF and PPDU</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Junghoon Suh</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COBF/COSR Design Follow-up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You-Wei Chen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25/0401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CoBF PHY design consideration </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25/0402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 downlink operations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Bandwidth Expansion (DBE)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 Through Target AP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25/0410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New MCS Capability - 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Ross J. Yu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Misc. CBF Topics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Ron Porat</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25/0412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CoBF Frame Sequences and Signaling Details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EMLSR-support-during-CBF</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Dibakar Das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087121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power save - ICF required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76441074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02110734"/>
                  </a:ext>
                </a:extLst>
              </a:tr>
            </a:tbl>
          </a:graphicData>
        </a:graphic>
      </p:graphicFrame>
    </p:spTree>
    <p:extLst>
      <p:ext uri="{BB962C8B-B14F-4D97-AF65-F5344CB8AC3E}">
        <p14:creationId xmlns:p14="http://schemas.microsoft.com/office/powerpoint/2010/main" val="1325535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624E9-BF35-86EB-69BA-27BE66BB2F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6C6092-C879-559E-4085-A2202E822C85}"/>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CD68D8B0-0B2E-B28D-32CD-2A49FE06BA0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160959F-543C-DA76-F006-96EBB57A0F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F34764C-B160-9E95-FDF3-A1DF02188461}"/>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9630718C-D23A-CBA8-B641-20A1EED4CF5B}"/>
              </a:ext>
            </a:extLst>
          </p:cNvPr>
          <p:cNvGraphicFramePr>
            <a:graphicFrameLocks noGrp="1"/>
          </p:cNvGraphicFramePr>
          <p:nvPr>
            <p:extLst>
              <p:ext uri="{D42A27DB-BD31-4B8C-83A1-F6EECF244321}">
                <p14:modId xmlns:p14="http://schemas.microsoft.com/office/powerpoint/2010/main" val="319062061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TxOP based MAPC Schemes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25/0419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Spatial Reuse for NPCA Capable STAs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ICF and NAV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 of DPS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25/0427</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Packet Detection for ELR</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Sigurd Schelstraete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25/0430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in-device-coexistence-signaling-details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gridSpan="6">
                  <a:txBody>
                    <a:bodyPr/>
                    <a:lstStyle/>
                    <a:p>
                      <a:pPr algn="ctr" fontAlgn="ctr"/>
                      <a:r>
                        <a:rPr lang="en-US" sz="800" b="1" i="0" u="none" strike="noStrike" dirty="0">
                          <a:solidFill>
                            <a:srgbClr val="FF0000"/>
                          </a:solidFill>
                          <a:effectLst/>
                          <a:latin typeface="Times New Roman" panose="02020603050405020304" pitchFamily="18" charset="0"/>
                        </a:rPr>
                        <a:t>End of Third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804754465"/>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25/201</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Frame Processing Enhancements for TGbn</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Michael Montemurro</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25-0184</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channel-measurement-announcement</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Kaikai Huang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445</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Discussion on Coordinated NPCA Operation</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Javier Perez-Ramirez</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NPCA</a:t>
                      </a: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1" i="0" u="none" strike="noStrike" dirty="0">
                          <a:solidFill>
                            <a:schemeClr val="tx1"/>
                          </a:solidFill>
                          <a:effectLst/>
                          <a:latin typeface="Times New Roman" panose="02020603050405020304" pitchFamily="18" charset="0"/>
                        </a:rPr>
                        <a:t>90</a:t>
                      </a:r>
                    </a:p>
                  </a:txBody>
                  <a:tcPr marL="9525" marR="9525" marT="9525" marB="0" anchor="ctr"/>
                </a:tc>
                <a:tc>
                  <a:txBody>
                    <a:bodyPr/>
                    <a:lstStyle/>
                    <a:p>
                      <a:pPr algn="l" fontAlgn="ctr"/>
                      <a:r>
                        <a:rPr lang="en-US" sz="800" b="1" i="0" u="none" strike="noStrike" dirty="0">
                          <a:solidFill>
                            <a:schemeClr val="tx1"/>
                          </a:solidFill>
                          <a:effectLst/>
                          <a:latin typeface="Times New Roman" panose="02020603050405020304" pitchFamily="18" charset="0"/>
                        </a:rPr>
                        <a:t>Discussion on Signaling for Dynamic QoS Change</a:t>
                      </a:r>
                    </a:p>
                  </a:txBody>
                  <a:tcPr marL="85725" marR="9525" marT="9525" marB="0" anchor="ctr"/>
                </a:tc>
                <a:tc>
                  <a:txBody>
                    <a:bodyPr/>
                    <a:lstStyle/>
                    <a:p>
                      <a:pPr algn="l" fontAlgn="ctr"/>
                      <a:r>
                        <a:rPr lang="en-US" sz="800" b="1" i="0" u="none" strike="noStrike" dirty="0">
                          <a:solidFill>
                            <a:schemeClr val="tx1"/>
                          </a:solidFill>
                          <a:effectLst/>
                          <a:latin typeface="Times New Roman" panose="02020603050405020304" pitchFamily="18" charset="0"/>
                        </a:rPr>
                        <a:t>Javier Perez-Ramirez</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QoS</a:t>
                      </a: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chemeClr val="tx1"/>
                          </a:solidFill>
                          <a:effectLst/>
                          <a:latin typeface="Times New Roman" panose="02020603050405020304" pitchFamily="18" charset="0"/>
                          <a:hlinkClick r:id="rId2"/>
                        </a:rPr>
                        <a:t>450</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IFCS Discussion</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Avner Epstein</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ICF</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516662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17935320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2/17/2025</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0000"/>
                          </a:solidFill>
                          <a:effectLst/>
                          <a:latin typeface="Times New Roman" panose="02020603050405020304" pitchFamily="18" charset="0"/>
                        </a:rPr>
                        <a:t>24/1688</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2/24/2025</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24/1918</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Pending 5 SP</a:t>
                      </a:r>
                    </a:p>
                    <a:p>
                      <a:pPr algn="ctr" fontAlgn="ctr"/>
                      <a:r>
                        <a:rPr lang="en-US" sz="800" b="0" i="0" u="none" strike="noStrike" dirty="0">
                          <a:solidFill>
                            <a:srgbClr val="00B050"/>
                          </a:solidFill>
                          <a:effectLst/>
                          <a:latin typeface="Times New Roman" panose="02020603050405020304" pitchFamily="18" charset="0"/>
                        </a:rPr>
                        <a:t>Ran 3 SP</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2/26/2025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24/1699r1</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Yuki Yoshikawa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6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23/1897r0, 24/1879r0, 24/658</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25/0081r0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You-Wei Chen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25/0062</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3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11-24/1559r1</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23/1873r0, 23/2003r1, 25/0144, 24/497r0, 24/1129r1</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7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11-24/88, 11-24/815</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3/9/2025</a:t>
                      </a: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kern="1200" dirty="0">
                          <a:solidFill>
                            <a:schemeClr val="tx1"/>
                          </a:solidFill>
                          <a:effectLst/>
                          <a:latin typeface="Times New Roman" panose="02020603050405020304" pitchFamily="18" charset="0"/>
                          <a:ea typeface="+mn-ea"/>
                          <a:cs typeface="+mn-cs"/>
                        </a:rPr>
                        <a:t>11-22/2204, 11-23/2141, 11-23/843, 11-23/1496, 11-23/1892, 11-23/1913, 11-23/1935, 11-23/2027, 11-24/591, 11-24/1157r1</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412r3</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4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413r0</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Dibakar Das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US" sz="1400" dirty="0">
                <a:solidFill>
                  <a:srgbClr val="00B050"/>
                </a:solidFill>
              </a:rPr>
              <a:t>Review/Finalize Comment Assignments for CC50 – PHY tab (TGbn D0.1) – </a:t>
            </a:r>
            <a:r>
              <a:rPr lang="en-US" sz="1400" dirty="0">
                <a:solidFill>
                  <a:srgbClr val="00B050"/>
                </a:solidFill>
                <a:hlinkClick r:id="rId2">
                  <a:extLst>
                    <a:ext uri="{A12FA001-AC4F-418D-AE19-62706E023703}">
                      <ahyp:hlinkClr xmlns:ahyp="http://schemas.microsoft.com/office/drawing/2018/hyperlinkcolor" val="tx"/>
                    </a:ext>
                  </a:extLst>
                </a:hlinkClick>
              </a:rPr>
              <a:t>25/0296r1</a:t>
            </a:r>
            <a:endParaRPr lang="en-GB" sz="1400" dirty="0">
              <a:solidFill>
                <a:srgbClr val="00B050"/>
              </a:solidFill>
            </a:endParaRPr>
          </a:p>
          <a:p>
            <a:pPr lvl="0">
              <a:buFont typeface="Arial" panose="020B0604020202020204" pitchFamily="34" charset="0"/>
              <a:buChar char="•"/>
            </a:pPr>
            <a:r>
              <a:rPr lang="en-GB" sz="1400" dirty="0"/>
              <a:t>Submissions – CBF</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25/0083</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CFO correction and related simplifications for COBF</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Sameer Vermani</a:t>
            </a:r>
          </a:p>
          <a:p>
            <a:pPr lvl="2">
              <a:buFont typeface="Arial" panose="020B0604020202020204" pitchFamily="34" charset="0"/>
              <a:buChar char="•"/>
            </a:pPr>
            <a:r>
              <a:rPr lang="en-US" sz="1000" kern="1200" dirty="0">
                <a:solidFill>
                  <a:srgbClr val="00B050"/>
                </a:solidFill>
                <a:latin typeface="Times New Roman" panose="02020603050405020304" pitchFamily="18" charset="0"/>
                <a:ea typeface="MS Gothic" panose="020B0609070205080204" pitchFamily="49" charset="-128"/>
              </a:rPr>
              <a:t>4 SPs: No objection</a:t>
            </a:r>
            <a:r>
              <a:rPr lang="en-US" sz="1000" dirty="0">
                <a:solidFill>
                  <a:srgbClr val="00B050"/>
                </a:solidFill>
              </a:rPr>
              <a:t> </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25/0103</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Simplified carrier synchronization for </a:t>
            </a:r>
            <a:r>
              <a:rPr lang="en-US" sz="1200" b="0" i="0" u="none" strike="noStrike" kern="1200" dirty="0" err="1">
                <a:solidFill>
                  <a:srgbClr val="00B050"/>
                </a:solidFill>
                <a:effectLst/>
                <a:latin typeface="Times New Roman" panose="02020603050405020304" pitchFamily="18" charset="0"/>
                <a:ea typeface="MS Gothic" panose="020B0609070205080204" pitchFamily="49" charset="-128"/>
              </a:rPr>
              <a:t>CoBF</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transmissions</a:t>
            </a:r>
            <a:r>
              <a:rPr lang="en-US" sz="1200" dirty="0">
                <a:solidFill>
                  <a:srgbClr val="00B050"/>
                </a:solidFill>
              </a:rPr>
              <a:t> 			</a:t>
            </a:r>
            <a:r>
              <a:rPr lang="en-US" sz="1200" b="0" i="0" u="none" strike="noStrike" kern="1200" dirty="0" err="1">
                <a:solidFill>
                  <a:srgbClr val="00B050"/>
                </a:solidFill>
                <a:effectLst/>
                <a:latin typeface="Times New Roman" panose="02020603050405020304" pitchFamily="18" charset="0"/>
                <a:ea typeface="MS Gothic" panose="020B0609070205080204" pitchFamily="49" charset="-128"/>
              </a:rPr>
              <a:t>Shuling</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Feng</a:t>
            </a:r>
            <a:r>
              <a:rPr lang="en-US" sz="1200" dirty="0">
                <a:solidFill>
                  <a:srgbClr val="00B050"/>
                </a:solidFill>
              </a:rPr>
              <a:t> </a:t>
            </a:r>
          </a:p>
          <a:p>
            <a:pPr lvl="1">
              <a:buFont typeface="Arial" panose="020B0604020202020204" pitchFamily="34" charset="0"/>
              <a:buChar char="•"/>
            </a:pPr>
            <a:r>
              <a:rPr lang="en-US" sz="1200" b="0" i="0" u="none" strike="sngStrike" dirty="0">
                <a:solidFill>
                  <a:srgbClr val="FF0000"/>
                </a:solidFill>
                <a:effectLst/>
                <a:latin typeface="Times New Roman" panose="02020603050405020304" pitchFamily="18" charset="0"/>
              </a:rPr>
              <a:t>25/0368</a:t>
            </a:r>
            <a:r>
              <a:rPr lang="en-US" sz="1200" strike="sngStrike" dirty="0">
                <a:solidFill>
                  <a:srgbClr val="FF0000"/>
                </a:solidFill>
              </a:rPr>
              <a:t> </a:t>
            </a:r>
            <a:r>
              <a:rPr lang="en-US" sz="1200" b="0" i="0" u="none" strike="sngStrike" dirty="0">
                <a:solidFill>
                  <a:srgbClr val="FF0000"/>
                </a:solidFill>
                <a:effectLst/>
                <a:latin typeface="Times New Roman" panose="02020603050405020304" pitchFamily="18" charset="0"/>
              </a:rPr>
              <a:t>Co-BF CSI Feedback Discussions	</a:t>
            </a:r>
            <a:r>
              <a:rPr lang="en-US" sz="1200" strike="sngStrike" dirty="0">
                <a:solidFill>
                  <a:srgbClr val="FF0000"/>
                </a:solidFill>
              </a:rPr>
              <a:t> 					</a:t>
            </a:r>
            <a:r>
              <a:rPr lang="en-US" sz="1200" b="0" i="0" u="none" strike="sngStrike" dirty="0" err="1">
                <a:solidFill>
                  <a:srgbClr val="FF0000"/>
                </a:solidFill>
                <a:effectLst/>
                <a:latin typeface="Times New Roman" panose="02020603050405020304" pitchFamily="18" charset="0"/>
              </a:rPr>
              <a:t>Zigui</a:t>
            </a:r>
            <a:r>
              <a:rPr lang="en-US" sz="1200" b="0" i="0" u="none" strike="sngStrike" dirty="0">
                <a:solidFill>
                  <a:srgbClr val="FF0000"/>
                </a:solidFill>
                <a:effectLst/>
                <a:latin typeface="Times New Roman" panose="02020603050405020304" pitchFamily="18" charset="0"/>
              </a:rPr>
              <a:t> Yang</a:t>
            </a:r>
            <a:r>
              <a:rPr lang="en-US" sz="1200" strike="sngStrike" dirty="0">
                <a:solidFill>
                  <a:srgbClr val="FF0000"/>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25/0389</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Information Exchange in the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Transmission Phase</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Alice Chen</a:t>
            </a:r>
            <a:r>
              <a:rPr lang="en-US" sz="1200" dirty="0">
                <a:solidFill>
                  <a:schemeClr val="bg1">
                    <a:lumMod val="65000"/>
                  </a:schemeClr>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25/0397</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Spatial Streams Indication for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TF and PPDU</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Junghoon Suh</a:t>
            </a:r>
            <a:r>
              <a:rPr lang="en-US" sz="1200" dirty="0">
                <a:solidFill>
                  <a:schemeClr val="bg1">
                    <a:lumMod val="65000"/>
                  </a:schemeClr>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25/0401</a:t>
            </a:r>
            <a:r>
              <a:rPr lang="en-US" sz="1200" dirty="0">
                <a:solidFill>
                  <a:schemeClr val="bg1">
                    <a:lumMod val="65000"/>
                  </a:schemeClr>
                </a:solidFill>
              </a:rPr>
              <a:t>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PHY design consideration </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Juan Fang</a:t>
            </a:r>
            <a:r>
              <a:rPr lang="en-US" sz="1200" dirty="0">
                <a:solidFill>
                  <a:schemeClr val="bg1">
                    <a:lumMod val="65000"/>
                  </a:schemeClr>
                </a:solidFill>
              </a:rPr>
              <a:t> </a:t>
            </a:r>
          </a:p>
          <a:p>
            <a:pPr lvl="1">
              <a:buFont typeface="Arial" panose="020B0604020202020204" pitchFamily="34" charset="0"/>
              <a:buChar char="•"/>
            </a:pPr>
            <a:r>
              <a:rPr lang="en-US" sz="1200" dirty="0">
                <a:solidFill>
                  <a:schemeClr val="bg1">
                    <a:lumMod val="65000"/>
                  </a:schemeClr>
                </a:solidFill>
              </a:rPr>
              <a:t>25/0399 COBF/COSR Design Follow-up						You-Wei Chen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706089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47F704-393A-8627-CB43-0623B9FE85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833EB4-6343-3EDF-1511-8BC2A7564398}"/>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8FD72299-B43A-3481-56CA-807B1FA2C69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US" sz="1400" dirty="0">
                <a:solidFill>
                  <a:schemeClr val="bg1">
                    <a:lumMod val="75000"/>
                  </a:schemeClr>
                </a:solidFill>
              </a:rPr>
              <a:t>Review/Finalize Comment Assignments for CC50 – MAC tab (TGbn D0.1) – </a:t>
            </a:r>
            <a:r>
              <a:rPr lang="en-US" sz="1400" dirty="0">
                <a:solidFill>
                  <a:schemeClr val="bg1">
                    <a:lumMod val="75000"/>
                  </a:schemeClr>
                </a:solidFill>
                <a:hlinkClick r:id="rId2">
                  <a:extLst>
                    <a:ext uri="{A12FA001-AC4F-418D-AE19-62706E023703}">
                      <ahyp:hlinkClr xmlns:ahyp="http://schemas.microsoft.com/office/drawing/2018/hyperlinkcolor" val="tx"/>
                    </a:ext>
                  </a:extLst>
                </a:hlinkClick>
              </a:rPr>
              <a:t>25/0296r1</a:t>
            </a:r>
            <a:endParaRPr lang="en-GB" sz="1400" dirty="0">
              <a:solidFill>
                <a:schemeClr val="bg1">
                  <a:lumMod val="75000"/>
                </a:schemeClr>
              </a:solidFill>
            </a:endParaRPr>
          </a:p>
          <a:p>
            <a:pPr lvl="0">
              <a:buFont typeface="Arial" panose="020B0604020202020204" pitchFamily="34" charset="0"/>
              <a:buChar char="•"/>
            </a:pPr>
            <a:r>
              <a:rPr lang="en-GB" sz="1400" dirty="0"/>
              <a:t>Submissions – P2P + NPCA Part 1</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24/1750</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Managed on-channel P2P communication and simulations - Follow up</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Iñaki Val</a:t>
            </a:r>
            <a:r>
              <a:rPr lang="en-US" sz="1200" dirty="0">
                <a:solidFill>
                  <a:srgbClr val="00B050"/>
                </a:solidFill>
                <a:effectLst/>
              </a:rPr>
              <a:t> </a:t>
            </a:r>
          </a:p>
          <a:p>
            <a:pPr lvl="1">
              <a:buFont typeface="Arial" panose="020B0604020202020204" pitchFamily="34" charset="0"/>
              <a:buChar char="•"/>
            </a:pPr>
            <a:r>
              <a:rPr lang="en-GB"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24/2076</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TDLS-over-off-channel</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Liangxiao Xin</a:t>
            </a:r>
            <a:r>
              <a:rPr lang="en-GB" sz="1200" dirty="0">
                <a:solidFill>
                  <a:srgbClr val="00B050"/>
                </a:solidFill>
              </a:rPr>
              <a:t> </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24/1838</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Considerations on Coordinated NPCA</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Mahmoud Hasabelnaby</a:t>
            </a:r>
            <a:r>
              <a:rPr lang="en-US" sz="1200" dirty="0">
                <a:solidFill>
                  <a:srgbClr val="00B050"/>
                </a:solidFill>
              </a:rPr>
              <a:t> </a:t>
            </a:r>
            <a:endParaRPr lang="en-GB" sz="1200" dirty="0">
              <a:solidFill>
                <a:srgbClr val="00B050"/>
              </a:solidFill>
            </a:endParaRP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24/1867</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Further Consideration for NPCA Operation</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Jeongki Kim</a:t>
            </a:r>
            <a:r>
              <a:rPr lang="en-US" sz="1200" dirty="0">
                <a:solidFill>
                  <a:srgbClr val="00B050"/>
                </a:solidFill>
              </a:rPr>
              <a:t> </a:t>
            </a:r>
            <a:endParaRPr lang="en-GB" sz="1200" dirty="0">
              <a:solidFill>
                <a:srgbClr val="00B050"/>
              </a:solidFill>
            </a:endParaRPr>
          </a:p>
          <a:p>
            <a:pPr lvl="1">
              <a:buFont typeface="Arial" panose="020B0604020202020204" pitchFamily="34" charset="0"/>
              <a:buChar char="•"/>
            </a:pPr>
            <a:r>
              <a:rPr lang="en-GB" sz="12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24/1878</a:t>
            </a:r>
            <a:r>
              <a:rPr lang="en-GB" sz="1200" dirty="0">
                <a:solidFill>
                  <a:schemeClr val="bg1">
                    <a:lumMod val="65000"/>
                  </a:schemeClr>
                </a:solidFill>
              </a:rPr>
              <a:t> </a:t>
            </a:r>
            <a:r>
              <a:rPr lang="en-GB" sz="1200" b="0" i="0" u="none" strike="noStrike" kern="1200" dirty="0">
                <a:solidFill>
                  <a:schemeClr val="bg1">
                    <a:lumMod val="65000"/>
                  </a:schemeClr>
                </a:solidFill>
                <a:effectLst/>
                <a:ea typeface="MS Gothic" panose="020B0609070205080204" pitchFamily="49" charset="-128"/>
              </a:rPr>
              <a:t>OBSS bandwidth ambiguity in NPCA</a:t>
            </a:r>
            <a:r>
              <a:rPr lang="en-GB" sz="1200" dirty="0">
                <a:solidFill>
                  <a:schemeClr val="bg1">
                    <a:lumMod val="65000"/>
                  </a:schemeClr>
                </a:solidFill>
              </a:rPr>
              <a:t> 					</a:t>
            </a:r>
            <a:r>
              <a:rPr lang="en-GB" sz="1200" b="0" i="0" u="none" strike="noStrike" kern="1200" dirty="0">
                <a:solidFill>
                  <a:schemeClr val="bg1">
                    <a:lumMod val="65000"/>
                  </a:schemeClr>
                </a:solidFill>
                <a:effectLst/>
                <a:ea typeface="MS Gothic" panose="020B0609070205080204" pitchFamily="49" charset="-128"/>
              </a:rPr>
              <a:t>Gaurang Naik</a:t>
            </a:r>
            <a:r>
              <a:rPr lang="en-GB" sz="1200" dirty="0">
                <a:solidFill>
                  <a:schemeClr val="bg1">
                    <a:lumMod val="65000"/>
                  </a:schemeClr>
                </a:solidFill>
              </a:rPr>
              <a:t> </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24/1914</a:t>
            </a:r>
            <a:r>
              <a:rPr lang="en-GB" sz="1200" dirty="0">
                <a:solidFill>
                  <a:srgbClr val="00B050"/>
                </a:solidFill>
              </a:rPr>
              <a:t> Further Considerations on NPCA						DongJu Cha</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4FCA01EC-1F77-7216-8561-1947742E967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FDACDCC-6155-F60D-24CA-353F31413213}"/>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4958244-C82A-3271-E652-8FA30BB2DB8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98445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January 2025 meeting, and conf calls</a:t>
            </a:r>
          </a:p>
          <a:p>
            <a:pPr>
              <a:lnSpc>
                <a:spcPct val="80000"/>
              </a:lnSpc>
              <a:buFont typeface="Arial" panose="020B0604020202020204" pitchFamily="34" charset="0"/>
              <a:buChar char="•"/>
            </a:pPr>
            <a:r>
              <a:rPr lang="en-US" altLang="en-US" sz="1800" dirty="0"/>
              <a:t>Approve TGbn minutes from January 2025 meeting</a:t>
            </a:r>
          </a:p>
          <a:p>
            <a:pPr>
              <a:lnSpc>
                <a:spcPct val="80000"/>
              </a:lnSpc>
              <a:buFont typeface="Arial" panose="020B0604020202020204" pitchFamily="34" charset="0"/>
              <a:buChar char="•"/>
            </a:pPr>
            <a:r>
              <a:rPr lang="en-US" sz="1800" dirty="0"/>
              <a:t>TGbn Editor’s Report</a:t>
            </a:r>
          </a:p>
          <a:p>
            <a:pPr>
              <a:lnSpc>
                <a:spcPct val="80000"/>
              </a:lnSpc>
              <a:buFont typeface="Arial" panose="020B0604020202020204" pitchFamily="34" charset="0"/>
              <a:buChar char="•"/>
            </a:pPr>
            <a:r>
              <a:rPr lang="en-US" sz="1800" dirty="0"/>
              <a:t>Comment Assignments for CC50 - (TGbn D0.1)</a:t>
            </a:r>
          </a:p>
          <a:p>
            <a:pPr>
              <a:lnSpc>
                <a:spcPct val="80000"/>
              </a:lnSpc>
              <a:buFont typeface="Arial" panose="020B0604020202020204" pitchFamily="34" charset="0"/>
              <a:buChar char="•"/>
            </a:pPr>
            <a:r>
              <a:rPr lang="en-US" altLang="en-US" sz="1800" dirty="0"/>
              <a:t>CR Guidelines</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7" name="Picture 6">
            <a:extLst>
              <a:ext uri="{FF2B5EF4-FFF2-40B4-BE49-F238E27FC236}">
                <a16:creationId xmlns:a16="http://schemas.microsoft.com/office/drawing/2014/main" id="{0C1F7AA8-0600-0C2C-287C-6DCC33BC0742}"/>
              </a:ext>
            </a:extLst>
          </p:cNvPr>
          <p:cNvPicPr>
            <a:picLocks noChangeAspect="1"/>
          </p:cNvPicPr>
          <p:nvPr/>
        </p:nvPicPr>
        <p:blipFill>
          <a:blip r:embed="rId2"/>
          <a:stretch>
            <a:fillRect/>
          </a:stretch>
        </p:blipFill>
        <p:spPr>
          <a:xfrm>
            <a:off x="1010496" y="1689316"/>
            <a:ext cx="7123008" cy="4435259"/>
          </a:xfrm>
          <a:prstGeom prst="rect">
            <a:avLst/>
          </a:prstGeom>
        </p:spPr>
      </p:pic>
    </p:spTree>
    <p:extLst>
      <p:ext uri="{BB962C8B-B14F-4D97-AF65-F5344CB8AC3E}">
        <p14:creationId xmlns:p14="http://schemas.microsoft.com/office/powerpoint/2010/main" val="3441807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January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January interim</a:t>
            </a:r>
          </a:p>
          <a:p>
            <a:pPr marL="800100" lvl="1" indent="-342900">
              <a:buFont typeface="Arial" panose="020B0604020202020204" pitchFamily="34" charset="0"/>
              <a:buChar char="•"/>
            </a:pPr>
            <a:r>
              <a:rPr lang="en-US" sz="1600" dirty="0">
                <a:solidFill>
                  <a:schemeClr val="tx1"/>
                </a:solidFill>
              </a:rPr>
              <a:t>Held 6 telcos between January 2025 and March 2025 (</a:t>
            </a:r>
            <a:r>
              <a:rPr lang="en-US" sz="1600" dirty="0">
                <a:solidFill>
                  <a:schemeClr val="tx1"/>
                </a:solidFill>
                <a:hlinkClick r:id="rId2"/>
              </a:rPr>
              <a:t>11-25/0207r11</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~40 </a:t>
            </a:r>
            <a:r>
              <a:rPr lang="en-US" sz="1400" dirty="0"/>
              <a:t>submissions, 3 PDTs, ran ~ 5 straw polls covering a variety of topics</a:t>
            </a:r>
          </a:p>
          <a:p>
            <a:pPr marL="1657350" lvl="3" indent="-285750">
              <a:buFont typeface="Arial" panose="020B0604020202020204" pitchFamily="34" charset="0"/>
              <a:buChar char="•"/>
            </a:pPr>
            <a:r>
              <a:rPr lang="en-US" sz="1200" dirty="0">
                <a:solidFill>
                  <a:schemeClr val="tx1"/>
                </a:solidFill>
              </a:rPr>
              <a:t>CSR, NPCA, MAP, DRUs, C-RTWT, C-TDMA, roaming, sounding, CBF, </a:t>
            </a:r>
          </a:p>
          <a:p>
            <a:pPr marL="1657350" lvl="3" indent="-285750">
              <a:buFont typeface="Arial" panose="020B0604020202020204" pitchFamily="34" charset="0"/>
              <a:buChar char="•"/>
            </a:pPr>
            <a:r>
              <a:rPr lang="en-US" sz="1200" dirty="0">
                <a:solidFill>
                  <a:schemeClr val="tx1"/>
                </a:solidFill>
              </a:rPr>
              <a:t>Interference mitigation, SCS, security, TXOP sharing, coexistence, </a:t>
            </a:r>
          </a:p>
          <a:p>
            <a:pPr marL="1657350" lvl="3" indent="-285750">
              <a:buFont typeface="Arial" panose="020B0604020202020204" pitchFamily="34" charset="0"/>
              <a:buChar char="•"/>
            </a:pPr>
            <a:r>
              <a:rPr lang="en-US" sz="1200" dirty="0">
                <a:solidFill>
                  <a:schemeClr val="tx1"/>
                </a:solidFill>
              </a:rPr>
              <a:t>Dynamic subchannel operation (DSO), low latency, etc.</a:t>
            </a:r>
          </a:p>
          <a:p>
            <a:pPr marL="800100" lvl="1">
              <a:buFont typeface="Arial" panose="020B0604020202020204" pitchFamily="34" charset="0"/>
              <a:buChar char="•"/>
            </a:pPr>
            <a:r>
              <a:rPr lang="en-US" sz="1600" dirty="0">
                <a:solidFill>
                  <a:schemeClr val="tx1"/>
                </a:solidFill>
              </a:rPr>
              <a:t>Started/closed comment collection (CC50) on TGbn D0.1 </a:t>
            </a:r>
          </a:p>
          <a:p>
            <a:pPr marL="1200150" lvl="2">
              <a:buFont typeface="Arial" panose="020B0604020202020204" pitchFamily="34" charset="0"/>
              <a:buChar char="•"/>
            </a:pPr>
            <a:r>
              <a:rPr lang="en-US" sz="1400" dirty="0">
                <a:solidFill>
                  <a:schemeClr val="tx1"/>
                </a:solidFill>
              </a:rPr>
              <a:t>Received </a:t>
            </a:r>
            <a:r>
              <a:rPr lang="en-US" sz="1600" dirty="0">
                <a:solidFill>
                  <a:schemeClr val="tx1"/>
                </a:solidFill>
              </a:rPr>
              <a:t>~4000 comments, see </a:t>
            </a:r>
            <a:r>
              <a:rPr lang="en-US" sz="1600" dirty="0">
                <a:solidFill>
                  <a:schemeClr val="tx1"/>
                </a:solidFill>
                <a:hlinkClick r:id="rId3"/>
              </a:rPr>
              <a:t>11-25/0296</a:t>
            </a:r>
            <a:endParaRPr lang="en-US" sz="1600" dirty="0">
              <a:solidFill>
                <a:schemeClr val="tx1"/>
              </a:solidFill>
            </a:endParaRPr>
          </a:p>
          <a:p>
            <a:pPr>
              <a:buFont typeface="Arial" panose="020B0604020202020204" pitchFamily="34" charset="0"/>
              <a:buChar char="•"/>
            </a:pPr>
            <a:r>
              <a:rPr lang="en-US" sz="1800" dirty="0"/>
              <a:t>Targets for March plenary</a:t>
            </a:r>
          </a:p>
          <a:p>
            <a:pPr lvl="1">
              <a:buFont typeface="Arial" panose="020B0604020202020204" pitchFamily="34" charset="0"/>
              <a:buChar char="•"/>
            </a:pPr>
            <a:r>
              <a:rPr lang="en-US" sz="1600" dirty="0"/>
              <a:t>Complete comment assignment of comments and initiate comment resolution phase </a:t>
            </a:r>
          </a:p>
          <a:p>
            <a:pPr marL="800100" lvl="1" indent="-342900">
              <a:buFont typeface="Arial" panose="020B0604020202020204" pitchFamily="34" charset="0"/>
              <a:buChar char="•"/>
            </a:pPr>
            <a:r>
              <a:rPr lang="en-US" sz="1600" dirty="0"/>
              <a:t>Presentation of PDTs, CRD,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150</a:t>
            </a:r>
            <a:r>
              <a:rPr lang="en-US" sz="1400" dirty="0">
                <a:solidFill>
                  <a:schemeClr val="tx1"/>
                </a:solidFill>
              </a:rPr>
              <a:t> pending submissions and ~</a:t>
            </a:r>
            <a:r>
              <a:rPr lang="en-US" sz="1400" dirty="0">
                <a:solidFill>
                  <a:srgbClr val="FF0000"/>
                </a:solidFill>
              </a:rPr>
              <a:t>25</a:t>
            </a:r>
            <a:r>
              <a:rPr lang="en-US" sz="1400" dirty="0">
                <a:solidFill>
                  <a:schemeClr val="tx1"/>
                </a:solidFill>
              </a:rPr>
              <a:t> pending SPs on presented submissions, </a:t>
            </a:r>
          </a:p>
          <a:p>
            <a:pPr marL="800100" lvl="1">
              <a:buFont typeface="Arial" panose="020B0604020202020204" pitchFamily="34" charset="0"/>
              <a:buChar char="•"/>
            </a:pPr>
            <a:r>
              <a:rPr lang="en-US" sz="1600" dirty="0"/>
              <a:t>Continue populating the TGbn SFD with approved concepts</a:t>
            </a:r>
          </a:p>
          <a:p>
            <a:pPr marL="800100" lvl="1">
              <a:buFont typeface="Arial" panose="020B0604020202020204" pitchFamily="34" charset="0"/>
              <a:buChar char="•"/>
            </a:pPr>
            <a:r>
              <a:rPr lang="en-US" sz="1600" dirty="0"/>
              <a:t>Work towards delivering TGbn D1.0.</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sz="2800" dirty="0"/>
              <a:t>Editor’s Report &amp; Assignments &amp; Guidelines</a:t>
            </a:r>
          </a:p>
        </p:txBody>
      </p:sp>
      <p:sp>
        <p:nvSpPr>
          <p:cNvPr id="10" name="Content Placeholder 9">
            <a:extLst>
              <a:ext uri="{FF2B5EF4-FFF2-40B4-BE49-F238E27FC236}">
                <a16:creationId xmlns:a16="http://schemas.microsoft.com/office/drawing/2014/main" id="{ECAABE64-6954-EEB5-5034-D67FCAF8B892}"/>
              </a:ext>
            </a:extLst>
          </p:cNvPr>
          <p:cNvSpPr>
            <a:spLocks noGrp="1"/>
          </p:cNvSpPr>
          <p:nvPr>
            <p:ph idx="1"/>
          </p:nvPr>
        </p:nvSpPr>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25/0301r0</a:t>
            </a:r>
            <a:r>
              <a:rPr lang="en-US" sz="1800" b="0" dirty="0">
                <a:solidFill>
                  <a:srgbClr val="00B050"/>
                </a:solidFill>
              </a:rPr>
              <a:t> Editor’s Report						Ross J. Yu</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25/0296r2</a:t>
            </a:r>
            <a:r>
              <a:rPr lang="en-US" sz="1800" b="0" dirty="0">
                <a:solidFill>
                  <a:srgbClr val="00B050"/>
                </a:solidFill>
              </a:rPr>
              <a:t> Assignments for CC50 (TGbn D0.1) 		Ross J. Yu</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24/1682r4</a:t>
            </a:r>
            <a:r>
              <a:rPr lang="en-US" sz="1800" b="0" dirty="0">
                <a:solidFill>
                  <a:srgbClr val="00B050"/>
                </a:solidFill>
              </a:rPr>
              <a:t> </a:t>
            </a:r>
            <a:r>
              <a:rPr lang="en-US" sz="1800" b="0" dirty="0" err="1">
                <a:solidFill>
                  <a:srgbClr val="00B050"/>
                </a:solidFill>
              </a:rPr>
              <a:t>tgbn</a:t>
            </a:r>
            <a:r>
              <a:rPr lang="en-US" sz="1800" b="0" dirty="0">
                <a:solidFill>
                  <a:srgbClr val="00B050"/>
                </a:solidFill>
              </a:rPr>
              <a:t>-guidelines 						Alfred Asterjadhi	</a:t>
            </a:r>
            <a:endParaRPr lang="en-GB" sz="1400" dirty="0">
              <a:solidFill>
                <a:srgbClr val="00B050"/>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https://mentor.ieee.org/802.11/dcn/25/11-25-0239-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-00bn-tgbn-january-2025-meeting-minutes.docx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Jan’25-Mar’25: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https://mentor.ieee.org/802.11/dcn/25/11-25-0409-</a:t>
            </a:r>
            <a:r>
              <a:rPr lang="en-US" sz="1800" dirty="0">
                <a:solidFill>
                  <a:srgbClr val="FF0000"/>
                </a:solidFill>
                <a:hlinkClick r:id="rId3">
                  <a:extLst>
                    <a:ext uri="{A12FA001-AC4F-418D-AE19-62706E023703}">
                      <ahyp:hlinkClr xmlns:ahyp="http://schemas.microsoft.com/office/drawing/2018/hyperlinkcolor" val="tx"/>
                    </a:ext>
                  </a:extLst>
                </a:hlinkClick>
              </a:rPr>
              <a:t>00</a:t>
            </a:r>
            <a:r>
              <a:rPr lang="en-US" sz="1800" dirty="0">
                <a:solidFill>
                  <a:srgbClr val="6B9F25"/>
                </a:solidFill>
                <a:hlinkClick r:id="rId3">
                  <a:extLst>
                    <a:ext uri="{A12FA001-AC4F-418D-AE19-62706E023703}">
                      <ahyp:hlinkClr xmlns:ahyp="http://schemas.microsoft.com/office/drawing/2018/hyperlinkcolor" val="tx"/>
                    </a:ext>
                  </a:extLst>
                </a:hlinkClick>
              </a:rPr>
              <a:t>-00bn-tgbn-january-2025-to-march-2025-teleconferences-minutes.docx</a:t>
            </a:r>
            <a:endParaRPr lang="en-US" sz="1800" dirty="0">
              <a:solidFill>
                <a:schemeClr val="tx1"/>
              </a:solidFill>
            </a:endParaRPr>
          </a:p>
          <a:p>
            <a:endParaRPr lang="en-US" sz="1800" dirty="0"/>
          </a:p>
          <a:p>
            <a:r>
              <a:rPr lang="en-US" sz="1800" dirty="0"/>
              <a:t>Move: Yusuke Asai				Second: Xiaofei Wang</a:t>
            </a:r>
          </a:p>
          <a:p>
            <a:r>
              <a:rPr lang="en-US" sz="1800" dirty="0"/>
              <a:t>Discussion: None.</a:t>
            </a:r>
          </a:p>
          <a:p>
            <a:pPr marL="0" indent="0"/>
            <a:r>
              <a:rPr lang="en-US" sz="1800" dirty="0">
                <a:highlight>
                  <a:srgbClr val="00FF00"/>
                </a:highlight>
              </a:rPr>
              <a:t>Result: 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0" name="Content Placeholder 9">
            <a:extLst>
              <a:ext uri="{FF2B5EF4-FFF2-40B4-BE49-F238E27FC236}">
                <a16:creationId xmlns:a16="http://schemas.microsoft.com/office/drawing/2014/main" id="{CB260BCC-E367-56F2-FAA1-3BDDE2502ECE}"/>
              </a:ext>
            </a:extLst>
          </p:cNvPr>
          <p:cNvSpPr>
            <a:spLocks noGrp="1"/>
          </p:cNvSpPr>
          <p:nvPr>
            <p:ph idx="1"/>
          </p:nvPr>
        </p:nvSpPr>
        <p:spPr/>
        <p:txBody>
          <a:bodyPr/>
          <a:lstStyle/>
          <a:p>
            <a:pPr>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25/0414</a:t>
            </a:r>
            <a:r>
              <a:rPr lang="en-US" sz="1400" dirty="0">
                <a:solidFill>
                  <a:srgbClr val="00B050"/>
                </a:solidFill>
              </a:rPr>
              <a:t> </a:t>
            </a:r>
            <a:r>
              <a:rPr lang="en-US" sz="1400" b="0" i="0" u="none" strike="noStrike" dirty="0">
                <a:solidFill>
                  <a:srgbClr val="00B050"/>
                </a:solidFill>
                <a:effectLst/>
              </a:rPr>
              <a:t>PDT-Joint-NDP-Announcement frame format</a:t>
            </a:r>
            <a:r>
              <a:rPr lang="en-US" sz="1400" dirty="0">
                <a:solidFill>
                  <a:srgbClr val="00B050"/>
                </a:solidFill>
              </a:rPr>
              <a:t> 			</a:t>
            </a:r>
            <a:r>
              <a:rPr lang="en-US" sz="1400" b="0" i="0" u="none" strike="noStrike" dirty="0">
                <a:solidFill>
                  <a:srgbClr val="00B050"/>
                </a:solidFill>
                <a:effectLst/>
              </a:rPr>
              <a:t>Juan Fang</a:t>
            </a:r>
            <a:r>
              <a:rPr lang="en-US" sz="1400" dirty="0">
                <a:solidFill>
                  <a:srgbClr val="00B050"/>
                </a:solidFill>
              </a:rPr>
              <a:t> </a:t>
            </a:r>
          </a:p>
          <a:p>
            <a:pPr lvl="1">
              <a:buFont typeface="Arial" panose="020B0604020202020204" pitchFamily="34" charset="0"/>
              <a:buChar char="•"/>
            </a:pPr>
            <a:r>
              <a:rPr lang="en-US" sz="1000" dirty="0">
                <a:solidFill>
                  <a:schemeClr val="tx1"/>
                </a:solidFill>
                <a:highlight>
                  <a:srgbClr val="FFFF00"/>
                </a:highlight>
              </a:rPr>
              <a:t>Schedule SP on Thursday first Joint meeting.</a:t>
            </a:r>
          </a:p>
          <a:p>
            <a:pPr>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25/0087</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Co-Triggering Frame Design for </a:t>
            </a:r>
            <a:r>
              <a:rPr lang="en-GB" sz="1400" b="0" i="0" u="none" strike="sngStrike" kern="1200" dirty="0" err="1">
                <a:solidFill>
                  <a:srgbClr val="FF0000"/>
                </a:solidFill>
                <a:effectLst/>
                <a:ea typeface="MS Gothic" panose="020B0609070205080204" pitchFamily="49" charset="-128"/>
              </a:rPr>
              <a:t>CoBF</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 				Insik Jung</a:t>
            </a:r>
            <a:r>
              <a:rPr lang="en-GB" sz="1400" strike="sngStrike" dirty="0">
                <a:solidFill>
                  <a:srgbClr val="FF0000"/>
                </a:solidFill>
              </a:rPr>
              <a:t> </a:t>
            </a:r>
            <a:endParaRPr lang="en-US" sz="1400" strike="sngStrike" dirty="0">
              <a:solidFill>
                <a:srgbClr val="FF0000"/>
              </a:solidFill>
            </a:endParaRPr>
          </a:p>
          <a:p>
            <a:pPr>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25/0247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M-AP </a:t>
            </a:r>
            <a:r>
              <a:rPr lang="en-US" sz="1400" b="0" i="0" u="none" strike="noStrike" kern="1200" dirty="0" err="1">
                <a:solidFill>
                  <a:srgbClr val="00B050"/>
                </a:solidFill>
                <a:effectLst/>
                <a:ea typeface="MS Gothic" panose="020B0609070205080204" pitchFamily="49" charset="-128"/>
              </a:rPr>
              <a:t>CoBF</a:t>
            </a:r>
            <a:r>
              <a:rPr lang="en-US" sz="1400" b="0" i="0" u="none" strike="noStrike" kern="1200" dirty="0">
                <a:solidFill>
                  <a:srgbClr val="00B050"/>
                </a:solidFill>
                <a:effectLst/>
                <a:ea typeface="MS Gothic" panose="020B0609070205080204" pitchFamily="49" charset="-128"/>
              </a:rPr>
              <a:t> Sounding Sequence</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Arik Klein</a:t>
            </a:r>
            <a:r>
              <a:rPr lang="en-US" sz="1400" dirty="0">
                <a:solidFill>
                  <a:srgbClr val="00B050"/>
                </a:solidFill>
              </a:rPr>
              <a:t> </a:t>
            </a:r>
          </a:p>
          <a:p>
            <a:pPr>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25/0248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Partial Bandwidth Sounding for Co-BF</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Qisheng Huang</a:t>
            </a:r>
            <a:r>
              <a:rPr lang="en-US" sz="1400" dirty="0">
                <a:solidFill>
                  <a:srgbClr val="00B050"/>
                </a:solidFill>
              </a:rPr>
              <a:t> </a:t>
            </a:r>
          </a:p>
          <a:p>
            <a:pPr>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25/0412</a:t>
            </a:r>
            <a:r>
              <a:rPr lang="en-US" sz="1400" b="0" i="0" u="none" strike="noStrike" dirty="0">
                <a:solidFill>
                  <a:srgbClr val="00B050"/>
                </a:solidFill>
                <a:effectLst/>
              </a:rPr>
              <a:t> </a:t>
            </a:r>
            <a:r>
              <a:rPr lang="en-US" sz="1400" b="0" i="0" u="none" strike="noStrike" dirty="0" err="1">
                <a:solidFill>
                  <a:srgbClr val="00B050"/>
                </a:solidFill>
                <a:effectLst/>
              </a:rPr>
              <a:t>CoBF</a:t>
            </a:r>
            <a:r>
              <a:rPr lang="en-US" sz="1400" b="0" i="0" u="none" strike="noStrike" dirty="0">
                <a:solidFill>
                  <a:srgbClr val="00B050"/>
                </a:solidFill>
                <a:effectLst/>
              </a:rPr>
              <a:t> Frame Sequences and Signaling Details</a:t>
            </a:r>
            <a:r>
              <a:rPr lang="en-US" sz="1400" dirty="0">
                <a:solidFill>
                  <a:srgbClr val="00B050"/>
                </a:solidFill>
              </a:rPr>
              <a:t> 			</a:t>
            </a:r>
            <a:r>
              <a:rPr lang="en-US" sz="1400" b="0" i="0" u="none" strike="noStrike" dirty="0">
                <a:solidFill>
                  <a:srgbClr val="00B050"/>
                </a:solidFill>
                <a:effectLst/>
              </a:rPr>
              <a:t>Sherief Helwa</a:t>
            </a:r>
          </a:p>
          <a:p>
            <a:pPr>
              <a:buFont typeface="Arial" panose="020B0604020202020204" pitchFamily="34" charset="0"/>
              <a:buChar char="•"/>
            </a:pPr>
            <a:r>
              <a:rPr lang="en-US" sz="1400" b="0" i="0" u="none" strike="sngStrike" dirty="0">
                <a:solidFill>
                  <a:srgbClr val="FF0000"/>
                </a:solidFill>
                <a:effectLst/>
              </a:rPr>
              <a:t>25/0022</a:t>
            </a:r>
            <a:r>
              <a:rPr lang="en-US" sz="1400" strike="sngStrike" dirty="0">
                <a:solidFill>
                  <a:srgbClr val="FF0000"/>
                </a:solidFill>
              </a:rPr>
              <a:t> </a:t>
            </a:r>
            <a:r>
              <a:rPr lang="en-US" sz="1400" b="0" i="0" u="none" strike="sngStrike" dirty="0">
                <a:solidFill>
                  <a:srgbClr val="FF0000"/>
                </a:solidFill>
                <a:effectLst/>
              </a:rPr>
              <a:t>DPS Sounding Procedure</a:t>
            </a:r>
            <a:r>
              <a:rPr lang="en-US" sz="1400" strike="sngStrike" dirty="0">
                <a:solidFill>
                  <a:srgbClr val="FF0000"/>
                </a:solidFill>
              </a:rPr>
              <a:t> 						</a:t>
            </a:r>
            <a:r>
              <a:rPr lang="en-US" sz="1400" b="0" i="0" u="none" strike="sngStrike" dirty="0">
                <a:solidFill>
                  <a:srgbClr val="FF0000"/>
                </a:solidFill>
                <a:effectLst/>
              </a:rPr>
              <a:t>Jiayi Zhang</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24/2059</a:t>
            </a:r>
            <a:r>
              <a:rPr lang="en-US" sz="1400" b="0" dirty="0">
                <a:solidFill>
                  <a:srgbClr val="00B050"/>
                </a:solidFill>
              </a:rPr>
              <a:t> Discussion on Initial Frame Exchange in CSR/COBF		Kosuke Aio</a:t>
            </a:r>
          </a:p>
          <a:p>
            <a:pPr>
              <a:buFont typeface="Arial" panose="020B0604020202020204" pitchFamily="34" charset="0"/>
              <a:buChar char="•"/>
            </a:pPr>
            <a:r>
              <a:rPr lang="en-US" sz="1400" b="0" dirty="0">
                <a:solidFill>
                  <a:schemeClr val="bg1">
                    <a:lumMod val="65000"/>
                  </a:schemeClr>
                </a:solidFill>
                <a:hlinkClick r:id="rId8">
                  <a:extLst>
                    <a:ext uri="{A12FA001-AC4F-418D-AE19-62706E023703}">
                      <ahyp:hlinkClr xmlns:ahyp="http://schemas.microsoft.com/office/drawing/2018/hyperlinkcolor" val="tx"/>
                    </a:ext>
                  </a:extLst>
                </a:hlinkClick>
              </a:rPr>
              <a:t>24/2060</a:t>
            </a:r>
            <a:r>
              <a:rPr lang="en-US" sz="1400" b="0" dirty="0">
                <a:solidFill>
                  <a:schemeClr val="bg1">
                    <a:lumMod val="65000"/>
                  </a:schemeClr>
                </a:solidFill>
              </a:rPr>
              <a:t> CSR/COBF Protocol Design						Kosuke Aio</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100" b="0" i="0" u="none" strike="noStrike" dirty="0">
                <a:solidFill>
                  <a:srgbClr val="00B050"/>
                </a:solidFill>
                <a:effectLst/>
                <a:hlinkClick r:id="rId2">
                  <a:extLst>
                    <a:ext uri="{A12FA001-AC4F-418D-AE19-62706E023703}">
                      <ahyp:hlinkClr xmlns:ahyp="http://schemas.microsoft.com/office/drawing/2018/hyperlinkcolor" val="tx"/>
                    </a:ext>
                  </a:extLst>
                </a:hlinkClick>
              </a:rPr>
              <a:t>25/0250</a:t>
            </a:r>
            <a:r>
              <a:rPr lang="en-US" sz="1100" dirty="0">
                <a:solidFill>
                  <a:srgbClr val="00B050"/>
                </a:solidFill>
              </a:rPr>
              <a:t> </a:t>
            </a:r>
            <a:r>
              <a:rPr lang="en-US" sz="1100" b="0" i="0" u="none" strike="noStrike" dirty="0">
                <a:solidFill>
                  <a:srgbClr val="00B050"/>
                </a:solidFill>
                <a:effectLst/>
              </a:rPr>
              <a:t>PDT on PHY Coordinated Spatial Reuse</a:t>
            </a:r>
            <a:r>
              <a:rPr lang="en-US" sz="1100" dirty="0">
                <a:solidFill>
                  <a:srgbClr val="00B050"/>
                </a:solidFill>
              </a:rPr>
              <a:t> 						</a:t>
            </a:r>
            <a:r>
              <a:rPr lang="en-US" sz="1100" b="0" i="0" u="none" strike="noStrike" dirty="0">
                <a:solidFill>
                  <a:srgbClr val="00B050"/>
                </a:solidFill>
                <a:effectLst/>
              </a:rPr>
              <a:t>Genadiy Tsodik</a:t>
            </a:r>
            <a:r>
              <a:rPr lang="en-US" sz="1100" dirty="0">
                <a:solidFill>
                  <a:srgbClr val="00B050"/>
                </a:solidFill>
              </a:rPr>
              <a:t> </a:t>
            </a:r>
            <a:endParaRPr lang="en-GB" sz="1100" dirty="0">
              <a:solidFill>
                <a:srgbClr val="00B050"/>
              </a:solidFill>
            </a:endParaRPr>
          </a:p>
          <a:p>
            <a:pPr lvl="0">
              <a:buFont typeface="Arial" panose="020B0604020202020204" pitchFamily="34" charset="0"/>
              <a:buChar char="•"/>
            </a:pPr>
            <a:r>
              <a:rPr lang="en-GB" sz="1200" dirty="0"/>
              <a:t>Submissions – </a:t>
            </a:r>
          </a:p>
          <a:p>
            <a:pPr lvl="1">
              <a:buFont typeface="Arial" panose="020B0604020202020204" pitchFamily="34" charset="0"/>
              <a:buChar char="•"/>
            </a:pPr>
            <a:r>
              <a:rPr lang="en-US" sz="11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25/0103</a:t>
            </a:r>
            <a:r>
              <a:rPr lang="en-US" sz="1100" dirty="0">
                <a:solidFill>
                  <a:srgbClr val="00B050"/>
                </a:solidFill>
              </a:rPr>
              <a:t> </a:t>
            </a:r>
            <a:r>
              <a:rPr lang="en-US" sz="1100" b="0" i="0" u="none" strike="noStrike" kern="1200" dirty="0">
                <a:solidFill>
                  <a:srgbClr val="00B050"/>
                </a:solidFill>
                <a:effectLst/>
                <a:latin typeface="Times New Roman" panose="02020603050405020304" pitchFamily="18" charset="0"/>
                <a:ea typeface="MS Gothic" panose="020B0609070205080204" pitchFamily="49" charset="-128"/>
              </a:rPr>
              <a:t>Simplified carrier synchronization for </a:t>
            </a:r>
            <a:r>
              <a:rPr lang="en-US" sz="1100" b="0" i="0" u="none" strike="noStrike" kern="1200" dirty="0" err="1">
                <a:solidFill>
                  <a:srgbClr val="00B050"/>
                </a:solidFill>
                <a:effectLst/>
                <a:latin typeface="Times New Roman" panose="02020603050405020304" pitchFamily="18" charset="0"/>
                <a:ea typeface="MS Gothic" panose="020B0609070205080204" pitchFamily="49" charset="-128"/>
              </a:rPr>
              <a:t>CoBF</a:t>
            </a:r>
            <a:r>
              <a:rPr lang="en-US" sz="1100" b="0" i="0" u="none" strike="noStrike" kern="1200" dirty="0">
                <a:solidFill>
                  <a:srgbClr val="00B050"/>
                </a:solidFill>
                <a:effectLst/>
                <a:latin typeface="Times New Roman" panose="02020603050405020304" pitchFamily="18" charset="0"/>
                <a:ea typeface="MS Gothic" panose="020B0609070205080204" pitchFamily="49" charset="-128"/>
              </a:rPr>
              <a:t> transmissions</a:t>
            </a:r>
            <a:r>
              <a:rPr lang="en-US" sz="1100" dirty="0">
                <a:solidFill>
                  <a:srgbClr val="00B050"/>
                </a:solidFill>
              </a:rPr>
              <a:t> 			</a:t>
            </a:r>
            <a:r>
              <a:rPr lang="en-US" sz="1100" b="0" i="0" u="none" strike="noStrike" kern="1200" dirty="0" err="1">
                <a:solidFill>
                  <a:srgbClr val="00B050"/>
                </a:solidFill>
                <a:effectLst/>
                <a:latin typeface="Times New Roman" panose="02020603050405020304" pitchFamily="18" charset="0"/>
                <a:ea typeface="MS Gothic" panose="020B0609070205080204" pitchFamily="49" charset="-128"/>
              </a:rPr>
              <a:t>Shuling</a:t>
            </a:r>
            <a:r>
              <a:rPr lang="en-US" sz="1100" b="0" i="0" u="none" strike="noStrike" kern="1200" dirty="0">
                <a:solidFill>
                  <a:srgbClr val="00B050"/>
                </a:solidFill>
                <a:effectLst/>
                <a:latin typeface="Times New Roman" panose="02020603050405020304" pitchFamily="18" charset="0"/>
                <a:ea typeface="MS Gothic" panose="020B0609070205080204" pitchFamily="49" charset="-128"/>
              </a:rPr>
              <a:t> Feng</a:t>
            </a:r>
            <a:r>
              <a:rPr lang="en-US" sz="1100" dirty="0">
                <a:solidFill>
                  <a:srgbClr val="00B050"/>
                </a:solidFill>
              </a:rPr>
              <a:t> 		Q&amp;A</a:t>
            </a:r>
          </a:p>
          <a:p>
            <a:pPr lvl="1">
              <a:buFont typeface="Arial" panose="020B0604020202020204" pitchFamily="34" charset="0"/>
              <a:buChar char="•"/>
            </a:pPr>
            <a:r>
              <a:rPr lang="en-US" sz="1100" b="0" i="0" u="none" strike="sngStrike" dirty="0">
                <a:solidFill>
                  <a:srgbClr val="FF000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25/0283</a:t>
            </a:r>
            <a:r>
              <a:rPr lang="en-US" sz="1100" b="0" i="0" u="none" strike="sngStrike" dirty="0">
                <a:solidFill>
                  <a:srgbClr val="FF0000"/>
                </a:solidFill>
                <a:effectLst/>
                <a:latin typeface="Times New Roman" panose="02020603050405020304" pitchFamily="18" charset="0"/>
              </a:rPr>
              <a:t> Inter-AP Carrier Synchronization for Coordinated Beamforming (</a:t>
            </a:r>
            <a:r>
              <a:rPr lang="en-US" sz="1100" b="0" i="0" u="none" strike="sngStrike" dirty="0" err="1">
                <a:solidFill>
                  <a:srgbClr val="FF0000"/>
                </a:solidFill>
                <a:effectLst/>
                <a:latin typeface="Times New Roman" panose="02020603050405020304" pitchFamily="18" charset="0"/>
              </a:rPr>
              <a:t>CoBF</a:t>
            </a:r>
            <a:r>
              <a:rPr lang="en-US" sz="1100" b="0" i="0" u="none" strike="sngStrike" dirty="0">
                <a:solidFill>
                  <a:srgbClr val="FF0000"/>
                </a:solidFill>
                <a:effectLst/>
                <a:latin typeface="Times New Roman" panose="02020603050405020304" pitchFamily="18" charset="0"/>
              </a:rPr>
              <a:t>)   		Bilal Sadiq</a:t>
            </a:r>
          </a:p>
          <a:p>
            <a:pPr lvl="1">
              <a:buFont typeface="Arial" panose="020B0604020202020204" pitchFamily="34" charset="0"/>
              <a:buChar char="•"/>
            </a:pPr>
            <a:r>
              <a:rPr lang="en-US" sz="1100" b="0" i="0" u="none"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25/0362</a:t>
            </a:r>
            <a:r>
              <a:rPr lang="en-US" sz="1100" b="0" i="0" u="none" strike="noStrike" dirty="0">
                <a:solidFill>
                  <a:srgbClr val="00B050"/>
                </a:solidFill>
                <a:effectLst/>
                <a:latin typeface="Times New Roman" panose="02020603050405020304" pitchFamily="18" charset="0"/>
              </a:rPr>
              <a:t> Improvement on Co-BF Sounding							Yapu Li </a:t>
            </a:r>
          </a:p>
          <a:p>
            <a:pPr lvl="1">
              <a:buFont typeface="Arial" panose="020B0604020202020204" pitchFamily="34" charset="0"/>
              <a:buChar char="•"/>
            </a:pPr>
            <a:r>
              <a:rPr lang="en-US" sz="1100" b="0" i="0" u="none"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25/0381</a:t>
            </a:r>
            <a:r>
              <a:rPr lang="en-US" sz="1100" b="0" i="0" u="none" strike="noStrike" dirty="0">
                <a:solidFill>
                  <a:srgbClr val="00B050"/>
                </a:solidFill>
                <a:effectLst/>
                <a:latin typeface="Times New Roman" panose="02020603050405020304" pitchFamily="18" charset="0"/>
              </a:rPr>
              <a:t> Some open issues on COBF    							Sameer Vermani</a:t>
            </a:r>
          </a:p>
          <a:p>
            <a:pPr lvl="1">
              <a:buFont typeface="Arial" panose="020B0604020202020204" pitchFamily="34" charset="0"/>
              <a:buChar char="•"/>
            </a:pPr>
            <a:r>
              <a:rPr lang="en-US" sz="1100" b="0" i="0" u="none" strike="noStrike" dirty="0">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25/0389</a:t>
            </a:r>
            <a:r>
              <a:rPr lang="en-US" sz="1100" dirty="0">
                <a:solidFill>
                  <a:srgbClr val="00B050"/>
                </a:solidFill>
              </a:rPr>
              <a:t> </a:t>
            </a:r>
            <a:r>
              <a:rPr lang="en-US" sz="1100" b="0" i="0" u="none" strike="noStrike" dirty="0">
                <a:solidFill>
                  <a:srgbClr val="00B050"/>
                </a:solidFill>
                <a:effectLst/>
                <a:latin typeface="Times New Roman" panose="02020603050405020304" pitchFamily="18" charset="0"/>
              </a:rPr>
              <a:t>Information Exchange in the </a:t>
            </a:r>
            <a:r>
              <a:rPr lang="en-US" sz="1100" b="0" i="0" u="none" strike="noStrike" dirty="0" err="1">
                <a:solidFill>
                  <a:srgbClr val="00B050"/>
                </a:solidFill>
                <a:effectLst/>
                <a:latin typeface="Times New Roman" panose="02020603050405020304" pitchFamily="18" charset="0"/>
              </a:rPr>
              <a:t>CoBF</a:t>
            </a:r>
            <a:r>
              <a:rPr lang="en-US" sz="1100" b="0" i="0" u="none" strike="noStrike" dirty="0">
                <a:solidFill>
                  <a:srgbClr val="00B050"/>
                </a:solidFill>
                <a:effectLst/>
                <a:latin typeface="Times New Roman" panose="02020603050405020304" pitchFamily="18" charset="0"/>
              </a:rPr>
              <a:t> Transmission Phase</a:t>
            </a:r>
            <a:r>
              <a:rPr lang="en-US" sz="1100" dirty="0">
                <a:solidFill>
                  <a:srgbClr val="00B050"/>
                </a:solidFill>
              </a:rPr>
              <a:t> 				</a:t>
            </a:r>
            <a:r>
              <a:rPr lang="en-US" sz="1100" b="0" i="0" u="none" strike="noStrike" dirty="0">
                <a:solidFill>
                  <a:srgbClr val="00B050"/>
                </a:solidFill>
                <a:effectLst/>
                <a:latin typeface="Times New Roman" panose="02020603050405020304" pitchFamily="18" charset="0"/>
              </a:rPr>
              <a:t>Alice Chen</a:t>
            </a:r>
            <a:r>
              <a:rPr lang="en-US" sz="1100" dirty="0">
                <a:solidFill>
                  <a:srgbClr val="00B050"/>
                </a:solidFill>
              </a:rPr>
              <a:t> </a:t>
            </a:r>
          </a:p>
          <a:p>
            <a:pPr lvl="1">
              <a:buFont typeface="Arial" panose="020B0604020202020204" pitchFamily="34" charset="0"/>
              <a:buChar char="•"/>
            </a:pPr>
            <a:r>
              <a:rPr lang="en-US" sz="1100" b="0" i="0" u="none" strike="noStrike" dirty="0">
                <a:solidFill>
                  <a:schemeClr val="bg1">
                    <a:lumMod val="65000"/>
                  </a:schemeClr>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25/0397</a:t>
            </a:r>
            <a:r>
              <a:rPr lang="en-US" sz="1100" dirty="0">
                <a:solidFill>
                  <a:schemeClr val="bg1">
                    <a:lumMod val="65000"/>
                  </a:schemeClr>
                </a:solidFill>
              </a:rPr>
              <a:t> </a:t>
            </a:r>
            <a:r>
              <a:rPr lang="en-US" sz="1100" b="0" i="0" u="none" strike="noStrike" dirty="0">
                <a:solidFill>
                  <a:schemeClr val="bg1">
                    <a:lumMod val="65000"/>
                  </a:schemeClr>
                </a:solidFill>
                <a:effectLst/>
                <a:latin typeface="Times New Roman" panose="02020603050405020304" pitchFamily="18" charset="0"/>
              </a:rPr>
              <a:t>Spatial Streams Indication for </a:t>
            </a:r>
            <a:r>
              <a:rPr lang="en-US" sz="1100" b="0" i="0" u="none" strike="noStrike" dirty="0" err="1">
                <a:solidFill>
                  <a:schemeClr val="bg1">
                    <a:lumMod val="65000"/>
                  </a:schemeClr>
                </a:solidFill>
                <a:effectLst/>
                <a:latin typeface="Times New Roman" panose="02020603050405020304" pitchFamily="18" charset="0"/>
              </a:rPr>
              <a:t>CoBF</a:t>
            </a:r>
            <a:r>
              <a:rPr lang="en-US" sz="1100" b="0" i="0" u="none" strike="noStrike" dirty="0">
                <a:solidFill>
                  <a:schemeClr val="bg1">
                    <a:lumMod val="65000"/>
                  </a:schemeClr>
                </a:solidFill>
                <a:effectLst/>
                <a:latin typeface="Times New Roman" panose="02020603050405020304" pitchFamily="18" charset="0"/>
              </a:rPr>
              <a:t> TF and PPDU</a:t>
            </a:r>
            <a:r>
              <a:rPr lang="en-US" sz="1100" dirty="0">
                <a:solidFill>
                  <a:schemeClr val="bg1">
                    <a:lumMod val="65000"/>
                  </a:schemeClr>
                </a:solidFill>
              </a:rPr>
              <a:t> 				</a:t>
            </a:r>
            <a:r>
              <a:rPr lang="en-US" sz="1100" b="0" i="0" u="none" strike="noStrike" dirty="0">
                <a:solidFill>
                  <a:schemeClr val="bg1">
                    <a:lumMod val="65000"/>
                  </a:schemeClr>
                </a:solidFill>
                <a:effectLst/>
                <a:latin typeface="Times New Roman" panose="02020603050405020304" pitchFamily="18" charset="0"/>
              </a:rPr>
              <a:t>Junghoon Suh</a:t>
            </a:r>
            <a:r>
              <a:rPr lang="en-US" sz="1100" dirty="0">
                <a:solidFill>
                  <a:schemeClr val="bg1">
                    <a:lumMod val="65000"/>
                  </a:schemeClr>
                </a:solidFill>
              </a:rPr>
              <a:t> </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25/0399</a:t>
            </a:r>
            <a:r>
              <a:rPr lang="en-US" sz="1100" dirty="0">
                <a:solidFill>
                  <a:schemeClr val="bg1">
                    <a:lumMod val="65000"/>
                  </a:schemeClr>
                </a:solidFill>
              </a:rPr>
              <a:t> COBF/COSR Design Follow-up							You-Wei Chen </a:t>
            </a:r>
          </a:p>
          <a:p>
            <a:pPr lvl="1">
              <a:buFont typeface="Arial" panose="020B0604020202020204" pitchFamily="34" charset="0"/>
              <a:buChar char="•"/>
            </a:pPr>
            <a:r>
              <a:rPr lang="en-US" sz="1100" b="0" i="0" u="none" strike="noStrike" dirty="0">
                <a:solidFill>
                  <a:schemeClr val="bg1">
                    <a:lumMod val="65000"/>
                  </a:schemeClr>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25/0401</a:t>
            </a:r>
            <a:r>
              <a:rPr lang="en-US" sz="1100" dirty="0">
                <a:solidFill>
                  <a:schemeClr val="bg1">
                    <a:lumMod val="65000"/>
                  </a:schemeClr>
                </a:solidFill>
              </a:rPr>
              <a:t> </a:t>
            </a:r>
            <a:r>
              <a:rPr lang="en-US" sz="1100" b="0" i="0" u="none" strike="noStrike" dirty="0" err="1">
                <a:solidFill>
                  <a:schemeClr val="bg1">
                    <a:lumMod val="65000"/>
                  </a:schemeClr>
                </a:solidFill>
                <a:effectLst/>
                <a:latin typeface="Times New Roman" panose="02020603050405020304" pitchFamily="18" charset="0"/>
              </a:rPr>
              <a:t>CoBF</a:t>
            </a:r>
            <a:r>
              <a:rPr lang="en-US" sz="1100" b="0" i="0" u="none" strike="noStrike" dirty="0">
                <a:solidFill>
                  <a:schemeClr val="bg1">
                    <a:lumMod val="65000"/>
                  </a:schemeClr>
                </a:solidFill>
                <a:effectLst/>
                <a:latin typeface="Times New Roman" panose="02020603050405020304" pitchFamily="18" charset="0"/>
              </a:rPr>
              <a:t> PHY design consideration </a:t>
            </a:r>
            <a:r>
              <a:rPr lang="en-US" sz="1100" dirty="0">
                <a:solidFill>
                  <a:schemeClr val="bg1">
                    <a:lumMod val="65000"/>
                  </a:schemeClr>
                </a:solidFill>
              </a:rPr>
              <a:t> 							</a:t>
            </a:r>
            <a:r>
              <a:rPr lang="en-US" sz="1100" b="0" i="0" u="none" strike="noStrike" dirty="0">
                <a:solidFill>
                  <a:schemeClr val="bg1">
                    <a:lumMod val="65000"/>
                  </a:schemeClr>
                </a:solidFill>
                <a:effectLst/>
                <a:latin typeface="Times New Roman" panose="02020603050405020304" pitchFamily="18" charset="0"/>
              </a:rPr>
              <a:t>Juan Fang</a:t>
            </a:r>
            <a:r>
              <a:rPr lang="en-US" sz="1100" dirty="0">
                <a:solidFill>
                  <a:schemeClr val="bg1">
                    <a:lumMod val="65000"/>
                  </a:schemeClr>
                </a:solidFill>
              </a:rPr>
              <a:t> </a:t>
            </a:r>
          </a:p>
          <a:p>
            <a:pPr lvl="1">
              <a:buFont typeface="Arial" panose="020B0604020202020204" pitchFamily="34" charset="0"/>
              <a:buChar char="•"/>
            </a:pPr>
            <a:r>
              <a:rPr lang="fr-FR" sz="1100" dirty="0">
                <a:solidFill>
                  <a:schemeClr val="bg1">
                    <a:lumMod val="65000"/>
                  </a:schemeClr>
                </a:solidFill>
                <a:hlinkClick r:id="rId11">
                  <a:extLst>
                    <a:ext uri="{A12FA001-AC4F-418D-AE19-62706E023703}">
                      <ahyp:hlinkClr xmlns:ahyp="http://schemas.microsoft.com/office/drawing/2018/hyperlinkcolor" val="tx"/>
                    </a:ext>
                  </a:extLst>
                </a:hlinkClick>
              </a:rPr>
              <a:t>25/0411</a:t>
            </a:r>
            <a:r>
              <a:rPr lang="fr-FR" sz="1100" dirty="0">
                <a:solidFill>
                  <a:schemeClr val="bg1">
                    <a:lumMod val="65000"/>
                  </a:schemeClr>
                </a:solidFill>
              </a:rPr>
              <a:t> </a:t>
            </a:r>
            <a:r>
              <a:rPr lang="fr-FR" sz="1100" dirty="0" err="1">
                <a:solidFill>
                  <a:schemeClr val="bg1">
                    <a:lumMod val="65000"/>
                  </a:schemeClr>
                </a:solidFill>
              </a:rPr>
              <a:t>Misc</a:t>
            </a:r>
            <a:r>
              <a:rPr lang="fr-FR" sz="1100" dirty="0">
                <a:solidFill>
                  <a:schemeClr val="bg1">
                    <a:lumMod val="65000"/>
                  </a:schemeClr>
                </a:solidFill>
              </a:rPr>
              <a:t>. CBF Topics								Ron Porat</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B0C69-6E4E-AED8-A508-16CAF3FA37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F05B25-49FD-D482-763D-AB006054C7EC}"/>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8E3872F4-2716-5EFE-0CFE-B375D920D00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(45 mins) – Channel Access, NPCA</a:t>
            </a:r>
          </a:p>
          <a:p>
            <a:pPr lvl="0">
              <a:buFont typeface="Arial" panose="020B0604020202020204" pitchFamily="34" charset="0"/>
              <a:buChar char="•"/>
            </a:pPr>
            <a:r>
              <a:rPr lang="en-GB" sz="1200" dirty="0"/>
              <a:t>PDTs/CRs (5 mins) –</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25/244r3</a:t>
            </a:r>
            <a:r>
              <a:rPr lang="en-US" sz="1100" b="0" i="0" u="sng" strike="noStrike" kern="1200" dirty="0">
                <a:solidFill>
                  <a:srgbClr val="00B050"/>
                </a:solidFill>
                <a:effectLst/>
                <a:ea typeface="MS Gothic" panose="020B0609070205080204" pitchFamily="49" charset="-128"/>
              </a:rPr>
              <a:t> </a:t>
            </a:r>
            <a:r>
              <a:rPr lang="en-US" sz="1100" b="0" i="0" u="none" strike="noStrike" kern="1200" dirty="0">
                <a:solidFill>
                  <a:srgbClr val="00B050"/>
                </a:solidFill>
                <a:effectLst/>
                <a:ea typeface="MS Gothic" panose="020B0609070205080204" pitchFamily="49" charset="-128"/>
              </a:rPr>
              <a:t>PDT-mac-AP ID assignment 							Jay Yang 		(SP)</a:t>
            </a:r>
          </a:p>
          <a:p>
            <a:pPr lvl="0">
              <a:buFont typeface="Arial" panose="020B0604020202020204" pitchFamily="34" charset="0"/>
              <a:buChar char="•"/>
            </a:pPr>
            <a:r>
              <a:rPr lang="en-GB" sz="1200" dirty="0"/>
              <a:t>Submissions – NPCA Part 2</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24/2061</a:t>
            </a:r>
            <a:r>
              <a:rPr lang="en-GB" sz="1100" dirty="0">
                <a:solidFill>
                  <a:srgbClr val="00B050"/>
                </a:solidFill>
              </a:rPr>
              <a:t> Usage of NPCA in M-AP coordination						Si-Chan Noh </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24/2088</a:t>
            </a:r>
            <a:r>
              <a:rPr lang="en-GB" sz="1100" dirty="0">
                <a:solidFill>
                  <a:srgbClr val="00B050"/>
                </a:solidFill>
              </a:rPr>
              <a:t> NPCA Primary Channel Access							Yuxin Lu</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24/2089</a:t>
            </a:r>
            <a:r>
              <a:rPr lang="en-GB" sz="1100" dirty="0">
                <a:solidFill>
                  <a:srgbClr val="00B050"/>
                </a:solidFill>
              </a:rPr>
              <a:t> NPCA Primary Channel Selection							Yuxin Lu</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24/2092</a:t>
            </a:r>
            <a:r>
              <a:rPr lang="en-GB" sz="1100" dirty="0">
                <a:solidFill>
                  <a:srgbClr val="00B050"/>
                </a:solidFill>
              </a:rPr>
              <a:t> Considerations on NPCA Follow Up  						Maolin Zhang</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24/2110</a:t>
            </a:r>
            <a:r>
              <a:rPr lang="en-GB" sz="1100" dirty="0">
                <a:solidFill>
                  <a:srgbClr val="00B050"/>
                </a:solidFill>
              </a:rPr>
              <a:t> Impact of hidden nodes on NPCA performance					Iñaki Val Beitia</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24/2125</a:t>
            </a:r>
            <a:r>
              <a:rPr lang="en-GB" sz="1100" dirty="0">
                <a:solidFill>
                  <a:schemeClr val="bg1">
                    <a:lumMod val="65000"/>
                  </a:schemeClr>
                </a:solidFill>
              </a:rPr>
              <a:t> Handling-Asymmetric-Switching-for-Non-Primary-Channel-Access		Jason Yuchen Guo</a:t>
            </a:r>
          </a:p>
          <a:p>
            <a:pPr lvl="1">
              <a:buFont typeface="Arial" panose="020B0604020202020204" pitchFamily="34" charset="0"/>
              <a:buChar char="•"/>
            </a:pPr>
            <a:r>
              <a:rPr lang="en-GB" sz="1100" strike="sngStrike" dirty="0">
                <a:solidFill>
                  <a:srgbClr val="FF0000"/>
                </a:solidFill>
                <a:hlinkClick r:id="rId9">
                  <a:extLst>
                    <a:ext uri="{A12FA001-AC4F-418D-AE19-62706E023703}">
                      <ahyp:hlinkClr xmlns:ahyp="http://schemas.microsoft.com/office/drawing/2018/hyperlinkcolor" val="tx"/>
                    </a:ext>
                  </a:extLst>
                </a:hlinkClick>
              </a:rPr>
              <a:t>24/2139</a:t>
            </a:r>
            <a:r>
              <a:rPr lang="en-GB" sz="1100" strike="sngStrike" dirty="0">
                <a:solidFill>
                  <a:srgbClr val="FF0000"/>
                </a:solidFill>
              </a:rPr>
              <a:t> Non-Primary Channel Access with MLO						Hui Che</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0B6050B6-F96B-CBD8-ED13-53D1F474AA1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3B52F6A-2856-843F-FDE4-777076F356F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1F346A8-2132-E48D-57DA-F8E7E51BEC6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477328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B3491-74C2-2DEC-27D4-908CCC8656F8}"/>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BD1BD1DE-BCB9-453C-F872-59179E1E0688}"/>
              </a:ext>
            </a:extLst>
          </p:cNvPr>
          <p:cNvSpPr>
            <a:spLocks noGrp="1"/>
          </p:cNvSpPr>
          <p:nvPr>
            <p:ph idx="1"/>
          </p:nvPr>
        </p:nvSpPr>
        <p:spPr/>
        <p:txBody>
          <a:bodyPr/>
          <a:lstStyle/>
          <a:p>
            <a:pPr marL="0" marR="0" lvl="0" indent="0">
              <a:lnSpc>
                <a:spcPct val="115000"/>
              </a:lnSpc>
              <a:spcAft>
                <a:spcPts val="800"/>
              </a:spcAft>
              <a:buSzPts val="1000"/>
              <a:tabLst>
                <a:tab pos="457200" algn="l"/>
              </a:tabLst>
            </a:pP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SP1: Dmitry Akhmetov, Channel Access: 24/1918r1 – Result: 99Y, 18N, 51A</a:t>
            </a:r>
          </a:p>
          <a:p>
            <a:pPr lvl="1" indent="-342900">
              <a:lnSpc>
                <a:spcPct val="115000"/>
              </a:lnSpc>
              <a:spcAft>
                <a:spcPts val="800"/>
              </a:spcAft>
              <a:buSzPts val="1000"/>
              <a:buFont typeface="Symbol" panose="05050102010706020507" pitchFamily="18" charset="2"/>
              <a:buChar char=""/>
              <a:tabLst>
                <a:tab pos="457200" algn="l"/>
              </a:tabLst>
            </a:pPr>
            <a:r>
              <a:rPr lang="en-US" sz="1200" kern="100" dirty="0">
                <a:effectLst/>
                <a:ea typeface="Aptos" panose="020B0004020202020204" pitchFamily="34" charset="0"/>
                <a:cs typeface="Times New Roman" panose="02020603050405020304" pitchFamily="18" charset="0"/>
              </a:rPr>
              <a:t>Do you support to define CTS as Defer Signal to start protected short contention for the pending LL data?</a:t>
            </a:r>
          </a:p>
          <a:p>
            <a:pPr marL="0" indent="0">
              <a:lnSpc>
                <a:spcPct val="115000"/>
              </a:lnSpc>
              <a:spcAft>
                <a:spcPts val="800"/>
              </a:spcAft>
              <a:buSzPts val="1000"/>
              <a:tabLst>
                <a:tab pos="457200" algn="l"/>
              </a:tabLst>
            </a:pP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SP2: Dmitry Akhmetov, Channel Access: 24/1918r1 – Result: 72Y, 41N, 58A</a:t>
            </a:r>
          </a:p>
          <a:p>
            <a:pPr lvl="1" indent="-342900">
              <a:lnSpc>
                <a:spcPct val="115000"/>
              </a:lnSpc>
              <a:spcAft>
                <a:spcPts val="800"/>
              </a:spcAft>
              <a:buSzPts val="1000"/>
              <a:buFont typeface="Symbol" panose="05050102010706020507" pitchFamily="18" charset="2"/>
              <a:buChar char=""/>
              <a:tabLst>
                <a:tab pos="457200" algn="l"/>
              </a:tabLst>
            </a:pPr>
            <a:r>
              <a:rPr lang="en-US" sz="1200" kern="100" dirty="0">
                <a:effectLst/>
                <a:ea typeface="Aptos" panose="020B0004020202020204" pitchFamily="34" charset="0"/>
                <a:cs typeface="Times New Roman" panose="02020603050405020304" pitchFamily="18" charset="0"/>
              </a:rPr>
              <a:t>Do you support that a UHR STA may use P-EDCA</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If HIP EDCA option is enabled by the AP to which that STA is associated to</a:t>
            </a:r>
          </a:p>
          <a:p>
            <a:pPr lvl="3" indent="-285750">
              <a:lnSpc>
                <a:spcPct val="115000"/>
              </a:lnSpc>
              <a:spcAft>
                <a:spcPts val="800"/>
              </a:spcAft>
              <a:buSzPts val="1000"/>
              <a:buFont typeface="Symbol" panose="05050102010706020507" pitchFamily="18" charset="2"/>
              <a:buChar char=""/>
              <a:tabLst>
                <a:tab pos="914400" algn="l"/>
              </a:tabLst>
            </a:pPr>
            <a:r>
              <a:rPr lang="en-US" sz="1100" kern="100" dirty="0">
                <a:effectLst/>
                <a:ea typeface="Aptos" panose="020B0004020202020204" pitchFamily="34" charset="0"/>
                <a:cs typeface="Times New Roman" panose="02020603050405020304" pitchFamily="18" charset="0"/>
              </a:rPr>
              <a:t>Enablement procedure TBD</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May transmit up to TBD but no more than 50 transmissions of DS and up to 2.5 ms of total transmission time to start P-EDCA contention over 50ms interval</a:t>
            </a:r>
          </a:p>
          <a:p>
            <a:pPr lvl="3">
              <a:lnSpc>
                <a:spcPct val="115000"/>
              </a:lnSpc>
              <a:spcAft>
                <a:spcPts val="800"/>
              </a:spcAft>
              <a:buSzPts val="1000"/>
              <a:buFont typeface="Symbol" panose="05050102010706020507" pitchFamily="18" charset="2"/>
              <a:buChar char=""/>
              <a:tabLst>
                <a:tab pos="1371600" algn="l"/>
              </a:tabLst>
            </a:pPr>
            <a:r>
              <a:rPr lang="en-US" sz="1200" kern="100" dirty="0">
                <a:effectLst/>
                <a:ea typeface="Aptos" panose="020B0004020202020204" pitchFamily="34" charset="0"/>
                <a:cs typeface="Times New Roman" panose="02020603050405020304" pitchFamily="18" charset="0"/>
              </a:rPr>
              <a:t>Note: ETSI regulation of Short Control Signaling transmission</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Shall not initiate more than TBD number of transmissions of DS to start P-EDCA consecutively.</a:t>
            </a:r>
          </a:p>
          <a:p>
            <a:pPr lvl="3">
              <a:lnSpc>
                <a:spcPct val="115000"/>
              </a:lnSpc>
              <a:spcAft>
                <a:spcPts val="800"/>
              </a:spcAft>
              <a:buSzPts val="1000"/>
              <a:buFont typeface="Symbol" panose="05050102010706020507" pitchFamily="18" charset="2"/>
              <a:buChar char=""/>
              <a:tabLst>
                <a:tab pos="1371600" algn="l"/>
              </a:tabLst>
            </a:pPr>
            <a:r>
              <a:rPr lang="en-US" sz="1200" kern="100" dirty="0">
                <a:effectLst/>
                <a:ea typeface="Aptos" panose="020B0004020202020204" pitchFamily="34" charset="0"/>
                <a:cs typeface="Times New Roman" panose="02020603050405020304" pitchFamily="18" charset="0"/>
              </a:rPr>
              <a:t>Note: consecutive DS transmission are multiple attempts to perform P-EDCA contention w/o falling back to regular EDCA operation</a:t>
            </a:r>
          </a:p>
          <a:p>
            <a:endParaRPr lang="en-US" dirty="0"/>
          </a:p>
        </p:txBody>
      </p:sp>
      <p:sp>
        <p:nvSpPr>
          <p:cNvPr id="4" name="Slide Number Placeholder 3">
            <a:extLst>
              <a:ext uri="{FF2B5EF4-FFF2-40B4-BE49-F238E27FC236}">
                <a16:creationId xmlns:a16="http://schemas.microsoft.com/office/drawing/2014/main" id="{C5704F34-D625-7FA2-CC87-0525F47BCE0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0C3F241-D41A-8CD5-DBDF-35FD356CCD6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846F64-0FB6-0B61-31E9-DA03B87063D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379123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0FB81-9116-E21B-3A8C-854D23CE94A9}"/>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37F99C21-FA15-D244-FC09-488D9E70EB4F}"/>
              </a:ext>
            </a:extLst>
          </p:cNvPr>
          <p:cNvSpPr>
            <a:spLocks noGrp="1"/>
          </p:cNvSpPr>
          <p:nvPr>
            <p:ph idx="1"/>
          </p:nvPr>
        </p:nvSpPr>
        <p:spPr>
          <a:xfrm>
            <a:off x="685800" y="1981200"/>
            <a:ext cx="7770813" cy="4494213"/>
          </a:xfrm>
        </p:spPr>
        <p:txBody>
          <a:bodyPr/>
          <a:lstStyle/>
          <a:p>
            <a:pPr marL="0" indent="0"/>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SP3: Dmitry Akhmetov, Channel Access: 24/1918r1 – Result: 101Y, 15N, 49A</a:t>
            </a:r>
          </a:p>
          <a:p>
            <a:pPr>
              <a:buFont typeface="Arial" panose="020B0604020202020204" pitchFamily="34" charset="0"/>
              <a:buChar char="•"/>
            </a:pPr>
            <a:r>
              <a:rPr lang="en-US" sz="1200" b="0" dirty="0"/>
              <a:t>Do you support to define the default value equal to 97us for the Protected Duration of the protected short contention</a:t>
            </a:r>
          </a:p>
          <a:p>
            <a:pPr lvl="1">
              <a:buFont typeface="Arial" panose="020B0604020202020204" pitchFamily="34" charset="0"/>
              <a:buChar char="•"/>
            </a:pPr>
            <a:r>
              <a:rPr lang="en-US" sz="1100" dirty="0"/>
              <a:t>The value of 97us allow for AIFSN[2] + 7 slot contention</a:t>
            </a:r>
          </a:p>
          <a:p>
            <a:pPr lvl="1">
              <a:buFont typeface="Arial" panose="020B0604020202020204" pitchFamily="34" charset="0"/>
              <a:buChar char="•"/>
            </a:pPr>
            <a:r>
              <a:rPr lang="en-US" sz="1100" dirty="0"/>
              <a:t>The Defer Signal frame carry that Protected Duration in the Duration field</a:t>
            </a:r>
          </a:p>
          <a:p>
            <a:pPr lvl="1">
              <a:buFont typeface="Arial" panose="020B0604020202020204" pitchFamily="34" charset="0"/>
              <a:buChar char="•"/>
            </a:pPr>
            <a:r>
              <a:rPr lang="en-US" sz="1100" dirty="0"/>
              <a:t>UHR AP may advertise values other than default</a:t>
            </a:r>
            <a:endParaRPr lang="en-US" sz="1200" dirty="0"/>
          </a:p>
          <a:p>
            <a:pPr marL="57150" indent="0"/>
            <a:r>
              <a:rPr lang="en-US" sz="1400" b="1" kern="100" dirty="0">
                <a:latin typeface="Times New Roman" panose="02020603050405020304" pitchFamily="18" charset="0"/>
                <a:cs typeface="Times New Roman" panose="02020603050405020304" pitchFamily="18" charset="0"/>
              </a:rPr>
              <a:t>SP4: Dmitry Akhmetov, Channel Access: 24/1918r1 – Result:</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default parameters for HIP EDCA for AC_VO to be used during protected short contention period  as follows:</a:t>
            </a:r>
          </a:p>
          <a:p>
            <a:pPr lvl="1">
              <a:buFont typeface="Arial" panose="020B0604020202020204" pitchFamily="34" charset="0"/>
              <a:buChar char="•"/>
            </a:pP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t>
            </a:r>
            <a:r>
              <a:rPr lang="en-US" sz="1100" kern="100" dirty="0" err="1">
                <a:latin typeface="Times New Roman" panose="02020603050405020304" pitchFamily="18" charset="0"/>
                <a:cs typeface="Times New Roman" panose="02020603050405020304" pitchFamily="18" charset="0"/>
              </a:rPr>
              <a:t>CWMin</a:t>
            </a:r>
            <a:r>
              <a:rPr lang="en-US" sz="1100" kern="100" dirty="0">
                <a:latin typeface="Times New Roman" panose="02020603050405020304" pitchFamily="18" charset="0"/>
                <a:cs typeface="Times New Roman" panose="02020603050405020304" pitchFamily="18" charset="0"/>
              </a:rPr>
              <a:t>=7, </a:t>
            </a: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t>
            </a:r>
            <a:r>
              <a:rPr lang="en-US" sz="1100" kern="100" dirty="0" err="1">
                <a:latin typeface="Times New Roman" panose="02020603050405020304" pitchFamily="18" charset="0"/>
                <a:cs typeface="Times New Roman" panose="02020603050405020304" pitchFamily="18" charset="0"/>
              </a:rPr>
              <a:t>CwMAX</a:t>
            </a:r>
            <a:r>
              <a:rPr lang="en-US" sz="1100" kern="100" dirty="0">
                <a:latin typeface="Times New Roman" panose="02020603050405020304" pitchFamily="18" charset="0"/>
                <a:cs typeface="Times New Roman" panose="02020603050405020304" pitchFamily="18" charset="0"/>
              </a:rPr>
              <a:t>=7</a:t>
            </a:r>
          </a:p>
          <a:p>
            <a:pPr lvl="1">
              <a:buFont typeface="Arial" panose="020B0604020202020204" pitchFamily="34" charset="0"/>
              <a:buChar char="•"/>
            </a:pP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AIFSN=2</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An UHR AP may advertise values other than default</a:t>
            </a:r>
          </a:p>
          <a:p>
            <a:pPr marL="0" indent="0"/>
            <a:r>
              <a:rPr lang="en-US" sz="1400" b="1" kern="100" dirty="0">
                <a:latin typeface="Times New Roman" panose="02020603050405020304" pitchFamily="18" charset="0"/>
                <a:cs typeface="Times New Roman" panose="02020603050405020304" pitchFamily="18" charset="0"/>
              </a:rPr>
              <a:t>SP5: Dmitry Akhmetov, Channel Access: 24/1918r1 – Result:</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a default AIFSN value equal to 2 and CW_DS (contention window for DS) default value equal to 0 for the transmission of Defer Signal frame of HIP EDCA</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 STA transmit DS on a slot boundary equal to AIFSN + CW, where CW is selected uniformly in (0.. CW_DS) interval each time for the transmission of DS frame</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UHR AP may advertise values other than default and if advertised, the associated STAs follow the advertised values</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transmission of the Defer Signal frame occurs after detecting medium IDLE using both PHY and virtual CS mechanisms</a:t>
            </a:r>
          </a:p>
        </p:txBody>
      </p:sp>
      <p:sp>
        <p:nvSpPr>
          <p:cNvPr id="4" name="Slide Number Placeholder 3">
            <a:extLst>
              <a:ext uri="{FF2B5EF4-FFF2-40B4-BE49-F238E27FC236}">
                <a16:creationId xmlns:a16="http://schemas.microsoft.com/office/drawing/2014/main" id="{E7010D37-9496-B830-6D50-F7B99A9CC619}"/>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79679DE-E2E4-80ED-7742-9028AE72471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523E646-DD97-5D3C-60A2-B74C316F2B5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2774356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E4771-28F3-B916-25C5-FE68D39CFDDC}"/>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C9B59B1F-3F35-CDD2-9571-8BC45A9EA1B6}"/>
              </a:ext>
            </a:extLst>
          </p:cNvPr>
          <p:cNvSpPr>
            <a:spLocks noGrp="1"/>
          </p:cNvSpPr>
          <p:nvPr>
            <p:ph idx="1"/>
          </p:nvPr>
        </p:nvSpPr>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SP6: Yuki Yoshikawa, NPCA: 24/1699r1 – Result:</a:t>
            </a:r>
          </a:p>
          <a:p>
            <a:pPr>
              <a:buFont typeface="Arial" panose="020B0604020202020204" pitchFamily="34" charset="0"/>
              <a:buChar char="•"/>
            </a:pPr>
            <a:r>
              <a:rPr lang="en-US" sz="1400" b="0" dirty="0"/>
              <a:t>Do you agree to include the following into the 11bn SFD?</a:t>
            </a:r>
          </a:p>
          <a:p>
            <a:pPr lvl="1">
              <a:buFont typeface="Arial" panose="020B0604020202020204" pitchFamily="34" charset="0"/>
              <a:buChar char="•"/>
            </a:pPr>
            <a:r>
              <a:rPr lang="en-US" sz="1200" dirty="0"/>
              <a:t>An NPCA STA may indicate a mode of NPCA indicating whether NPCA operation is enabled or disabled.</a:t>
            </a:r>
          </a:p>
          <a:p>
            <a:pPr lvl="1">
              <a:buFont typeface="Arial" panose="020B0604020202020204" pitchFamily="34" charset="0"/>
              <a:buChar char="•"/>
            </a:pPr>
            <a:r>
              <a:rPr lang="en-US" sz="1200" dirty="0"/>
              <a:t>Detailed signaling is TBD.</a:t>
            </a:r>
          </a:p>
          <a:p>
            <a:pPr marL="57150" indent="0"/>
            <a:r>
              <a:rPr lang="en-US" sz="1400" b="1" kern="100" dirty="0">
                <a:latin typeface="Times New Roman" panose="02020603050405020304" pitchFamily="18" charset="0"/>
                <a:cs typeface="Times New Roman" panose="02020603050405020304" pitchFamily="18" charset="0"/>
              </a:rPr>
              <a:t>SP7: Yuki Yoshikawa, NPCA: 24/1699r1 – Result:</a:t>
            </a:r>
          </a:p>
          <a:p>
            <a:pPr marL="171450" indent="-1714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UHR STA shall not support NPCA operation when the operating band of an AP is 2.4GHz band.</a:t>
            </a:r>
          </a:p>
          <a:p>
            <a:pPr marL="571500" lvl="1" indent="-171450">
              <a:buFont typeface="Arial" panose="020B0604020202020204" pitchFamily="34" charset="0"/>
              <a:buChar char="•"/>
            </a:pPr>
            <a:r>
              <a:rPr lang="en-US" sz="1200" b="0" dirty="0"/>
              <a:t>The NPCA Supported field of the UHR MAC Capabilities Information field of the UHR Capabilities element is reserved for the 2.4GHz band.</a:t>
            </a:r>
          </a:p>
          <a:p>
            <a:pPr marL="0" indent="0"/>
            <a:r>
              <a:rPr lang="en-US" sz="1400" b="1" kern="100" dirty="0">
                <a:latin typeface="Times New Roman" panose="02020603050405020304" pitchFamily="18" charset="0"/>
                <a:cs typeface="Times New Roman" panose="02020603050405020304" pitchFamily="18" charset="0"/>
              </a:rPr>
              <a:t>SP8: Yuki Yoshikawa, NPCA: 24/1699r1 – Result:</a:t>
            </a:r>
          </a:p>
          <a:p>
            <a:pPr marL="285750" indent="-2857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NPCA AP shall not transmit Beacon frame, probe response frame and the group addressed frames when operating in the NPCA primary channel.</a:t>
            </a:r>
          </a:p>
        </p:txBody>
      </p:sp>
      <p:sp>
        <p:nvSpPr>
          <p:cNvPr id="4" name="Slide Number Placeholder 3">
            <a:extLst>
              <a:ext uri="{FF2B5EF4-FFF2-40B4-BE49-F238E27FC236}">
                <a16:creationId xmlns:a16="http://schemas.microsoft.com/office/drawing/2014/main" id="{79B1D8FF-733B-E5BC-45E9-61A36ED507C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90FD05F-0715-D169-163E-56B4EBB2A5E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E5422A-FABB-62BD-669B-21097B9F7C4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69878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BEDC7-C2F0-8217-4B07-3078BC72EF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39A497-9668-4817-CE55-9E37BED6C141}"/>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0D19C726-4C3E-988C-66B6-2DF9CD2D4B5A}"/>
              </a:ext>
            </a:extLst>
          </p:cNvPr>
          <p:cNvSpPr>
            <a:spLocks noGrp="1"/>
          </p:cNvSpPr>
          <p:nvPr>
            <p:ph idx="1"/>
          </p:nvPr>
        </p:nvSpPr>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SP9: Yuki Yoshikawa, NPCA: 24/1699r1 – Result:</a:t>
            </a:r>
          </a:p>
          <a:p>
            <a:pPr>
              <a:buFont typeface="Arial" panose="020B0604020202020204" pitchFamily="34" charset="0"/>
              <a:buChar char="•"/>
            </a:pPr>
            <a:r>
              <a:rPr lang="en-US" sz="1400" b="0" dirty="0"/>
              <a:t> Do you agree to include the following into the 11bn SFD?</a:t>
            </a:r>
          </a:p>
          <a:p>
            <a:pPr lvl="1">
              <a:buFont typeface="Arial" panose="020B0604020202020204" pitchFamily="34" charset="0"/>
              <a:buChar char="•"/>
            </a:pPr>
            <a:r>
              <a:rPr lang="en-US" sz="1200" b="0" dirty="0"/>
              <a:t>An NPCA AP shall only respond to a frame in the NPCA primary channel received from a NPCA STA that is associated to the NPCA AP</a:t>
            </a:r>
            <a:r>
              <a:rPr lang="en-US" sz="1200" dirty="0"/>
              <a:t>.</a:t>
            </a:r>
          </a:p>
          <a:p>
            <a:pPr marL="0" indent="0"/>
            <a:r>
              <a:rPr lang="en-US" sz="1400" b="1" kern="100" dirty="0">
                <a:latin typeface="Times New Roman" panose="02020603050405020304" pitchFamily="18" charset="0"/>
                <a:cs typeface="Times New Roman" panose="02020603050405020304" pitchFamily="18" charset="0"/>
              </a:rPr>
              <a:t>SP10: Yuki Yoshikawa, NPCA: 24/1699r1 – Result:</a:t>
            </a:r>
          </a:p>
          <a:p>
            <a:pPr marL="285750" indent="-285750">
              <a:buFont typeface="Arial" panose="020B0604020202020204" pitchFamily="34" charset="0"/>
              <a:buChar char="•"/>
            </a:pPr>
            <a:r>
              <a:rPr lang="en-US" sz="1400" b="0" dirty="0"/>
              <a:t> Do you agree to include the following into the 11bn SFD?</a:t>
            </a:r>
          </a:p>
          <a:p>
            <a:pPr marL="685800" lvl="1">
              <a:buFont typeface="Arial" panose="020B0604020202020204" pitchFamily="34" charset="0"/>
              <a:buChar char="•"/>
            </a:pPr>
            <a:r>
              <a:rPr lang="en-US" sz="1200" b="0" dirty="0"/>
              <a:t>An NPCA STA shall only respond to a frame in the NPCA primary channel received from another NPCA STA which is the destination of NPCA ICF or the source of NPCA ICF.</a:t>
            </a:r>
          </a:p>
        </p:txBody>
      </p:sp>
      <p:sp>
        <p:nvSpPr>
          <p:cNvPr id="4" name="Slide Number Placeholder 3">
            <a:extLst>
              <a:ext uri="{FF2B5EF4-FFF2-40B4-BE49-F238E27FC236}">
                <a16:creationId xmlns:a16="http://schemas.microsoft.com/office/drawing/2014/main" id="{A4C68064-1E7D-93B9-B60C-85DC0DD62153}"/>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FCAAB9E-44BD-5B92-8120-E0BFE395B55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599711-667C-0A96-E0DF-7A99E29DBE2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771150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41DD79-7E4F-4021-D24B-9756940965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09D06F-D454-2881-1121-85985F7C639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943C391E-3B21-BE31-CD9B-120A0890EF4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CBF + Miscellaneous</a:t>
            </a:r>
          </a:p>
          <a:p>
            <a:pPr lvl="1">
              <a:buFont typeface="Arial" panose="020B0604020202020204" pitchFamily="34" charset="0"/>
              <a:buChar char="•"/>
            </a:pPr>
            <a:r>
              <a:rPr lang="en-US" sz="1200" b="0" i="0" u="none"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25/0389</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Information Exchange in the </a:t>
            </a:r>
            <a:r>
              <a:rPr lang="en-US" sz="1200" b="0" i="0" u="none" strike="noStrike" dirty="0" err="1">
                <a:solidFill>
                  <a:srgbClr val="00B050"/>
                </a:solidFill>
                <a:effectLst/>
                <a:latin typeface="Times New Roman" panose="02020603050405020304" pitchFamily="18" charset="0"/>
              </a:rPr>
              <a:t>CoBF</a:t>
            </a:r>
            <a:r>
              <a:rPr lang="en-US" sz="1200" b="0" i="0" u="none" strike="noStrike" dirty="0">
                <a:solidFill>
                  <a:srgbClr val="00B050"/>
                </a:solidFill>
                <a:effectLst/>
                <a:latin typeface="Times New Roman" panose="02020603050405020304" pitchFamily="18" charset="0"/>
              </a:rPr>
              <a:t> Transmission Phase</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Alice Chen</a:t>
            </a:r>
            <a:r>
              <a:rPr lang="en-US" sz="1200" dirty="0">
                <a:solidFill>
                  <a:srgbClr val="00B050"/>
                </a:solidFill>
              </a:rPr>
              <a:t> 	[Q&amp;A]</a:t>
            </a:r>
          </a:p>
          <a:p>
            <a:pPr lvl="1">
              <a:buFont typeface="Arial" panose="020B0604020202020204" pitchFamily="34" charset="0"/>
              <a:buChar char="•"/>
            </a:pPr>
            <a:r>
              <a:rPr lang="en-US" sz="1200" b="0" i="0" u="none"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25/0397</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Spatial Streams Indication for </a:t>
            </a:r>
            <a:r>
              <a:rPr lang="en-US" sz="1200" b="0" i="0" u="none" strike="noStrike" dirty="0" err="1">
                <a:solidFill>
                  <a:srgbClr val="00B050"/>
                </a:solidFill>
                <a:effectLst/>
                <a:latin typeface="Times New Roman" panose="02020603050405020304" pitchFamily="18" charset="0"/>
              </a:rPr>
              <a:t>CoBF</a:t>
            </a:r>
            <a:r>
              <a:rPr lang="en-US" sz="1200" b="0" i="0" u="none" strike="noStrike" dirty="0">
                <a:solidFill>
                  <a:srgbClr val="00B050"/>
                </a:solidFill>
                <a:effectLst/>
                <a:latin typeface="Times New Roman" panose="02020603050405020304" pitchFamily="18" charset="0"/>
              </a:rPr>
              <a:t> TF and PPDU</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Junghoon Suh</a:t>
            </a:r>
            <a:r>
              <a:rPr lang="en-US" sz="1200" dirty="0">
                <a:solidFill>
                  <a:srgbClr val="00B050"/>
                </a:solidFill>
              </a:rPr>
              <a:t>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25/0399</a:t>
            </a:r>
            <a:r>
              <a:rPr lang="en-US" sz="1200" dirty="0">
                <a:solidFill>
                  <a:srgbClr val="00B050"/>
                </a:solidFill>
              </a:rPr>
              <a:t> COBF/COSR Design Follow-up						You-Wei Chen </a:t>
            </a:r>
          </a:p>
          <a:p>
            <a:pPr lvl="1">
              <a:buFont typeface="Arial" panose="020B0604020202020204" pitchFamily="34" charset="0"/>
              <a:buChar char="•"/>
            </a:pPr>
            <a:r>
              <a:rPr lang="en-US" sz="1200" b="0" i="0" u="none"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25/0401</a:t>
            </a:r>
            <a:r>
              <a:rPr lang="en-US" sz="1200" dirty="0">
                <a:solidFill>
                  <a:srgbClr val="00B050"/>
                </a:solidFill>
              </a:rPr>
              <a:t> </a:t>
            </a:r>
            <a:r>
              <a:rPr lang="en-US" sz="1200" b="0" i="0" u="none" strike="noStrike" dirty="0" err="1">
                <a:solidFill>
                  <a:srgbClr val="00B050"/>
                </a:solidFill>
                <a:effectLst/>
                <a:latin typeface="Times New Roman" panose="02020603050405020304" pitchFamily="18" charset="0"/>
              </a:rPr>
              <a:t>CoBF</a:t>
            </a:r>
            <a:r>
              <a:rPr lang="en-US" sz="1200" b="0" i="0" u="none" strike="noStrike" dirty="0">
                <a:solidFill>
                  <a:srgbClr val="00B050"/>
                </a:solidFill>
                <a:effectLst/>
                <a:latin typeface="Times New Roman" panose="02020603050405020304" pitchFamily="18" charset="0"/>
              </a:rPr>
              <a:t> PHY design consideration </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Juan Fang</a:t>
            </a:r>
            <a:r>
              <a:rPr lang="en-US" sz="1200" dirty="0">
                <a:solidFill>
                  <a:srgbClr val="00B050"/>
                </a:solidFill>
              </a:rPr>
              <a:t> </a:t>
            </a:r>
          </a:p>
          <a:p>
            <a:pPr lvl="1">
              <a:buFont typeface="Arial" panose="020B0604020202020204" pitchFamily="34" charset="0"/>
              <a:buChar char="•"/>
            </a:pPr>
            <a:r>
              <a:rPr lang="fr-FR" sz="1200" dirty="0">
                <a:solidFill>
                  <a:srgbClr val="00B050"/>
                </a:solidFill>
                <a:hlinkClick r:id="rId6">
                  <a:extLst>
                    <a:ext uri="{A12FA001-AC4F-418D-AE19-62706E023703}">
                      <ahyp:hlinkClr xmlns:ahyp="http://schemas.microsoft.com/office/drawing/2018/hyperlinkcolor" val="tx"/>
                    </a:ext>
                  </a:extLst>
                </a:hlinkClick>
              </a:rPr>
              <a:t>25/0411</a:t>
            </a:r>
            <a:r>
              <a:rPr lang="fr-FR" sz="1200" dirty="0">
                <a:solidFill>
                  <a:srgbClr val="00B050"/>
                </a:solidFill>
              </a:rPr>
              <a:t> </a:t>
            </a:r>
            <a:r>
              <a:rPr lang="fr-FR" sz="1200" dirty="0" err="1">
                <a:solidFill>
                  <a:srgbClr val="00B050"/>
                </a:solidFill>
              </a:rPr>
              <a:t>Misc</a:t>
            </a:r>
            <a:r>
              <a:rPr lang="fr-FR" sz="1200" dirty="0">
                <a:solidFill>
                  <a:srgbClr val="00B050"/>
                </a:solidFill>
              </a:rPr>
              <a:t>. CBF Topics								Ron Porat</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25/0098</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Receiver specification</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Fang, Juan</a:t>
            </a:r>
            <a:r>
              <a:rPr lang="en-US" sz="1200" dirty="0">
                <a:solidFill>
                  <a:srgbClr val="00B050"/>
                </a:solidFill>
              </a:rPr>
              <a:t> </a:t>
            </a:r>
          </a:p>
          <a:p>
            <a:pPr lvl="1">
              <a:buFont typeface="Arial" panose="020B0604020202020204" pitchFamily="34" charset="0"/>
              <a:buChar char="•"/>
            </a:pPr>
            <a:r>
              <a:rPr lang="en-US" sz="1200" b="0" i="0" u="none" strike="sngStrike" kern="1200" dirty="0">
                <a:solidFill>
                  <a:srgbClr val="FF0000"/>
                </a:solidFill>
                <a:effectLst/>
                <a:ea typeface="MS Gothic" panose="020B0609070205080204" pitchFamily="49" charset="-128"/>
              </a:rPr>
              <a:t>25/0101</a:t>
            </a:r>
            <a:r>
              <a:rPr lang="en-US" sz="1200" strike="sngStrike" dirty="0">
                <a:solidFill>
                  <a:srgbClr val="FF0000"/>
                </a:solidFill>
              </a:rPr>
              <a:t> </a:t>
            </a:r>
            <a:r>
              <a:rPr lang="en-US" sz="1200" b="0" i="0" u="none" strike="sngStrike" kern="1200" dirty="0">
                <a:solidFill>
                  <a:srgbClr val="FF0000"/>
                </a:solidFill>
                <a:effectLst/>
                <a:ea typeface="MS Gothic" panose="020B0609070205080204" pitchFamily="49" charset="-128"/>
              </a:rPr>
              <a:t>On Mandatory and Optional 11bn Feature</a:t>
            </a:r>
            <a:r>
              <a:rPr lang="en-US" sz="1200" strike="sngStrike" dirty="0">
                <a:solidFill>
                  <a:srgbClr val="FF0000"/>
                </a:solidFill>
              </a:rPr>
              <a:t> 					</a:t>
            </a:r>
            <a:r>
              <a:rPr lang="en-US" sz="1200" b="0" i="0" u="none" strike="sngStrike" kern="1200" dirty="0">
                <a:solidFill>
                  <a:srgbClr val="FF0000"/>
                </a:solidFill>
                <a:effectLst/>
                <a:ea typeface="MS Gothic" panose="020B0609070205080204" pitchFamily="49" charset="-128"/>
              </a:rPr>
              <a:t>Jianhan Liu</a:t>
            </a:r>
            <a:r>
              <a:rPr lang="en-US" sz="1200" strike="sngStrike" dirty="0">
                <a:solidFill>
                  <a:srgbClr val="FF0000"/>
                </a:solidFill>
              </a:rPr>
              <a:t> </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25/0109</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UHR Receive Procedure</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Lin Yang</a:t>
            </a:r>
            <a:endParaRPr lang="fr-FR" sz="12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E314A397-0F10-98B0-5511-3038175F79B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1A1C2680-851D-EA5B-EEC0-7B7990EDAA6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846BC14-CAE3-2596-EF50-52F0BC9CBA8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4797986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F9AD48-626F-6D23-40D2-F81DEC0644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F28F0F-1384-FB18-965C-5143F3E16D55}"/>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1666279-EA66-A4B0-2213-5FE9716E43CB}"/>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Straw Polls (45 mins) – Discovery, Roaming, Coexistence, ICF</a:t>
            </a:r>
          </a:p>
          <a:p>
            <a:pPr lvl="0">
              <a:buFont typeface="Arial" panose="020B0604020202020204" pitchFamily="34" charset="0"/>
              <a:buChar char="•"/>
            </a:pPr>
            <a:r>
              <a:rPr lang="en-GB" sz="1100" dirty="0"/>
              <a:t>PDTs/CRs (10 mins) –</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24/2007r4</a:t>
            </a:r>
            <a:r>
              <a:rPr lang="en-US" sz="1050" b="0" i="0" u="none" strike="noStrike" kern="1200" dirty="0">
                <a:solidFill>
                  <a:srgbClr val="00B050"/>
                </a:solidFill>
                <a:effectLst/>
                <a:ea typeface="MS Gothic" panose="020B0609070205080204" pitchFamily="49" charset="-128"/>
              </a:rPr>
              <a:t> PDT-MAC-P EDCA 								Akhmetov, Dmitry</a:t>
            </a:r>
          </a:p>
          <a:p>
            <a:pPr lvl="2">
              <a:buFont typeface="Arial" panose="020B0604020202020204" pitchFamily="34" charset="0"/>
              <a:buChar char="•"/>
            </a:pPr>
            <a:r>
              <a:rPr lang="en-US" sz="900" kern="1200" dirty="0">
                <a:ea typeface="MS Gothic" panose="020B0609070205080204" pitchFamily="49" charset="-128"/>
              </a:rPr>
              <a:t>SP Result: 86Y, 46N, 50A</a:t>
            </a:r>
            <a:endParaRPr lang="en-US" sz="900" b="0" i="0" u="none" strike="noStrike" dirty="0">
              <a:effectLst/>
            </a:endParaRPr>
          </a:p>
          <a:p>
            <a:pPr lvl="0">
              <a:buFont typeface="Arial" panose="020B0604020202020204" pitchFamily="34" charset="0"/>
              <a:buChar char="•"/>
            </a:pPr>
            <a:r>
              <a:rPr lang="en-GB" sz="1100" dirty="0"/>
              <a:t>Submissions – NPCA Part 3</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24/2125</a:t>
            </a:r>
            <a:r>
              <a:rPr lang="en-GB" sz="1050" dirty="0">
                <a:solidFill>
                  <a:srgbClr val="00B050"/>
                </a:solidFill>
              </a:rPr>
              <a:t> Handling-Asymmetric-Switching-for-Non-Primary-Channel-Access			Jason Yuchen Guo</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24/2141</a:t>
            </a:r>
            <a:r>
              <a:rPr lang="en-GB" sz="1050" dirty="0">
                <a:solidFill>
                  <a:srgbClr val="00B050"/>
                </a:solidFill>
              </a:rPr>
              <a:t> NPCA Operation with Multi-link Device						Longlong Hong</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25/0001</a:t>
            </a:r>
            <a:r>
              <a:rPr lang="en-GB" sz="1050" dirty="0">
                <a:solidFill>
                  <a:srgbClr val="00B050"/>
                </a:solidFill>
              </a:rPr>
              <a:t> Discussion-on-different-view-problem-of-NPCA 					Liangxiao Xin</a:t>
            </a:r>
          </a:p>
          <a:p>
            <a:pPr lvl="2">
              <a:buFont typeface="Arial" panose="020B0604020202020204" pitchFamily="34" charset="0"/>
              <a:buChar char="•"/>
            </a:pPr>
            <a:r>
              <a:rPr lang="en-GB" sz="900" dirty="0"/>
              <a:t>SP Result: </a:t>
            </a:r>
            <a:r>
              <a:rPr lang="pt-BR" sz="900" dirty="0"/>
              <a:t>44Y, 82N, 43A</a:t>
            </a:r>
            <a:endParaRPr lang="en-GB" sz="900" dirty="0"/>
          </a:p>
          <a:p>
            <a:pPr lvl="1">
              <a:buFont typeface="Arial" panose="020B0604020202020204" pitchFamily="34" charset="0"/>
              <a:buChar char="•"/>
            </a:pPr>
            <a:r>
              <a:rPr lang="en-GB" sz="1050" dirty="0">
                <a:solidFill>
                  <a:srgbClr val="00B050"/>
                </a:solidFill>
                <a:hlinkClick r:id="rId6">
                  <a:extLst>
                    <a:ext uri="{A12FA001-AC4F-418D-AE19-62706E023703}">
                      <ahyp:hlinkClr xmlns:ahyp="http://schemas.microsoft.com/office/drawing/2018/hyperlinkcolor" val="tx"/>
                    </a:ext>
                  </a:extLst>
                </a:hlinkClick>
              </a:rPr>
              <a:t>25/0003</a:t>
            </a:r>
            <a:r>
              <a:rPr lang="en-GB" sz="1050" dirty="0">
                <a:solidFill>
                  <a:srgbClr val="00B050"/>
                </a:solidFill>
              </a:rPr>
              <a:t> NPCA follow up									Jay Yang</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25/0008</a:t>
            </a:r>
            <a:r>
              <a:rPr lang="en-GB" sz="1050" dirty="0">
                <a:solidFill>
                  <a:srgbClr val="00B050"/>
                </a:solidFill>
              </a:rPr>
              <a:t> An-optimization-for-NPCA								Xiangxin Gu</a:t>
            </a:r>
          </a:p>
          <a:p>
            <a:pPr lvl="1">
              <a:buFont typeface="Arial" panose="020B0604020202020204" pitchFamily="34" charset="0"/>
              <a:buChar char="•"/>
            </a:pPr>
            <a:r>
              <a:rPr lang="en-GB" sz="1050" dirty="0">
                <a:solidFill>
                  <a:srgbClr val="FF0000"/>
                </a:solidFill>
                <a:hlinkClick r:id="rId8"/>
              </a:rPr>
              <a:t>25/0056</a:t>
            </a:r>
            <a:r>
              <a:rPr lang="en-GB" sz="1050" dirty="0"/>
              <a:t> On The Interoperability Between NPCA and CR-TWT				Salvatore Talarico</a:t>
            </a:r>
          </a:p>
          <a:p>
            <a:pPr lvl="1">
              <a:buFont typeface="Arial" panose="020B0604020202020204" pitchFamily="34" charset="0"/>
              <a:buChar char="•"/>
            </a:pPr>
            <a:r>
              <a:rPr lang="en-GB" sz="1050" dirty="0">
                <a:solidFill>
                  <a:srgbClr val="FF0000"/>
                </a:solidFill>
                <a:hlinkClick r:id="rId9"/>
              </a:rPr>
              <a:t>25/0123</a:t>
            </a:r>
            <a:r>
              <a:rPr lang="en-GB" sz="1050" dirty="0"/>
              <a:t> Further Considerations on NPCA - Follow up					Liuming Lu</a:t>
            </a:r>
          </a:p>
          <a:p>
            <a:pPr lvl="1">
              <a:buFont typeface="Arial" panose="020B0604020202020204" pitchFamily="34" charset="0"/>
              <a:buChar char="•"/>
            </a:pPr>
            <a:r>
              <a:rPr lang="en-GB" sz="1050" dirty="0">
                <a:hlinkClick r:id="rId10"/>
              </a:rPr>
              <a:t>25/0125</a:t>
            </a:r>
            <a:r>
              <a:rPr lang="en-GB" sz="1050" dirty="0"/>
              <a:t> Interoperability of NPCA primary channel switching conditions			Thomas Handte</a:t>
            </a:r>
          </a:p>
          <a:p>
            <a:pPr lvl="1">
              <a:buFont typeface="Arial" panose="020B0604020202020204" pitchFamily="34" charset="0"/>
              <a:buChar char="•"/>
            </a:pPr>
            <a:r>
              <a:rPr lang="en-GB" sz="1050" dirty="0">
                <a:hlinkClick r:id="rId11"/>
              </a:rPr>
              <a:t>25/0138</a:t>
            </a:r>
            <a:r>
              <a:rPr lang="en-GB" sz="1050" dirty="0"/>
              <a:t> Further Considerations on NPCA Switching Operation				Serhat Erkucuk</a:t>
            </a:r>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D5F3A889-9AB6-D614-48B3-23BB2A85180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07FD53D7-CEE5-3792-C990-67781E0C02F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94847A-F04D-3B9D-AA44-CDB38296FE3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90884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B81496-8C8B-4C6F-7C9D-D0EBE361A1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F1AE5F-21B0-A567-0052-71ADCEC50B36}"/>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D64784B-2904-C43B-D019-925BA4838C0D}"/>
              </a:ext>
            </a:extLst>
          </p:cNvPr>
          <p:cNvSpPr>
            <a:spLocks noGrp="1"/>
          </p:cNvSpPr>
          <p:nvPr>
            <p:ph idx="1"/>
          </p:nvPr>
        </p:nvSpPr>
        <p:spPr/>
        <p:txBody>
          <a:bodyPr/>
          <a:lstStyle/>
          <a:p>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SP1: Guogang Huang, Discovery: – Result: No objection</a:t>
            </a:r>
          </a:p>
          <a:p>
            <a:pPr>
              <a:buFont typeface="Arial" panose="020B0604020202020204" pitchFamily="34" charset="0"/>
              <a:buChar char="•"/>
            </a:pPr>
            <a:r>
              <a:rPr lang="en-US" sz="1200" b="0" dirty="0"/>
              <a:t> Do you support to define a mechanism in 11bn to retrieve probe response content for neighboring AP MLD(s) of the current AP MLD, through the current AP MLD?</a:t>
            </a:r>
          </a:p>
          <a:p>
            <a:pPr>
              <a:buFont typeface="Arial" panose="020B0604020202020204" pitchFamily="34" charset="0"/>
              <a:buChar char="•"/>
            </a:pPr>
            <a:r>
              <a:rPr lang="en-US" sz="1200" b="0" dirty="0"/>
              <a:t>Note. The neighboring AP MLD and the current AP MLD are in the same ESS</a:t>
            </a:r>
            <a:endParaRPr lang="en-US" sz="1200" dirty="0"/>
          </a:p>
          <a:p>
            <a:pPr marL="0" indent="0"/>
            <a:r>
              <a:rPr lang="en-US" sz="1400" b="0" i="1" kern="100" dirty="0">
                <a:effectLst/>
                <a:ea typeface="Aptos" panose="020B0004020202020204" pitchFamily="34" charset="0"/>
                <a:cs typeface="Times New Roman" panose="02020603050405020304" pitchFamily="18" charset="0"/>
              </a:rPr>
              <a:t>Reference documents:[23/1897r0, 24/1879r0, 24/658, 24/1884].</a:t>
            </a:r>
            <a:endParaRPr lang="en-US" sz="1400" b="1" kern="1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C26E98A-8001-D82A-ADF6-2DCAB9AA9F9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141397A-CB75-A531-1BA4-E804329AEFB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BDC9004-6E04-86AA-FCDB-E8BB1B9B885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944917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76846-BDE8-4854-2E26-52842B051235}"/>
              </a:ext>
            </a:extLst>
          </p:cNvPr>
          <p:cNvSpPr>
            <a:spLocks noGrp="1"/>
          </p:cNvSpPr>
          <p:nvPr>
            <p:ph type="title"/>
          </p:nvPr>
        </p:nvSpPr>
        <p:spPr/>
        <p:txBody>
          <a:bodyPr/>
          <a:lstStyle/>
          <a:p>
            <a:r>
              <a:rPr lang="en-US" dirty="0"/>
              <a:t>Motion to Amend</a:t>
            </a:r>
          </a:p>
        </p:txBody>
      </p:sp>
      <p:sp>
        <p:nvSpPr>
          <p:cNvPr id="3" name="Content Placeholder 2">
            <a:extLst>
              <a:ext uri="{FF2B5EF4-FFF2-40B4-BE49-F238E27FC236}">
                <a16:creationId xmlns:a16="http://schemas.microsoft.com/office/drawing/2014/main" id="{E100B2D2-E769-2C26-6B8E-CC6410D9796C}"/>
              </a:ext>
            </a:extLst>
          </p:cNvPr>
          <p:cNvSpPr>
            <a:spLocks noGrp="1"/>
          </p:cNvSpPr>
          <p:nvPr>
            <p:ph idx="1"/>
          </p:nvPr>
        </p:nvSpPr>
        <p:spPr/>
        <p:txBody>
          <a:bodyPr/>
          <a:lstStyle/>
          <a:p>
            <a:r>
              <a:rPr lang="en-US" dirty="0"/>
              <a:t>Move to amend the agenda by adding document 25/450 before the currently scheduled SPs</a:t>
            </a:r>
          </a:p>
          <a:p>
            <a:r>
              <a:rPr lang="en-US" dirty="0"/>
              <a:t>Moved by Avner</a:t>
            </a:r>
          </a:p>
          <a:p>
            <a:r>
              <a:rPr lang="en-US" dirty="0"/>
              <a:t>Seconded by Martinez</a:t>
            </a:r>
          </a:p>
          <a:p>
            <a:endParaRPr lang="en-US" dirty="0"/>
          </a:p>
          <a:p>
            <a:r>
              <a:rPr lang="en-US" dirty="0">
                <a:highlight>
                  <a:srgbClr val="FF0000"/>
                </a:highlight>
              </a:rPr>
              <a:t>Result: 82Y, 55N, 38A (fails)</a:t>
            </a:r>
          </a:p>
        </p:txBody>
      </p:sp>
      <p:sp>
        <p:nvSpPr>
          <p:cNvPr id="4" name="Slide Number Placeholder 3">
            <a:extLst>
              <a:ext uri="{FF2B5EF4-FFF2-40B4-BE49-F238E27FC236}">
                <a16:creationId xmlns:a16="http://schemas.microsoft.com/office/drawing/2014/main" id="{1377DEBF-F93B-7EEF-86F9-CEC651683769}"/>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597A982-FE50-438F-F608-FE44C86AC0F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6AFCF1D-6B91-8885-2ACF-8A84F990F3B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304141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04570B-1E77-3AF4-0C94-AFD8B5A945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FA341C-538A-125C-D475-48354D1B4F38}"/>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3236D892-326B-9815-BAEC-D7784223DFE7}"/>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SP2: Sindhu Verma, Coex: 24/1559r1 – Result: No objection.</a:t>
            </a:r>
          </a:p>
          <a:p>
            <a:pPr marL="285750" indent="-285750">
              <a:buFont typeface="Arial" panose="020B0604020202020204" pitchFamily="34" charset="0"/>
              <a:buChar char="•"/>
            </a:pPr>
            <a:r>
              <a:rPr lang="en-US" sz="1400" b="0" dirty="0"/>
              <a:t>Do you agree to the following conditions for transmitting unsolicited unavailability indications that can be sent by a non-AP as a TXOP holder in a BSRP GI3 trigger frame: </a:t>
            </a:r>
          </a:p>
          <a:p>
            <a:pPr marL="685800" lvl="1">
              <a:buFont typeface="Arial" panose="020B0604020202020204" pitchFamily="34" charset="0"/>
              <a:buChar char="•"/>
            </a:pPr>
            <a:r>
              <a:rPr lang="en-US" sz="1200" b="0" dirty="0"/>
              <a:t>No restriction when sent with QoS data transmitted in the TXOP</a:t>
            </a:r>
          </a:p>
          <a:p>
            <a:pPr marL="685800" lvl="1">
              <a:buFont typeface="Arial" panose="020B0604020202020204" pitchFamily="34" charset="0"/>
              <a:buChar char="•"/>
            </a:pPr>
            <a:r>
              <a:rPr lang="en-US" sz="1200" b="0" dirty="0"/>
              <a:t>When sent without QoS data transmitted in the TXOP, not more than </a:t>
            </a:r>
            <a:r>
              <a:rPr lang="en-US" sz="1200" b="0" i="1" dirty="0"/>
              <a:t>MaxStandaloneDuoBSRP</a:t>
            </a:r>
            <a:r>
              <a:rPr lang="en-US" sz="1200" b="0" dirty="0"/>
              <a:t> number of times every beacon interval where </a:t>
            </a:r>
            <a:r>
              <a:rPr lang="en-US" sz="1200" b="0" i="1" dirty="0"/>
              <a:t>MaxStandaloneDuoBSRP</a:t>
            </a:r>
            <a:r>
              <a:rPr lang="en-US" sz="1200" b="0" dirty="0"/>
              <a:t> is a non-zero value and part of the DUO parameter set indicated by the AP</a:t>
            </a:r>
          </a:p>
          <a:p>
            <a:pPr marL="685800" lvl="1">
              <a:buFont typeface="Arial" panose="020B0604020202020204" pitchFamily="34" charset="0"/>
              <a:buChar char="•"/>
            </a:pPr>
            <a:r>
              <a:rPr lang="en-US" sz="1200" dirty="0"/>
              <a:t>Note: BSRP GI3 Trigger frame is a BSRP Trigger frame that solicits an M-BA response that is carried in non-HT (dup) PPDU format</a:t>
            </a:r>
            <a:endParaRPr lang="en-US" sz="1200" b="0" dirty="0"/>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SP3: Sindhu Verma, ICF: – Result: 92Y, 65N, 60A</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I-FCS in a Trigger frame is included as part of 2 contiguous User Info fields known as I-FCS User Info fields</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SP4: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AID in these 2 I-FCS User Info fields have the same special AID12 value of 2011?</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03EF5538-8F6D-A4DE-3156-C912F9CCEB56}"/>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B70242D1-94B1-FFE4-F362-5F9F952AB24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D839CC1-73E1-D388-6047-C50B6769472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919237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647968-C52C-91C8-052B-041C5F0FDB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593908-A284-0DD3-AF1D-A30C3ED15467}"/>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B748206F-3B5E-5FE0-999D-339CAA9C39C3}"/>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SP5: Sindhu Verma, ICF: – Result:</a:t>
            </a:r>
          </a:p>
          <a:p>
            <a:pPr marL="285750" indent="-285750">
              <a:buFont typeface="Arial" panose="020B0604020202020204" pitchFamily="34" charset="0"/>
              <a:buChar char="•"/>
            </a:pPr>
            <a:r>
              <a:rPr lang="en-US" sz="1400" b="0" dirty="0"/>
              <a:t>Do you agree that the 32 bits of the actual I-FCS are distributed between the 2 I-FCS User Info fields keeping 24 bits in first User Info and 8 bits in second User Info?</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SP6: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I-FCS bits in each I-FCS User Info field start on the byte boundary after leaving a gap of 4 reserved bits after the AID12 field</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SP7: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input to the I-FCS computation covers all bytes from the Frame Control field up to and including the last User Info that precedes the I-FCS, but not including anything in the I-FCS User Info fields or later?</a:t>
            </a:r>
          </a:p>
          <a:p>
            <a:pPr marL="571500" lvl="1" indent="-171450">
              <a:spcBef>
                <a:spcPts val="600"/>
              </a:spcBef>
              <a:buFont typeface="Arial" panose="020B0604020202020204" pitchFamily="34" charset="0"/>
              <a:buChar char="•"/>
              <a:defRPr/>
            </a:pPr>
            <a:r>
              <a:rPr lang="en-US" sz="1200" b="0" dirty="0"/>
              <a:t>The input of the I-FCS does not cover any of the fields starting from the first IFCS User Info field</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BE2F2482-5A62-F9DA-7A6F-AFA0EC8E6FF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B543F0C4-9656-8335-96E8-47F6CA768A4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A7E2A99-13C7-79CC-74D0-9839B1B6E5E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8168713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F248A-1976-9A78-DFC6-EB8E5CA509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0477E0-3FDD-1232-AA18-9864B5C22D7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44633E21-1DEF-37AA-2784-F0C5B4271226}"/>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SP8: Sindhu Verma, ICF: – Result:</a:t>
            </a:r>
          </a:p>
          <a:p>
            <a:pPr marL="285750" indent="-285750">
              <a:buFont typeface="Arial" panose="020B0604020202020204" pitchFamily="34" charset="0"/>
              <a:buChar char="•"/>
            </a:pPr>
            <a:r>
              <a:rPr lang="en-US" sz="1400" b="0" dirty="0"/>
              <a:t>Do you agree that the I-FCS User Info fields appear after all User Info fields that are addressed to STAs that require the inclusion of I-FCS</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SP9: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representing IFCS value as IFCS[0:31] where IFCS[0] is the LSB, the IFCS bits are ordered in the 2 consecutive “Dedicated IFCS” User Info fields in the trigger frame as follows</a:t>
            </a:r>
          </a:p>
          <a:p>
            <a:pPr marL="571500" lvl="1" indent="-171450">
              <a:spcBef>
                <a:spcPts val="600"/>
              </a:spcBef>
              <a:buFont typeface="Arial" panose="020B0604020202020204" pitchFamily="34" charset="0"/>
              <a:buChar char="•"/>
              <a:defRPr/>
            </a:pPr>
            <a:r>
              <a:rPr lang="en-US" sz="1200" b="0" dirty="0"/>
              <a:t>The 24 bits of IFCS (namely IFCS0 subfield) in the 1st “dedicated IFCS” User Info field contain IFCS[0:23] in the same order (bit 16 of the 1st “dedicated IFCS” User Info field is set to IFCS[0])</a:t>
            </a:r>
          </a:p>
          <a:p>
            <a:pPr marL="571500" lvl="1" indent="-171450">
              <a:spcBef>
                <a:spcPts val="600"/>
              </a:spcBef>
              <a:buFont typeface="Arial" panose="020B0604020202020204" pitchFamily="34" charset="0"/>
              <a:buChar char="•"/>
              <a:defRPr/>
            </a:pPr>
            <a:r>
              <a:rPr lang="en-US" sz="1200" b="0" dirty="0"/>
              <a:t>The 8 bits of IFCS (namely IFCS1 subfield) in the 2nd “dedicated IFCS” User Info field contain IFCS[24:31] in the same order (bit 16 of the 2nd “dedicated IFCS” User Info field is set to IFCS[24])</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AC26FD34-C4EA-A3C7-65A3-B1E8CD8B82B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B04E673E-5611-E2E9-92B6-0A96002E6F1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FC0B67A-CE25-0182-1189-AB443D1E347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646175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4D68BB-38EA-4289-8CC4-656D37540E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C45ECD-3DB1-2DBE-5C74-67C9566E984D}"/>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4F630976-852C-A6ED-1E02-2544B2F8235E}"/>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SP10: Binita Gupta, </a:t>
            </a:r>
            <a:r>
              <a:rPr lang="en-US" sz="1400" kern="100" dirty="0">
                <a:solidFill>
                  <a:srgbClr val="00B050"/>
                </a:solidFill>
                <a:latin typeface="Times New Roman" panose="02020603050405020304" pitchFamily="18" charset="0"/>
                <a:ea typeface="MS Gothic"/>
                <a:cs typeface="Times New Roman" panose="02020603050405020304" pitchFamily="18" charset="0"/>
              </a:rPr>
              <a:t>DBE</a:t>
            </a: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 – Result: No objection.</a:t>
            </a:r>
          </a:p>
          <a:p>
            <a:pPr marL="285750" indent="-285750">
              <a:buFont typeface="Arial" panose="020B0604020202020204" pitchFamily="34" charset="0"/>
              <a:buChar char="•"/>
            </a:pPr>
            <a:r>
              <a:rPr lang="en-US" sz="1400" b="0" dirty="0"/>
              <a:t>Do you agree to define in 11bn a mechanism for dynamic bandwidth expansion (DBE) that enables a UHR AP to modify (expand/reset) its Dynamic UHR operating BSS bandwidth for UHR STAs that support the DBE operation</a:t>
            </a:r>
          </a:p>
          <a:p>
            <a:pPr marL="685800" lvl="1">
              <a:buFont typeface="Arial" panose="020B0604020202020204" pitchFamily="34" charset="0"/>
              <a:buChar char="•"/>
            </a:pPr>
            <a:r>
              <a:rPr lang="en-US" sz="1200" b="0" kern="100" dirty="0">
                <a:effectLst/>
                <a:ea typeface="Aptos" panose="020B0004020202020204" pitchFamily="34" charset="0"/>
                <a:cs typeface="Times New Roman" panose="02020603050405020304" pitchFamily="18" charset="0"/>
              </a:rPr>
              <a:t>The dynamic bandwidth change is signaled using management frames and is announced for multiple beacon intervals in advance, and the AP shall stay on the expanded bandwidth until a subsequent dynamic bandwidth change occurs</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The primary channel does not change as part of the dynamic BW expansion.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TBD on DBE signaling details</a:t>
            </a:r>
          </a:p>
          <a:p>
            <a:pPr marL="0" indent="0"/>
            <a:r>
              <a:rPr lang="en-US" sz="1400" b="0" i="1" kern="100" dirty="0">
                <a:effectLst/>
                <a:ea typeface="Aptos" panose="020B0004020202020204" pitchFamily="34" charset="0"/>
                <a:cs typeface="Times New Roman" panose="02020603050405020304" pitchFamily="18" charset="0"/>
              </a:rPr>
              <a:t>Supporting documents: 11-24/88, 11-24/815</a:t>
            </a:r>
          </a:p>
          <a:p>
            <a:pPr marL="0" indent="0">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SP11: </a:t>
            </a:r>
            <a:r>
              <a:rPr kumimoji="0" lang="en-US" sz="1400" b="1" i="0" u="none" strike="noStrike" kern="100" cap="none" spc="0" normalizeH="0" baseline="0" noProof="0" dirty="0" err="1">
                <a:ln>
                  <a:noFill/>
                </a:ln>
                <a:solidFill>
                  <a:srgbClr val="FFC000"/>
                </a:solidFill>
                <a:effectLst/>
                <a:uLnTx/>
                <a:uFillTx/>
                <a:latin typeface="Times New Roman" panose="02020603050405020304" pitchFamily="18" charset="0"/>
                <a:ea typeface="MS Gothic"/>
                <a:cs typeface="Times New Roman" panose="02020603050405020304" pitchFamily="18" charset="0"/>
              </a:rPr>
              <a:t>Gwangho</a:t>
            </a: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 Lee, </a:t>
            </a:r>
            <a:r>
              <a:rPr lang="en-US" sz="1400" kern="100" dirty="0">
                <a:solidFill>
                  <a:srgbClr val="FFC000"/>
                </a:solidFill>
                <a:latin typeface="Times New Roman" panose="02020603050405020304" pitchFamily="18" charset="0"/>
                <a:ea typeface="MS Gothic"/>
                <a:cs typeface="Times New Roman" panose="02020603050405020304" pitchFamily="18" charset="0"/>
              </a:rPr>
              <a:t>NPCA</a:t>
            </a: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 24/1885r4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to include the following into the 11bn SFD?</a:t>
            </a:r>
          </a:p>
          <a:p>
            <a:pPr marL="571500" lvl="1" indent="-171450">
              <a:spcBef>
                <a:spcPts val="600"/>
              </a:spcBef>
              <a:buFont typeface="Arial" panose="020B0604020202020204" pitchFamily="34" charset="0"/>
              <a:buChar char="•"/>
              <a:defRPr/>
            </a:pPr>
            <a:r>
              <a:rPr lang="en-US" sz="1200" b="0" dirty="0"/>
              <a:t>When an NPCA STA receives a RTS frame with bandwidth signaling TA and a CTS frame in non-HT (duplicate) PPDU, identification of the channel occupied by the received frames is determined by examining the bandwidth of the non-HT (duplicate) PPDU containing the CTS frame.</a:t>
            </a:r>
          </a:p>
        </p:txBody>
      </p:sp>
      <p:sp>
        <p:nvSpPr>
          <p:cNvPr id="4" name="Slide Number Placeholder 3">
            <a:extLst>
              <a:ext uri="{FF2B5EF4-FFF2-40B4-BE49-F238E27FC236}">
                <a16:creationId xmlns:a16="http://schemas.microsoft.com/office/drawing/2014/main" id="{CCFE6D34-5522-58EB-7FB4-1AF1E1DF0355}"/>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6F8132A-2819-E8B8-55A8-ECFA8FDBA28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3935A06-D475-77D4-0B77-CA7CF5AE2ED1}"/>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44123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B7C43-8292-3B11-4735-F6161DC3B7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78D83B-549C-06C8-1964-8C0E46039AEC}"/>
              </a:ext>
            </a:extLst>
          </p:cNvPr>
          <p:cNvSpPr>
            <a:spLocks noGrp="1"/>
          </p:cNvSpPr>
          <p:nvPr>
            <p:ph type="title"/>
          </p:nvPr>
        </p:nvSpPr>
        <p:spPr/>
        <p:txBody>
          <a:bodyPr/>
          <a:lstStyle/>
          <a:p>
            <a:r>
              <a:rPr lang="en-US" dirty="0"/>
              <a:t>Straw Polls – Part 7</a:t>
            </a:r>
          </a:p>
        </p:txBody>
      </p:sp>
      <p:sp>
        <p:nvSpPr>
          <p:cNvPr id="3" name="Content Placeholder 2">
            <a:extLst>
              <a:ext uri="{FF2B5EF4-FFF2-40B4-BE49-F238E27FC236}">
                <a16:creationId xmlns:a16="http://schemas.microsoft.com/office/drawing/2014/main" id="{9C70A1FF-C778-8375-4C49-A8CEE380DB60}"/>
              </a:ext>
            </a:extLst>
          </p:cNvPr>
          <p:cNvSpPr>
            <a:spLocks noGrp="1"/>
          </p:cNvSpPr>
          <p:nvPr>
            <p:ph idx="1"/>
          </p:nvPr>
        </p:nvSpPr>
        <p:spPr>
          <a:xfrm>
            <a:off x="685800" y="1981200"/>
            <a:ext cx="7770813" cy="4494213"/>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SP12: Laurent Cariou, </a:t>
            </a:r>
            <a:r>
              <a:rPr lang="en-US" sz="1400" kern="100" dirty="0">
                <a:solidFill>
                  <a:srgbClr val="00B050"/>
                </a:solidFill>
                <a:latin typeface="Times New Roman" panose="02020603050405020304" pitchFamily="18" charset="0"/>
                <a:ea typeface="MS Gothic"/>
                <a:cs typeface="Times New Roman" panose="02020603050405020304" pitchFamily="18" charset="0"/>
              </a:rPr>
              <a:t>Coex</a:t>
            </a: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 24/1226r0, 24/1261r3– Result: No objection</a:t>
            </a:r>
          </a:p>
          <a:p>
            <a:pPr marL="285750" indent="-285750">
              <a:buFont typeface="Arial" panose="020B0604020202020204" pitchFamily="34" charset="0"/>
              <a:buChar char="•"/>
            </a:pPr>
            <a:r>
              <a:rPr lang="en-US" sz="1400" b="0" dirty="0"/>
              <a:t>For the following features, if an AP supports the feature, then the AP shall accept a request from an associated STA to enable or disable the feature on its (STA) side</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Dynamic unavailability operation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Dynamic power save</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chemeClr val="bg1">
                    <a:lumMod val="65000"/>
                  </a:schemeClr>
                </a:solidFill>
                <a:effectLst/>
                <a:uLnTx/>
                <a:uFillTx/>
                <a:latin typeface="Times New Roman" panose="02020603050405020304" pitchFamily="18" charset="0"/>
                <a:ea typeface="MS Gothic"/>
                <a:cs typeface="Times New Roman" panose="02020603050405020304" pitchFamily="18" charset="0"/>
              </a:rPr>
              <a:t>SP13: Morteza Mehrnoush, DSO: – Result:</a:t>
            </a:r>
          </a:p>
          <a:p>
            <a:pPr marL="285750">
              <a:buFont typeface="Arial" panose="020B0604020202020204" pitchFamily="34" charset="0"/>
              <a:buChar char="•"/>
            </a:pPr>
            <a:r>
              <a:rPr lang="en-US" sz="1400" b="0" kern="100" dirty="0">
                <a:solidFill>
                  <a:schemeClr val="bg1">
                    <a:lumMod val="65000"/>
                  </a:schemeClr>
                </a:solidFill>
                <a:ea typeface="Aptos" panose="020B0004020202020204" pitchFamily="34" charset="0"/>
                <a:cs typeface="Times New Roman" panose="02020603050405020304" pitchFamily="18" charset="0"/>
              </a:rPr>
              <a:t>Do you support that TGbn will define a mechanism where a non-AP STA can be allocated resources dynamically (i.e., on a per-TXOP basis) outside of its current operating bandwidth and within the associated AP’s BSS bandwidth</a:t>
            </a:r>
          </a:p>
          <a:p>
            <a:pPr marL="0" indent="0"/>
            <a:r>
              <a:rPr lang="en-US" sz="1400" b="0" i="1" kern="100" dirty="0">
                <a:solidFill>
                  <a:schemeClr val="bg1">
                    <a:lumMod val="65000"/>
                  </a:schemeClr>
                </a:solidFill>
                <a:ea typeface="Aptos" panose="020B0004020202020204" pitchFamily="34" charset="0"/>
                <a:cs typeface="Times New Roman" panose="02020603050405020304" pitchFamily="18" charset="0"/>
              </a:rPr>
              <a:t>Supporting list: [11-22/2204, 11-23/2141 (Sindhu &amp; Shubho), 11-23/843 (Liuming), 11-23/1496 (Kaiying), 11-23/1892 (Gaurang), 11-23/1913 (DongJu), 11-23/1935 (Liwen), 11-23/2027 (Vishnu), 11-24/591 (Morteza), 11-24/1157r1 (Hank Sung)]</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chemeClr val="bg1">
                    <a:lumMod val="65000"/>
                  </a:schemeClr>
                </a:solidFill>
                <a:effectLst/>
                <a:uLnTx/>
                <a:uFillTx/>
                <a:latin typeface="Times New Roman" panose="02020603050405020304" pitchFamily="18" charset="0"/>
                <a:ea typeface="MS Gothic"/>
                <a:cs typeface="Times New Roman" panose="02020603050405020304" pitchFamily="18" charset="0"/>
              </a:rPr>
              <a:t>SP14: Jay Yang, MAP: – Result:</a:t>
            </a:r>
          </a:p>
          <a:p>
            <a:pPr marL="285750" indent="-285750">
              <a:buFont typeface="Arial" panose="020B0604020202020204" pitchFamily="34" charset="0"/>
              <a:buChar char="•"/>
            </a:pPr>
            <a:r>
              <a:rPr lang="en-US" sz="1400" b="0" kern="100" dirty="0">
                <a:solidFill>
                  <a:schemeClr val="bg1">
                    <a:lumMod val="65000"/>
                  </a:schemeClr>
                </a:solidFill>
                <a:ea typeface="Aptos" panose="020B0004020202020204" pitchFamily="34" charset="0"/>
                <a:cs typeface="Times New Roman" panose="02020603050405020304" pitchFamily="18" charset="0"/>
              </a:rPr>
              <a:t>Do agree that TGbn shall use the procedures defined by pre-association security negotiation (PASN ) to derive the key(s) needed to protect individually addressed management frames exchanged between two APs as part of the MAPC operation</a:t>
            </a:r>
          </a:p>
          <a:p>
            <a:pPr marL="685800" lvl="1">
              <a:buFont typeface="Arial" panose="020B0604020202020204" pitchFamily="34" charset="0"/>
              <a:buChar char="•"/>
            </a:pPr>
            <a:r>
              <a:rPr lang="en-US" sz="1200" b="0" kern="100" dirty="0">
                <a:solidFill>
                  <a:schemeClr val="bg1">
                    <a:lumMod val="65000"/>
                  </a:schemeClr>
                </a:solidFill>
                <a:ea typeface="Aptos" panose="020B0004020202020204" pitchFamily="34" charset="0"/>
                <a:cs typeface="Times New Roman" panose="02020603050405020304" pitchFamily="18" charset="0"/>
              </a:rPr>
              <a:t>Note – it is TBD whether any extensions will be needed for PASN.</a:t>
            </a:r>
          </a:p>
          <a:p>
            <a:pPr marL="0" marR="0">
              <a:lnSpc>
                <a:spcPct val="115000"/>
              </a:lnSpc>
              <a:spcAft>
                <a:spcPts val="800"/>
              </a:spcAft>
            </a:pPr>
            <a:r>
              <a:rPr lang="en-US" sz="1200" b="0" i="1" kern="100" dirty="0">
                <a:solidFill>
                  <a:schemeClr val="bg1">
                    <a:lumMod val="65000"/>
                  </a:schemeClr>
                </a:solidFill>
                <a:effectLst/>
                <a:ea typeface="Aptos" panose="020B0004020202020204" pitchFamily="34" charset="0"/>
                <a:cs typeface="Times New Roman" panose="02020603050405020304" pitchFamily="18" charset="0"/>
              </a:rPr>
              <a:t>Supporting list: 24/1693r3, 23/1836r3</a:t>
            </a:r>
          </a:p>
          <a:p>
            <a:pPr marL="685800" lvl="1">
              <a:buFont typeface="Arial" panose="020B0604020202020204" pitchFamily="34" charset="0"/>
              <a:buChar char="•"/>
            </a:pPr>
            <a:endParaRPr lang="en-US" sz="1200" b="0" kern="100" dirty="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C1F56C0-676B-A441-47F4-3F10952B211B}"/>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D65D6FAA-B408-6361-A123-58B68629116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A4A6D63-9EEF-0EB3-3C91-5728EB57FC7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842666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8B57E9-3DDC-8FD8-3800-6217331BE7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6D45-9637-6C91-0BE9-BC19189DFD53}"/>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1838ADE1-5F84-A377-FC33-269B522ED33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r>
              <a:rPr lang="en-US" sz="1200" dirty="0">
                <a:solidFill>
                  <a:srgbClr val="00B050"/>
                </a:solidFill>
              </a:rPr>
              <a:t>25/0389 Information Exchange in the </a:t>
            </a:r>
            <a:r>
              <a:rPr lang="en-US" sz="1200" dirty="0" err="1">
                <a:solidFill>
                  <a:srgbClr val="00B050"/>
                </a:solidFill>
              </a:rPr>
              <a:t>CoBF</a:t>
            </a:r>
            <a:r>
              <a:rPr lang="en-US" sz="1200" dirty="0">
                <a:solidFill>
                  <a:srgbClr val="00B050"/>
                </a:solidFill>
              </a:rPr>
              <a:t> Transmission Phase 			Alice Chen </a:t>
            </a:r>
            <a:endParaRPr lang="en-GB" sz="1200" dirty="0">
              <a:solidFill>
                <a:srgbClr val="00B050"/>
              </a:solidFill>
            </a:endParaRP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ELR + IM + UEQM/MCS</a:t>
            </a:r>
          </a:p>
          <a:p>
            <a:pPr lvl="1">
              <a:buFont typeface="Arial" panose="020B0604020202020204" pitchFamily="34" charset="0"/>
              <a:buChar char="•"/>
            </a:pPr>
            <a:r>
              <a:rPr lang="en-US" sz="1200" b="0" i="0" u="none" strike="noStrike" dirty="0">
                <a:solidFill>
                  <a:srgbClr val="00B050"/>
                </a:solidFill>
                <a:effectLst/>
                <a:hlinkClick r:id="rId2">
                  <a:extLst>
                    <a:ext uri="{A12FA001-AC4F-418D-AE19-62706E023703}">
                      <ahyp:hlinkClr xmlns:ahyp="http://schemas.microsoft.com/office/drawing/2018/hyperlinkcolor" val="tx"/>
                    </a:ext>
                  </a:extLst>
                </a:hlinkClick>
              </a:rPr>
              <a:t>25/0333</a:t>
            </a:r>
            <a:r>
              <a:rPr lang="en-US" sz="1200" dirty="0">
                <a:solidFill>
                  <a:srgbClr val="00B050"/>
                </a:solidFill>
              </a:rPr>
              <a:t> </a:t>
            </a:r>
            <a:r>
              <a:rPr lang="en-US" sz="1200" b="0" i="0" u="none" strike="noStrike" dirty="0">
                <a:solidFill>
                  <a:srgbClr val="00B050"/>
                </a:solidFill>
                <a:effectLst/>
              </a:rPr>
              <a:t>Consideration on ELR for 11bn</a:t>
            </a:r>
            <a:r>
              <a:rPr lang="en-US" sz="1200" dirty="0">
                <a:solidFill>
                  <a:srgbClr val="00B050"/>
                </a:solidFill>
              </a:rPr>
              <a:t> 						</a:t>
            </a:r>
            <a:r>
              <a:rPr lang="en-US" sz="1200" b="0" i="0" u="none" strike="noStrike" dirty="0">
                <a:solidFill>
                  <a:srgbClr val="00B050"/>
                </a:solidFill>
                <a:effectLst/>
              </a:rPr>
              <a:t>Lei Zhou</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25/0361</a:t>
            </a:r>
            <a:r>
              <a:rPr lang="en-US" sz="1200" dirty="0">
                <a:solidFill>
                  <a:srgbClr val="00B050"/>
                </a:solidFill>
              </a:rPr>
              <a:t> Issue on ELR PPDU Length Indication					Yapu Li</a:t>
            </a:r>
          </a:p>
          <a:p>
            <a:pPr lvl="1">
              <a:buFont typeface="Arial" panose="020B0604020202020204" pitchFamily="34" charset="0"/>
              <a:buChar char="•"/>
            </a:pPr>
            <a:r>
              <a:rPr lang="en-US" sz="1200" b="0" i="0" u="none" strike="noStrike" dirty="0">
                <a:solidFill>
                  <a:srgbClr val="00B050"/>
                </a:solidFill>
                <a:effectLst/>
                <a:hlinkClick r:id="rId4">
                  <a:extLst>
                    <a:ext uri="{A12FA001-AC4F-418D-AE19-62706E023703}">
                      <ahyp:hlinkClr xmlns:ahyp="http://schemas.microsoft.com/office/drawing/2018/hyperlinkcolor" val="tx"/>
                    </a:ext>
                  </a:extLst>
                </a:hlinkClick>
              </a:rPr>
              <a:t>25/0427</a:t>
            </a:r>
            <a:r>
              <a:rPr lang="en-US" sz="1200" dirty="0">
                <a:solidFill>
                  <a:srgbClr val="00B050"/>
                </a:solidFill>
              </a:rPr>
              <a:t> </a:t>
            </a:r>
            <a:r>
              <a:rPr lang="en-US" sz="1200" b="0" i="0" u="none" strike="noStrike" dirty="0">
                <a:solidFill>
                  <a:srgbClr val="00B050"/>
                </a:solidFill>
                <a:effectLst/>
              </a:rPr>
              <a:t>Packet Detection for ELR</a:t>
            </a:r>
            <a:r>
              <a:rPr lang="en-US" sz="1200" dirty="0">
                <a:solidFill>
                  <a:srgbClr val="00B050"/>
                </a:solidFill>
              </a:rPr>
              <a:t> 							</a:t>
            </a:r>
            <a:r>
              <a:rPr lang="en-US" sz="1200" b="0" i="0" u="none" strike="noStrike" dirty="0">
                <a:solidFill>
                  <a:srgbClr val="00B050"/>
                </a:solidFill>
                <a:effectLst/>
              </a:rPr>
              <a:t>Sigurd Schelstraete</a:t>
            </a:r>
          </a:p>
          <a:p>
            <a:pPr lvl="1">
              <a:buFont typeface="Arial" panose="020B0604020202020204" pitchFamily="34" charset="0"/>
              <a:buChar char="•"/>
            </a:pPr>
            <a:r>
              <a:rPr lang="en-US" sz="1200" b="0" i="0" u="none" strike="noStrike" dirty="0">
                <a:solidFill>
                  <a:srgbClr val="00B050"/>
                </a:solidFill>
                <a:effectLst/>
                <a:hlinkClick r:id="rId5">
                  <a:extLst>
                    <a:ext uri="{A12FA001-AC4F-418D-AE19-62706E023703}">
                      <ahyp:hlinkClr xmlns:ahyp="http://schemas.microsoft.com/office/drawing/2018/hyperlinkcolor" val="tx"/>
                    </a:ext>
                  </a:extLst>
                </a:hlinkClick>
              </a:rPr>
              <a:t>25/0344</a:t>
            </a:r>
            <a:r>
              <a:rPr lang="en-US" sz="1200" dirty="0">
                <a:solidFill>
                  <a:srgbClr val="00B050"/>
                </a:solidFill>
              </a:rPr>
              <a:t> </a:t>
            </a:r>
            <a:r>
              <a:rPr lang="en-US" sz="1200" b="0" i="0" u="none" strike="noStrike" dirty="0">
                <a:solidFill>
                  <a:srgbClr val="00B050"/>
                </a:solidFill>
                <a:effectLst/>
              </a:rPr>
              <a:t>Discussion on Design of Interference Mitigation Pilots</a:t>
            </a:r>
            <a:r>
              <a:rPr lang="en-US" sz="1200" dirty="0">
                <a:solidFill>
                  <a:srgbClr val="00B050"/>
                </a:solidFill>
              </a:rPr>
              <a:t> 			</a:t>
            </a:r>
            <a:r>
              <a:rPr lang="en-US" sz="1200" b="0" i="0" u="none" strike="noStrike" dirty="0">
                <a:solidFill>
                  <a:srgbClr val="00B050"/>
                </a:solidFill>
                <a:effectLst/>
              </a:rPr>
              <a:t>Ke Zhong </a:t>
            </a:r>
            <a:endParaRPr lang="en-US" sz="1200" dirty="0">
              <a:solidFill>
                <a:srgbClr val="00B050"/>
              </a:solidFill>
            </a:endParaRP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25/0387</a:t>
            </a:r>
            <a:r>
              <a:rPr lang="en-US" sz="1200" dirty="0">
                <a:solidFill>
                  <a:srgbClr val="00B050"/>
                </a:solidFill>
              </a:rPr>
              <a:t> </a:t>
            </a:r>
            <a:r>
              <a:rPr lang="en-US" sz="1200" b="0" i="0" u="none" strike="noStrike" dirty="0">
                <a:solidFill>
                  <a:srgbClr val="00B050"/>
                </a:solidFill>
                <a:effectLst/>
              </a:rPr>
              <a:t>IM pilot indices for OFDMA transmissions</a:t>
            </a:r>
            <a:r>
              <a:rPr lang="en-US" sz="1200" dirty="0">
                <a:solidFill>
                  <a:srgbClr val="00B050"/>
                </a:solidFill>
              </a:rPr>
              <a:t> 					</a:t>
            </a:r>
            <a:r>
              <a:rPr lang="en-US" sz="1200" b="0" i="0" u="none" strike="noStrike" dirty="0">
                <a:solidFill>
                  <a:srgbClr val="00B050"/>
                </a:solidFill>
                <a:effectLst/>
              </a:rPr>
              <a:t>Daniel Verenzuela</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7">
                  <a:extLst>
                    <a:ext uri="{A12FA001-AC4F-418D-AE19-62706E023703}">
                      <ahyp:hlinkClr xmlns:ahyp="http://schemas.microsoft.com/office/drawing/2018/hyperlinkcolor" val="tx"/>
                    </a:ext>
                  </a:extLst>
                </a:hlinkClick>
              </a:rPr>
              <a:t>25/0354</a:t>
            </a:r>
            <a:r>
              <a:rPr lang="en-US" sz="1200" b="0" i="0" u="none" strike="noStrike" dirty="0">
                <a:solidFill>
                  <a:srgbClr val="00B050"/>
                </a:solidFill>
                <a:effectLst/>
              </a:rPr>
              <a:t> Transmit Constellation Error for Additional MCSs</a:t>
            </a:r>
            <a:r>
              <a:rPr lang="en-US" sz="1200" dirty="0">
                <a:solidFill>
                  <a:srgbClr val="00B050"/>
                </a:solidFill>
              </a:rPr>
              <a:t> 				</a:t>
            </a:r>
            <a:r>
              <a:rPr lang="en-US" sz="1200" b="0" i="0" u="none" strike="noStrike" dirty="0">
                <a:solidFill>
                  <a:srgbClr val="00B050"/>
                </a:solidFill>
                <a:effectLst/>
              </a:rPr>
              <a:t>Genadiy Tsodik</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8">
                  <a:extLst>
                    <a:ext uri="{A12FA001-AC4F-418D-AE19-62706E023703}">
                      <ahyp:hlinkClr xmlns:ahyp="http://schemas.microsoft.com/office/drawing/2018/hyperlinkcolor" val="tx"/>
                    </a:ext>
                  </a:extLst>
                </a:hlinkClick>
              </a:rPr>
              <a:t>25/0392</a:t>
            </a:r>
            <a:r>
              <a:rPr lang="en-US" sz="1200" dirty="0">
                <a:solidFill>
                  <a:srgbClr val="00B050"/>
                </a:solidFill>
              </a:rPr>
              <a:t> </a:t>
            </a:r>
            <a:r>
              <a:rPr lang="en-US" sz="1200" b="0" i="0" u="none" strike="noStrike" dirty="0">
                <a:solidFill>
                  <a:srgbClr val="00B050"/>
                </a:solidFill>
                <a:effectLst/>
              </a:rPr>
              <a:t>Transmit and Receive Specifications for New MCS in 11bn</a:t>
            </a:r>
            <a:r>
              <a:rPr lang="en-US" sz="1200" dirty="0">
                <a:solidFill>
                  <a:srgbClr val="00B050"/>
                </a:solidFill>
              </a:rPr>
              <a:t> 		</a:t>
            </a:r>
            <a:r>
              <a:rPr lang="en-US" sz="1200" b="0" i="0" u="none" strike="noStrike" dirty="0">
                <a:solidFill>
                  <a:srgbClr val="00B050"/>
                </a:solidFill>
                <a:effectLst/>
              </a:rPr>
              <a:t>Alice Chen</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9">
                  <a:extLst>
                    <a:ext uri="{A12FA001-AC4F-418D-AE19-62706E023703}">
                      <ahyp:hlinkClr xmlns:ahyp="http://schemas.microsoft.com/office/drawing/2018/hyperlinkcolor" val="tx"/>
                    </a:ext>
                  </a:extLst>
                </a:hlinkClick>
              </a:rPr>
              <a:t>25/0410</a:t>
            </a:r>
            <a:r>
              <a:rPr lang="en-US" sz="1200" b="0" i="0" u="none" strike="noStrike" dirty="0">
                <a:solidFill>
                  <a:srgbClr val="00B050"/>
                </a:solidFill>
                <a:effectLst/>
              </a:rPr>
              <a:t> New MCS Capability - follow up</a:t>
            </a:r>
            <a:r>
              <a:rPr lang="en-US" sz="1200" dirty="0">
                <a:solidFill>
                  <a:srgbClr val="00B050"/>
                </a:solidFill>
              </a:rPr>
              <a:t> 						</a:t>
            </a:r>
            <a:r>
              <a:rPr lang="en-US" sz="1200" b="0" i="0" u="none" strike="noStrike" dirty="0">
                <a:solidFill>
                  <a:srgbClr val="00B050"/>
                </a:solidFill>
                <a:effectLst/>
              </a:rPr>
              <a:t>Ross J. Yu</a:t>
            </a:r>
            <a:r>
              <a:rPr lang="en-US" sz="1200" dirty="0">
                <a:solidFill>
                  <a:srgbClr val="00B050"/>
                </a:solidFill>
              </a:rPr>
              <a:t> </a:t>
            </a:r>
            <a:endParaRPr lang="en-GB" sz="12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922533D-8F09-16B5-33F5-BE555AA02AC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FB676F1-9AD4-7117-39E7-7A760FCECE0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1AFD784-1048-1179-2677-C3E31EF24C4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8893627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07FA11-0D77-B834-6E9A-7AEE681F01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C57A22-9166-17BC-3446-C102EC720BA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A66B3669-56C0-28A8-9053-B1FCDF6FE8B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(45 mins) – ICF, DBE, NPCA, Coex, DSO, and MAP</a:t>
            </a:r>
            <a:endParaRPr lang="en-GB" sz="1100" dirty="0"/>
          </a:p>
          <a:p>
            <a:pPr lvl="0">
              <a:buFont typeface="Arial" panose="020B0604020202020204" pitchFamily="34" charset="0"/>
              <a:buChar char="•"/>
            </a:pPr>
            <a:r>
              <a:rPr lang="en-GB" sz="1200" dirty="0"/>
              <a:t>PDTs/CRs (0 mins) –</a:t>
            </a:r>
            <a:endParaRPr lang="en-GB" sz="1100" dirty="0"/>
          </a:p>
          <a:p>
            <a:pPr lvl="0">
              <a:buFont typeface="Arial" panose="020B0604020202020204" pitchFamily="34" charset="0"/>
              <a:buChar char="•"/>
            </a:pPr>
            <a:r>
              <a:rPr lang="en-GB" sz="1200" dirty="0"/>
              <a:t>Submissions – DSO + Channel Access</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24/1863</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Performance Benefits of DSO</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Kerstin Johnsson</a:t>
            </a:r>
            <a:r>
              <a:rPr lang="en-US" sz="1100" dirty="0">
                <a:solidFill>
                  <a:srgbClr val="00B050"/>
                </a:solidFill>
              </a:rPr>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24/1872</a:t>
            </a:r>
            <a:r>
              <a:rPr lang="en-US" sz="1100" dirty="0"/>
              <a:t> </a:t>
            </a:r>
            <a:r>
              <a:rPr lang="en-US" sz="1100" b="0" i="0" u="none" strike="noStrike" kern="1200" dirty="0">
                <a:solidFill>
                  <a:srgbClr val="000000"/>
                </a:solidFill>
                <a:effectLst/>
                <a:ea typeface="MS Gothic" panose="020B0609070205080204" pitchFamily="49" charset="-128"/>
              </a:rPr>
              <a:t>Opportunistic Channel Access Mechanism for Buffer Reporting</a:t>
            </a:r>
            <a:r>
              <a:rPr lang="en-US" sz="1100" dirty="0"/>
              <a:t> 			</a:t>
            </a:r>
            <a:r>
              <a:rPr lang="en-US" sz="1100" b="0" i="0" u="none" strike="noStrike" kern="1200" dirty="0">
                <a:solidFill>
                  <a:srgbClr val="000000"/>
                </a:solidFill>
                <a:effectLst/>
                <a:ea typeface="MS Gothic" panose="020B0609070205080204" pitchFamily="49" charset="-128"/>
              </a:rPr>
              <a:t>Behnam Dezfouli</a:t>
            </a:r>
            <a:r>
              <a:rPr lang="en-US" sz="1100" dirty="0"/>
              <a:t> </a:t>
            </a:r>
          </a:p>
          <a:p>
            <a:pPr lvl="1">
              <a:buFont typeface="Arial" panose="020B0604020202020204" pitchFamily="34" charset="0"/>
              <a:buChar char="•"/>
            </a:pPr>
            <a:r>
              <a:rPr lang="en-GB" sz="1100" dirty="0">
                <a:solidFill>
                  <a:srgbClr val="FF0000"/>
                </a:solidFill>
                <a:hlinkClick r:id="rId4"/>
              </a:rPr>
              <a:t>25/0092</a:t>
            </a:r>
            <a:r>
              <a:rPr lang="en-GB" sz="1100" dirty="0"/>
              <a:t> High-Priority EDCA Management						Mikhail Liubogoshchev</a:t>
            </a:r>
          </a:p>
          <a:p>
            <a:pPr lvl="1">
              <a:buFont typeface="Arial" panose="020B0604020202020204" pitchFamily="34" charset="0"/>
              <a:buChar char="•"/>
            </a:pPr>
            <a:r>
              <a:rPr lang="en-GB" sz="1100" dirty="0">
                <a:solidFill>
                  <a:srgbClr val="FF0000"/>
                </a:solidFill>
                <a:hlinkClick r:id="rId5"/>
              </a:rPr>
              <a:t>25/0110</a:t>
            </a:r>
            <a:r>
              <a:rPr lang="en-GB" sz="1100" dirty="0"/>
              <a:t> On the Harmonization of Channel Access Policies for </a:t>
            </a:r>
            <a:r>
              <a:rPr lang="en-GB" sz="1100" dirty="0" err="1"/>
              <a:t>HiP</a:t>
            </a:r>
            <a:r>
              <a:rPr lang="en-GB" sz="1100" dirty="0"/>
              <a:t> EDCA			Salvatore Talarico</a:t>
            </a:r>
          </a:p>
          <a:p>
            <a:pPr lvl="1">
              <a:buFont typeface="Arial" panose="020B0604020202020204" pitchFamily="34" charset="0"/>
              <a:buChar char="•"/>
            </a:pPr>
            <a:r>
              <a:rPr lang="en-GB" sz="1100" dirty="0">
                <a:solidFill>
                  <a:srgbClr val="FF0000"/>
                </a:solidFill>
                <a:hlinkClick r:id="rId6"/>
              </a:rPr>
              <a:t>25/0120</a:t>
            </a:r>
            <a:r>
              <a:rPr lang="en-GB" sz="1100" dirty="0"/>
              <a:t> Frame Format Design for High-Priority EDCA					Qisheng Huang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CC3B80A-FC94-64A9-D827-4B3F24F4B9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5E192CF-7CCE-3E11-A561-C680E57DC431}"/>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617CEA-CF80-AC96-CE9C-974E30F7E84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153240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CFCD22-D586-9182-4152-8698A56F39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4946F7-EC0E-79F9-91AE-94E486206C7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85F38ECA-91D1-FECC-A02F-5D05E2C07DD6}"/>
              </a:ext>
            </a:extLst>
          </p:cNvPr>
          <p:cNvSpPr>
            <a:spLocks noGrp="1"/>
          </p:cNvSpPr>
          <p:nvPr>
            <p:ph idx="1"/>
          </p:nvPr>
        </p:nvSpPr>
        <p:spPr>
          <a:xfrm>
            <a:off x="685800" y="1981200"/>
            <a:ext cx="7770813" cy="4494213"/>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 Morteza Mehrnoush, DSO: – Result: No objection</a:t>
            </a:r>
          </a:p>
          <a:p>
            <a:pPr marL="285750">
              <a:buFont typeface="Arial" panose="020B0604020202020204" pitchFamily="34" charset="0"/>
              <a:buChar char="•"/>
            </a:pPr>
            <a:r>
              <a:rPr lang="en-US" sz="1400" b="0" kern="100" dirty="0">
                <a:ea typeface="Aptos" panose="020B0004020202020204" pitchFamily="34" charset="0"/>
                <a:cs typeface="Times New Roman" panose="02020603050405020304" pitchFamily="18" charset="0"/>
              </a:rPr>
              <a:t>Do you support that TGbn will define a mechanism where a non-AP STA can be allocated resources dynamically (i.e., on a per-TXOP basis) outside of the non-AP STA’s current operating bandwidth and within the associated AP’s BSS bandwidth</a:t>
            </a:r>
          </a:p>
          <a:p>
            <a:pPr marL="0" indent="0"/>
            <a:r>
              <a:rPr lang="en-US" sz="1400" b="0" i="1" kern="100" dirty="0">
                <a:ea typeface="Aptos" panose="020B0004020202020204" pitchFamily="34" charset="0"/>
                <a:cs typeface="Times New Roman" panose="02020603050405020304" pitchFamily="18" charset="0"/>
              </a:rPr>
              <a:t>Supporting list: [11-22/2204, 11-23/2141 (Sindhu &amp; Shubho), 11-23/843 (Liuming), 11-23/1496 (Kaiying), 11-23/1892 (Gaurang), 11-23/1913 (DongJu), 11-23/1935 (Liwen), 11-23/2027 (Vishnu), 11-24/591 (Morteza), 11-24/1157r1 (Hank Sung), 24/1863r1]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SP2: Jay Yang, MAP: – Result: 77Y, 30N, 70A</a:t>
            </a:r>
          </a:p>
          <a:p>
            <a:pPr marL="285750" indent="-285750">
              <a:buFont typeface="Arial" panose="020B0604020202020204" pitchFamily="34" charset="0"/>
              <a:buChar char="•"/>
            </a:pPr>
            <a:r>
              <a:rPr lang="en-US" sz="1400" b="0" kern="100" dirty="0">
                <a:ea typeface="Aptos" panose="020B0004020202020204" pitchFamily="34" charset="0"/>
                <a:cs typeface="Times New Roman" panose="02020603050405020304" pitchFamily="18" charset="0"/>
              </a:rPr>
              <a:t>Do agree that TGbn shall use the procedures defined by pre-association security negotiation (PASN ) to derive the key(s) needed to protect individually addressed management frames exchanged between two APs as part of the MAPC operation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Note – it is TBD whether any extensions will be needed for PASN.</a:t>
            </a:r>
          </a:p>
          <a:p>
            <a:pPr marL="0" marR="0">
              <a:lnSpc>
                <a:spcPct val="115000"/>
              </a:lnSpc>
              <a:spcAft>
                <a:spcPts val="800"/>
              </a:spcAft>
            </a:pPr>
            <a:r>
              <a:rPr lang="en-US" sz="1200" b="0" i="1" kern="100" dirty="0">
                <a:effectLst/>
                <a:ea typeface="Aptos" panose="020B0004020202020204" pitchFamily="34" charset="0"/>
                <a:cs typeface="Times New Roman" panose="02020603050405020304" pitchFamily="18" charset="0"/>
              </a:rPr>
              <a:t>Supporting list: 24/1693r3, 23/1836r3</a:t>
            </a:r>
          </a:p>
          <a:p>
            <a:pPr marL="685800" lvl="1">
              <a:buFont typeface="Arial" panose="020B0604020202020204" pitchFamily="34" charset="0"/>
              <a:buChar char="•"/>
            </a:pPr>
            <a:endParaRPr lang="en-US" sz="1200" b="0" kern="100" dirty="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CC47FA1-16D0-2895-971D-8F5853CEAE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E27175B-C756-3649-5304-36193E6F478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80B22DF-DAFF-A087-2B45-31444FB2E0C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86875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F82B2C-D80C-04DB-48D4-DEAD385AC1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7FE5FC-688C-E1E7-9312-DE39D0B51985}"/>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1DFC2532-0B53-6CC3-B3DE-5D78EFAE91AC}"/>
              </a:ext>
            </a:extLst>
          </p:cNvPr>
          <p:cNvSpPr>
            <a:spLocks noGrp="1"/>
          </p:cNvSpPr>
          <p:nvPr>
            <p:ph idx="1"/>
          </p:nvPr>
        </p:nvSpPr>
        <p:spPr>
          <a:xfrm>
            <a:off x="685800" y="1981200"/>
            <a:ext cx="7770813" cy="4494213"/>
          </a:xfrm>
        </p:spPr>
        <p:txBody>
          <a:bodyPr/>
          <a:lstStyle/>
          <a:p>
            <a:pPr marL="57150" indent="0"/>
            <a:r>
              <a:rPr lang="en-US" sz="1400" b="1" kern="100" dirty="0">
                <a:solidFill>
                  <a:srgbClr val="00B050"/>
                </a:solidFill>
                <a:latin typeface="Times New Roman" panose="02020603050405020304" pitchFamily="18" charset="0"/>
                <a:cs typeface="Times New Roman" panose="02020603050405020304" pitchFamily="18" charset="0"/>
              </a:rPr>
              <a:t>SP3: Dmitry Akhmetov, Channel Access: 24/1918r1 – Result: No objection</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default parameters for P-EDCA for AC_VO to be used during protected short contention period  as follows:</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P-EDCA CWmin=7, P-EDCA CWmax=7</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P-EDCA AIFSN=2</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An UHR AP may advertise values other than default</a:t>
            </a:r>
          </a:p>
          <a:p>
            <a:pPr marL="0" indent="0"/>
            <a:r>
              <a:rPr lang="en-US" sz="1400" b="1" kern="100" dirty="0">
                <a:solidFill>
                  <a:srgbClr val="00B050"/>
                </a:solidFill>
                <a:latin typeface="Times New Roman" panose="02020603050405020304" pitchFamily="18" charset="0"/>
                <a:cs typeface="Times New Roman" panose="02020603050405020304" pitchFamily="18" charset="0"/>
              </a:rPr>
              <a:t>SP4: Dmitry Akhmetov, Channel Access: 24/1918r1 – Result: 50Y, 33N, 84A</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a default AIFSN value equal to 2 and CW_DS (contention window for DS) default value equal to 0 for the transmission of Defer Signal frame of P-EDCA</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 STA transmit DS on a slot boundary equal to AIFSN + CW, where CW is selected uniformly in (0.. CW_DS) interval each time for the transmission of DS frame</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UHR AP may advertise values other than default and if advertised, the associated STAs follow the advertised values</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transmission of the Defer Signal frame occurs after detecting medium IDLE using both PHY and virtual CS mechanisms</a:t>
            </a:r>
          </a:p>
        </p:txBody>
      </p:sp>
      <p:sp>
        <p:nvSpPr>
          <p:cNvPr id="4" name="Slide Number Placeholder 3">
            <a:extLst>
              <a:ext uri="{FF2B5EF4-FFF2-40B4-BE49-F238E27FC236}">
                <a16:creationId xmlns:a16="http://schemas.microsoft.com/office/drawing/2014/main" id="{D854208A-FEB9-513F-6D11-48F0CFB924E5}"/>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C4FFBF42-6CB7-6E01-3510-CB4477568A9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DD8C8C1-68CC-689E-506F-AB3CE2F6F1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5450250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7BE499-5848-85F5-B4D3-0A8EFC69E8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6F370C-8A2F-FCE7-7CB6-FA0BA9C299B4}"/>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FF33C2E4-4B4A-0099-BA85-406A77EDDAAD}"/>
              </a:ext>
            </a:extLst>
          </p:cNvPr>
          <p:cNvSpPr>
            <a:spLocks noGrp="1"/>
          </p:cNvSpPr>
          <p:nvPr>
            <p:ph idx="1"/>
          </p:nvPr>
        </p:nvSpPr>
        <p:spPr/>
        <p:txBody>
          <a:bodyPr/>
          <a:lstStyle/>
          <a:p>
            <a:r>
              <a:rPr lang="en-US" sz="1400" b="1" kern="100" dirty="0">
                <a:solidFill>
                  <a:srgbClr val="FFC000"/>
                </a:solidFill>
                <a:effectLst/>
                <a:latin typeface="Times New Roman" panose="02020603050405020304" pitchFamily="18" charset="0"/>
                <a:ea typeface="Aptos" panose="020B0004020202020204" pitchFamily="34" charset="0"/>
                <a:cs typeface="Times New Roman" panose="02020603050405020304" pitchFamily="18" charset="0"/>
              </a:rPr>
              <a:t>SP5: Yuki Yoshikawa, NPCA: 24/1699r1 – Result:</a:t>
            </a:r>
          </a:p>
          <a:p>
            <a:pPr>
              <a:buFont typeface="Arial" panose="020B0604020202020204" pitchFamily="34" charset="0"/>
              <a:buChar char="•"/>
            </a:pPr>
            <a:r>
              <a:rPr lang="en-US" sz="1400" b="0" dirty="0"/>
              <a:t>Do you agree to include the following into the 11bn SFD?</a:t>
            </a:r>
          </a:p>
          <a:p>
            <a:pPr lvl="1">
              <a:buFont typeface="Arial" panose="020B0604020202020204" pitchFamily="34" charset="0"/>
              <a:buChar char="•"/>
            </a:pPr>
            <a:r>
              <a:rPr lang="en-US" sz="1200" dirty="0"/>
              <a:t>An NPCA STA may indicate a mode of NPCA indicating whether NPCA operation is enabled or disabled.</a:t>
            </a:r>
          </a:p>
          <a:p>
            <a:pPr lvl="1">
              <a:buFont typeface="Arial" panose="020B0604020202020204" pitchFamily="34" charset="0"/>
              <a:buChar char="•"/>
            </a:pPr>
            <a:r>
              <a:rPr lang="en-US" sz="1200" dirty="0"/>
              <a:t>Detailed signaling is TBD.</a:t>
            </a:r>
          </a:p>
          <a:p>
            <a:pPr marL="57150" indent="0"/>
            <a:r>
              <a:rPr lang="en-US" sz="1400" b="1" kern="100" dirty="0">
                <a:solidFill>
                  <a:srgbClr val="FFC000"/>
                </a:solidFill>
                <a:latin typeface="Times New Roman" panose="02020603050405020304" pitchFamily="18" charset="0"/>
                <a:cs typeface="Times New Roman" panose="02020603050405020304" pitchFamily="18" charset="0"/>
              </a:rPr>
              <a:t>SP6: Yuki Yoshikawa, NPCA: 24/1699r1 – Result:</a:t>
            </a:r>
          </a:p>
          <a:p>
            <a:pPr marL="171450" indent="-1714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UHR STA shall not support NPCA operation when the operating band of an AP is 2.4GHz band.</a:t>
            </a:r>
          </a:p>
          <a:p>
            <a:pPr marL="571500" lvl="1" indent="-171450">
              <a:buFont typeface="Arial" panose="020B0604020202020204" pitchFamily="34" charset="0"/>
              <a:buChar char="•"/>
            </a:pPr>
            <a:r>
              <a:rPr lang="en-US" sz="1200" b="0" dirty="0"/>
              <a:t>The NPCA Supported field of the UHR MAC Capabilities Information field of the UHR Capabilities element is reserved for the 2.4GHz band.</a:t>
            </a:r>
          </a:p>
          <a:p>
            <a:pPr marL="0" indent="0"/>
            <a:r>
              <a:rPr lang="en-US" sz="1400" b="1" kern="100" dirty="0">
                <a:solidFill>
                  <a:srgbClr val="FFC000"/>
                </a:solidFill>
                <a:latin typeface="Times New Roman" panose="02020603050405020304" pitchFamily="18" charset="0"/>
                <a:cs typeface="Times New Roman" panose="02020603050405020304" pitchFamily="18" charset="0"/>
              </a:rPr>
              <a:t>SP7: Yuki Yoshikawa, NPCA: 24/1699r1 – Result:</a:t>
            </a:r>
          </a:p>
          <a:p>
            <a:pPr marL="285750" indent="-2857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NPCA AP shall not transmit Beacon frame, probe response frame and the group addressed frames when operating in the NPCA primary channel.</a:t>
            </a:r>
          </a:p>
        </p:txBody>
      </p:sp>
      <p:sp>
        <p:nvSpPr>
          <p:cNvPr id="4" name="Slide Number Placeholder 3">
            <a:extLst>
              <a:ext uri="{FF2B5EF4-FFF2-40B4-BE49-F238E27FC236}">
                <a16:creationId xmlns:a16="http://schemas.microsoft.com/office/drawing/2014/main" id="{35FDD822-AEDF-A98F-CCE3-A97AFFD91B9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51FF2B1C-AAD9-4C0C-A578-C4672B5966D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76C3EE-7F51-26F8-B1DF-AADAEB5B45A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211858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0249A2-8FC5-9A03-371D-AB90491E5F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A6F117-F4B8-E008-1AC9-A480E77CD82A}"/>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7CB15858-AE7E-396B-7812-06E871A7A099}"/>
              </a:ext>
            </a:extLst>
          </p:cNvPr>
          <p:cNvSpPr>
            <a:spLocks noGrp="1"/>
          </p:cNvSpPr>
          <p:nvPr>
            <p:ph idx="1"/>
          </p:nvPr>
        </p:nvSpPr>
        <p:spPr/>
        <p:txBody>
          <a:bodyPr/>
          <a:lstStyle/>
          <a:p>
            <a:r>
              <a:rPr lang="en-US" sz="1400" b="1" kern="100" dirty="0">
                <a:solidFill>
                  <a:srgbClr val="FFC000"/>
                </a:solidFill>
                <a:effectLst/>
                <a:latin typeface="Times New Roman" panose="02020603050405020304" pitchFamily="18" charset="0"/>
                <a:ea typeface="Aptos" panose="020B0004020202020204" pitchFamily="34" charset="0"/>
                <a:cs typeface="Times New Roman" panose="02020603050405020304" pitchFamily="18" charset="0"/>
              </a:rPr>
              <a:t>SP8: Yuki Yoshikawa, NPCA: 24/1699r1 – Result:</a:t>
            </a:r>
          </a:p>
          <a:p>
            <a:pPr>
              <a:buFont typeface="Arial" panose="020B0604020202020204" pitchFamily="34" charset="0"/>
              <a:buChar char="•"/>
            </a:pPr>
            <a:r>
              <a:rPr lang="en-US" sz="1400" b="0" dirty="0"/>
              <a:t> Do you agree to include the following into the 11bn SFD?</a:t>
            </a:r>
          </a:p>
          <a:p>
            <a:pPr lvl="1">
              <a:buFont typeface="Arial" panose="020B0604020202020204" pitchFamily="34" charset="0"/>
              <a:buChar char="•"/>
            </a:pPr>
            <a:r>
              <a:rPr lang="en-US" sz="1200" b="0" dirty="0"/>
              <a:t>An NPCA AP shall only respond to a frame in the NPCA primary channel received from a NPCA STA that is associated to the NPCA AP</a:t>
            </a:r>
            <a:r>
              <a:rPr lang="en-US" sz="1200" dirty="0"/>
              <a:t>.</a:t>
            </a:r>
          </a:p>
          <a:p>
            <a:pPr marL="0" indent="0"/>
            <a:r>
              <a:rPr lang="en-US" sz="1400" b="1" kern="100" dirty="0">
                <a:solidFill>
                  <a:srgbClr val="FFC000"/>
                </a:solidFill>
                <a:latin typeface="Times New Roman" panose="02020603050405020304" pitchFamily="18" charset="0"/>
                <a:cs typeface="Times New Roman" panose="02020603050405020304" pitchFamily="18" charset="0"/>
              </a:rPr>
              <a:t>SP9: Yuki Yoshikawa, NPCA: 24/1699r1 – Result:</a:t>
            </a:r>
          </a:p>
          <a:p>
            <a:pPr marL="285750" indent="-285750">
              <a:buFont typeface="Arial" panose="020B0604020202020204" pitchFamily="34" charset="0"/>
              <a:buChar char="•"/>
            </a:pPr>
            <a:r>
              <a:rPr lang="en-US" sz="1400" b="0" dirty="0"/>
              <a:t> Do you agree to include the following into the 11bn SFD?</a:t>
            </a:r>
          </a:p>
          <a:p>
            <a:pPr marL="685800" lvl="1">
              <a:buFont typeface="Arial" panose="020B0604020202020204" pitchFamily="34" charset="0"/>
              <a:buChar char="•"/>
            </a:pPr>
            <a:r>
              <a:rPr lang="en-US" sz="1200" b="0" dirty="0"/>
              <a:t>An NPCA STA shall only respond to a frame in the NPCA primary channel received from another NPCA STA which is the destination of NPCA ICF or the source of NPCA ICF.</a:t>
            </a:r>
          </a:p>
        </p:txBody>
      </p:sp>
      <p:sp>
        <p:nvSpPr>
          <p:cNvPr id="4" name="Slide Number Placeholder 3">
            <a:extLst>
              <a:ext uri="{FF2B5EF4-FFF2-40B4-BE49-F238E27FC236}">
                <a16:creationId xmlns:a16="http://schemas.microsoft.com/office/drawing/2014/main" id="{38B86B36-E56F-15CD-AA4D-34875D02F0D6}"/>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1DBC6CC-F781-88CD-2CC8-0040221EFD7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7B1EDAE-54FB-F5FD-C78B-A7F1FAEED10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648449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6D8471-B36B-2775-2A5D-60D2B718AC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C542DA-4FB5-EEAB-B5AC-A748177CB35A}"/>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5990C55-E2B0-78B3-884F-B801865BD23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a:t>
            </a:r>
          </a:p>
          <a:p>
            <a:pPr lvl="1">
              <a:buFont typeface="Arial" panose="020B0604020202020204" pitchFamily="34" charset="0"/>
              <a:buChar char="•"/>
            </a:pPr>
            <a:r>
              <a:rPr lang="en-US" sz="1200" b="0" i="0" u="none" strike="noStrike" dirty="0">
                <a:solidFill>
                  <a:srgbClr val="00B050"/>
                </a:solidFill>
                <a:effectLst/>
                <a:hlinkClick r:id="rId2">
                  <a:extLst>
                    <a:ext uri="{A12FA001-AC4F-418D-AE19-62706E023703}">
                      <ahyp:hlinkClr xmlns:ahyp="http://schemas.microsoft.com/office/drawing/2018/hyperlinkcolor" val="tx"/>
                    </a:ext>
                  </a:extLst>
                </a:hlinkClick>
              </a:rPr>
              <a:t>25/0358</a:t>
            </a:r>
            <a:r>
              <a:rPr lang="en-US" sz="1200" dirty="0">
                <a:solidFill>
                  <a:srgbClr val="00B050"/>
                </a:solidFill>
              </a:rPr>
              <a:t> </a:t>
            </a:r>
            <a:r>
              <a:rPr lang="en-US" sz="1200" b="0" i="0" u="none" strike="noStrike" dirty="0">
                <a:solidFill>
                  <a:srgbClr val="00B050"/>
                </a:solidFill>
                <a:effectLst/>
              </a:rPr>
              <a:t>Open Topics for DRU on 60MHz</a:t>
            </a:r>
            <a:r>
              <a:rPr lang="en-US" sz="1200" dirty="0">
                <a:solidFill>
                  <a:srgbClr val="00B050"/>
                </a:solidFill>
              </a:rPr>
              <a:t> 						</a:t>
            </a:r>
            <a:r>
              <a:rPr lang="en-US" sz="1200" b="0" i="0" u="none" strike="noStrike" dirty="0">
                <a:solidFill>
                  <a:srgbClr val="00B050"/>
                </a:solidFill>
                <a:effectLst/>
              </a:rPr>
              <a:t>Shengquan Hu</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3">
                  <a:extLst>
                    <a:ext uri="{A12FA001-AC4F-418D-AE19-62706E023703}">
                      <ahyp:hlinkClr xmlns:ahyp="http://schemas.microsoft.com/office/drawing/2018/hyperlinkcolor" val="tx"/>
                    </a:ext>
                  </a:extLst>
                </a:hlinkClick>
              </a:rPr>
              <a:t>25/0359</a:t>
            </a:r>
            <a:r>
              <a:rPr lang="en-US" sz="1200" b="0" i="0" u="none" strike="noStrike" dirty="0">
                <a:solidFill>
                  <a:srgbClr val="00B050"/>
                </a:solidFill>
                <a:effectLst/>
              </a:rPr>
              <a:t> Open Issues for 60 MHz DBW</a:t>
            </a:r>
            <a:r>
              <a:rPr lang="en-US" sz="1200" dirty="0">
                <a:solidFill>
                  <a:srgbClr val="00B050"/>
                </a:solidFill>
              </a:rPr>
              <a:t> 						</a:t>
            </a:r>
            <a:r>
              <a:rPr lang="en-US" sz="1200" b="0" i="0" u="none" strike="noStrike" dirty="0">
                <a:solidFill>
                  <a:srgbClr val="00B050"/>
                </a:solidFill>
                <a:effectLst/>
              </a:rPr>
              <a:t>Eunsung Park</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4">
                  <a:extLst>
                    <a:ext uri="{A12FA001-AC4F-418D-AE19-62706E023703}">
                      <ahyp:hlinkClr xmlns:ahyp="http://schemas.microsoft.com/office/drawing/2018/hyperlinkcolor" val="tx"/>
                    </a:ext>
                  </a:extLst>
                </a:hlinkClick>
              </a:rPr>
              <a:t>25/0394</a:t>
            </a:r>
            <a:r>
              <a:rPr lang="en-US" sz="1200" dirty="0">
                <a:solidFill>
                  <a:srgbClr val="00B050"/>
                </a:solidFill>
              </a:rPr>
              <a:t> </a:t>
            </a:r>
            <a:r>
              <a:rPr lang="en-US" sz="1200" b="0" i="0" u="none" strike="noStrike" dirty="0">
                <a:solidFill>
                  <a:srgbClr val="00B050"/>
                </a:solidFill>
                <a:effectLst/>
              </a:rPr>
              <a:t>DLTF Design for 60DBW</a:t>
            </a:r>
            <a:r>
              <a:rPr lang="en-US" sz="1200" dirty="0">
                <a:solidFill>
                  <a:srgbClr val="00B050"/>
                </a:solidFill>
              </a:rPr>
              <a:t> 							</a:t>
            </a:r>
            <a:r>
              <a:rPr lang="en-US" sz="1200" b="0" i="0" u="none" strike="noStrike" dirty="0">
                <a:solidFill>
                  <a:srgbClr val="00B050"/>
                </a:solidFill>
                <a:effectLst/>
              </a:rPr>
              <a:t>Chenchen Liu</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5">
                  <a:extLst>
                    <a:ext uri="{A12FA001-AC4F-418D-AE19-62706E023703}">
                      <ahyp:hlinkClr xmlns:ahyp="http://schemas.microsoft.com/office/drawing/2018/hyperlinkcolor" val="tx"/>
                    </a:ext>
                  </a:extLst>
                </a:hlinkClick>
              </a:rPr>
              <a:t>25/0396</a:t>
            </a:r>
            <a:r>
              <a:rPr lang="en-US" sz="1200" dirty="0">
                <a:solidFill>
                  <a:srgbClr val="00B050"/>
                </a:solidFill>
              </a:rPr>
              <a:t> </a:t>
            </a:r>
            <a:r>
              <a:rPr lang="en-US" sz="1200" b="0" i="0" u="none" strike="noStrike" dirty="0">
                <a:solidFill>
                  <a:srgbClr val="00B050"/>
                </a:solidFill>
                <a:effectLst/>
              </a:rPr>
              <a:t>Discussion on LDPC only for MU-MIMO in 11bn</a:t>
            </a:r>
            <a:r>
              <a:rPr lang="en-US" sz="1200" dirty="0">
                <a:solidFill>
                  <a:srgbClr val="00B050"/>
                </a:solidFill>
              </a:rPr>
              <a:t> 				</a:t>
            </a:r>
            <a:r>
              <a:rPr lang="en-US" sz="1200" b="0" i="0" u="none" strike="noStrike" dirty="0">
                <a:solidFill>
                  <a:srgbClr val="00B050"/>
                </a:solidFill>
                <a:effectLst/>
              </a:rPr>
              <a:t>Shengquan Hu</a:t>
            </a:r>
            <a:r>
              <a:rPr lang="en-US" sz="1200" dirty="0">
                <a:solidFill>
                  <a:srgbClr val="00B050"/>
                </a:solidFill>
              </a:rPr>
              <a:t> </a:t>
            </a:r>
          </a:p>
          <a:p>
            <a:pPr lvl="1">
              <a:buFont typeface="Arial" panose="020B0604020202020204" pitchFamily="34" charset="0"/>
              <a:buChar char="•"/>
            </a:pPr>
            <a:r>
              <a:rPr lang="en-US" sz="1200" dirty="0">
                <a:solidFill>
                  <a:srgbClr val="00B050"/>
                </a:solidFill>
              </a:rPr>
              <a:t>SP from Sameer in 25/381 and Alice in 25/389</a:t>
            </a:r>
            <a:endParaRPr lang="en-GB" sz="12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4A490FA8-7B6B-12B5-B16A-517A715697AE}"/>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5F54ACE9-0347-5A5D-6259-07A0E50F65B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96AA960-D2E8-355F-7048-911BEB8D337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091113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6813F2-3D28-D3CA-DD65-4AE4E67F02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5E3DCF-9394-4F50-F951-DD0EBD63EFF5}"/>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8C115730-6F10-EA2D-67A6-FB25366B67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(Y mins)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25/454r0</a:t>
            </a:r>
            <a:r>
              <a:rPr lang="en-US" sz="1100" b="0" i="0" u="none" strike="noStrike" kern="1200" dirty="0">
                <a:solidFill>
                  <a:srgbClr val="00B050"/>
                </a:solidFill>
                <a:effectLst/>
                <a:ea typeface="MS Gothic" panose="020B0609070205080204" pitchFamily="49" charset="-128"/>
              </a:rPr>
              <a:t> PDT-MAC-DSO 									Morteza Mehrnoush</a:t>
            </a:r>
            <a:endParaRPr lang="en-GB" sz="1100" dirty="0">
              <a:solidFill>
                <a:srgbClr val="00B050"/>
              </a:solidFill>
            </a:endParaRPr>
          </a:p>
          <a:p>
            <a:pPr lvl="0">
              <a:buFont typeface="Arial" panose="020B0604020202020204" pitchFamily="34" charset="0"/>
              <a:buChar char="•"/>
            </a:pPr>
            <a:r>
              <a:rPr lang="en-GB" sz="1200" dirty="0"/>
              <a:t>Submissions – Roaming Part 1</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24/1874</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Further Details on Improving Roaming between MLDs</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Po-kai Huang</a:t>
            </a:r>
            <a:r>
              <a:rPr lang="en-US" sz="1100" dirty="0">
                <a:solidFill>
                  <a:srgbClr val="00B050"/>
                </a:solidFill>
              </a:rPr>
              <a:t> </a:t>
            </a:r>
          </a:p>
          <a:p>
            <a:pPr lvl="2">
              <a:buFont typeface="Arial" panose="020B0604020202020204" pitchFamily="34" charset="0"/>
              <a:buChar char="•"/>
            </a:pPr>
            <a:r>
              <a:rPr lang="en-US" sz="900" dirty="0">
                <a:solidFill>
                  <a:srgbClr val="00B050"/>
                </a:solidFill>
              </a:rPr>
              <a:t>4SPs ran.</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24/1875</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MLMD Architecture</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Jarkko Kneckt</a:t>
            </a:r>
            <a:r>
              <a:rPr lang="en-US" sz="1100" dirty="0">
                <a:solidFill>
                  <a:srgbClr val="00B050"/>
                </a:solidFill>
              </a:rPr>
              <a:t> </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24/1879 </a:t>
            </a:r>
            <a:r>
              <a:rPr lang="en-US" sz="1100" b="0" i="0" u="none" strike="noStrike" kern="1200" dirty="0">
                <a:solidFill>
                  <a:srgbClr val="00B050"/>
                </a:solidFill>
                <a:effectLst/>
                <a:ea typeface="MS Gothic" panose="020B0609070205080204" pitchFamily="49" charset="-128"/>
              </a:rPr>
              <a:t>Proposals for Expeditious Discovery of APs for Initial Association and Roaming </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Neel Krishnan</a:t>
            </a:r>
            <a:r>
              <a:rPr lang="en-US" sz="1100" dirty="0">
                <a:solidFill>
                  <a:srgbClr val="00B050"/>
                </a:solidFill>
              </a:rPr>
              <a:t> </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24/1882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Link Setup for Seamless Roaming</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Chittabrata Ghosh</a:t>
            </a:r>
            <a:r>
              <a:rPr lang="en-US" sz="1100" dirty="0">
                <a:solidFill>
                  <a:srgbClr val="00B050"/>
                </a:solidFill>
              </a:rPr>
              <a:t> </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24/1883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Seamless-Roaming</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Giovanni Chisci</a:t>
            </a:r>
            <a:r>
              <a:rPr lang="en-GB" sz="1100" dirty="0">
                <a:solidFill>
                  <a:srgbClr val="00B050"/>
                </a:solidFill>
              </a:rPr>
              <a:t> </a:t>
            </a:r>
            <a:endParaRPr lang="en-US" sz="1100" dirty="0">
              <a:solidFill>
                <a:srgbClr val="00B050"/>
              </a:solidFill>
            </a:endParaRP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24/1884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Signaling considerations for seamless roaming</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Abhishek Patil</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24/1889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Seamless roaming follow up 1</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Liwen Chu</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24/1890</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Seamless roaming follow up 2</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Liwen Chu</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24/1898</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Low Latency Roaming Flow</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Pooya Monajemi</a:t>
            </a:r>
            <a:r>
              <a:rPr lang="en-US" sz="1100" dirty="0">
                <a:solidFill>
                  <a:schemeClr val="bg1">
                    <a:lumMod val="65000"/>
                  </a:schemeClr>
                </a:solidFill>
              </a:rPr>
              <a:t> </a:t>
            </a:r>
            <a:endParaRPr lang="en-GB" sz="1100" dirty="0">
              <a:solidFill>
                <a:schemeClr val="bg1">
                  <a:lumMod val="65000"/>
                </a:schemeClr>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15A81C20-80AB-5D37-5A35-9FE9A2F778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E2D66B5-455A-D41B-DCF0-169E5127333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08DA0A-4C56-3C41-8378-A26DB085842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46108774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470A22-22AD-C286-C36D-D8C14AE55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1C4715-62FB-7C33-DEEE-51B9AC4D6C27}"/>
              </a:ext>
            </a:extLst>
          </p:cNvPr>
          <p:cNvSpPr>
            <a:spLocks noGrp="1"/>
          </p:cNvSpPr>
          <p:nvPr>
            <p:ph type="title"/>
          </p:nvPr>
        </p:nvSpPr>
        <p:spPr>
          <a:xfrm>
            <a:off x="685800" y="685800"/>
            <a:ext cx="7770813" cy="1065213"/>
          </a:xfrm>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3B53C705-2DCA-6CB4-EDA7-653481279D2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highlight>
                  <a:srgbClr val="FF0000"/>
                </a:highlight>
              </a:rPr>
              <a:t>CANCELLED</a:t>
            </a:r>
            <a:endParaRPr lang="en-GB" sz="1400" dirty="0">
              <a:highlight>
                <a:srgbClr val="FF0000"/>
              </a:highlight>
            </a:endParaRPr>
          </a:p>
        </p:txBody>
      </p:sp>
      <p:sp>
        <p:nvSpPr>
          <p:cNvPr id="4" name="Slide Number Placeholder 3">
            <a:extLst>
              <a:ext uri="{FF2B5EF4-FFF2-40B4-BE49-F238E27FC236}">
                <a16:creationId xmlns:a16="http://schemas.microsoft.com/office/drawing/2014/main" id="{283F731E-FF0C-5B49-D5BE-928B2A034C7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F0E99DB6-91E8-E198-0EEF-965BB5FA359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FE8055C-34FE-32CD-150E-6415680DEB0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4773858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E82C9-99F9-4D3A-09E3-59D3C3EA0B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B6F579-8BBD-5DA9-78AB-E68E49915962}"/>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18278B7-95BB-E7DE-2F52-795018F04C0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(60 mins) –</a:t>
            </a:r>
          </a:p>
          <a:p>
            <a:pPr lvl="0">
              <a:buFont typeface="Arial" panose="020B0604020202020204" pitchFamily="34" charset="0"/>
              <a:buChar char="•"/>
            </a:pPr>
            <a:r>
              <a:rPr lang="en-GB" sz="1200" dirty="0"/>
              <a:t>PDTs/CRs (5 mins)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25/244r5</a:t>
            </a:r>
            <a:r>
              <a:rPr lang="en-US" sz="1100" dirty="0">
                <a:solidFill>
                  <a:srgbClr val="00B050"/>
                </a:solidFill>
              </a:rPr>
              <a:t> PDT-mac-AP ID assignment 							Jay Yang 		(SP)</a:t>
            </a:r>
            <a:endParaRPr lang="en-GB" sz="1100" dirty="0">
              <a:solidFill>
                <a:srgbClr val="00B050"/>
              </a:solidFill>
            </a:endParaRPr>
          </a:p>
          <a:p>
            <a:pPr lvl="0">
              <a:buFont typeface="Arial" panose="020B0604020202020204" pitchFamily="34" charset="0"/>
              <a:buChar char="•"/>
            </a:pPr>
            <a:r>
              <a:rPr lang="en-GB" sz="1200" dirty="0"/>
              <a:t>Submissions – Roaming Part 2</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24/1884</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Signaling considerations for seamless roaming</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Abhishek Patil</a:t>
            </a:r>
            <a:r>
              <a:rPr lang="en-US" sz="1100" dirty="0">
                <a:solidFill>
                  <a:srgbClr val="00B050"/>
                </a:solidFill>
              </a:rPr>
              <a:t> </a:t>
            </a:r>
          </a:p>
          <a:p>
            <a:pPr lvl="2">
              <a:buFont typeface="Arial" panose="020B0604020202020204" pitchFamily="34" charset="0"/>
              <a:buChar char="•"/>
            </a:pPr>
            <a:r>
              <a:rPr lang="en-US" sz="900" dirty="0">
                <a:solidFill>
                  <a:srgbClr val="00B050"/>
                </a:solidFill>
              </a:rPr>
              <a:t>Ran 3 SPs</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24/1889</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Seamless roaming follow up 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Liwen Chu</a:t>
            </a:r>
            <a:r>
              <a:rPr lang="en-US" sz="1100" dirty="0">
                <a:solidFill>
                  <a:srgbClr val="00B050"/>
                </a:solidFill>
              </a:rPr>
              <a:t> </a:t>
            </a:r>
          </a:p>
          <a:p>
            <a:pPr lvl="2">
              <a:buFont typeface="Arial" panose="020B0604020202020204" pitchFamily="34" charset="0"/>
              <a:buChar char="•"/>
            </a:pPr>
            <a:r>
              <a:rPr lang="en-US" sz="900" dirty="0">
                <a:solidFill>
                  <a:srgbClr val="00B050"/>
                </a:solidFill>
              </a:rPr>
              <a:t>Ran 1 SP</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24/1890</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Seamless roaming follow up 2</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Liwen Chu</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24/1898</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Low Latency Roaming Flow</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Pooya Monajemi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24/0656</a:t>
            </a:r>
            <a:r>
              <a:rPr lang="en-GB" sz="1100" dirty="0">
                <a:solidFill>
                  <a:schemeClr val="bg1">
                    <a:lumMod val="65000"/>
                  </a:schemeClr>
                </a:solidFill>
              </a:rPr>
              <a:t> Seamless roaming signalling details						Binita Gupta</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24/0658</a:t>
            </a:r>
            <a:r>
              <a:rPr lang="en-GB" sz="1100" dirty="0">
                <a:solidFill>
                  <a:schemeClr val="bg1">
                    <a:lumMod val="65000"/>
                  </a:schemeClr>
                </a:solidFill>
              </a:rPr>
              <a:t> Optimizing Roaming Scan							Binita Gupta</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E8ED9397-657D-EF1A-00D4-DD2975D4D13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8B55AF9-74D6-0A17-23C8-6384F3AB66C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F583537-B9B5-7414-4ECE-834DA1A9678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144698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A72CBC-A8B0-66D9-C2F5-0B647F0292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FBE8E2-D26F-3F31-37F2-6B12CFE58E8C}"/>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EC9425FD-EB12-2C6D-BD50-476673A94066}"/>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SP1: Binita Gupta, Roaming: 24/656 – Result: 86Y, 30N, 34A</a:t>
            </a:r>
          </a:p>
          <a:p>
            <a:pPr marL="285750" indent="-285750">
              <a:buFont typeface="Arial" panose="020B0604020202020204" pitchFamily="34" charset="0"/>
              <a:buChar char="•"/>
            </a:pPr>
            <a:r>
              <a:rPr lang="en-US" sz="1400" b="0" dirty="0"/>
              <a:t>For seamless roaming, do you support to allow a non-AP MLD to request preparing more than one candidate target AP MLDs in an SMD during the roaming preparation phase? </a:t>
            </a:r>
          </a:p>
          <a:p>
            <a:pPr marL="685800" lvl="1">
              <a:buFont typeface="Arial" panose="020B0604020202020204" pitchFamily="34" charset="0"/>
              <a:buChar char="•"/>
            </a:pPr>
            <a:r>
              <a:rPr lang="en-US" sz="1200" b="0" dirty="0"/>
              <a:t>Preparation with multiple AP MLDs is performed using a separate roaming preparation request for each AP MLD</a:t>
            </a:r>
          </a:p>
          <a:p>
            <a:pPr marL="685800" lvl="1">
              <a:buFont typeface="Arial" panose="020B0604020202020204" pitchFamily="34" charset="0"/>
              <a:buChar char="•"/>
            </a:pPr>
            <a:r>
              <a:rPr lang="en-US" sz="1200" b="0" dirty="0"/>
              <a:t>If successful roaming preparation was performed with multiple candidate target AP MLDs, then the non-AP MLD shall attempt roaming execution with only one of those target AP MLDs at a time. </a:t>
            </a:r>
          </a:p>
          <a:p>
            <a:pPr marL="1085850" lvl="2">
              <a:buFont typeface="Arial" panose="020B0604020202020204" pitchFamily="34" charset="0"/>
              <a:buChar char="•"/>
            </a:pPr>
            <a:r>
              <a:rPr lang="en-US" sz="1200" b="0" dirty="0"/>
              <a:t>Retries with other target AP MLDs are permitted for roaming execution</a:t>
            </a:r>
          </a:p>
          <a:p>
            <a:pPr marL="685800" lvl="1">
              <a:buFont typeface="Arial" panose="020B0604020202020204" pitchFamily="34" charset="0"/>
              <a:buChar char="•"/>
            </a:pPr>
            <a:r>
              <a:rPr lang="en-US" sz="1200" b="0" dirty="0"/>
              <a:t>TBD on policy indication from the AP on multiple target AP MLDs preparation</a:t>
            </a:r>
          </a:p>
          <a:p>
            <a:pPr marL="0" indent="0"/>
            <a:r>
              <a:rPr lang="en-US" sz="1400" b="1" kern="100" dirty="0">
                <a:solidFill>
                  <a:srgbClr val="00B050"/>
                </a:solidFill>
                <a:latin typeface="Times New Roman" panose="02020603050405020304" pitchFamily="18" charset="0"/>
                <a:cs typeface="Times New Roman" panose="02020603050405020304" pitchFamily="18" charset="0"/>
              </a:rPr>
              <a:t>SP2: Binita Gupta, Roaming: 24/656 – Result: No objection.</a:t>
            </a:r>
          </a:p>
          <a:p>
            <a:pPr marL="285750" indent="-285750">
              <a:buFont typeface="Arial" panose="020B0604020202020204" pitchFamily="34" charset="0"/>
              <a:buChar char="•"/>
            </a:pPr>
            <a:r>
              <a:rPr lang="en-US" sz="1400" b="0" dirty="0"/>
              <a:t>Do you agree to define an SMD element, that provides identification for the SMD and SMD level capabilities for a seamless mobility domain? </a:t>
            </a:r>
          </a:p>
          <a:p>
            <a:pPr marL="685800" lvl="1">
              <a:buFont typeface="Arial" panose="020B0604020202020204" pitchFamily="34" charset="0"/>
              <a:buChar char="•"/>
            </a:pPr>
            <a:r>
              <a:rPr lang="en-US" sz="1200" b="0" dirty="0"/>
              <a:t>The SMD element is advertised in Probe Response frames</a:t>
            </a:r>
          </a:p>
          <a:p>
            <a:pPr marL="685800" lvl="1">
              <a:buFont typeface="Arial" panose="020B0604020202020204" pitchFamily="34" charset="0"/>
              <a:buChar char="•"/>
            </a:pPr>
            <a:r>
              <a:rPr lang="en-US" sz="1200" b="0" dirty="0"/>
              <a:t>The SMD element is included in Authentication frame when performing authentication with an SMD</a:t>
            </a:r>
          </a:p>
          <a:p>
            <a:pPr marL="685800" lvl="1">
              <a:buFont typeface="Arial" panose="020B0604020202020204" pitchFamily="34" charset="0"/>
              <a:buChar char="•"/>
            </a:pPr>
            <a:r>
              <a:rPr lang="en-US" sz="1200" b="0" dirty="0"/>
              <a:t>The SMD element is included in (Re)Association Request &amp; Response frames when performing initial association with the SMD-ME</a:t>
            </a:r>
          </a:p>
        </p:txBody>
      </p:sp>
      <p:sp>
        <p:nvSpPr>
          <p:cNvPr id="4" name="Slide Number Placeholder 3">
            <a:extLst>
              <a:ext uri="{FF2B5EF4-FFF2-40B4-BE49-F238E27FC236}">
                <a16:creationId xmlns:a16="http://schemas.microsoft.com/office/drawing/2014/main" id="{34D73477-FF88-9F82-11C6-A93845CB1EFB}"/>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64F85A1E-ACED-32E4-90DA-B74F3C7C44C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474CFFD-0CB2-D3BB-3148-304DFC7A1B3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814258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30D264-1742-01BA-54DE-9FB78E0712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D09C72-4397-52BC-F59F-FFF46BB3A667}"/>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8398A01A-59C6-A393-9802-BC6DE079B94E}"/>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SP3: Binita Gupta, Roaming: 24/656 – Result: No objection.</a:t>
            </a:r>
          </a:p>
          <a:p>
            <a:pPr marL="285750">
              <a:buFont typeface="Arial" panose="020B0604020202020204" pitchFamily="34" charset="0"/>
              <a:buChar char="•"/>
            </a:pPr>
            <a:r>
              <a:rPr lang="en-US" sz="1400" b="0" dirty="0"/>
              <a:t>Do you agree to enhance Neighbor Report element to provide SMD related information</a:t>
            </a:r>
          </a:p>
          <a:p>
            <a:pPr marL="685800" lvl="1">
              <a:buFont typeface="Arial" panose="020B0604020202020204" pitchFamily="34" charset="0"/>
              <a:buChar char="•"/>
            </a:pPr>
            <a:r>
              <a:rPr lang="en-US" sz="1200" b="0" dirty="0"/>
              <a:t>Add a ‘Same SMD’ indication in the BSSID Information in the NR element, to signal whether the reported neighboring AP is part of the same SMD as the reporting AP</a:t>
            </a:r>
          </a:p>
          <a:p>
            <a:pPr marL="685800" lvl="1">
              <a:buFont typeface="Arial" panose="020B0604020202020204" pitchFamily="34" charset="0"/>
              <a:buChar char="•"/>
            </a:pPr>
            <a:r>
              <a:rPr lang="en-US" sz="1200" b="0" dirty="0"/>
              <a:t>·       Allow including the SMD element as a subelement in the Optional Subelements of the Neighbor Report element, when reported neighboring AP is not part of the same SMD</a:t>
            </a:r>
          </a:p>
          <a:p>
            <a:pPr marL="0" indent="0"/>
            <a:r>
              <a:rPr lang="en-US" sz="1400" b="1" kern="100" dirty="0">
                <a:solidFill>
                  <a:srgbClr val="00B050"/>
                </a:solidFill>
                <a:latin typeface="Times New Roman" panose="02020603050405020304" pitchFamily="18" charset="0"/>
                <a:cs typeface="Times New Roman" panose="02020603050405020304" pitchFamily="18" charset="0"/>
              </a:rPr>
              <a:t>SP4: Liwen Chu, NPCA: 24/1891– Result: No objection</a:t>
            </a:r>
          </a:p>
          <a:p>
            <a:pPr marL="285750" indent="-285750">
              <a:buFont typeface="Arial" panose="020B0604020202020204" pitchFamily="34" charset="0"/>
              <a:buChar char="•"/>
            </a:pPr>
            <a:r>
              <a:rPr lang="en-US" sz="1400" b="0" dirty="0"/>
              <a:t>•	Do you agree that an AP shall not allow the use of NPCA within its BSS if the BSS operating bandwidth is less than or equal to 40 MHz?</a:t>
            </a:r>
          </a:p>
          <a:p>
            <a:pPr marL="0" indent="0"/>
            <a:r>
              <a:rPr lang="en-US" sz="1400" b="1" kern="100" dirty="0">
                <a:solidFill>
                  <a:srgbClr val="00B050"/>
                </a:solidFill>
                <a:latin typeface="Times New Roman" panose="02020603050405020304" pitchFamily="18" charset="0"/>
                <a:cs typeface="Times New Roman" panose="02020603050405020304" pitchFamily="18" charset="0"/>
              </a:rPr>
              <a:t>SP5: Liwen Chu, NPCA : 24/1891 – Result: No objection</a:t>
            </a:r>
          </a:p>
          <a:p>
            <a:pPr marL="285750">
              <a:buFont typeface="Arial" panose="020B0604020202020204" pitchFamily="34" charset="0"/>
              <a:buChar char="•"/>
            </a:pPr>
            <a:r>
              <a:rPr lang="en-US" sz="1400" b="0" dirty="0"/>
              <a:t>Do you support that:</a:t>
            </a:r>
          </a:p>
          <a:p>
            <a:pPr marL="685800" lvl="1">
              <a:buFont typeface="Arial" panose="020B0604020202020204" pitchFamily="34" charset="0"/>
              <a:buChar char="•"/>
            </a:pPr>
            <a:r>
              <a:rPr lang="en-US" sz="1200" b="0" dirty="0"/>
              <a:t>If a TXOP on the NPCA Primary channel overlaps with the TBTT, the AP shall not transmit the Beacon frame or group addressed frames until it switches back to the BSS Primary channel.</a:t>
            </a:r>
          </a:p>
          <a:p>
            <a:pPr marL="685800" lvl="1">
              <a:buFont typeface="Arial" panose="020B0604020202020204" pitchFamily="34" charset="0"/>
              <a:buChar char="•"/>
            </a:pPr>
            <a:r>
              <a:rPr lang="en-US" sz="1200" b="0" dirty="0"/>
              <a:t>•	NOTE – The NPCA AP and non-AP STA participating in frame exchanges must not switch back to the BSS Primary channel at the TBTT and can continue operating on NPCA Primary until the OBSS transmission ends on BSS Primary channel. In such cases, the group addressed frame will be buffered and delivered immediately following the next DTIM Beacon, unless explicitly specified otherwise.</a:t>
            </a:r>
          </a:p>
          <a:p>
            <a:pPr marL="400050" lvl="1" indent="0"/>
            <a:endParaRPr lang="en-US" sz="1000" b="0" dirty="0"/>
          </a:p>
        </p:txBody>
      </p:sp>
      <p:sp>
        <p:nvSpPr>
          <p:cNvPr id="4" name="Slide Number Placeholder 3">
            <a:extLst>
              <a:ext uri="{FF2B5EF4-FFF2-40B4-BE49-F238E27FC236}">
                <a16:creationId xmlns:a16="http://schemas.microsoft.com/office/drawing/2014/main" id="{44D7E6F6-BC3E-0F40-ABDF-9D56F3DE55AF}"/>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6AF171B6-A0C1-EFA4-657B-A7387FB6A66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7D8EBD0-94BC-8DE7-8CBA-8E9A588BB16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827639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634167-4F70-B022-E16C-FA50042D65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F10D44-1E4E-2140-E98C-632F568CA6BC}"/>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311B1283-6088-E257-5A0D-CB9809943E50}"/>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SP6: Hongwon Lee, Control : 24/1490r2 – Result: No objection.</a:t>
            </a:r>
          </a:p>
          <a:p>
            <a:pPr marL="285750">
              <a:buFont typeface="Arial" panose="020B0604020202020204" pitchFamily="34" charset="0"/>
              <a:buChar char="•"/>
            </a:pPr>
            <a:r>
              <a:rPr lang="en-US" sz="1400" b="0" dirty="0"/>
              <a:t>Do you agree to include the following into the 11bn SFD?</a:t>
            </a:r>
          </a:p>
          <a:p>
            <a:pPr marL="685800" lvl="1">
              <a:buFont typeface="Arial" panose="020B0604020202020204" pitchFamily="34" charset="0"/>
              <a:buChar char="•"/>
            </a:pPr>
            <a:r>
              <a:rPr lang="en-US" sz="1200" b="0" dirty="0"/>
              <a:t>11bn allows a Multi-STA BA frame to include both Block Ack Bitmap and Feedback information if the preceding PPDU includes QoS Data frame(s) that solicit an immediate response (e.g., Ack or BlockAck context) and the non-AP STA is operating in a mode that allows inclusion of feedback information(e.g. DUO mode)</a:t>
            </a:r>
          </a:p>
          <a:p>
            <a:pPr marL="0" indent="0"/>
            <a:r>
              <a:rPr lang="en-US" sz="1400" b="1" kern="100" dirty="0">
                <a:solidFill>
                  <a:srgbClr val="FFC000"/>
                </a:solidFill>
                <a:latin typeface="Times New Roman" panose="02020603050405020304" pitchFamily="18" charset="0"/>
                <a:cs typeface="Times New Roman" panose="02020603050405020304" pitchFamily="18" charset="0"/>
              </a:rPr>
              <a:t>SP7: Jeongki Kim, NPCA: 24/1867r1 – Result:</a:t>
            </a:r>
          </a:p>
          <a:p>
            <a:pPr marL="285750" indent="-285750">
              <a:buFont typeface="Arial" panose="020B0604020202020204" pitchFamily="34" charset="0"/>
              <a:buChar char="•"/>
            </a:pPr>
            <a:r>
              <a:rPr lang="en-US" sz="1400" b="0" dirty="0"/>
              <a:t>An NPCA AP shall not switch to the NPCA primary channel for NPCA operation if all NPCA non-AP STAs associated with the NPCA AP disabled the NPCA mode?</a:t>
            </a:r>
          </a:p>
          <a:p>
            <a:pPr marL="0" indent="0"/>
            <a:r>
              <a:rPr lang="en-US" sz="1400" b="1" kern="100" dirty="0">
                <a:solidFill>
                  <a:srgbClr val="FFC000"/>
                </a:solidFill>
                <a:latin typeface="Times New Roman" panose="02020603050405020304" pitchFamily="18" charset="0"/>
                <a:cs typeface="Times New Roman" panose="02020603050405020304" pitchFamily="18" charset="0"/>
              </a:rPr>
              <a:t>SP8: Jeongki Kim, NPCA: 24/1867r1 – Result:</a:t>
            </a:r>
          </a:p>
          <a:p>
            <a:pPr marL="285750" indent="-285750">
              <a:buFont typeface="Arial" panose="020B0604020202020204" pitchFamily="34" charset="0"/>
              <a:buChar char="•"/>
            </a:pPr>
            <a:r>
              <a:rPr lang="en-US" sz="1400" b="0" dirty="0"/>
              <a:t>An NPCA AP shall not switch to the NPCA primary channel for NPCA operation if there is no NPCA non-AP STA associated with the NPCA AP?</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SP9: Jeongki Kim, NPCA: 24/1867r1 – Result:</a:t>
            </a:r>
          </a:p>
          <a:p>
            <a:pPr marL="285750" indent="-285750">
              <a:buFont typeface="Arial" panose="020B0604020202020204" pitchFamily="34" charset="0"/>
              <a:buChar char="•"/>
            </a:pPr>
            <a:r>
              <a:rPr lang="en-US" sz="1400" b="0" dirty="0"/>
              <a:t>An NPCA STA may switch to the NPCA primary channel when it receives an intra-BSS HE/EHT/UHR DL PPDU on the primary channel</a:t>
            </a:r>
          </a:p>
          <a:p>
            <a:pPr marL="685800" lvl="1">
              <a:buFont typeface="Arial" panose="020B0604020202020204" pitchFamily="34" charset="0"/>
              <a:buChar char="•"/>
            </a:pPr>
            <a:r>
              <a:rPr lang="en-US" sz="1200" b="0" dirty="0"/>
              <a:t>Detailed conditions and procedures are TBD</a:t>
            </a:r>
          </a:p>
        </p:txBody>
      </p:sp>
      <p:sp>
        <p:nvSpPr>
          <p:cNvPr id="4" name="Slide Number Placeholder 3">
            <a:extLst>
              <a:ext uri="{FF2B5EF4-FFF2-40B4-BE49-F238E27FC236}">
                <a16:creationId xmlns:a16="http://schemas.microsoft.com/office/drawing/2014/main" id="{1F3ECE81-0F86-1320-E271-095E9457AFCC}"/>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8BBFF51C-B2AF-9C21-DE16-2F206AAB3FB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8EED976-8198-5B81-5B83-1D92224172F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846996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5DFE41-A8A1-6B40-F81E-5C054C96BF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87F7C2-261A-9DFB-18DC-CD3189E36AA6}"/>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4588CF50-0230-B954-FC9A-5EC545617097}"/>
              </a:ext>
            </a:extLst>
          </p:cNvPr>
          <p:cNvSpPr>
            <a:spLocks noGrp="1"/>
          </p:cNvSpPr>
          <p:nvPr>
            <p:ph idx="1"/>
          </p:nvPr>
        </p:nvSpPr>
        <p:spPr>
          <a:xfrm>
            <a:off x="685800" y="1981200"/>
            <a:ext cx="7770813" cy="4267200"/>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SP10: Javier Perez-Ramirez, Roaming: 24/1824r1 – Result:</a:t>
            </a:r>
          </a:p>
          <a:p>
            <a:pPr marL="285750">
              <a:buFont typeface="Arial" panose="020B0604020202020204" pitchFamily="34" charset="0"/>
              <a:buChar char="•"/>
            </a:pPr>
            <a:r>
              <a:rPr lang="en-US" sz="1400" b="0" dirty="0"/>
              <a:t>Do you agree the non-AP MLD may perform R-TWT context renegotiation with the target AP MLD during the roaming procedure?</a:t>
            </a:r>
          </a:p>
          <a:p>
            <a:pPr marL="685800" lvl="1">
              <a:buFont typeface="Arial" panose="020B0604020202020204" pitchFamily="34" charset="0"/>
              <a:buChar char="•"/>
            </a:pPr>
            <a:r>
              <a:rPr lang="en-US" sz="1200" b="0" dirty="0"/>
              <a:t>Renegotiation can be initiated after preparation response is successfully received by the non-AP MLD (i.e., the link between the non-AP MLD and the target AP MLD has been successfully set up).</a:t>
            </a:r>
          </a:p>
          <a:p>
            <a:pPr marL="685800" lvl="1">
              <a:buFont typeface="Arial" panose="020B0604020202020204" pitchFamily="34" charset="0"/>
              <a:buChar char="•"/>
            </a:pPr>
            <a:r>
              <a:rPr lang="en-US" sz="1200" b="0" dirty="0"/>
              <a:t>Details on how to perform renegotiations are TBD.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SP11: Jay Yang, MAP: 24/1693r3, 23/1836r3, 24/1220r2 – Result:</a:t>
            </a:r>
          </a:p>
          <a:p>
            <a:pPr marL="285750">
              <a:buFont typeface="Arial" panose="020B0604020202020204" pitchFamily="34" charset="0"/>
              <a:buChar char="•"/>
            </a:pPr>
            <a:r>
              <a:rPr lang="en-US" sz="1400" b="0" dirty="0"/>
              <a:t>Do agree that TGbn defines a procedure using pre-association security negotiation (PASN ) to derive the key(s) needed to protect individually addressed management frames exchanged between two APs as part of the MAPC operation </a:t>
            </a:r>
          </a:p>
          <a:p>
            <a:pPr marL="285750">
              <a:buFont typeface="Arial" panose="020B0604020202020204" pitchFamily="34" charset="0"/>
              <a:buChar char="•"/>
            </a:pPr>
            <a:r>
              <a:rPr lang="en-US" sz="1400" b="0" dirty="0"/>
              <a:t>Note – it is TBD whether any extensions will be needed for PASN. </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SP12: Pooya Monajemi, Roaming: 24/1898r1 – Result: No objection.</a:t>
            </a:r>
          </a:p>
          <a:p>
            <a:pPr marL="285750">
              <a:buFont typeface="Arial" panose="020B0604020202020204" pitchFamily="34" charset="0"/>
              <a:buChar char="•"/>
            </a:pPr>
            <a:r>
              <a:rPr lang="en-US" sz="1400" b="0" dirty="0"/>
              <a:t>Do you support that during a roaming transition, the current AP MLD shall be capable of signaling termination of downlink data transmission to the non-AP MLD before the transient period ends?</a:t>
            </a:r>
          </a:p>
          <a:p>
            <a:pPr marL="171450" indent="-171450">
              <a:buFont typeface="Arial" panose="020B0604020202020204" pitchFamily="34" charset="0"/>
              <a:buChar char="•"/>
            </a:pPr>
            <a:r>
              <a:rPr lang="en-US" sz="1400" b="0" dirty="0"/>
              <a:t>Signaling TBD</a:t>
            </a:r>
          </a:p>
          <a:p>
            <a:pPr marL="0" indent="0"/>
            <a:r>
              <a:rPr lang="en-US" sz="1200" b="0" dirty="0"/>
              <a:t>NOTE: AP sends the indication when there is no more pending DL data (all TIDs). TBD other conditions</a:t>
            </a:r>
          </a:p>
        </p:txBody>
      </p:sp>
      <p:sp>
        <p:nvSpPr>
          <p:cNvPr id="4" name="Slide Number Placeholder 3">
            <a:extLst>
              <a:ext uri="{FF2B5EF4-FFF2-40B4-BE49-F238E27FC236}">
                <a16:creationId xmlns:a16="http://schemas.microsoft.com/office/drawing/2014/main" id="{8EB3B5C4-CC6F-FE2C-DD73-242D0542B35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BBA3F997-3F86-9FD5-DDCC-A09561CE04F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5721FF1-725D-FB39-8886-FE8463A4FFA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6126867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557AEA-BE40-A47F-240E-AC42BD14F5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46C94C-ACF0-4A8F-5C41-B183197796BF}"/>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27F6F6B9-24C6-4100-73FF-16F15355537B}"/>
              </a:ext>
            </a:extLst>
          </p:cNvPr>
          <p:cNvSpPr>
            <a:spLocks noGrp="1"/>
          </p:cNvSpPr>
          <p:nvPr>
            <p:ph idx="1"/>
          </p:nvPr>
        </p:nvSpPr>
        <p:spPr>
          <a:xfrm>
            <a:off x="685800" y="1981200"/>
            <a:ext cx="7770813" cy="4267200"/>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SP13: Pooya Monajemi, Roaming: 24/1898r1 – Result: No objection</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Do you support that in the seamless roaming procedure, non-AP MLD can request not to transfer from the current AP MLD to the target AP MLD any of the following as part of the context transfer?</a:t>
            </a:r>
          </a:p>
          <a:p>
            <a:pPr marL="685800" lvl="1">
              <a:spcBef>
                <a:spcPts val="600"/>
              </a:spcBef>
              <a:buFont typeface="Arial" panose="020B0604020202020204" pitchFamily="34" charset="0"/>
              <a:buChar char="•"/>
              <a:defRPr/>
            </a:pPr>
            <a:r>
              <a:rPr kumimoji="0" lang="en-US" sz="12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The next SN for existing DL BA agreements of all TIDs</a:t>
            </a:r>
          </a:p>
          <a:p>
            <a:pPr marL="685800" lvl="1">
              <a:spcBef>
                <a:spcPts val="600"/>
              </a:spcBef>
              <a:buFont typeface="Arial" panose="020B0604020202020204" pitchFamily="34" charset="0"/>
              <a:buChar char="•"/>
              <a:defRPr/>
            </a:pPr>
            <a:r>
              <a:rPr kumimoji="0" lang="en-US" sz="12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The latest SN that has been passed up for existing UL BA agreements of all TIDs</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SP14: Jarkko Kneckt, Roaming: 24/2118r0 – Result:</a:t>
            </a:r>
          </a:p>
          <a:p>
            <a:pPr algn="l">
              <a:buFont typeface="Arial" panose="020B0604020202020204" pitchFamily="34" charset="0"/>
              <a:buChar char="•"/>
            </a:pPr>
            <a:r>
              <a:rPr lang="en-US" sz="1400" b="0" kern="100" dirty="0">
                <a:latin typeface="Times New Roman" panose="02020603050405020304" pitchFamily="18" charset="0"/>
                <a:ea typeface="MS Gothic"/>
                <a:cs typeface="Times New Roman" panose="02020603050405020304" pitchFamily="18" charset="0"/>
              </a:rPr>
              <a:t>An AP (referred to as the reporting AP) affiliated with an AP MLD includes a TPC Report element in the Per-STA Profile subelement of the Basic Multi-link element in probe response frame for each reported AP affiliated with the same AP MLD</a:t>
            </a:r>
            <a:endParaRPr kumimoji="0" lang="en-US" sz="12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endParaRPr>
          </a:p>
        </p:txBody>
      </p:sp>
      <p:sp>
        <p:nvSpPr>
          <p:cNvPr id="4" name="Slide Number Placeholder 3">
            <a:extLst>
              <a:ext uri="{FF2B5EF4-FFF2-40B4-BE49-F238E27FC236}">
                <a16:creationId xmlns:a16="http://schemas.microsoft.com/office/drawing/2014/main" id="{0D309B20-710C-607D-2D96-662A3F2670E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25333A13-F80F-D9D1-3065-0154AB9BB9D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7C6E6DD-88C8-0304-2785-91133099BAD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6804746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124E94-552E-6B97-C8D0-7DF65E2DBF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D60C46-8F85-D16B-E3EE-EF6E29C08339}"/>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2051B8B5-4027-8414-DCBE-7F75A2A38937}"/>
              </a:ext>
            </a:extLst>
          </p:cNvPr>
          <p:cNvSpPr>
            <a:spLocks noGrp="1"/>
          </p:cNvSpPr>
          <p:nvPr>
            <p:ph idx="1"/>
          </p:nvPr>
        </p:nvSpPr>
        <p:spPr>
          <a:xfrm>
            <a:off x="685800" y="1981200"/>
            <a:ext cx="7770813" cy="4267200"/>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SP15: Giovanni Chisci, Roaming: 24/1883r3 – Result: No objection.</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Do you support allowing a second mode for security in roaming (in addition to the first mode with single TK used across all AP MLDs of the SMD) where a non-AP MLD can derive a new TK under the same PTKSA with the target AP MLD?</a:t>
            </a:r>
          </a:p>
          <a:p>
            <a:pPr marL="685800" lvl="1">
              <a:spcBef>
                <a:spcPts val="600"/>
              </a:spcBef>
              <a:buFont typeface="Arial" panose="020B0604020202020204" pitchFamily="34" charset="0"/>
              <a:buChar char="•"/>
              <a:defRPr/>
            </a:pPr>
            <a:r>
              <a:rPr kumimoji="0" lang="en-US" sz="11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The new TK is derived as part of the single PTKSA</a:t>
            </a:r>
          </a:p>
          <a:p>
            <a:pPr marL="685800" lvl="1">
              <a:spcBef>
                <a:spcPts val="600"/>
              </a:spcBef>
              <a:buFont typeface="Arial" panose="020B0604020202020204" pitchFamily="34" charset="0"/>
              <a:buChar char="•"/>
              <a:defRPr/>
            </a:pPr>
            <a:r>
              <a:rPr kumimoji="0" lang="en-US" sz="11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The PN is maintained per PTKSA: The new TK negotiated with the target AP MLD shares the same PN space with the TK of the current AP MLD (PN is monotonically increasing)</a:t>
            </a:r>
          </a:p>
          <a:p>
            <a:pPr algn="l"/>
            <a:r>
              <a:rPr lang="en-US" sz="900" b="0" i="1" dirty="0">
                <a:solidFill>
                  <a:srgbClr val="222222"/>
                </a:solidFill>
                <a:effectLst/>
                <a:latin typeface="Arial" panose="020B0604020202020204" pitchFamily="34" charset="0"/>
              </a:rPr>
              <a:t>Supporting list: [24/1882, 24/1883, 24/1884, 24/1898, 24/1874]</a:t>
            </a:r>
          </a:p>
          <a:p>
            <a:r>
              <a:rPr kumimoji="0" lang="en-US" sz="12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SP16: Giovanni Chisci, Roaming: 24/1883r3 – Result: No objection.</a:t>
            </a:r>
          </a:p>
          <a:p>
            <a:pPr algn="l">
              <a:buFont typeface="Arial" panose="020B0604020202020204" pitchFamily="34" charset="0"/>
              <a:buChar char="•"/>
            </a:pPr>
            <a:r>
              <a:rPr lang="en-US" sz="1200" b="0" kern="100" dirty="0">
                <a:latin typeface="Times New Roman" panose="02020603050405020304" pitchFamily="18" charset="0"/>
                <a:ea typeface="MS Gothic"/>
                <a:cs typeface="Times New Roman" panose="02020603050405020304" pitchFamily="18" charset="0"/>
              </a:rPr>
              <a:t>Do you agree that, during the TBD time for retrieving DL from the Current AP MLD, the non-AP MLD may provide an indication to the Target AP MLD that the TBD time for DL retrieval is early-terminated before the TBD time?</a:t>
            </a:r>
          </a:p>
          <a:p>
            <a:pPr algn="l">
              <a:buFont typeface="Arial" panose="020B0604020202020204" pitchFamily="34" charset="0"/>
              <a:buChar char="•"/>
            </a:pPr>
            <a:r>
              <a:rPr lang="en-US" sz="1200" b="0" kern="100" dirty="0">
                <a:latin typeface="Times New Roman" panose="02020603050405020304" pitchFamily="18" charset="0"/>
                <a:ea typeface="MS Gothic"/>
                <a:cs typeface="Times New Roman" panose="02020603050405020304" pitchFamily="18" charset="0"/>
              </a:rPr>
              <a:t>TBD signaling of the indication</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SP17: Chittabrata Ghosh, Roaming: 24/1882r2 – Result: No objection.</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Do you support that </a:t>
            </a:r>
            <a:endParaRPr kumimoji="0" lang="en-US" sz="1200" b="0" i="0" u="none" strike="noStrike" kern="0" cap="none" spc="0" normalizeH="0" baseline="0" noProof="0" dirty="0">
              <a:ln>
                <a:noFill/>
              </a:ln>
              <a:solidFill>
                <a:srgbClr val="000000"/>
              </a:solidFill>
              <a:effectLst/>
              <a:uLnTx/>
              <a:uFillTx/>
              <a:latin typeface="Times New Roman"/>
              <a:ea typeface="MS Gothic"/>
              <a:cs typeface="+mn-cs"/>
            </a:endParaRPr>
          </a:p>
          <a:p>
            <a:pPr marL="747522" marR="0" lvl="1"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05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TBD request frame initiating roaming preparation carries the DH parameter element of the non-AP MLD when new PTK is derived</a:t>
            </a:r>
          </a:p>
          <a:p>
            <a:pPr marL="747522" marR="0" lvl="1"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05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TBD response frame during roaming preparation carries DH parameter element generated by the target AP MLD when new PTK is derived</a:t>
            </a:r>
          </a:p>
          <a:p>
            <a:pPr marL="747522" marR="0" lvl="1"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05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Non-AP MLD and the target AP MLD derive the PTK based on the shared PMK and </a:t>
            </a:r>
            <a:r>
              <a:rPr kumimoji="0" lang="en-US" sz="1050" b="0" i="0" u="none" strike="noStrike" kern="0" cap="none" spc="0" normalizeH="0" baseline="0" noProof="0" dirty="0" err="1">
                <a:ln>
                  <a:noFill/>
                </a:ln>
                <a:solidFill>
                  <a:srgbClr val="000000"/>
                </a:solidFill>
                <a:effectLst/>
                <a:uLnTx/>
                <a:uFillTx/>
                <a:latin typeface="Times New Roman" panose="02020603050405020304" pitchFamily="18" charset="0"/>
                <a:ea typeface="MS Gothic"/>
                <a:cs typeface="+mn-cs"/>
              </a:rPr>
              <a:t>DHss</a:t>
            </a:r>
            <a:r>
              <a:rPr kumimoji="0" lang="en-US" sz="105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 in TBD request and TBD response frames? </a:t>
            </a:r>
          </a:p>
          <a:p>
            <a:pPr algn="l">
              <a:buFont typeface="Arial" panose="020B0604020202020204" pitchFamily="34" charset="0"/>
              <a:buChar char="•"/>
            </a:pPr>
            <a:endParaRPr lang="en-US" sz="1200" b="0" kern="100" dirty="0">
              <a:latin typeface="Times New Roman" panose="02020603050405020304" pitchFamily="18" charset="0"/>
              <a:ea typeface="MS Gothic"/>
              <a:cs typeface="Times New Roman" panose="02020603050405020304" pitchFamily="18" charset="0"/>
            </a:endParaRPr>
          </a:p>
        </p:txBody>
      </p:sp>
      <p:sp>
        <p:nvSpPr>
          <p:cNvPr id="4" name="Slide Number Placeholder 3">
            <a:extLst>
              <a:ext uri="{FF2B5EF4-FFF2-40B4-BE49-F238E27FC236}">
                <a16:creationId xmlns:a16="http://schemas.microsoft.com/office/drawing/2014/main" id="{2C083091-BA9A-00AC-7FBE-E2AF13BE84CE}"/>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BCC47C21-E26E-8539-2CD4-30AD6C0A457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94B7C3F-E785-3F72-37D6-BA99E9C1562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430839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A67F2A-7FAB-3193-004C-183565FCBB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94CE2A-2F50-1A7C-03E0-23CC2501FBC5}"/>
              </a:ext>
            </a:extLst>
          </p:cNvPr>
          <p:cNvSpPr>
            <a:spLocks noGrp="1"/>
          </p:cNvSpPr>
          <p:nvPr>
            <p:ph type="title"/>
          </p:nvPr>
        </p:nvSpPr>
        <p:spPr>
          <a:xfrm>
            <a:off x="685800" y="685800"/>
            <a:ext cx="7770813" cy="1065213"/>
          </a:xfrm>
        </p:spPr>
        <p:txBody>
          <a:bodyPr/>
          <a:lstStyle/>
          <a:p>
            <a:r>
              <a:rPr lang="en-US" altLang="en-US" dirty="0">
                <a:highlight>
                  <a:srgbClr val="FF0000"/>
                </a:highlight>
              </a:rPr>
              <a:t>Thursday PHY Agenda–AM1</a:t>
            </a:r>
            <a:endParaRPr lang="en-US" dirty="0">
              <a:highlight>
                <a:srgbClr val="FF0000"/>
              </a:highlight>
            </a:endParaRPr>
          </a:p>
        </p:txBody>
      </p:sp>
      <p:sp>
        <p:nvSpPr>
          <p:cNvPr id="3" name="Content Placeholder 2">
            <a:extLst>
              <a:ext uri="{FF2B5EF4-FFF2-40B4-BE49-F238E27FC236}">
                <a16:creationId xmlns:a16="http://schemas.microsoft.com/office/drawing/2014/main" id="{DC941429-7C90-BB71-5695-FD82758AFE4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highlight>
                  <a:srgbClr val="FF0000"/>
                </a:highlight>
              </a:rPr>
              <a:t>CANCELLED</a:t>
            </a:r>
            <a:endParaRPr lang="en-GB" sz="1400" dirty="0">
              <a:highlight>
                <a:srgbClr val="FF0000"/>
              </a:highlight>
            </a:endParaRPr>
          </a:p>
        </p:txBody>
      </p:sp>
      <p:sp>
        <p:nvSpPr>
          <p:cNvPr id="4" name="Slide Number Placeholder 3">
            <a:extLst>
              <a:ext uri="{FF2B5EF4-FFF2-40B4-BE49-F238E27FC236}">
                <a16:creationId xmlns:a16="http://schemas.microsoft.com/office/drawing/2014/main" id="{A915CEF3-318E-6698-7F3F-BCA7E63BEF2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FEB2C18A-6E51-45AC-304C-EC3C9860A87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F74528A-A939-F7D6-206D-FC7583CAC7E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15771789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4CA254-4231-9644-9E66-FA6F96B854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1980B9-0029-04D6-9785-D8461976FBE0}"/>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6BB8F092-EF69-FC00-C15D-6888C162BA1B}"/>
              </a:ext>
            </a:extLst>
          </p:cNvPr>
          <p:cNvSpPr>
            <a:spLocks noGrp="1"/>
          </p:cNvSpPr>
          <p:nvPr>
            <p:ph idx="1"/>
          </p:nvPr>
        </p:nvSpPr>
        <p:spPr>
          <a:xfrm>
            <a:off x="685800" y="1981200"/>
            <a:ext cx="7770813" cy="485775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(60 mins) –</a:t>
            </a:r>
          </a:p>
          <a:p>
            <a:pPr lvl="0">
              <a:buFont typeface="Arial" panose="020B0604020202020204" pitchFamily="34" charset="0"/>
              <a:buChar char="•"/>
            </a:pPr>
            <a:r>
              <a:rPr lang="en-GB" sz="1200" dirty="0"/>
              <a:t>PDTs/CRs (5 mins)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25/454r0</a:t>
            </a:r>
            <a:r>
              <a:rPr lang="en-US" sz="1100" b="0" i="0" u="none" strike="noStrike" kern="1200" dirty="0">
                <a:solidFill>
                  <a:srgbClr val="00B050"/>
                </a:solidFill>
                <a:effectLst/>
                <a:ea typeface="MS Gothic" panose="020B0609070205080204" pitchFamily="49" charset="-128"/>
              </a:rPr>
              <a:t> PDT-MAC-DSO 							Morteza Mehrnoush	[SP]</a:t>
            </a:r>
            <a:endParaRPr lang="en-GB" sz="1100" dirty="0">
              <a:solidFill>
                <a:srgbClr val="00B050"/>
              </a:solidFill>
            </a:endParaRPr>
          </a:p>
          <a:p>
            <a:pPr lvl="0">
              <a:buFont typeface="Arial" panose="020B0604020202020204" pitchFamily="34" charset="0"/>
              <a:buChar char="•"/>
            </a:pPr>
            <a:r>
              <a:rPr lang="en-GB" sz="1200" dirty="0"/>
              <a:t>Submissions – Roaming Part 3</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24/1890</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Seamless roaming follow up 2</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Liwen Chu</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24/1898</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Low Latency Roaming Flow</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Pooya Monajemi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5">
                  <a:extLst>
                    <a:ext uri="{A12FA001-AC4F-418D-AE19-62706E023703}">
                      <ahyp:hlinkClr xmlns:ahyp="http://schemas.microsoft.com/office/drawing/2018/hyperlinkcolor" val="tx"/>
                    </a:ext>
                  </a:extLst>
                </a:hlinkClick>
              </a:rPr>
              <a:t>24/0656</a:t>
            </a:r>
            <a:r>
              <a:rPr lang="en-GB" sz="1100" dirty="0">
                <a:solidFill>
                  <a:schemeClr val="bg1">
                    <a:lumMod val="65000"/>
                  </a:schemeClr>
                </a:solidFill>
              </a:rPr>
              <a:t> Seamless roaming signalling details						Binita Gupta</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24/0658</a:t>
            </a:r>
            <a:r>
              <a:rPr lang="en-GB" sz="1100" dirty="0">
                <a:solidFill>
                  <a:schemeClr val="bg1">
                    <a:lumMod val="65000"/>
                  </a:schemeClr>
                </a:solidFill>
              </a:rPr>
              <a:t> Optimizing Roaming Scan							Binita Gupta</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24/1894</a:t>
            </a:r>
            <a:r>
              <a:rPr lang="en-GB" sz="1100" dirty="0">
                <a:solidFill>
                  <a:schemeClr val="bg1">
                    <a:lumMod val="65000"/>
                  </a:schemeClr>
                </a:solidFill>
              </a:rPr>
              <a:t> SMD architecture									Binita Gupta</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24/2118</a:t>
            </a:r>
            <a:r>
              <a:rPr lang="en-GB" sz="1100" dirty="0">
                <a:solidFill>
                  <a:schemeClr val="bg1">
                    <a:lumMod val="65000"/>
                  </a:schemeClr>
                </a:solidFill>
              </a:rPr>
              <a:t> Uplink RSSI and AP Transmit Power Information for Effective Roaming		Neel Nurani Krishnan</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24/2120</a:t>
            </a:r>
            <a:r>
              <a:rPr lang="en-GB" sz="1100" dirty="0">
                <a:solidFill>
                  <a:schemeClr val="bg1">
                    <a:lumMod val="65000"/>
                  </a:schemeClr>
                </a:solidFill>
              </a:rPr>
              <a:t> Roaming Configuration to Reduce Ping-Pong					Pei Zhou</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24/2122</a:t>
            </a:r>
            <a:r>
              <a:rPr lang="en-GB" sz="1100" dirty="0">
                <a:solidFill>
                  <a:schemeClr val="bg1">
                    <a:lumMod val="65000"/>
                  </a:schemeClr>
                </a:solidFill>
              </a:rPr>
              <a:t> Fast RSSI Measurement Follow-up 						Guogang Huang</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24/2129</a:t>
            </a:r>
            <a:r>
              <a:rPr lang="en-GB" sz="1100" dirty="0">
                <a:solidFill>
                  <a:schemeClr val="bg1">
                    <a:lumMod val="65000"/>
                  </a:schemeClr>
                </a:solidFill>
              </a:rPr>
              <a:t> AID assignment for Seamless Roaming						Kyosuke Inoue</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24/2137</a:t>
            </a:r>
            <a:r>
              <a:rPr lang="en-GB" sz="1100" dirty="0">
                <a:solidFill>
                  <a:schemeClr val="bg1">
                    <a:lumMod val="65000"/>
                  </a:schemeClr>
                </a:solidFill>
              </a:rPr>
              <a:t> Enable DAPS Transmission for Roaming 						Guogang Huang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7B562668-04D9-E7E5-BBA3-739A566609D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2E59428-FF50-EB68-0A6C-66970CD9061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494DF8F-F968-F001-ECD8-F7FF4CBF73D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5740603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F70B8D-300A-0B60-9945-F6AC87BBB8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75AC08-D656-9782-CE4E-596D9800E777}"/>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17D78699-2709-9613-A4A1-2AB0321C10A6}"/>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SP1: Po-Kai Huang, Roaming</a:t>
            </a:r>
            <a:r>
              <a:rPr lang="en-US" sz="1400" b="1" kern="100" dirty="0">
                <a:solidFill>
                  <a:schemeClr val="tx1"/>
                </a:solidFill>
                <a:latin typeface="Times New Roman" panose="02020603050405020304" pitchFamily="18" charset="0"/>
                <a:cs typeface="Times New Roman" panose="02020603050405020304" pitchFamily="18" charset="0"/>
              </a:rPr>
              <a:t>: 24/1874r1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dirty="0"/>
              <a:t>Do you support the following for roaming preparation request/response exchange?</a:t>
            </a:r>
          </a:p>
          <a:p>
            <a:pPr marL="685800" lvl="1">
              <a:buFont typeface="Arial" panose="020B0604020202020204" pitchFamily="34" charset="0"/>
              <a:buChar char="•"/>
            </a:pPr>
            <a:r>
              <a:rPr lang="en-US" sz="1200" b="0" dirty="0"/>
              <a:t>After the roaming preparation request/response exchange, there is an indicated timeout</a:t>
            </a:r>
          </a:p>
          <a:p>
            <a:pPr marL="1085850" lvl="2">
              <a:buFont typeface="Arial" panose="020B0604020202020204" pitchFamily="34" charset="0"/>
              <a:buChar char="•"/>
            </a:pPr>
            <a:r>
              <a:rPr lang="en-US" sz="1100" b="0" dirty="0"/>
              <a:t>If there is no successful transmission of the roaming execution request frame from the non-AP MLD within the indicated timeout, then the target AP MLD may delete all preparation information related to the non-AP MLD</a:t>
            </a:r>
            <a:endParaRPr lang="en-US" sz="1050" b="0" dirty="0"/>
          </a:p>
          <a:p>
            <a:pPr marL="1543050" lvl="3">
              <a:buFont typeface="Arial" panose="020B0604020202020204" pitchFamily="34" charset="0"/>
              <a:buChar char="•"/>
            </a:pPr>
            <a:r>
              <a:rPr lang="en-US" sz="1000" b="0" dirty="0"/>
              <a:t>NOTE - This includes security context, i.e., new derived TK if new TK is derived</a:t>
            </a:r>
          </a:p>
          <a:p>
            <a:pPr marL="1085850" lvl="2">
              <a:buFont typeface="Arial" panose="020B0604020202020204" pitchFamily="34" charset="0"/>
              <a:buChar char="•"/>
            </a:pPr>
            <a:r>
              <a:rPr lang="en-US" sz="1100" b="0" dirty="0"/>
              <a:t>if the roaming preparation request for a target AP MLD is accepted in the roaming preparation response, and the non-AP MLD sends a following roaming execution request for the target AP MLD received within the indicated timeout, then the roaming execution request shall be accepted in the roaming execution response</a:t>
            </a:r>
          </a:p>
          <a:p>
            <a:pPr marL="1085850" lvl="2">
              <a:buFont typeface="Arial" panose="020B0604020202020204" pitchFamily="34" charset="0"/>
              <a:buChar char="•"/>
            </a:pPr>
            <a:r>
              <a:rPr lang="en-US" sz="1100" b="0" dirty="0"/>
              <a:t>TBD on indication of the timeout</a:t>
            </a:r>
          </a:p>
          <a:p>
            <a:pPr marL="685800" lvl="1">
              <a:buFont typeface="Arial" panose="020B0604020202020204" pitchFamily="34" charset="0"/>
              <a:buChar char="•"/>
            </a:pPr>
            <a:r>
              <a:rPr lang="en-US" sz="1200" b="0" dirty="0"/>
              <a:t>After the latest roaming preparation request/response exchange, the setup links with the target AP MLD is not modified until after the roaming execution request/response exchange is finished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SP2: Po-Kai Huang, Roaming</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24/1874r1 – </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Result:</a:t>
            </a:r>
          </a:p>
          <a:p>
            <a:pPr marL="285750">
              <a:buFont typeface="Arial" panose="020B0604020202020204" pitchFamily="34" charset="0"/>
              <a:buChar char="•"/>
            </a:pPr>
            <a:r>
              <a:rPr lang="en-US" sz="1400" b="0" dirty="0"/>
              <a:t>Do you support the following for roaming preparation request/response exchange?</a:t>
            </a:r>
          </a:p>
          <a:p>
            <a:pPr marL="685800" lvl="1">
              <a:buFont typeface="Arial" panose="020B0604020202020204" pitchFamily="34" charset="0"/>
              <a:buChar char="•"/>
            </a:pPr>
            <a:r>
              <a:rPr lang="en-US" sz="1200" b="0" dirty="0"/>
              <a:t>There is only one target AP MLD indicated in the roaming preparation request frame from a non-AP MLD</a:t>
            </a:r>
          </a:p>
        </p:txBody>
      </p:sp>
      <p:sp>
        <p:nvSpPr>
          <p:cNvPr id="4" name="Slide Number Placeholder 3">
            <a:extLst>
              <a:ext uri="{FF2B5EF4-FFF2-40B4-BE49-F238E27FC236}">
                <a16:creationId xmlns:a16="http://schemas.microsoft.com/office/drawing/2014/main" id="{17ED8FD0-A998-4E2D-70BE-79CE6F9610E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3A11E3-06F6-17AD-93B2-C84AE24285B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7FE6A13-EA48-CD40-3015-694264B5E10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6657007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105F1B-EE50-47A9-9E62-C7E27E1478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AC2F69-C247-BDB3-51A8-B61DF5D1EBD7}"/>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D6BEB70F-B90D-81FF-95CA-5E7567CF617D}"/>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SP3: Po-Kai Huang, Roaming</a:t>
            </a:r>
            <a:r>
              <a:rPr lang="en-US" sz="1400" b="1" kern="100" dirty="0">
                <a:solidFill>
                  <a:schemeClr val="tx1"/>
                </a:solidFill>
                <a:latin typeface="Times New Roman" panose="02020603050405020304" pitchFamily="18" charset="0"/>
                <a:cs typeface="Times New Roman" panose="02020603050405020304" pitchFamily="18" charset="0"/>
              </a:rPr>
              <a:t>: 24/1874r1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dirty="0"/>
              <a:t>Do you support the following?</a:t>
            </a:r>
          </a:p>
          <a:p>
            <a:pPr marL="685800" lvl="1">
              <a:buFont typeface="Arial" panose="020B0604020202020204" pitchFamily="34" charset="0"/>
              <a:buChar char="•"/>
            </a:pPr>
            <a:r>
              <a:rPr lang="en-US" sz="1200" b="0" dirty="0"/>
              <a:t>The roaming preparation request frame includes Listen Interval field of the non-AP MLD for the target AP MLD</a:t>
            </a:r>
          </a:p>
          <a:p>
            <a:pPr marL="685800" lvl="1">
              <a:buFont typeface="Arial" panose="020B0604020202020204" pitchFamily="34" charset="0"/>
              <a:buChar char="•"/>
            </a:pPr>
            <a:r>
              <a:rPr lang="en-US" sz="1200" b="0" dirty="0"/>
              <a:t>The roaming execution request frame includes Listen Interval field of the non-AP MLD for the target AP MLD if there is no roaming preparation request/response exchange beforehand</a:t>
            </a:r>
          </a:p>
          <a:p>
            <a:pPr marL="685800" lvl="1">
              <a:buFont typeface="Arial" panose="020B0604020202020204" pitchFamily="34" charset="0"/>
              <a:buChar char="•"/>
            </a:pPr>
            <a:r>
              <a:rPr lang="en-US" sz="1200" b="0" dirty="0"/>
              <a:t>After the roaming execution request/response exchange with the current AP MLD, the non-AP MLD is by default in power save mode for all the setup links with the target AP MLD</a:t>
            </a:r>
          </a:p>
          <a:p>
            <a:pPr marL="685800" lvl="1">
              <a:buFont typeface="Arial" panose="020B0604020202020204" pitchFamily="34" charset="0"/>
              <a:buChar char="•"/>
            </a:pPr>
            <a:r>
              <a:rPr lang="en-US" sz="1200" b="0" dirty="0"/>
              <a:t>After the roaming execution request/response exchange with the current AP MLD, during the TBD period to receive DL data from the current AP MLD, the non-AP MLD is not required to listen to any Beacon frames of the APs affiliated with the target AP MLD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SP4: Po-Kai Huang, Roaming</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24/1874r1 – </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Result:</a:t>
            </a:r>
          </a:p>
          <a:p>
            <a:pPr marL="285750">
              <a:buFont typeface="Arial" panose="020B0604020202020204" pitchFamily="34" charset="0"/>
              <a:buChar char="•"/>
            </a:pPr>
            <a:r>
              <a:rPr lang="en-US" sz="1400" b="0" dirty="0"/>
              <a:t>Do you support that after the roaming execution request/response exchange with the current AP MLD, the TBD period to receive DL data from the current AP MLD ends after the indicated timeout in the roaming execution response?</a:t>
            </a:r>
            <a:endParaRPr lang="en-US" sz="1200" b="0" dirty="0"/>
          </a:p>
        </p:txBody>
      </p:sp>
      <p:sp>
        <p:nvSpPr>
          <p:cNvPr id="4" name="Slide Number Placeholder 3">
            <a:extLst>
              <a:ext uri="{FF2B5EF4-FFF2-40B4-BE49-F238E27FC236}">
                <a16:creationId xmlns:a16="http://schemas.microsoft.com/office/drawing/2014/main" id="{D8C4C4E2-6B2A-DCE1-4FFF-77ABDC275DCC}"/>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090FE90-96FA-73AA-1625-E652F7488C7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45ABEB0-DBED-8437-2E4C-6E7B946B1362}"/>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3610321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5EF095-12E1-7B46-970F-7601F1146B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46D2-264F-42FB-318F-3D32C5B42DB1}"/>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27F12639-D956-C40B-1110-DA9503955636}"/>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SP5: Po-Kai Huang, Roaming: 24/1874r1 – Result: No objection.</a:t>
            </a:r>
          </a:p>
          <a:p>
            <a:pPr marL="285750" indent="-285750">
              <a:buFont typeface="Arial" panose="020B0604020202020204" pitchFamily="34" charset="0"/>
              <a:buChar char="•"/>
            </a:pPr>
            <a:r>
              <a:rPr lang="en-US" sz="1400" b="0" dirty="0"/>
              <a:t>Do you support to enable the following contexts to be transferred to target AP MLD to preserve the data exchange context for the non-AP MLD?</a:t>
            </a:r>
          </a:p>
          <a:p>
            <a:pPr marL="685800" lvl="1">
              <a:buFont typeface="Arial" panose="020B0604020202020204" pitchFamily="34" charset="0"/>
              <a:buChar char="•"/>
            </a:pPr>
            <a:r>
              <a:rPr lang="en-US" sz="1200" b="0" dirty="0"/>
              <a:t>Block Ack Parameters and Block Ack Timeout Value indicated by the non-AP MLD for existing BA agreement of a TID</a:t>
            </a:r>
          </a:p>
          <a:p>
            <a:pPr marL="685800" lvl="1">
              <a:buFont typeface="Arial" panose="020B0604020202020204" pitchFamily="34" charset="0"/>
              <a:buChar char="•"/>
            </a:pPr>
            <a:r>
              <a:rPr lang="en-US" sz="1200" b="0" dirty="0"/>
              <a:t>Next SN to be assigned for DL individually addressed data frame of each TID</a:t>
            </a:r>
          </a:p>
          <a:p>
            <a:pPr marL="685800" lvl="1">
              <a:buFont typeface="Arial" panose="020B0604020202020204" pitchFamily="34" charset="0"/>
              <a:buChar char="•"/>
            </a:pPr>
            <a:r>
              <a:rPr lang="en-US" sz="1200" b="0" dirty="0"/>
              <a:t>Latest duplicate receiver cache for TID without BA agreement</a:t>
            </a:r>
          </a:p>
          <a:p>
            <a:pPr marL="685800" lvl="1">
              <a:buFont typeface="Arial" panose="020B0604020202020204" pitchFamily="34" charset="0"/>
              <a:buChar char="•"/>
            </a:pPr>
            <a:r>
              <a:rPr lang="en-US" sz="1200" b="0" dirty="0"/>
              <a:t>latest SN that has been pass up for TID with UL BA agreement</a:t>
            </a:r>
          </a:p>
          <a:p>
            <a:pPr marL="685800" lvl="1">
              <a:buFont typeface="Arial" panose="020B0604020202020204" pitchFamily="34" charset="0"/>
              <a:buChar char="•"/>
            </a:pPr>
            <a:r>
              <a:rPr lang="en-US" sz="1200" b="0" dirty="0"/>
              <a:t>Starting PN to be assigned for DL individually addressed frame by the target AP MLD</a:t>
            </a:r>
          </a:p>
          <a:p>
            <a:pPr marL="685800" lvl="1">
              <a:buFont typeface="Arial" panose="020B0604020202020204" pitchFamily="34" charset="0"/>
              <a:buChar char="•"/>
            </a:pPr>
            <a:r>
              <a:rPr lang="en-US" sz="1200" b="0" dirty="0"/>
              <a:t>Initial value to be used by each replay counter of the target AP MLD for UL individually addressed frame</a:t>
            </a:r>
          </a:p>
          <a:p>
            <a:pPr marL="685800" lvl="1">
              <a:buFont typeface="Arial" panose="020B0604020202020204" pitchFamily="34" charset="0"/>
              <a:buChar char="•"/>
            </a:pPr>
            <a:r>
              <a:rPr lang="en-US" sz="1200" b="0" dirty="0" err="1"/>
              <a:t>WinStartO</a:t>
            </a:r>
            <a:r>
              <a:rPr lang="en-US" sz="1200" b="0" dirty="0"/>
              <a:t> of an existing DL BA agreement so that the target AP MLD does not exceed reordering buffer window of the non-AP MLD</a:t>
            </a:r>
          </a:p>
          <a:p>
            <a:pPr marL="685800" lvl="1">
              <a:buFont typeface="Arial" panose="020B0604020202020204" pitchFamily="34" charset="0"/>
              <a:buChar char="•"/>
            </a:pPr>
            <a:r>
              <a:rPr lang="en-US" sz="1200" b="0" dirty="0"/>
              <a:t>TBD for other contexts</a:t>
            </a:r>
          </a:p>
        </p:txBody>
      </p:sp>
      <p:sp>
        <p:nvSpPr>
          <p:cNvPr id="4" name="Slide Number Placeholder 3">
            <a:extLst>
              <a:ext uri="{FF2B5EF4-FFF2-40B4-BE49-F238E27FC236}">
                <a16:creationId xmlns:a16="http://schemas.microsoft.com/office/drawing/2014/main" id="{84AF10D0-6DB5-79AF-7E52-33C6F72A407E}"/>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2783B87-00F9-49DC-EF32-CC51243938C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424768B-B332-DD4F-5B35-D5BE8D70610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10383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D86223-5157-E33C-6496-5F861B008C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2DE815-C0F8-1415-C215-EC006009284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D51A0C08-8BC8-8C77-401D-BC36ADF60923}"/>
              </a:ext>
            </a:extLst>
          </p:cNvPr>
          <p:cNvSpPr>
            <a:spLocks noGrp="1"/>
          </p:cNvSpPr>
          <p:nvPr>
            <p:ph idx="1"/>
          </p:nvPr>
        </p:nvSpPr>
        <p:spPr>
          <a:xfrm>
            <a:off x="685800" y="1981200"/>
            <a:ext cx="7770813" cy="4494213"/>
          </a:xfrm>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SP6: Giovanni Chisci, MAP: 24/1220r1, 24/0407r0 – Result: No objection.</a:t>
            </a:r>
          </a:p>
          <a:p>
            <a:pPr marL="0" indent="0"/>
            <a:r>
              <a:rPr lang="en-US" sz="1200" b="0" kern="100" dirty="0">
                <a:latin typeface="Times New Roman" panose="02020603050405020304" pitchFamily="18" charset="0"/>
                <a:cs typeface="Times New Roman" panose="02020603050405020304" pitchFamily="18" charset="0"/>
              </a:rPr>
              <a:t>Do you support to define new actions for Public Action frames for MAPC communications such as discovery and negotiations?</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 new action is defined for MAPC Discovery</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An action is defined for MAPC Negotiation Request</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An action is defined for MAPC Negotiation Response</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Others are TBD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SP7: Giovanni Chisci, MAP: 24/1220r1 – Result: No objection.</a:t>
            </a:r>
          </a:p>
          <a:p>
            <a:pPr marL="0" indent="0"/>
            <a:r>
              <a:rPr lang="en-US" sz="1200" b="0" kern="100" dirty="0">
                <a:latin typeface="Times New Roman" panose="02020603050405020304" pitchFamily="18" charset="0"/>
                <a:cs typeface="Times New Roman" panose="02020603050405020304" pitchFamily="18" charset="0"/>
              </a:rPr>
              <a:t>Do you support that when an AP use Management frames to discover the capabilities and/or parameters of individual M-AP coordination schemes, the AP shall use the defined MAPC Public Action frame with the following setting:</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action field is set to MAPC Discovery</a:t>
            </a:r>
          </a:p>
          <a:p>
            <a:pPr marL="0" indent="0">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SP8: Giovanni Chisci, MAP: 24/1220r1, 25/0378r0 – Result: </a:t>
            </a:r>
            <a:r>
              <a:rPr lang="en-US" sz="1400" b="1" kern="100" dirty="0">
                <a:solidFill>
                  <a:srgbClr val="00B050"/>
                </a:solidFill>
                <a:latin typeface="Times New Roman" panose="02020603050405020304" pitchFamily="18" charset="0"/>
                <a:cs typeface="Times New Roman" panose="02020603050405020304" pitchFamily="18" charset="0"/>
              </a:rPr>
              <a:t>No objection.</a:t>
            </a:r>
            <a:endPar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endParaRPr>
          </a:p>
          <a:p>
            <a:pPr marL="285750" indent="-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that, when an AP (AP1) uses an individually addressed Management frame to initiate a negotiation to establish agreements for M-AP coordination schemes (if enabled by another AP (AP2)), the AP (AP1) shall use the defined MAPC Public Action frame with the following setting:</a:t>
            </a:r>
          </a:p>
          <a:p>
            <a:pPr marL="685800"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action field is set to MAPC Negotiation Request</a:t>
            </a:r>
          </a:p>
          <a:p>
            <a:pPr marL="285750" indent="-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new negotiations are disabled by another AP (AP2) the AP (AP1) shall not send a negotiation request the other AP (AP2)</a:t>
            </a:r>
          </a:p>
          <a:p>
            <a:pPr marL="685800"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TBD details of ‘new negotiations disabled’</a:t>
            </a:r>
          </a:p>
        </p:txBody>
      </p:sp>
      <p:sp>
        <p:nvSpPr>
          <p:cNvPr id="4" name="Slide Number Placeholder 3">
            <a:extLst>
              <a:ext uri="{FF2B5EF4-FFF2-40B4-BE49-F238E27FC236}">
                <a16:creationId xmlns:a16="http://schemas.microsoft.com/office/drawing/2014/main" id="{67B8820B-B9FB-8700-26A9-33A9A3079EF6}"/>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D44B5E07-B1F3-A237-98AF-82F23452E55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69DA3EE-BDB6-A2CC-493C-5ED1654BC71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7410684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EC599C-B606-88E3-E41D-3FEC10513D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30B623-ACE3-7239-D938-8D10E60CF26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9A770EC7-1E3A-1B14-8364-6BD6E45F70BF}"/>
              </a:ext>
            </a:extLst>
          </p:cNvPr>
          <p:cNvSpPr>
            <a:spLocks noGrp="1"/>
          </p:cNvSpPr>
          <p:nvPr>
            <p:ph idx="1"/>
          </p:nvPr>
        </p:nvSpPr>
        <p:spPr>
          <a:xfrm>
            <a:off x="685800" y="1981200"/>
            <a:ext cx="7770813" cy="4494213"/>
          </a:xfrm>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SP9: Giovanni Chisci, MAP: 24/1220r1 – Result: No objection.</a:t>
            </a:r>
          </a:p>
          <a:p>
            <a:pPr marL="171450" indent="-1714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that when an AP (AP2) receives an individually addressed Management frame that initiates a negotiation to establish agreements for M-AP coordination schemes, the AP (AP2) shall respond by using the defined MAPC Public Action frame with the following setting, if the negotiation is not disabled:</a:t>
            </a:r>
          </a:p>
          <a:p>
            <a:pPr marL="571500" lvl="1" indent="-1714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action field is set to MAPC Negotiation Response</a:t>
            </a:r>
          </a:p>
          <a:p>
            <a:pPr marL="0" indent="0"/>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SP10: Giovanni Chisci, MAP: </a:t>
            </a:r>
            <a:r>
              <a:rPr kumimoji="0" lang="pt-BR"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24/1220r1, 23/1887r1, 24/160r1, 24/908r0, 24/0407r0</a:t>
            </a: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 – Result: 97Y, 28N, 66A</a:t>
            </a:r>
          </a:p>
          <a:p>
            <a:pPr marL="0" indent="0"/>
            <a:r>
              <a:rPr lang="en-US" sz="1200" b="0" kern="100" dirty="0">
                <a:latin typeface="Times New Roman" panose="02020603050405020304" pitchFamily="18" charset="0"/>
                <a:cs typeface="Times New Roman" panose="02020603050405020304" pitchFamily="18" charset="0"/>
              </a:rPr>
              <a:t>A Co-RTWT Requesting AP, shall include one or more Co-RTWT Parameter Set fields corresponding to each requested R-TWT schedule in the TBD individually addressed Management frame used for the request to the Co-RTWT Responding AP. The Co-RTWT Parameter Set field includes the following:</a:t>
            </a:r>
          </a:p>
          <a:p>
            <a:pPr marL="171450" indent="-1714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Target Wake Time field, Broadcast TWT ID field, Broadcast TWT Persistence, </a:t>
            </a:r>
          </a:p>
          <a:p>
            <a:pPr marL="171450" indent="-1714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TWT Wake Interval Mantissa, TWT Wake Interval Exponent, Nominal Minimum TWT Wake Duration</a:t>
            </a:r>
          </a:p>
          <a:p>
            <a:pPr marL="171450" indent="-1714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TBD other fields</a:t>
            </a:r>
          </a:p>
        </p:txBody>
      </p:sp>
      <p:sp>
        <p:nvSpPr>
          <p:cNvPr id="4" name="Slide Number Placeholder 3">
            <a:extLst>
              <a:ext uri="{FF2B5EF4-FFF2-40B4-BE49-F238E27FC236}">
                <a16:creationId xmlns:a16="http://schemas.microsoft.com/office/drawing/2014/main" id="{17944141-27B6-437A-7A7E-3BB402A73982}"/>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134D00C4-0B43-A93D-6FD0-AD7EC7DB4BD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1C1BF74-8C8B-7251-0893-20A255A2C45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73126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5D200-07EE-E8D6-7528-D51A91E851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6C6C48-B9AC-7E11-75DA-47B5D2F873B2}"/>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B9578EF4-A47D-85A3-C5D4-2AB19E3DDFEF}"/>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SP11: Binita Gupta, L4S: – Result: 120Y, 45N, 63A</a:t>
            </a:r>
          </a:p>
          <a:p>
            <a:pPr marL="285750" indent="-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Do you agree to define in 11bn an optional mechanism for L4S support on the AP as below?</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Define an MLME primitive that provides congestion notification from the MAC layer to the higher layer at the AP, to enable the upper layer to mark ECN bits on subsequent packets for L4S congestion signaling.</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Enhance the MA-</a:t>
            </a:r>
            <a:r>
              <a:rPr lang="en-US" sz="1200" kern="100" dirty="0" err="1">
                <a:latin typeface="Times New Roman" panose="02020603050405020304" pitchFamily="18" charset="0"/>
                <a:cs typeface="Times New Roman" panose="02020603050405020304" pitchFamily="18" charset="0"/>
              </a:rPr>
              <a:t>UNITDATA.request</a:t>
            </a:r>
            <a:r>
              <a:rPr lang="en-US" sz="1200" kern="100" dirty="0">
                <a:latin typeface="Times New Roman" panose="02020603050405020304" pitchFamily="18" charset="0"/>
                <a:cs typeface="Times New Roman" panose="02020603050405020304" pitchFamily="18" charset="0"/>
              </a:rPr>
              <a:t> primitive to provide an indication whether the MSDU carries the packet of L4S flow</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TBD on whether and how AP’s L4S capability is advertised.</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NOTE 1 - This SP proposal is a further refinement of L4S-related SPs (39.2, 39.3) presented during Nov’24 Vancouver meeting’s TGbn MAC session 1791r1.</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NOTE 2 - The conditions and criteria based on which the MAC layer determines to signal L4S congestion experienced notification to the upper layer is implementation specific and is outside the scope of this specification.</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NOTE 3 – DCN 25/0459r0 shows a Proposed Draft Text (PDT) corresponding to this SP</a:t>
            </a:r>
          </a:p>
          <a:p>
            <a:pPr marL="0" indent="0"/>
            <a:r>
              <a:rPr lang="en-US" sz="1400" b="0" i="1" kern="100" dirty="0">
                <a:latin typeface="Times New Roman" panose="02020603050405020304" pitchFamily="18" charset="0"/>
                <a:cs typeface="Times New Roman" panose="02020603050405020304" pitchFamily="18" charset="0"/>
              </a:rPr>
              <a:t>Supporting documents: 24/0399, 24/0384, 24/0818, 25/459</a:t>
            </a:r>
          </a:p>
        </p:txBody>
      </p:sp>
      <p:sp>
        <p:nvSpPr>
          <p:cNvPr id="4" name="Slide Number Placeholder 3">
            <a:extLst>
              <a:ext uri="{FF2B5EF4-FFF2-40B4-BE49-F238E27FC236}">
                <a16:creationId xmlns:a16="http://schemas.microsoft.com/office/drawing/2014/main" id="{5DF90E7E-4DE9-DDE1-D2DF-11C6B5187A7C}"/>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909C2361-1794-8619-4A74-11DEAC97BEE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71D4126-8C9F-0A27-BAE4-B7A0F3C5C48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8544555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B6A663-7CC3-98DF-BD66-A366E495F7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BC0BF2-A634-8C0D-4DB4-474CB258AB2B}"/>
              </a:ext>
            </a:extLst>
          </p:cNvPr>
          <p:cNvSpPr>
            <a:spLocks noGrp="1"/>
          </p:cNvSpPr>
          <p:nvPr>
            <p:ph type="title"/>
          </p:nvPr>
        </p:nvSpPr>
        <p:spPr/>
        <p:txBody>
          <a:bodyPr/>
          <a:lstStyle/>
          <a:p>
            <a:r>
              <a:rPr lang="en-US" dirty="0"/>
              <a:t>Straw Polls – Part 7</a:t>
            </a:r>
          </a:p>
        </p:txBody>
      </p:sp>
      <p:sp>
        <p:nvSpPr>
          <p:cNvPr id="3" name="Content Placeholder 2">
            <a:extLst>
              <a:ext uri="{FF2B5EF4-FFF2-40B4-BE49-F238E27FC236}">
                <a16:creationId xmlns:a16="http://schemas.microsoft.com/office/drawing/2014/main" id="{E1D84E14-DF0A-A363-E51B-91A420B8D7A8}"/>
              </a:ext>
            </a:extLst>
          </p:cNvPr>
          <p:cNvSpPr>
            <a:spLocks noGrp="1"/>
          </p:cNvSpPr>
          <p:nvPr>
            <p:ph idx="1"/>
          </p:nvPr>
        </p:nvSpPr>
        <p:spPr/>
        <p:txBody>
          <a:bodyPr/>
          <a:lstStyle/>
          <a:p>
            <a:pPr marL="0" indent="0"/>
            <a:r>
              <a:rPr lang="en-US" sz="1400" b="1" kern="100" dirty="0">
                <a:solidFill>
                  <a:srgbClr val="FFC000"/>
                </a:solidFill>
                <a:latin typeface="Times New Roman" panose="02020603050405020304" pitchFamily="18" charset="0"/>
                <a:cs typeface="Times New Roman" panose="02020603050405020304" pitchFamily="18" charset="0"/>
              </a:rPr>
              <a:t>SP12: Laurent Cariou, NPCA: 25/416r0 – Result:</a:t>
            </a:r>
          </a:p>
          <a:p>
            <a:pPr marL="285750" indent="-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Do you agree to add the following to the 11bn SFD:</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An NPCA STA shall not switch to the NPCA PC if its intra-BSS NAV is non-zero.</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SP13: Laurent Cariou, NPCA: 25/416r0 – Result:</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An NPCA AP may advertise an NPCA Disabled Subchannel Bitmap that indicates the subchannels that are punctured when an NPCA STA operates on the NPCA Primary channel.</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The NPCA Disabled subchannel Bitmap shall satisfy the following requirements:</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The puncturing pattern indicated by the NPCA Disabled Subchannel Bitmap is a valid non-OFDMA puncturing pattern as defined in 36.3.2.1</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 20 MHz subchannel indicated as punctured in the Disabled Subchannel Bitmap of the EHT Operation element (if any) is also indicated as punctured in the NPCA Disabled Subchannel Bitmap.</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the AP advertises an NPCA Disabled Subchannel Bitmap and UHR NPCA STA transmits a PPDU on the NPCA primary channel, the UHR NPCA STA shall follow the same rules as 35.15.2 except that instead of Disabled Subchannel Bitmap it shall use the most recently exchanged NPCA Disabled Subchannel Bitmap.</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the AP does not advertise an NPCA Disabled Subchannel Bitmap, a UHR NPCA STA shall follow the rules defined in 35.15.2.</a:t>
            </a:r>
          </a:p>
        </p:txBody>
      </p:sp>
      <p:sp>
        <p:nvSpPr>
          <p:cNvPr id="4" name="Slide Number Placeholder 3">
            <a:extLst>
              <a:ext uri="{FF2B5EF4-FFF2-40B4-BE49-F238E27FC236}">
                <a16:creationId xmlns:a16="http://schemas.microsoft.com/office/drawing/2014/main" id="{E297B2B6-AF52-AF26-B887-CB0A4011DC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9BC1E013-9F29-B3F8-0621-824CEC9B46A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0AF185C-455B-CA2A-FA39-11464EE624C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85386436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A901C5-E120-D375-E9F9-4DC66A720C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242A6E-DD38-03FB-572C-E502B3448CA1}"/>
              </a:ext>
            </a:extLst>
          </p:cNvPr>
          <p:cNvSpPr>
            <a:spLocks noGrp="1"/>
          </p:cNvSpPr>
          <p:nvPr>
            <p:ph type="title"/>
          </p:nvPr>
        </p:nvSpPr>
        <p:spPr/>
        <p:txBody>
          <a:bodyPr/>
          <a:lstStyle/>
          <a:p>
            <a:r>
              <a:rPr lang="en-US" dirty="0"/>
              <a:t>Straw Polls – Part 8</a:t>
            </a:r>
          </a:p>
        </p:txBody>
      </p:sp>
      <p:sp>
        <p:nvSpPr>
          <p:cNvPr id="3" name="Content Placeholder 2">
            <a:extLst>
              <a:ext uri="{FF2B5EF4-FFF2-40B4-BE49-F238E27FC236}">
                <a16:creationId xmlns:a16="http://schemas.microsoft.com/office/drawing/2014/main" id="{7FA496A8-3ED9-E2E2-106D-298CE0BA48FD}"/>
              </a:ext>
            </a:extLst>
          </p:cNvPr>
          <p:cNvSpPr>
            <a:spLocks noGrp="1"/>
          </p:cNvSpPr>
          <p:nvPr>
            <p:ph idx="1"/>
          </p:nvPr>
        </p:nvSpPr>
        <p:spPr/>
        <p:txBody>
          <a:bodyPr/>
          <a:lstStyle/>
          <a:p>
            <a:pPr marL="0" indent="0"/>
            <a:r>
              <a:rPr lang="en-US" sz="1400" b="1" kern="100" dirty="0">
                <a:solidFill>
                  <a:srgbClr val="FFC000"/>
                </a:solidFill>
                <a:latin typeface="Times New Roman" panose="02020603050405020304" pitchFamily="18" charset="0"/>
                <a:cs typeface="Times New Roman" panose="02020603050405020304" pitchFamily="18" charset="0"/>
              </a:rPr>
              <a:t>SP14: Laurent Cariou, NPCA: 25/416r0 – Result:</a:t>
            </a:r>
          </a:p>
          <a:p>
            <a:pPr marL="285750" indent="-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Do you agree to add the following to the 11bn SFD:</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An NPCA STA shall not switch to the NPCA PC if its intra-BSS NAV is non-zero.</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SP15: Laurent Cariou, NPCA: 25/415r0 – Result:</a:t>
            </a:r>
          </a:p>
          <a:p>
            <a:pPr marL="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Define a procedure for a DPS non-AP STA to indicate, during the DPS enablement procedure, an ICF-required field, where:</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ICF-required is set to 0, the DPS Assisting AP shall initiate frame exchanges with a DPS STA by sending an ICF if it intends to transmit to the DPS STA in HC mode (i.e. the DPS Assisting AP may exchange frames with the DPS STA without being required to send an ICF as long as the frames use parameters consistent with the STAs’ LC mode)</a:t>
            </a:r>
          </a:p>
          <a:p>
            <a:pPr marL="1085850" lvl="2">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ICF-required set to 0 is only allowed if the DPS STA is not operating on an eMLSR link</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ICF-required is set to 1, the DPS Assisting AP shall initiate any frame exchange with a DPS STA by sending an ICF (i.e., the DPS Assisting AP can not exchange any frames with the DPS STA unless they are preceded with an ICF)</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 DPS Assisting AP shall support operation with a DPS STA that has set ICF-Required to 0 or 1</a:t>
            </a:r>
          </a:p>
        </p:txBody>
      </p:sp>
      <p:sp>
        <p:nvSpPr>
          <p:cNvPr id="4" name="Slide Number Placeholder 3">
            <a:extLst>
              <a:ext uri="{FF2B5EF4-FFF2-40B4-BE49-F238E27FC236}">
                <a16:creationId xmlns:a16="http://schemas.microsoft.com/office/drawing/2014/main" id="{C1AD6459-C7C6-45AB-53D8-291DD7DBED9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F8DE07EA-F38D-21B9-B1E2-2B547D59F27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E2B6FE2-5114-B9EA-A878-21589BF42E5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9995315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C972AB-E13E-D8F6-E909-1003B3C470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1B3B66-C253-759E-8F68-8A19D1191375}"/>
              </a:ext>
            </a:extLst>
          </p:cNvPr>
          <p:cNvSpPr>
            <a:spLocks noGrp="1"/>
          </p:cNvSpPr>
          <p:nvPr>
            <p:ph type="title"/>
          </p:nvPr>
        </p:nvSpPr>
        <p:spPr/>
        <p:txBody>
          <a:bodyPr/>
          <a:lstStyle/>
          <a:p>
            <a:r>
              <a:rPr lang="en-US" dirty="0"/>
              <a:t>Straw Polls – Part 9</a:t>
            </a:r>
          </a:p>
        </p:txBody>
      </p:sp>
      <p:sp>
        <p:nvSpPr>
          <p:cNvPr id="3" name="Content Placeholder 2">
            <a:extLst>
              <a:ext uri="{FF2B5EF4-FFF2-40B4-BE49-F238E27FC236}">
                <a16:creationId xmlns:a16="http://schemas.microsoft.com/office/drawing/2014/main" id="{344EBCD0-99D0-82B8-E5CC-2A5FB1214EB9}"/>
              </a:ext>
            </a:extLst>
          </p:cNvPr>
          <p:cNvSpPr>
            <a:spLocks noGrp="1"/>
          </p:cNvSpPr>
          <p:nvPr>
            <p:ph idx="1"/>
          </p:nvPr>
        </p:nvSpPr>
        <p:spPr>
          <a:xfrm>
            <a:off x="685800" y="1981200"/>
            <a:ext cx="7770813" cy="4494213"/>
          </a:xfrm>
        </p:spPr>
        <p:txBody>
          <a:bodyPr/>
          <a:lstStyle/>
          <a:p>
            <a:pPr marL="0" indent="0"/>
            <a:r>
              <a:rPr lang="en-US" sz="1400" b="1" kern="100" dirty="0">
                <a:solidFill>
                  <a:srgbClr val="FFC000"/>
                </a:solidFill>
                <a:latin typeface="Times New Roman" panose="02020603050405020304" pitchFamily="18" charset="0"/>
                <a:cs typeface="Times New Roman" panose="02020603050405020304" pitchFamily="18" charset="0"/>
              </a:rPr>
              <a:t>SP16: Jarkko Kneckt, Roaming: 1875r0 – Result:</a:t>
            </a:r>
          </a:p>
          <a:p>
            <a:pPr marL="285750" indent="-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Do you support that if the SMD is part of an FT mobility domain the following applies? </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The single PMKSA to be used in the SMD is the PMK-R1 SA and is bound to the SMD-ME</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SP17: Liwen Chu, Low Latency: 421r0 – Result: No objection.</a:t>
            </a:r>
          </a:p>
          <a:p>
            <a:pPr algn="l">
              <a:buFont typeface="Arial" panose="020B0604020202020204" pitchFamily="34" charset="0"/>
              <a:buChar char="•"/>
            </a:pPr>
            <a:r>
              <a:rPr lang="en-US" sz="1400" b="0" i="0" dirty="0">
                <a:solidFill>
                  <a:srgbClr val="222222"/>
                </a:solidFill>
                <a:effectLst/>
              </a:rPr>
              <a:t>Do you agree to amend Motion #273 as following?</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TGbn defines or improves an existing mechanism so that a non-AP STA that is a TXOP responder can indicate its buffered </a:t>
            </a:r>
            <a:r>
              <a:rPr lang="en-US" sz="1200" b="0" i="0" strike="sngStrike" dirty="0">
                <a:solidFill>
                  <a:srgbClr val="222222"/>
                </a:solidFill>
                <a:effectLst/>
                <a:latin typeface="Arial" panose="020B0604020202020204" pitchFamily="34" charset="0"/>
              </a:rPr>
              <a:t>low latency </a:t>
            </a:r>
            <a:r>
              <a:rPr lang="en-US" sz="1200" b="0" i="0" u="sng" dirty="0">
                <a:solidFill>
                  <a:srgbClr val="222222"/>
                </a:solidFill>
                <a:effectLst/>
                <a:latin typeface="Arial" panose="020B0604020202020204" pitchFamily="34" charset="0"/>
              </a:rPr>
              <a:t>LL</a:t>
            </a:r>
            <a:r>
              <a:rPr lang="en-US" sz="1200" b="0" i="0" dirty="0">
                <a:solidFill>
                  <a:srgbClr val="222222"/>
                </a:solidFill>
                <a:effectLst/>
                <a:latin typeface="Arial" panose="020B0604020202020204" pitchFamily="34" charset="0"/>
              </a:rPr>
              <a:t> traffic needs (for traffic from the </a:t>
            </a:r>
            <a:r>
              <a:rPr lang="en-US" sz="1200" b="0" i="0" strike="sngStrike" dirty="0" err="1">
                <a:solidFill>
                  <a:srgbClr val="222222"/>
                </a:solidFill>
                <a:effectLst/>
                <a:latin typeface="Arial" panose="020B0604020202020204" pitchFamily="34" charset="0"/>
              </a:rPr>
              <a:t>TxOP</a:t>
            </a:r>
            <a:r>
              <a:rPr lang="en-US" sz="1200" b="0" i="0" strike="sngStrike" dirty="0">
                <a:solidFill>
                  <a:srgbClr val="222222"/>
                </a:solidFill>
                <a:effectLst/>
                <a:latin typeface="Arial" panose="020B0604020202020204" pitchFamily="34" charset="0"/>
              </a:rPr>
              <a:t> </a:t>
            </a:r>
            <a:r>
              <a:rPr lang="en-US" sz="1200" b="0" i="0" dirty="0">
                <a:solidFill>
                  <a:srgbClr val="222222"/>
                </a:solidFill>
                <a:effectLst/>
                <a:latin typeface="Arial" panose="020B0604020202020204" pitchFamily="34" charset="0"/>
              </a:rPr>
              <a:t>TXOP responder to the </a:t>
            </a:r>
            <a:r>
              <a:rPr lang="en-US" sz="1200" b="0" i="0" strike="sngStrike" dirty="0" err="1">
                <a:solidFill>
                  <a:srgbClr val="222222"/>
                </a:solidFill>
                <a:effectLst/>
                <a:latin typeface="Arial" panose="020B0604020202020204" pitchFamily="34" charset="0"/>
              </a:rPr>
              <a:t>TxOP</a:t>
            </a:r>
            <a:r>
              <a:rPr lang="en-US" sz="1200" b="0" i="0" dirty="0">
                <a:solidFill>
                  <a:srgbClr val="222222"/>
                </a:solidFill>
                <a:effectLst/>
                <a:latin typeface="Arial" panose="020B0604020202020204" pitchFamily="34" charset="0"/>
              </a:rPr>
              <a:t> TXOP Holder) in a </a:t>
            </a:r>
            <a:r>
              <a:rPr lang="en-US" sz="1200" b="0" i="0" u="sng" dirty="0">
                <a:solidFill>
                  <a:srgbClr val="222222"/>
                </a:solidFill>
                <a:effectLst/>
                <a:latin typeface="Arial" panose="020B0604020202020204" pitchFamily="34" charset="0"/>
              </a:rPr>
              <a:t>Multi-STA BlockAck</a:t>
            </a:r>
            <a:r>
              <a:rPr lang="en-US" sz="1200" b="0" i="0" dirty="0">
                <a:solidFill>
                  <a:srgbClr val="222222"/>
                </a:solidFill>
                <a:effectLst/>
                <a:latin typeface="Arial" panose="020B0604020202020204" pitchFamily="34" charset="0"/>
              </a:rPr>
              <a:t> </a:t>
            </a:r>
            <a:r>
              <a:rPr lang="en-US" sz="1200" b="0" i="0" strike="sngStrike" dirty="0">
                <a:solidFill>
                  <a:srgbClr val="222222"/>
                </a:solidFill>
                <a:effectLst/>
                <a:latin typeface="Arial" panose="020B0604020202020204" pitchFamily="34" charset="0"/>
              </a:rPr>
              <a:t>control response </a:t>
            </a:r>
            <a:r>
              <a:rPr lang="en-US" sz="1200" b="0" i="0" dirty="0">
                <a:solidFill>
                  <a:srgbClr val="222222"/>
                </a:solidFill>
                <a:effectLst/>
                <a:latin typeface="Arial" panose="020B0604020202020204" pitchFamily="34" charset="0"/>
              </a:rPr>
              <a:t>frame. The TXOP holder should consider the indication in determining subsequent actions. Subsequent actions related to this indication are out of the scope of the standard.</a:t>
            </a:r>
          </a:p>
          <a:p>
            <a:pPr marL="1143000" lvl="2" indent="-228600" algn="l">
              <a:buFont typeface="Arial" panose="020B0604020202020204" pitchFamily="34" charset="0"/>
              <a:buChar char="•"/>
            </a:pPr>
            <a:r>
              <a:rPr lang="en-US" sz="1200" b="0" i="0" strike="sngStrike" dirty="0">
                <a:solidFill>
                  <a:srgbClr val="222222"/>
                </a:solidFill>
                <a:effectLst/>
                <a:latin typeface="Arial" panose="020B0604020202020204" pitchFamily="34" charset="0"/>
              </a:rPr>
              <a:t>Note: whether an AP can Indicate </a:t>
            </a:r>
            <a:r>
              <a:rPr lang="en-US" sz="1200" b="0" i="0" strike="sngStrike" dirty="0" err="1">
                <a:solidFill>
                  <a:srgbClr val="222222"/>
                </a:solidFill>
                <a:effectLst/>
                <a:latin typeface="Arial" panose="020B0604020202020204" pitchFamily="34" charset="0"/>
              </a:rPr>
              <a:t>indicate</a:t>
            </a:r>
            <a:r>
              <a:rPr lang="en-US" sz="1200" b="0" i="0" strike="sngStrike" dirty="0">
                <a:solidFill>
                  <a:srgbClr val="222222"/>
                </a:solidFill>
                <a:effectLst/>
                <a:latin typeface="Arial" panose="020B0604020202020204" pitchFamily="34" charset="0"/>
              </a:rPr>
              <a:t> its low latency needs is TBD</a:t>
            </a:r>
            <a:endParaRPr lang="en-US" sz="1200"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200" b="0" i="0" u="sng" dirty="0">
                <a:solidFill>
                  <a:srgbClr val="222222"/>
                </a:solidFill>
                <a:effectLst/>
                <a:latin typeface="Arial" panose="020B0604020202020204" pitchFamily="34" charset="0"/>
              </a:rPr>
              <a:t>The Low Latency Indication is included in the Feedback field of the Feedback Per AID TID Info field (the one that carries control feedback)</a:t>
            </a:r>
            <a:r>
              <a:rPr lang="en-US" sz="1200" b="0" i="0" dirty="0">
                <a:solidFill>
                  <a:srgbClr val="222222"/>
                </a:solidFill>
                <a:effectLst/>
                <a:latin typeface="Arial" panose="020B0604020202020204" pitchFamily="34" charset="0"/>
              </a:rPr>
              <a:t>.</a:t>
            </a:r>
          </a:p>
          <a:p>
            <a:pPr marL="1143000" lvl="2" indent="-228600" algn="l">
              <a:buFont typeface="Arial" panose="020B0604020202020204" pitchFamily="34" charset="0"/>
              <a:buChar char="•"/>
            </a:pPr>
            <a:r>
              <a:rPr lang="en-US" sz="1200" b="0" i="0" u="sng" dirty="0">
                <a:solidFill>
                  <a:srgbClr val="222222"/>
                </a:solidFill>
                <a:effectLst/>
                <a:latin typeface="Arial" panose="020B0604020202020204" pitchFamily="34" charset="0"/>
              </a:rPr>
              <a:t>The Feedback Type field is set to 1</a:t>
            </a:r>
            <a:endParaRPr lang="en-US" sz="1200" b="0" i="0" dirty="0">
              <a:solidFill>
                <a:srgbClr val="222222"/>
              </a:solidFill>
              <a:effectLst/>
              <a:latin typeface="Arial" panose="020B0604020202020204" pitchFamily="34" charset="0"/>
            </a:endParaRPr>
          </a:p>
          <a:p>
            <a:pPr marL="1600200" lvl="3" indent="-228600" algn="l">
              <a:buFont typeface="Arial" panose="020B0604020202020204" pitchFamily="34" charset="0"/>
              <a:buChar char="•"/>
            </a:pPr>
            <a:r>
              <a:rPr lang="en-US" sz="1200" b="0" i="0" u="sng" dirty="0">
                <a:solidFill>
                  <a:srgbClr val="222222"/>
                </a:solidFill>
                <a:effectLst/>
                <a:latin typeface="Arial" panose="020B0604020202020204" pitchFamily="34" charset="0"/>
              </a:rPr>
              <a:t>Note: Feedback Type field set to 0 is used for DUO feedback</a:t>
            </a:r>
            <a:endParaRPr lang="en-US" sz="1200"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200" b="0" i="0" u="sng" dirty="0">
                <a:solidFill>
                  <a:srgbClr val="222222"/>
                </a:solidFill>
                <a:effectLst/>
                <a:latin typeface="Arial" panose="020B0604020202020204" pitchFamily="34" charset="0"/>
              </a:rPr>
              <a:t>TBD bits in the Feedback field is defined to provide the low latency need.</a:t>
            </a:r>
            <a:endParaRPr lang="en-US" sz="1200" b="0" i="0" dirty="0">
              <a:solidFill>
                <a:srgbClr val="222222"/>
              </a:solidFill>
              <a:effectLst/>
              <a:latin typeface="Arial" panose="020B0604020202020204" pitchFamily="34" charset="0"/>
            </a:endParaRPr>
          </a:p>
        </p:txBody>
      </p:sp>
      <p:sp>
        <p:nvSpPr>
          <p:cNvPr id="4" name="Slide Number Placeholder 3">
            <a:extLst>
              <a:ext uri="{FF2B5EF4-FFF2-40B4-BE49-F238E27FC236}">
                <a16:creationId xmlns:a16="http://schemas.microsoft.com/office/drawing/2014/main" id="{77B688DC-D62F-B575-A296-8C43A9C5011F}"/>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29E504A2-667F-CA61-5B0A-BAA714ECDE1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ED4FA98-256A-9ED5-5CCA-CB8B1830B30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856377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3F4C13-50CD-329F-0327-861D5EFB55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F26143-D55C-399E-7A12-FB5456CC76B6}"/>
              </a:ext>
            </a:extLst>
          </p:cNvPr>
          <p:cNvSpPr>
            <a:spLocks noGrp="1"/>
          </p:cNvSpPr>
          <p:nvPr>
            <p:ph type="title"/>
          </p:nvPr>
        </p:nvSpPr>
        <p:spPr/>
        <p:txBody>
          <a:bodyPr/>
          <a:lstStyle/>
          <a:p>
            <a:r>
              <a:rPr lang="en-US" dirty="0"/>
              <a:t>Straw Polls – Part 10</a:t>
            </a:r>
          </a:p>
        </p:txBody>
      </p:sp>
      <p:sp>
        <p:nvSpPr>
          <p:cNvPr id="3" name="Content Placeholder 2">
            <a:extLst>
              <a:ext uri="{FF2B5EF4-FFF2-40B4-BE49-F238E27FC236}">
                <a16:creationId xmlns:a16="http://schemas.microsoft.com/office/drawing/2014/main" id="{A8745F02-F629-1238-75E4-6770BE7AAD55}"/>
              </a:ext>
            </a:extLst>
          </p:cNvPr>
          <p:cNvSpPr>
            <a:spLocks noGrp="1"/>
          </p:cNvSpPr>
          <p:nvPr>
            <p:ph idx="1"/>
          </p:nvPr>
        </p:nvSpPr>
        <p:spPr>
          <a:xfrm>
            <a:off x="685800" y="1981200"/>
            <a:ext cx="7770813" cy="4494213"/>
          </a:xfrm>
        </p:spPr>
        <p:txBody>
          <a:bodyPr/>
          <a:lstStyle/>
          <a:p>
            <a:pPr marL="0" indent="0"/>
            <a:r>
              <a:rPr lang="en-US" sz="1600" b="1" kern="100" dirty="0">
                <a:solidFill>
                  <a:srgbClr val="FFC000"/>
                </a:solidFill>
                <a:latin typeface="Times New Roman" panose="02020603050405020304" pitchFamily="18" charset="0"/>
                <a:cs typeface="Times New Roman" panose="02020603050405020304" pitchFamily="18" charset="0"/>
              </a:rPr>
              <a:t>SP18: Liwen Chu, Control: 25/425 – Result:</a:t>
            </a:r>
          </a:p>
          <a:p>
            <a:pPr marL="285750" indent="-285750">
              <a:buFont typeface="Arial" panose="020B0604020202020204" pitchFamily="34" charset="0"/>
              <a:buChar char="•"/>
            </a:pPr>
            <a:r>
              <a:rPr lang="en-US" sz="1600" b="0" i="0" dirty="0">
                <a:solidFill>
                  <a:srgbClr val="222222"/>
                </a:solidFill>
                <a:effectLst/>
              </a:rPr>
              <a:t>Do you support that an UHR STA that sets its NAV timer per the BSRP Trigger frame may reset its NAV timer if the following condition is true</a:t>
            </a:r>
          </a:p>
          <a:p>
            <a:pPr marL="685800" lvl="1">
              <a:buFont typeface="Arial" panose="020B0604020202020204" pitchFamily="34" charset="0"/>
              <a:buChar char="•"/>
            </a:pPr>
            <a:r>
              <a:rPr lang="en-US" sz="1400" b="0" i="0" dirty="0">
                <a:solidFill>
                  <a:srgbClr val="222222"/>
                </a:solidFill>
                <a:effectLst/>
              </a:rPr>
              <a:t>No PHY-</a:t>
            </a:r>
            <a:r>
              <a:rPr lang="en-US" sz="1400" b="0" i="0" dirty="0" err="1">
                <a:solidFill>
                  <a:srgbClr val="222222"/>
                </a:solidFill>
                <a:effectLst/>
              </a:rPr>
              <a:t>RXEARLYSIG.indication</a:t>
            </a:r>
            <a:r>
              <a:rPr lang="en-US" sz="1400" b="0" i="0" dirty="0">
                <a:solidFill>
                  <a:srgbClr val="222222"/>
                </a:solidFill>
                <a:effectLst/>
              </a:rPr>
              <a:t> or </a:t>
            </a:r>
            <a:r>
              <a:rPr lang="en-US" sz="1400" b="0" i="0" dirty="0" err="1">
                <a:solidFill>
                  <a:srgbClr val="222222"/>
                </a:solidFill>
                <a:effectLst/>
              </a:rPr>
              <a:t>PHYRXSTART.indication</a:t>
            </a:r>
            <a:r>
              <a:rPr lang="en-US" sz="1400" b="0" i="0" dirty="0">
                <a:solidFill>
                  <a:srgbClr val="222222"/>
                </a:solidFill>
                <a:effectLst/>
              </a:rPr>
              <a:t> primitive is received from the PHY during a </a:t>
            </a:r>
            <a:r>
              <a:rPr lang="en-US" sz="1400" b="0" i="0" dirty="0" err="1">
                <a:solidFill>
                  <a:srgbClr val="222222"/>
                </a:solidFill>
                <a:effectLst/>
              </a:rPr>
              <a:t>NAVTimeout</a:t>
            </a:r>
            <a:r>
              <a:rPr lang="en-US" sz="1400" b="0" i="0" dirty="0">
                <a:solidFill>
                  <a:srgbClr val="222222"/>
                </a:solidFill>
                <a:effectLst/>
              </a:rPr>
              <a:t> period.</a:t>
            </a:r>
          </a:p>
          <a:p>
            <a:pPr marL="685800" lvl="1">
              <a:buFont typeface="Arial" panose="020B0604020202020204" pitchFamily="34" charset="0"/>
              <a:buChar char="•"/>
            </a:pPr>
            <a:r>
              <a:rPr lang="en-US" sz="1400" b="0" i="0" dirty="0">
                <a:solidFill>
                  <a:srgbClr val="222222"/>
                </a:solidFill>
                <a:effectLst/>
              </a:rPr>
              <a:t>The </a:t>
            </a:r>
            <a:r>
              <a:rPr lang="en-US" sz="1400" b="0" i="0" dirty="0" err="1">
                <a:solidFill>
                  <a:srgbClr val="222222"/>
                </a:solidFill>
                <a:effectLst/>
              </a:rPr>
              <a:t>NAVTimeout</a:t>
            </a:r>
            <a:r>
              <a:rPr lang="en-US" sz="1400" b="0" i="0" dirty="0">
                <a:solidFill>
                  <a:srgbClr val="222222"/>
                </a:solidFill>
                <a:effectLst/>
              </a:rPr>
              <a:t> period is equal to (2 × </a:t>
            </a:r>
            <a:r>
              <a:rPr lang="en-US" sz="1400" b="0" i="0" dirty="0" err="1">
                <a:solidFill>
                  <a:srgbClr val="222222"/>
                </a:solidFill>
                <a:effectLst/>
              </a:rPr>
              <a:t>aSIFSTime</a:t>
            </a:r>
            <a:r>
              <a:rPr lang="en-US" sz="1400" b="0" i="0" dirty="0">
                <a:solidFill>
                  <a:srgbClr val="222222"/>
                </a:solidFill>
                <a:effectLst/>
              </a:rPr>
              <a:t>) + T_PREAMBLE + T_SIGNAL + </a:t>
            </a:r>
            <a:r>
              <a:rPr lang="en-US" sz="1400" b="0" i="0" dirty="0" err="1">
                <a:solidFill>
                  <a:srgbClr val="222222"/>
                </a:solidFill>
                <a:effectLst/>
              </a:rPr>
              <a:t>UL_Length</a:t>
            </a:r>
            <a:r>
              <a:rPr lang="en-US" sz="1400" b="0" i="0" dirty="0">
                <a:solidFill>
                  <a:srgbClr val="222222"/>
                </a:solidFill>
                <a:effectLst/>
              </a:rPr>
              <a:t> + </a:t>
            </a:r>
            <a:r>
              <a:rPr lang="en-US" sz="1400" b="0" i="0" dirty="0" err="1">
                <a:solidFill>
                  <a:srgbClr val="222222"/>
                </a:solidFill>
                <a:effectLst/>
              </a:rPr>
              <a:t>aRxPHYStartDelay</a:t>
            </a:r>
            <a:r>
              <a:rPr lang="en-US" sz="1400" b="0" i="0" dirty="0">
                <a:solidFill>
                  <a:srgbClr val="222222"/>
                </a:solidFill>
                <a:effectLst/>
              </a:rPr>
              <a:t> +  (2 × </a:t>
            </a:r>
            <a:r>
              <a:rPr lang="en-US" sz="1400" b="0" i="0" dirty="0" err="1">
                <a:solidFill>
                  <a:srgbClr val="222222"/>
                </a:solidFill>
                <a:effectLst/>
              </a:rPr>
              <a:t>aSlotTime</a:t>
            </a:r>
            <a:r>
              <a:rPr lang="en-US" sz="1400" b="0" i="0" dirty="0">
                <a:solidFill>
                  <a:srgbClr val="222222"/>
                </a:solidFill>
                <a:effectLst/>
              </a:rPr>
              <a:t>). </a:t>
            </a:r>
          </a:p>
          <a:p>
            <a:pPr marL="400050" lvl="1" indent="0"/>
            <a:r>
              <a:rPr lang="en-US" sz="1400" b="0" i="0" dirty="0">
                <a:solidFill>
                  <a:srgbClr val="222222"/>
                </a:solidFill>
                <a:effectLst/>
              </a:rPr>
              <a:t>(see Table 17-5—Timing-related parameters)</a:t>
            </a:r>
          </a:p>
          <a:p>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SP19: Jay Yang, MAP: 24/1693r3, 23/1836r3, 24/1220r2 – Result:</a:t>
            </a:r>
          </a:p>
          <a:p>
            <a:pPr>
              <a:buFont typeface="Arial" panose="020B0604020202020204" pitchFamily="34" charset="0"/>
              <a:buChar char="•"/>
            </a:pPr>
            <a:r>
              <a:rPr lang="en-US" sz="1600" b="0" dirty="0"/>
              <a:t>Do agree that TGbn defines a procedure using pre-association security negotiation (PASN ) to derive the key(s) needed to protect individually addressed management frames exchanged between two APs as part of the MAPC operation </a:t>
            </a:r>
          </a:p>
          <a:p>
            <a:pPr>
              <a:buFont typeface="Arial" panose="020B0604020202020204" pitchFamily="34" charset="0"/>
              <a:buChar char="•"/>
            </a:pPr>
            <a:r>
              <a:rPr lang="en-US" sz="1600" b="0" dirty="0"/>
              <a:t>•Note – it is TBD whether any extensions will be needed for PASN . </a:t>
            </a:r>
          </a:p>
          <a:p>
            <a:pPr marL="0" indent="0"/>
            <a:r>
              <a:rPr lang="en-US" sz="1600" b="0" i="1" dirty="0"/>
              <a:t>Supporting list: 24/1693r3, 23/1836r3, 24/1220r2 </a:t>
            </a:r>
            <a:br>
              <a:rPr lang="en-US" sz="1600" b="0" i="1" dirty="0"/>
            </a:br>
            <a:endParaRPr lang="en-US" sz="1600" b="0" i="1" dirty="0">
              <a:solidFill>
                <a:srgbClr val="222222"/>
              </a:solidFill>
              <a:effectLst/>
            </a:endParaRPr>
          </a:p>
        </p:txBody>
      </p:sp>
      <p:sp>
        <p:nvSpPr>
          <p:cNvPr id="4" name="Slide Number Placeholder 3">
            <a:extLst>
              <a:ext uri="{FF2B5EF4-FFF2-40B4-BE49-F238E27FC236}">
                <a16:creationId xmlns:a16="http://schemas.microsoft.com/office/drawing/2014/main" id="{94AFC83F-73AF-39F1-DE09-02DC01AFB3EC}"/>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832B0D23-F51A-C3D1-4747-55CD71DE943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9D9BD58-B0ED-8325-AB27-1BA7369EBD5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475671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C5208-A5EC-6CA1-4DC2-93005122DC93}"/>
              </a:ext>
            </a:extLst>
          </p:cNvPr>
          <p:cNvSpPr>
            <a:spLocks noGrp="1"/>
          </p:cNvSpPr>
          <p:nvPr>
            <p:ph type="title"/>
          </p:nvPr>
        </p:nvSpPr>
        <p:spPr/>
        <p:txBody>
          <a:bodyPr/>
          <a:lstStyle/>
          <a:p>
            <a:r>
              <a:rPr lang="en-US" dirty="0"/>
              <a:t>Straw Polls – Part 11</a:t>
            </a:r>
          </a:p>
        </p:txBody>
      </p:sp>
      <p:sp>
        <p:nvSpPr>
          <p:cNvPr id="3" name="Content Placeholder 2">
            <a:extLst>
              <a:ext uri="{FF2B5EF4-FFF2-40B4-BE49-F238E27FC236}">
                <a16:creationId xmlns:a16="http://schemas.microsoft.com/office/drawing/2014/main" id="{51E83954-C753-5AD7-25AD-2E496A896778}"/>
              </a:ext>
            </a:extLst>
          </p:cNvPr>
          <p:cNvSpPr>
            <a:spLocks noGrp="1"/>
          </p:cNvSpPr>
          <p:nvPr>
            <p:ph idx="1"/>
          </p:nvPr>
        </p:nvSpPr>
        <p:spPr>
          <a:xfrm>
            <a:off x="685800" y="1905000"/>
            <a:ext cx="7770813" cy="4570413"/>
          </a:xfrm>
        </p:spPr>
        <p:txBody>
          <a:bodyPr/>
          <a:lstStyle/>
          <a:p>
            <a:r>
              <a:rPr lang="en-US" sz="1400" b="1" kern="100" dirty="0">
                <a:solidFill>
                  <a:srgbClr val="00B050"/>
                </a:solidFill>
                <a:latin typeface="Times New Roman" panose="02020603050405020304" pitchFamily="18" charset="0"/>
                <a:cs typeface="Times New Roman" panose="02020603050405020304" pitchFamily="18" charset="0"/>
              </a:rPr>
              <a:t>SP20: Dmitry Akhmetov, Channel Access: 24/1918 – Result: 56Y, 87N, 82A</a:t>
            </a:r>
          </a:p>
          <a:p>
            <a:r>
              <a:rPr lang="en-US" sz="1200" b="0" dirty="0"/>
              <a:t>Do you support that a UHR STA may use P-EDCA</a:t>
            </a:r>
          </a:p>
          <a:p>
            <a:pPr>
              <a:buFont typeface="Arial" panose="020B0604020202020204" pitchFamily="34" charset="0"/>
              <a:buChar char="•"/>
            </a:pPr>
            <a:r>
              <a:rPr lang="en-US" sz="1100" b="0" dirty="0"/>
              <a:t>If P-EDCA option is enabled by the AP to which that STA is associated to</a:t>
            </a:r>
          </a:p>
          <a:p>
            <a:pPr lvl="1">
              <a:buFont typeface="Arial" panose="020B0604020202020204" pitchFamily="34" charset="0"/>
              <a:buChar char="•"/>
            </a:pPr>
            <a:r>
              <a:rPr lang="en-US" sz="1050" b="0" dirty="0"/>
              <a:t>Enablement procedure TBD</a:t>
            </a:r>
          </a:p>
          <a:p>
            <a:pPr>
              <a:buFont typeface="Arial" panose="020B0604020202020204" pitchFamily="34" charset="0"/>
              <a:buChar char="•"/>
            </a:pPr>
            <a:r>
              <a:rPr lang="en-US" sz="1100" b="0" dirty="0"/>
              <a:t>May transmit up to TBD but no more than 50 transmissions of DS and up to 2.5 ms of total transmission time to start P-EDCA contention over 50ms interval</a:t>
            </a:r>
          </a:p>
          <a:p>
            <a:pPr lvl="1">
              <a:buFont typeface="Arial" panose="020B0604020202020204" pitchFamily="34" charset="0"/>
              <a:buChar char="•"/>
            </a:pPr>
            <a:r>
              <a:rPr lang="en-US" sz="1050" b="0" dirty="0"/>
              <a:t>Note: ETSI regulation of Short Control Signaling transmission</a:t>
            </a:r>
          </a:p>
          <a:p>
            <a:pPr>
              <a:buFont typeface="Arial" panose="020B0604020202020204" pitchFamily="34" charset="0"/>
              <a:buChar char="•"/>
            </a:pPr>
            <a:r>
              <a:rPr lang="en-US" sz="1100" b="0" dirty="0"/>
              <a:t>Shall not initiate more than TBD number of transmissions of DS to start P-EDCA consecutively.</a:t>
            </a:r>
          </a:p>
          <a:p>
            <a:pPr lvl="1">
              <a:buFont typeface="Arial" panose="020B0604020202020204" pitchFamily="34" charset="0"/>
              <a:buChar char="•"/>
            </a:pPr>
            <a:r>
              <a:rPr lang="en-US" sz="1050" b="0" dirty="0"/>
              <a:t>Note: consecutive DS transmission are multiple attempts to perform P-EDCA contention w/o falling back to regular EDCA operation</a:t>
            </a:r>
          </a:p>
          <a:p>
            <a:pPr>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SP21: </a:t>
            </a:r>
            <a:r>
              <a:rPr lang="en-US" sz="1400" kern="100" dirty="0">
                <a:solidFill>
                  <a:srgbClr val="00B050"/>
                </a:solidFill>
                <a:latin typeface="Times New Roman" panose="02020603050405020304" pitchFamily="18" charset="0"/>
                <a:ea typeface="MS Gothic"/>
                <a:cs typeface="Times New Roman" panose="02020603050405020304" pitchFamily="18" charset="0"/>
              </a:rPr>
              <a:t>Abhishek Patil</a:t>
            </a: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 C-TDMA: ??? – Result: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0" i="0" u="none" strike="noStrike" kern="100" cap="none" spc="0" normalizeH="0" baseline="0" noProof="0" dirty="0">
                <a:ln>
                  <a:noFill/>
                </a:ln>
                <a:solidFill>
                  <a:schemeClr val="tx1"/>
                </a:solidFill>
                <a:effectLst/>
                <a:uLnTx/>
                <a:uFillTx/>
                <a:latin typeface="Times New Roman" panose="02020603050405020304" pitchFamily="18" charset="0"/>
                <a:ea typeface="MS Gothic"/>
                <a:cs typeface="Times New Roman" panose="02020603050405020304" pitchFamily="18" charset="0"/>
              </a:rPr>
              <a:t>Do you agree that the Co-TDMA sharing AP and the Co-TDMA coordinated AP shall have the same primary 20 MHz channel.</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SP22: </a:t>
            </a:r>
            <a:r>
              <a:rPr lang="en-US" sz="1400" kern="100" dirty="0">
                <a:solidFill>
                  <a:srgbClr val="00B050"/>
                </a:solidFill>
                <a:latin typeface="Times New Roman" panose="02020603050405020304" pitchFamily="18" charset="0"/>
                <a:ea typeface="MS Gothic"/>
                <a:cs typeface="Times New Roman" panose="02020603050405020304" pitchFamily="18" charset="0"/>
              </a:rPr>
              <a:t>Binita Gupta</a:t>
            </a: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 Roaming: 24/0656 – Result: No objection</a:t>
            </a:r>
          </a:p>
          <a:p>
            <a:pPr>
              <a:buFont typeface="Arial" panose="020B0604020202020204" pitchFamily="34" charset="0"/>
              <a:buChar char="•"/>
            </a:pPr>
            <a:r>
              <a:rPr lang="en-US" sz="1200" b="0" dirty="0"/>
              <a:t>Do you support that for a Seamless Mobility Domain (SMD), the SMD and the 802.1X Authenticator component in the corresponding SMD-ME are uniquely identified by an SMD Identifier?</a:t>
            </a:r>
          </a:p>
          <a:p>
            <a:pPr lvl="1">
              <a:buFont typeface="Arial" panose="020B0604020202020204" pitchFamily="34" charset="0"/>
              <a:buChar char="•"/>
            </a:pPr>
            <a:r>
              <a:rPr lang="en-US" sz="1100" b="0" dirty="0"/>
              <a:t>The SMD identifier is in the format of a 48-bit MAC address</a:t>
            </a:r>
          </a:p>
          <a:p>
            <a:pPr lvl="1">
              <a:buFont typeface="Arial" panose="020B0604020202020204" pitchFamily="34" charset="0"/>
              <a:buChar char="•"/>
            </a:pPr>
            <a:r>
              <a:rPr lang="en-US" sz="1100" b="0" dirty="0"/>
              <a:t>The SMD Identifier is used in establishing single PMKSA and PTKSA for a non-AP MLD that associates with the SMD-ME</a:t>
            </a:r>
          </a:p>
          <a:p>
            <a:pPr lvl="1">
              <a:buFont typeface="Arial" panose="020B0604020202020204" pitchFamily="34" charset="0"/>
              <a:buChar char="•"/>
            </a:pPr>
            <a:endParaRPr lang="en-US" sz="1100" b="0" dirty="0"/>
          </a:p>
        </p:txBody>
      </p:sp>
      <p:sp>
        <p:nvSpPr>
          <p:cNvPr id="4" name="Slide Number Placeholder 3">
            <a:extLst>
              <a:ext uri="{FF2B5EF4-FFF2-40B4-BE49-F238E27FC236}">
                <a16:creationId xmlns:a16="http://schemas.microsoft.com/office/drawing/2014/main" id="{97EF425C-901E-DF3B-8E32-F5220E6AE418}"/>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EE9E9F4B-D6D7-4A29-A13D-6E53B943E50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81B4B06-886C-99BA-15AB-4A288651065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4906617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Motions: </a:t>
            </a:r>
            <a:r>
              <a:rPr lang="en-GB" sz="1400" dirty="0">
                <a:hlinkClick r:id="rId2"/>
              </a:rPr>
              <a:t>11-25/14r11</a:t>
            </a:r>
            <a:endParaRPr lang="en-GB" sz="1400" dirty="0"/>
          </a:p>
          <a:p>
            <a:pPr>
              <a:buFont typeface="Arial" panose="020B0604020202020204" pitchFamily="34" charset="0"/>
              <a:buChar char="•"/>
            </a:pPr>
            <a:r>
              <a:rPr lang="en-GB" sz="1400" dirty="0"/>
              <a:t>Straw Polls</a:t>
            </a:r>
          </a:p>
          <a:p>
            <a:pPr>
              <a:buFont typeface="Arial" panose="020B0604020202020204" pitchFamily="34" charset="0"/>
              <a:buChar char="•"/>
            </a:pPr>
            <a:r>
              <a:rPr lang="en-GB" sz="1400" dirty="0"/>
              <a:t>PDTs/CRs/Submissions</a:t>
            </a:r>
          </a:p>
          <a:p>
            <a:pPr lvl="1">
              <a:buFont typeface="Arial" panose="020B0604020202020204" pitchFamily="34" charset="0"/>
              <a:buChar char="•"/>
            </a:pPr>
            <a:r>
              <a:rPr lang="en-US" sz="1100" b="0" dirty="0">
                <a:solidFill>
                  <a:schemeClr val="bg1">
                    <a:lumMod val="65000"/>
                  </a:schemeClr>
                </a:solidFill>
                <a:hlinkClick r:id="rId3">
                  <a:extLst>
                    <a:ext uri="{A12FA001-AC4F-418D-AE19-62706E023703}">
                      <ahyp:hlinkClr xmlns:ahyp="http://schemas.microsoft.com/office/drawing/2018/hyperlinkcolor" val="tx"/>
                    </a:ext>
                  </a:extLst>
                </a:hlinkClick>
              </a:rPr>
              <a:t>25/0414</a:t>
            </a:r>
            <a:r>
              <a:rPr lang="en-US" sz="1100" b="0" dirty="0">
                <a:solidFill>
                  <a:schemeClr val="bg1">
                    <a:lumMod val="65000"/>
                  </a:schemeClr>
                </a:solidFill>
              </a:rPr>
              <a:t> PDT-Joint-NDP-Announcement frame format 					Juan Fang 	[SP]</a:t>
            </a:r>
          </a:p>
          <a:p>
            <a:pPr lvl="1">
              <a:buFont typeface="Arial" panose="020B0604020202020204" pitchFamily="34" charset="0"/>
              <a:buChar char="•"/>
            </a:pPr>
            <a:r>
              <a:rPr lang="en-US" sz="1100" b="0" dirty="0">
                <a:solidFill>
                  <a:schemeClr val="bg1">
                    <a:lumMod val="65000"/>
                  </a:schemeClr>
                </a:solidFill>
                <a:hlinkClick r:id="rId4">
                  <a:extLst>
                    <a:ext uri="{A12FA001-AC4F-418D-AE19-62706E023703}">
                      <ahyp:hlinkClr xmlns:ahyp="http://schemas.microsoft.com/office/drawing/2018/hyperlinkcolor" val="tx"/>
                    </a:ext>
                  </a:extLst>
                </a:hlinkClick>
              </a:rPr>
              <a:t>24/2060</a:t>
            </a:r>
            <a:r>
              <a:rPr lang="en-US" sz="1100" b="0" dirty="0">
                <a:solidFill>
                  <a:schemeClr val="bg1">
                    <a:lumMod val="65000"/>
                  </a:schemeClr>
                </a:solidFill>
              </a:rPr>
              <a:t> CSR/COBF Protocol Design							Kosuke Aio </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25/0413</a:t>
            </a:r>
            <a:r>
              <a:rPr lang="en-US" sz="1100" b="0" i="0" u="none" strike="noStrike" kern="1200" dirty="0">
                <a:solidFill>
                  <a:schemeClr val="bg1">
                    <a:lumMod val="65000"/>
                  </a:schemeClr>
                </a:solidFill>
                <a:effectLst/>
                <a:ea typeface="MS Gothic" panose="020B0609070205080204" pitchFamily="49" charset="-128"/>
              </a:rPr>
              <a:t> EMLSR-support-during-CBF 							Dibakar Das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25/0162</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RU indication to reduce scheduling complexity</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 					</a:t>
            </a:r>
            <a:r>
              <a:rPr lang="en-US" sz="1100" b="0" i="0" u="none" strike="noStrike" kern="1200" dirty="0" err="1">
                <a:solidFill>
                  <a:schemeClr val="bg1">
                    <a:lumMod val="65000"/>
                  </a:schemeClr>
                </a:solidFill>
                <a:effectLst/>
                <a:ea typeface="MS Gothic" panose="020B0609070205080204" pitchFamily="49" charset="-128"/>
              </a:rPr>
              <a:t>Jiyang</a:t>
            </a:r>
            <a:r>
              <a:rPr lang="en-US" sz="1100" b="0" i="0" u="none" strike="noStrike" kern="1200" dirty="0">
                <a:solidFill>
                  <a:schemeClr val="bg1">
                    <a:lumMod val="65000"/>
                  </a:schemeClr>
                </a:solidFill>
                <a:effectLst/>
                <a:ea typeface="MS Gothic" panose="020B0609070205080204" pitchFamily="49" charset="-128"/>
              </a:rPr>
              <a:t> Bai</a:t>
            </a:r>
            <a:r>
              <a:rPr lang="en-US" sz="1100" dirty="0">
                <a:solidFill>
                  <a:schemeClr val="bg1">
                    <a:lumMod val="65000"/>
                  </a:schemeClr>
                </a:solidFill>
              </a:rPr>
              <a:t> </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25/0195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High priority channel access-follow up</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Xiangxin Gu</a:t>
            </a:r>
            <a:r>
              <a:rPr lang="en-US" sz="1100" dirty="0">
                <a:solidFill>
                  <a:schemeClr val="bg1">
                    <a:lumMod val="65000"/>
                  </a:schemeClr>
                </a:solidFill>
              </a:rPr>
              <a:t> </a:t>
            </a:r>
          </a:p>
          <a:p>
            <a:pPr lvl="1">
              <a:buFont typeface="Arial" panose="020B0604020202020204" pitchFamily="34" charset="0"/>
              <a:buChar char="•"/>
            </a:pPr>
            <a:r>
              <a:rPr lang="en-US" sz="11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25/0375</a:t>
            </a:r>
            <a:r>
              <a:rPr lang="en-US" sz="1100" dirty="0">
                <a:solidFill>
                  <a:schemeClr val="bg1">
                    <a:lumMod val="65000"/>
                  </a:schemeClr>
                </a:solidFill>
              </a:rPr>
              <a:t> </a:t>
            </a:r>
            <a:r>
              <a:rPr lang="en-US" sz="1100" b="0" i="0" u="none" strike="noStrike" dirty="0">
                <a:solidFill>
                  <a:schemeClr val="bg1">
                    <a:lumMod val="65000"/>
                  </a:schemeClr>
                </a:solidFill>
                <a:effectLst/>
              </a:rPr>
              <a:t>TXVECTOR Parameters for Multi-AP Coordination</a:t>
            </a:r>
            <a:r>
              <a:rPr lang="en-US" sz="1100" dirty="0">
                <a:solidFill>
                  <a:schemeClr val="bg1">
                    <a:lumMod val="65000"/>
                  </a:schemeClr>
                </a:solidFill>
              </a:rPr>
              <a:t> 				</a:t>
            </a:r>
            <a:r>
              <a:rPr lang="en-US" sz="1100" b="0" i="0" u="none" strike="noStrike" dirty="0">
                <a:solidFill>
                  <a:schemeClr val="bg1">
                    <a:lumMod val="65000"/>
                  </a:schemeClr>
                </a:solidFill>
                <a:effectLst/>
              </a:rPr>
              <a:t>Leonardo Lanante</a:t>
            </a:r>
            <a:r>
              <a:rPr lang="en-US" sz="1100" dirty="0">
                <a:solidFill>
                  <a:schemeClr val="bg1">
                    <a:lumMod val="65000"/>
                  </a:schemeClr>
                </a:solidFill>
              </a:rPr>
              <a:t> </a:t>
            </a:r>
          </a:p>
          <a:p>
            <a:pPr lvl="1">
              <a:buFont typeface="Arial" panose="020B0604020202020204" pitchFamily="34" charset="0"/>
              <a:buChar char="•"/>
            </a:pPr>
            <a:r>
              <a:rPr lang="en-US" sz="1100" b="0" i="0" u="none"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25/0379</a:t>
            </a:r>
            <a:r>
              <a:rPr lang="en-US" sz="1100" dirty="0">
                <a:solidFill>
                  <a:schemeClr val="bg1">
                    <a:lumMod val="65000"/>
                  </a:schemeClr>
                </a:solidFill>
              </a:rPr>
              <a:t> </a:t>
            </a:r>
            <a:r>
              <a:rPr lang="en-US" sz="1100" b="0" i="0" u="none" strike="noStrike" dirty="0">
                <a:solidFill>
                  <a:schemeClr val="bg1">
                    <a:lumMod val="65000"/>
                  </a:schemeClr>
                </a:solidFill>
                <a:effectLst/>
              </a:rPr>
              <a:t>Considerations on UHR Sounding Operation</a:t>
            </a:r>
            <a:r>
              <a:rPr lang="en-US" sz="1100" dirty="0">
                <a:solidFill>
                  <a:schemeClr val="bg1">
                    <a:lumMod val="65000"/>
                  </a:schemeClr>
                </a:solidFill>
              </a:rPr>
              <a:t> 					</a:t>
            </a:r>
            <a:r>
              <a:rPr lang="en-US" sz="1100" b="0" i="0" u="none" strike="noStrike" dirty="0">
                <a:solidFill>
                  <a:schemeClr val="bg1">
                    <a:lumMod val="65000"/>
                  </a:schemeClr>
                </a:solidFill>
                <a:effectLst/>
              </a:rPr>
              <a:t>Leonardo Lanante</a:t>
            </a:r>
            <a:r>
              <a:rPr lang="en-US" sz="1100" dirty="0">
                <a:solidFill>
                  <a:schemeClr val="bg1">
                    <a:lumMod val="65000"/>
                  </a:schemeClr>
                </a:solidFill>
              </a:rPr>
              <a:t> </a:t>
            </a:r>
            <a:endParaRPr lang="en-GB" sz="1100" dirty="0">
              <a:solidFill>
                <a:schemeClr val="bg1">
                  <a:lumMod val="65000"/>
                </a:schemeClr>
              </a:solidFill>
            </a:endParaRP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CBBF5C-053F-F4DE-A711-179AA55D1B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52F3F7-DD8D-AC78-4539-39DE36E826D9}"/>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CD4C513-B3EF-DB4B-06C3-5D198EB55969}"/>
              </a:ext>
            </a:extLst>
          </p:cNvPr>
          <p:cNvSpPr>
            <a:spLocks noGrp="1"/>
          </p:cNvSpPr>
          <p:nvPr>
            <p:ph idx="1"/>
          </p:nvPr>
        </p:nvSpPr>
        <p:spPr>
          <a:xfrm>
            <a:off x="685800" y="1981200"/>
            <a:ext cx="7770813" cy="4494213"/>
          </a:xfrm>
        </p:spPr>
        <p:txBody>
          <a:bodyPr/>
          <a:lstStyle/>
          <a:p>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SP1: You-Wei Chen, </a:t>
            </a:r>
            <a:r>
              <a:rPr lang="en-US" sz="140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25/81r0  – Result: No objection.</a:t>
            </a:r>
          </a:p>
          <a:p>
            <a:pPr>
              <a:buFont typeface="Arial" panose="020B0604020202020204" pitchFamily="34" charset="0"/>
              <a:buChar char="•"/>
            </a:pPr>
            <a:r>
              <a:rPr lang="en-US" sz="1400" b="0" dirty="0"/>
              <a:t>Do you agree to include the following text to the 11bn SFD?</a:t>
            </a:r>
          </a:p>
          <a:p>
            <a:pPr lvl="1">
              <a:buFont typeface="Arial" panose="020B0604020202020204" pitchFamily="34" charset="0"/>
              <a:buChar char="•"/>
            </a:pPr>
            <a:r>
              <a:rPr lang="en-US" sz="1200" b="0" dirty="0"/>
              <a:t>UHR Co-BF sounding reuses EHT Compressed Beamforming/CQI report</a:t>
            </a:r>
            <a:endParaRPr lang="en-US" sz="1200" i="1" kern="100" dirty="0">
              <a:cs typeface="Times New Roman" panose="02020603050405020304" pitchFamily="18" charset="0"/>
            </a:endParaRPr>
          </a:p>
          <a:p>
            <a:pPr marL="457200" lvl="1" indent="0"/>
            <a:endParaRPr lang="en-US" sz="1400" b="1" kern="100" dirty="0">
              <a:latin typeface="Times New Roman" panose="02020603050405020304" pitchFamily="18" charset="0"/>
              <a:cs typeface="Times New Roman" panose="02020603050405020304" pitchFamily="18" charset="0"/>
            </a:endParaRPr>
          </a:p>
          <a:p>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SP2: You-Wei Chen, </a:t>
            </a:r>
            <a:r>
              <a:rPr lang="en-US" sz="140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25/81r0  – Result: No objection.</a:t>
            </a:r>
          </a:p>
          <a:p>
            <a:pPr marL="285750" indent="-285750">
              <a:buFont typeface="Arial" panose="020B0604020202020204" pitchFamily="34" charset="0"/>
              <a:buChar char="•"/>
            </a:pPr>
            <a:r>
              <a:rPr lang="en-US" sz="1400" b="0" dirty="0"/>
              <a:t> </a:t>
            </a:r>
            <a:r>
              <a:rPr lang="en-US" sz="1400" b="0" dirty="0">
                <a:effectLst/>
                <a:latin typeface="Times New Roman" panose="02020603050405020304" pitchFamily="18" charset="0"/>
                <a:ea typeface="Aptos" panose="020B0004020202020204" pitchFamily="34" charset="0"/>
              </a:rPr>
              <a:t>Do you agree to include the following text to the 11bn SFD?</a:t>
            </a:r>
            <a:endParaRPr lang="en-US" sz="1400" b="0" dirty="0">
              <a:latin typeface="Times New Roman" panose="02020603050405020304" pitchFamily="18" charset="0"/>
              <a:ea typeface="Aptos" panose="020B0004020202020204" pitchFamily="34" charset="0"/>
            </a:endParaRPr>
          </a:p>
          <a:p>
            <a:pPr marL="685800" lvl="1">
              <a:buFont typeface="Arial" panose="020B0604020202020204" pitchFamily="34" charset="0"/>
              <a:buChar char="•"/>
            </a:pPr>
            <a:r>
              <a:rPr lang="en-US" sz="1200" dirty="0">
                <a:effectLst/>
                <a:latin typeface="Times New Roman" panose="02020603050405020304" pitchFamily="18" charset="0"/>
                <a:ea typeface="Aptos" panose="020B0004020202020204" pitchFamily="34" charset="0"/>
              </a:rPr>
              <a:t>EHT Compressed Beamforming/CQI report containing UHR Co-BF sounding feedback shall be carried in EHT TB PPDU</a:t>
            </a:r>
          </a:p>
          <a:p>
            <a:pPr marL="685800" lvl="1">
              <a:buFont typeface="Arial" panose="020B0604020202020204" pitchFamily="34" charset="0"/>
              <a:buChar char="•"/>
            </a:pPr>
            <a:endParaRPr lang="en-US" sz="1200" dirty="0">
              <a:effectLst/>
              <a:latin typeface="Times New Roman" panose="02020603050405020304" pitchFamily="18" charset="0"/>
              <a:ea typeface="Aptos" panose="020B0004020202020204" pitchFamily="34" charset="0"/>
            </a:endParaRPr>
          </a:p>
          <a:p>
            <a:pPr marL="0" indent="0"/>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SP3: You-Wei Chen, </a:t>
            </a:r>
            <a:r>
              <a:rPr lang="en-US" sz="140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25/81r0  – Result: No objection.</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include the following text to the 11bn SFD?</a:t>
            </a:r>
            <a:endParaRPr lang="en-US" sz="1400" b="0" kern="100" dirty="0">
              <a:latin typeface="Times New Roman" panose="02020603050405020304" pitchFamily="18" charset="0"/>
              <a:ea typeface="Aptos" panose="020B0004020202020204" pitchFamily="34" charset="0"/>
              <a:cs typeface="Times New Roman" panose="02020603050405020304" pitchFamily="18" charset="0"/>
            </a:endParaRPr>
          </a:p>
          <a:p>
            <a:pPr marL="685800" lvl="1">
              <a:buFont typeface="Arial" panose="020B0604020202020204" pitchFamily="34" charset="0"/>
              <a:buChar char="•"/>
            </a:pPr>
            <a:r>
              <a:rPr lang="en-US" sz="1200" kern="100" dirty="0">
                <a:effectLst/>
                <a:ea typeface="Aptos" panose="020B0004020202020204" pitchFamily="34" charset="0"/>
                <a:cs typeface="Times New Roman" panose="02020603050405020304" pitchFamily="18" charset="0"/>
              </a:rPr>
              <a:t>UHR Co-BF sounding reuses the EHT sounding segmentation and retransmission</a:t>
            </a:r>
            <a:r>
              <a:rPr lang="en-US" sz="1100" b="0" i="0" u="sng" dirty="0">
                <a:solidFill>
                  <a:srgbClr val="222222"/>
                </a:solidFill>
                <a:effectLst/>
                <a:latin typeface="Arial" panose="020B0604020202020204" pitchFamily="34" charset="0"/>
              </a:rPr>
              <a:t> of </a:t>
            </a:r>
            <a:r>
              <a:rPr lang="en-US" sz="1100" u="sng" kern="100" dirty="0">
                <a:effectLst/>
                <a:ea typeface="Aptos" panose="020B0004020202020204" pitchFamily="34" charset="0"/>
                <a:cs typeface="Times New Roman" panose="02020603050405020304" pitchFamily="18" charset="0"/>
              </a:rPr>
              <a:t> 11be </a:t>
            </a:r>
            <a:r>
              <a:rPr lang="en-US" sz="1100" b="0" i="0" u="sng" dirty="0">
                <a:solidFill>
                  <a:srgbClr val="222222"/>
                </a:solidFill>
                <a:effectLst/>
                <a:latin typeface="Arial" panose="020B0604020202020204" pitchFamily="34" charset="0"/>
              </a:rPr>
              <a:t>feedback segments</a:t>
            </a:r>
            <a:r>
              <a:rPr lang="en-US" sz="1200" kern="100" dirty="0">
                <a:effectLst/>
                <a:ea typeface="Aptos" panose="020B0004020202020204" pitchFamily="34" charset="0"/>
                <a:cs typeface="Times New Roman" panose="02020603050405020304" pitchFamily="18" charset="0"/>
              </a:rPr>
              <a:t> rules.</a:t>
            </a:r>
          </a:p>
          <a:p>
            <a:pPr marL="685800" lvl="1">
              <a:buFont typeface="Arial" panose="020B0604020202020204" pitchFamily="34" charset="0"/>
              <a:buChar char="•"/>
            </a:pPr>
            <a:endParaRPr lang="en-US" sz="1200" kern="100" dirty="0">
              <a:ea typeface="Aptos" panose="020B0004020202020204" pitchFamily="34" charset="0"/>
              <a:cs typeface="Times New Roman" panose="02020603050405020304" pitchFamily="18" charset="0"/>
            </a:endParaRPr>
          </a:p>
          <a:p>
            <a:pPr marL="0" indent="0"/>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SP4: You-Wei Chen, </a:t>
            </a:r>
            <a:r>
              <a:rPr lang="en-US" sz="140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25/81r0  – Result: No objection</a:t>
            </a:r>
          </a:p>
          <a:p>
            <a:pPr marL="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include the following text to the 11bn SFD?</a:t>
            </a:r>
            <a:endParaRPr lang="en-US" sz="1400" b="0" kern="100" dirty="0">
              <a:latin typeface="Times New Roman" panose="02020603050405020304" pitchFamily="18" charset="0"/>
              <a:ea typeface="Aptos" panose="020B0004020202020204" pitchFamily="34" charset="0"/>
              <a:cs typeface="Times New Roman" panose="02020603050405020304" pitchFamily="18" charset="0"/>
            </a:endParaRPr>
          </a:p>
          <a:p>
            <a:pPr marL="685800" lvl="1">
              <a:buFont typeface="Arial" panose="020B0604020202020204" pitchFamily="34" charset="0"/>
              <a:buChar char="•"/>
            </a:pPr>
            <a:r>
              <a:rPr lang="en-US" sz="1200" b="0" kern="100" dirty="0">
                <a:effectLst/>
                <a:ea typeface="Aptos" panose="020B0004020202020204" pitchFamily="34" charset="0"/>
                <a:cs typeface="Times New Roman" panose="02020603050405020304" pitchFamily="18" charset="0"/>
              </a:rPr>
              <a:t>UHR Co-BF sounding uses EHT MU full bandwidth feedback. </a:t>
            </a:r>
          </a:p>
          <a:p>
            <a:pPr marL="0" indent="0"/>
            <a:endParaRPr lang="en-US" sz="1200" b="0" dirty="0"/>
          </a:p>
        </p:txBody>
      </p:sp>
      <p:sp>
        <p:nvSpPr>
          <p:cNvPr id="4" name="Slide Number Placeholder 3">
            <a:extLst>
              <a:ext uri="{FF2B5EF4-FFF2-40B4-BE49-F238E27FC236}">
                <a16:creationId xmlns:a16="http://schemas.microsoft.com/office/drawing/2014/main" id="{8713F9D0-A716-E158-708E-4D3502088B21}"/>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92BBC15B-ABD1-D7D0-F6B3-590964EC8AD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A020B0-5820-F712-665C-B5663B1133F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0658713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PDTs/CRs/Submissions</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May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CE9178-4840-DBA8-24FC-C66BA205F4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D76C41-6A8F-B442-247A-77D44F7AE562}"/>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74245C1D-3A12-8948-A079-F34F1A83CCC3}"/>
              </a:ext>
            </a:extLst>
          </p:cNvPr>
          <p:cNvSpPr>
            <a:spLocks noGrp="1"/>
          </p:cNvSpPr>
          <p:nvPr>
            <p:ph idx="1"/>
          </p:nvPr>
        </p:nvSpPr>
        <p:spPr>
          <a:xfrm>
            <a:off x="685800" y="1830388"/>
            <a:ext cx="7770813" cy="4645025"/>
          </a:xfrm>
        </p:spPr>
        <p:txBody>
          <a:bodyPr/>
          <a:lstStyle/>
          <a:p>
            <a:r>
              <a:rPr lang="en-US" sz="1200" b="1" strike="sngStrike"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SP5: Jay Yang, </a:t>
            </a:r>
            <a:r>
              <a:rPr lang="en-US" sz="1200" strike="sngStrike" kern="100"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t>CBF Sounding</a:t>
            </a:r>
            <a:r>
              <a:rPr lang="en-US" sz="1200" b="1" strike="sngStrike"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25/06r2  – Result:</a:t>
            </a:r>
          </a:p>
          <a:p>
            <a:pPr>
              <a:buFont typeface="Arial" panose="020B0604020202020204" pitchFamily="34" charset="0"/>
              <a:buChar char="•"/>
            </a:pPr>
            <a:r>
              <a:rPr lang="en-US" sz="1200" b="0" strike="sngStrike" dirty="0">
                <a:solidFill>
                  <a:srgbClr val="FF0000"/>
                </a:solidFill>
              </a:rPr>
              <a:t>Do you agree the following?</a:t>
            </a:r>
          </a:p>
          <a:p>
            <a:pPr lvl="1">
              <a:buFont typeface="Arial" panose="020B0604020202020204" pitchFamily="34" charset="0"/>
              <a:buChar char="•"/>
            </a:pPr>
            <a:r>
              <a:rPr lang="en-US" sz="1100" b="0" strike="sngStrike" dirty="0">
                <a:solidFill>
                  <a:srgbClr val="FF0000"/>
                </a:solidFill>
              </a:rPr>
              <a:t>An ICF/ICR frame exchange may be used in the Co-BF sounding procedure to protect the TXOP of the responding AP</a:t>
            </a:r>
          </a:p>
          <a:p>
            <a:pPr lvl="2">
              <a:buFont typeface="Arial" panose="020B0604020202020204" pitchFamily="34" charset="0"/>
              <a:buChar char="•"/>
            </a:pPr>
            <a:r>
              <a:rPr lang="en-US" sz="1100" strike="sngStrike" kern="100" dirty="0">
                <a:solidFill>
                  <a:srgbClr val="FF0000"/>
                </a:solidFill>
                <a:latin typeface="Times New Roman" panose="02020603050405020304" pitchFamily="18" charset="0"/>
                <a:cs typeface="Times New Roman" panose="02020603050405020304" pitchFamily="18" charset="0"/>
              </a:rPr>
              <a:t>In single protection setting</a:t>
            </a:r>
          </a:p>
          <a:p>
            <a:pPr lvl="3">
              <a:buFont typeface="Arial" panose="020B0604020202020204" pitchFamily="34" charset="0"/>
              <a:buChar char="•"/>
            </a:pPr>
            <a:r>
              <a:rPr lang="en-US" sz="1050" strike="sngStrike" kern="100" dirty="0">
                <a:solidFill>
                  <a:srgbClr val="FF0000"/>
                </a:solidFill>
                <a:latin typeface="Times New Roman" panose="02020603050405020304" pitchFamily="18" charset="0"/>
                <a:cs typeface="Times New Roman" panose="02020603050405020304" pitchFamily="18" charset="0"/>
              </a:rPr>
              <a:t>The duration in ICF is set to the estimated time, in microseconds, required to transmit the NDPA frame, plus one ICR frame, plus one NDP, plus applicable IFSs</a:t>
            </a:r>
          </a:p>
          <a:p>
            <a:pPr lvl="3">
              <a:buFont typeface="Arial" panose="020B0604020202020204" pitchFamily="34" charset="0"/>
              <a:buChar char="•"/>
            </a:pPr>
            <a:r>
              <a:rPr lang="en-US" sz="1050" strike="sngStrike" kern="100" dirty="0">
                <a:solidFill>
                  <a:srgbClr val="FF0000"/>
                </a:solidFill>
                <a:latin typeface="Times New Roman" panose="02020603050405020304" pitchFamily="18" charset="0"/>
                <a:cs typeface="Times New Roman" panose="02020603050405020304" pitchFamily="18" charset="0"/>
              </a:rPr>
              <a:t>The duration in ICR is set to the estimated time required to transmit the NDPA frame, plus one SIFS, plus one NDP, plus an additional SIFS</a:t>
            </a:r>
          </a:p>
          <a:p>
            <a:pPr lvl="2">
              <a:buFont typeface="Arial" panose="020B0604020202020204" pitchFamily="34" charset="0"/>
              <a:buChar char="•"/>
            </a:pPr>
            <a:r>
              <a:rPr lang="en-US" sz="1100" strike="sngStrike" kern="100" dirty="0">
                <a:solidFill>
                  <a:srgbClr val="FF0000"/>
                </a:solidFill>
                <a:latin typeface="Times New Roman" panose="02020603050405020304" pitchFamily="18" charset="0"/>
                <a:cs typeface="Times New Roman" panose="02020603050405020304" pitchFamily="18" charset="0"/>
              </a:rPr>
              <a:t>Other protection mode and eMLSR STA support is TBD</a:t>
            </a:r>
          </a:p>
          <a:p>
            <a:r>
              <a:rPr lang="en-US" sz="1200" b="1" strike="sngStrike" kern="100" dirty="0">
                <a:solidFill>
                  <a:srgbClr val="FFC000"/>
                </a:solidFill>
                <a:effectLst/>
                <a:latin typeface="Times New Roman" panose="02020603050405020304" pitchFamily="18" charset="0"/>
                <a:ea typeface="Aptos" panose="020B0004020202020204" pitchFamily="34" charset="0"/>
                <a:cs typeface="Times New Roman" panose="02020603050405020304" pitchFamily="18" charset="0"/>
              </a:rPr>
              <a:t>SP6: Jay Yang, </a:t>
            </a:r>
            <a:r>
              <a:rPr lang="en-US" sz="1200" strike="sngStrike" kern="100" dirty="0">
                <a:solidFill>
                  <a:srgbClr val="FFC000"/>
                </a:solidFill>
                <a:latin typeface="Times New Roman" panose="02020603050405020304" pitchFamily="18" charset="0"/>
                <a:ea typeface="Aptos" panose="020B0004020202020204" pitchFamily="34" charset="0"/>
                <a:cs typeface="Times New Roman" panose="02020603050405020304" pitchFamily="18" charset="0"/>
              </a:rPr>
              <a:t>CBF Sounding</a:t>
            </a:r>
            <a:r>
              <a:rPr lang="en-US" sz="1200" b="1" strike="sngStrike" kern="100" dirty="0">
                <a:solidFill>
                  <a:srgbClr val="FFC000"/>
                </a:solidFill>
                <a:effectLst/>
                <a:latin typeface="Times New Roman" panose="02020603050405020304" pitchFamily="18" charset="0"/>
                <a:ea typeface="Aptos" panose="020B0004020202020204" pitchFamily="34" charset="0"/>
                <a:cs typeface="Times New Roman" panose="02020603050405020304" pitchFamily="18" charset="0"/>
              </a:rPr>
              <a:t>: 25/06r2  – Result: </a:t>
            </a:r>
          </a:p>
          <a:p>
            <a:pPr marL="285750" indent="-285750">
              <a:buFont typeface="Arial" panose="020B0604020202020204" pitchFamily="34" charset="0"/>
              <a:buChar char="•"/>
            </a:pPr>
            <a:r>
              <a:rPr lang="en-US" sz="1200" b="0" dirty="0"/>
              <a:t> </a:t>
            </a:r>
            <a:r>
              <a:rPr lang="en-US" sz="1200" b="0" dirty="0">
                <a:solidFill>
                  <a:srgbClr val="FFC000"/>
                </a:solidFill>
                <a:effectLst/>
                <a:latin typeface="Times New Roman" panose="02020603050405020304" pitchFamily="18" charset="0"/>
                <a:ea typeface="Aptos" panose="020B0004020202020204" pitchFamily="34" charset="0"/>
              </a:rPr>
              <a:t>Do you agree the initiating AP may retransmit the NDPA frame at a PIFS after the end of the last NDPA frame transmission if the PHY-CCA state indicates IDLE during the </a:t>
            </a:r>
            <a:r>
              <a:rPr lang="en-US" sz="1200" b="0" dirty="0" err="1">
                <a:solidFill>
                  <a:srgbClr val="FFC000"/>
                </a:solidFill>
                <a:effectLst/>
                <a:latin typeface="Times New Roman" panose="02020603050405020304" pitchFamily="18" charset="0"/>
                <a:ea typeface="Aptos" panose="020B0004020202020204" pitchFamily="34" charset="0"/>
              </a:rPr>
              <a:t>CCAdel</a:t>
            </a:r>
            <a:r>
              <a:rPr lang="en-US" sz="1200" b="0" dirty="0">
                <a:solidFill>
                  <a:srgbClr val="FFC000"/>
                </a:solidFill>
                <a:effectLst/>
                <a:latin typeface="Times New Roman" panose="02020603050405020304" pitchFamily="18" charset="0"/>
                <a:ea typeface="Aptos" panose="020B0004020202020204" pitchFamily="34" charset="0"/>
              </a:rPr>
              <a:t> period preceding the </a:t>
            </a:r>
            <a:r>
              <a:rPr lang="en-US" sz="1200" b="0" dirty="0" err="1">
                <a:solidFill>
                  <a:srgbClr val="FFC000"/>
                </a:solidFill>
                <a:effectLst/>
                <a:latin typeface="Times New Roman" panose="02020603050405020304" pitchFamily="18" charset="0"/>
                <a:ea typeface="Aptos" panose="020B0004020202020204" pitchFamily="34" charset="0"/>
              </a:rPr>
              <a:t>TxPIFS</a:t>
            </a:r>
            <a:r>
              <a:rPr lang="en-US" sz="1200" b="0" dirty="0">
                <a:solidFill>
                  <a:srgbClr val="FFC000"/>
                </a:solidFill>
                <a:effectLst/>
                <a:latin typeface="Times New Roman" panose="02020603050405020304" pitchFamily="18" charset="0"/>
                <a:ea typeface="Aptos" panose="020B0004020202020204" pitchFamily="34" charset="0"/>
              </a:rPr>
              <a:t> slot boundary in Cross-BSS sequential sounding procedure?</a:t>
            </a:r>
            <a:endParaRPr lang="en-US" sz="1200" b="0" dirty="0">
              <a:solidFill>
                <a:srgbClr val="FFC000"/>
              </a:solidFill>
              <a:latin typeface="Times New Roman" panose="02020603050405020304" pitchFamily="18" charset="0"/>
              <a:ea typeface="Aptos" panose="020B0004020202020204" pitchFamily="34" charset="0"/>
            </a:endParaRPr>
          </a:p>
          <a:p>
            <a:r>
              <a:rPr lang="en-US" sz="12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SP7: Jason Y. Guo, </a:t>
            </a:r>
            <a:r>
              <a:rPr lang="en-US" sz="120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CSR</a:t>
            </a:r>
            <a:r>
              <a:rPr lang="en-US" sz="12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23/1868r2, 24/2060r1, 25/254r0  – Result: 94Y, 55N, 86A</a:t>
            </a:r>
          </a:p>
          <a:p>
            <a:pPr>
              <a:buFont typeface="Arial" panose="020B0604020202020204" pitchFamily="34" charset="0"/>
              <a:buChar char="•"/>
            </a:pPr>
            <a:r>
              <a:rPr lang="en-US" sz="1200" b="0" dirty="0"/>
              <a:t>Do you support to include in the 11bn SFD?</a:t>
            </a:r>
          </a:p>
          <a:p>
            <a:pPr lvl="1">
              <a:buFont typeface="Arial" panose="020B0604020202020204" pitchFamily="34" charset="0"/>
              <a:buChar char="•"/>
            </a:pPr>
            <a:r>
              <a:rPr lang="en-US" sz="1100" b="0" dirty="0"/>
              <a:t>In Coordinated Spatial Reuse, the following information shall be carried in the Trigger frame that initiates concurrent CSR transmissions: </a:t>
            </a:r>
          </a:p>
          <a:p>
            <a:pPr lvl="1">
              <a:buFont typeface="Arial" panose="020B0604020202020204" pitchFamily="34" charset="0"/>
              <a:buChar char="•"/>
            </a:pPr>
            <a:r>
              <a:rPr lang="en-US" sz="1100" b="0" dirty="0"/>
              <a:t>The transmit power limit of the shared AP </a:t>
            </a:r>
          </a:p>
          <a:p>
            <a:pPr lvl="2">
              <a:buFont typeface="Arial" panose="020B0604020202020204" pitchFamily="34" charset="0"/>
              <a:buChar char="•"/>
            </a:pPr>
            <a:r>
              <a:rPr lang="en-US" sz="1100" b="0" dirty="0"/>
              <a:t>The shared AP Tx power limitation indicated by the sharing AP should not be lower than the minimum TX power indicated by the shared AP in its request.</a:t>
            </a:r>
          </a:p>
          <a:p>
            <a:pPr lvl="1">
              <a:buFont typeface="Arial" panose="020B0604020202020204" pitchFamily="34" charset="0"/>
              <a:buChar char="•"/>
            </a:pPr>
            <a:r>
              <a:rPr lang="en-US" sz="1100" b="0" dirty="0"/>
              <a:t>The transmit power of the sharing AP</a:t>
            </a:r>
          </a:p>
          <a:p>
            <a:pPr marL="285750">
              <a:buFont typeface="Arial" panose="020B0604020202020204" pitchFamily="34" charset="0"/>
              <a:buChar char="•"/>
            </a:pPr>
            <a:endParaRPr lang="en-US" sz="1400" dirty="0">
              <a:effectLst/>
              <a:latin typeface="Times New Roman" panose="02020603050405020304" pitchFamily="18" charset="0"/>
              <a:ea typeface="Aptos" panose="020B0004020202020204" pitchFamily="34" charset="0"/>
            </a:endParaRPr>
          </a:p>
        </p:txBody>
      </p:sp>
      <p:sp>
        <p:nvSpPr>
          <p:cNvPr id="4" name="Slide Number Placeholder 3">
            <a:extLst>
              <a:ext uri="{FF2B5EF4-FFF2-40B4-BE49-F238E27FC236}">
                <a16:creationId xmlns:a16="http://schemas.microsoft.com/office/drawing/2014/main" id="{F3395E36-6906-361C-2A5D-2C683D1ABA4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9504F99-8A64-3E65-E3C6-3FE45234AC1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F06676-56FC-1C8C-F738-85DFDBCA358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71877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266A6-6481-5DF1-502A-92D8505F46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7B8CA2-2F33-485B-2A21-1BBDC5A1805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9F268663-C813-C5AB-E0A4-538FE1068A16}"/>
              </a:ext>
            </a:extLst>
          </p:cNvPr>
          <p:cNvSpPr>
            <a:spLocks noGrp="1"/>
          </p:cNvSpPr>
          <p:nvPr>
            <p:ph idx="1"/>
          </p:nvPr>
        </p:nvSpPr>
        <p:spPr>
          <a:xfrm>
            <a:off x="685800" y="1981200"/>
            <a:ext cx="7770813" cy="4494213"/>
          </a:xfrm>
        </p:spPr>
        <p:txBody>
          <a:bodyPr/>
          <a:lstStyle/>
          <a:p>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SP8: Sherief Helwa, </a:t>
            </a:r>
            <a:r>
              <a:rPr lang="en-US" sz="140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25/412r3  – Result: 126Y, 95N, 64A</a:t>
            </a:r>
          </a:p>
          <a:p>
            <a:pPr>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use the following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 to support STAs requiring ICF/ICR before data frame exchanges?</a:t>
            </a:r>
          </a:p>
          <a:p>
            <a:pPr lvl="1">
              <a:buFont typeface="Arial" panose="020B0604020202020204" pitchFamily="34" charset="0"/>
              <a:buChar char="•"/>
            </a:pP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The frame sequence consists of:</a:t>
            </a:r>
          </a:p>
          <a:p>
            <a:pPr lvl="2">
              <a:buFont typeface="Arial" panose="020B0604020202020204" pitchFamily="34" charset="0"/>
              <a:buChar char="•"/>
            </a:pP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A </a:t>
            </a:r>
            <a:r>
              <a:rPr lang="en-US" sz="10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 Invite/</a:t>
            </a:r>
            <a:r>
              <a:rPr lang="en-US" sz="10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 Response frame exchange between the sharing and shared APs.</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Follows ICF/ICR frame exchanges between the APs and their associated STAs happening sequentially across the two APs; sharing AP then shared AP.</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The presence of the ICF/ICR frame exchange from each AP is conditional on the </a:t>
            </a:r>
            <a:r>
              <a:rPr lang="en-US" sz="8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 PPDU being addressed to one or more STAs </a:t>
            </a:r>
            <a:r>
              <a:rPr lang="en-US" sz="800" u="sng" kern="100" dirty="0">
                <a:effectLst/>
                <a:latin typeface="Times New Roman" panose="02020603050405020304" pitchFamily="18" charset="0"/>
                <a:ea typeface="Aptos" panose="020B0004020202020204" pitchFamily="34" charset="0"/>
                <a:cs typeface="Times New Roman" panose="02020603050405020304" pitchFamily="18" charset="0"/>
              </a:rPr>
              <a:t>requiring ICF</a:t>
            </a: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The presence of the ICF/ICR frame exchange from each AP is indicated in the </a:t>
            </a:r>
            <a:r>
              <a:rPr lang="en-US" sz="8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 Invite/Response frames.</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ICF1-ICR1 are exchanged between the sharing AP and its STAs</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ICF2-ICR2 are exchanged between the shared AP and its STAs</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Finally, a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 Trigger/Sync frame preceding the data PPDUs sent by the two APs simultaneously.</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Frame sequence for Ack information polling is TBD.</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Whether the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-invite and ICF1 can be merged and/or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-response and ICF2 can be merged is TBD</a:t>
            </a:r>
          </a:p>
        </p:txBody>
      </p:sp>
      <p:sp>
        <p:nvSpPr>
          <p:cNvPr id="4" name="Slide Number Placeholder 3">
            <a:extLst>
              <a:ext uri="{FF2B5EF4-FFF2-40B4-BE49-F238E27FC236}">
                <a16:creationId xmlns:a16="http://schemas.microsoft.com/office/drawing/2014/main" id="{4D5379BF-7535-75EA-C4DC-71D02BD2345E}"/>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6932ADB1-A27E-68A7-757D-35DD96069F1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062D121-FFFF-B6AE-0852-B2CC25AD6BF1}"/>
              </a:ext>
            </a:extLst>
          </p:cNvPr>
          <p:cNvSpPr>
            <a:spLocks noGrp="1"/>
          </p:cNvSpPr>
          <p:nvPr>
            <p:ph type="dt" idx="15"/>
          </p:nvPr>
        </p:nvSpPr>
        <p:spPr/>
        <p:txBody>
          <a:bodyPr/>
          <a:lstStyle/>
          <a:p>
            <a:r>
              <a:rPr lang="en-US"/>
              <a:t>March 2025</a:t>
            </a:r>
            <a:endParaRPr lang="en-GB" dirty="0"/>
          </a:p>
        </p:txBody>
      </p:sp>
      <p:pic>
        <p:nvPicPr>
          <p:cNvPr id="10" name="Picture 9">
            <a:extLst>
              <a:ext uri="{FF2B5EF4-FFF2-40B4-BE49-F238E27FC236}">
                <a16:creationId xmlns:a16="http://schemas.microsoft.com/office/drawing/2014/main" id="{CA2835CF-B53B-734F-479F-B718EE5D6213}"/>
              </a:ext>
            </a:extLst>
          </p:cNvPr>
          <p:cNvPicPr>
            <a:picLocks noChangeAspect="1"/>
          </p:cNvPicPr>
          <p:nvPr/>
        </p:nvPicPr>
        <p:blipFill>
          <a:blip r:embed="rId2"/>
          <a:stretch>
            <a:fillRect/>
          </a:stretch>
        </p:blipFill>
        <p:spPr>
          <a:xfrm>
            <a:off x="2209800" y="4791536"/>
            <a:ext cx="3810000" cy="1636974"/>
          </a:xfrm>
          <a:prstGeom prst="rect">
            <a:avLst/>
          </a:prstGeom>
        </p:spPr>
      </p:pic>
    </p:spTree>
    <p:extLst>
      <p:ext uri="{BB962C8B-B14F-4D97-AF65-F5344CB8AC3E}">
        <p14:creationId xmlns:p14="http://schemas.microsoft.com/office/powerpoint/2010/main" val="1239149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CE8200-7D51-6B83-471E-40010C65AE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0F1F92-2EB7-AFE2-AE16-D98C94A14534}"/>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804580D0-02B7-9847-FB61-114A768ED379}"/>
              </a:ext>
            </a:extLst>
          </p:cNvPr>
          <p:cNvSpPr>
            <a:spLocks noGrp="1"/>
          </p:cNvSpPr>
          <p:nvPr>
            <p:ph idx="1"/>
          </p:nvPr>
        </p:nvSpPr>
        <p:spPr>
          <a:xfrm>
            <a:off x="685800" y="1981200"/>
            <a:ext cx="7770813" cy="4494213"/>
          </a:xfrm>
        </p:spPr>
        <p:txBody>
          <a:bodyPr/>
          <a:lstStyle/>
          <a:p>
            <a:r>
              <a:rPr lang="en-US" sz="1400" b="1" kern="100" dirty="0">
                <a:solidFill>
                  <a:srgbClr val="FFC000"/>
                </a:solidFill>
                <a:effectLst/>
                <a:latin typeface="Times New Roman" panose="02020603050405020304" pitchFamily="18" charset="0"/>
                <a:ea typeface="Aptos" panose="020B0004020202020204" pitchFamily="34" charset="0"/>
                <a:cs typeface="Times New Roman" panose="02020603050405020304" pitchFamily="18" charset="0"/>
              </a:rPr>
              <a:t>SP9: Sherief Helwa, </a:t>
            </a:r>
            <a:r>
              <a:rPr lang="en-US" sz="1400" kern="100" dirty="0">
                <a:solidFill>
                  <a:srgbClr val="FFC000"/>
                </a:solidFill>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rgbClr val="FFC000"/>
                </a:solidFill>
                <a:effectLst/>
                <a:latin typeface="Times New Roman" panose="02020603050405020304" pitchFamily="18" charset="0"/>
                <a:ea typeface="Aptos" panose="020B0004020202020204" pitchFamily="34" charset="0"/>
                <a:cs typeface="Times New Roman" panose="02020603050405020304" pitchFamily="18" charset="0"/>
              </a:rPr>
              <a:t>: 25/412r3  – Result:</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use the following sequence for acknowledgement information polling from STAs scheduled in a </a:t>
            </a:r>
            <a:r>
              <a:rPr lang="en-US" sz="14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MU-BAR/BA frame exchanges are used by each AP separately, i.e., sequentially.</a:t>
            </a:r>
          </a:p>
          <a:p>
            <a:pPr marL="171450" indent="-171450">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NOTE1: The first MU BAR (transmitted by the sharing AP) may be</a:t>
            </a:r>
            <a:r>
              <a:rPr lang="en-US" sz="1200" b="0" u="sng" kern="100" dirty="0">
                <a:effectLst/>
                <a:latin typeface="Times New Roman" panose="02020603050405020304" pitchFamily="18" charset="0"/>
                <a:ea typeface="Aptos" panose="020B0004020202020204" pitchFamily="34" charset="0"/>
                <a:cs typeface="Times New Roman" panose="02020603050405020304" pitchFamily="18" charset="0"/>
              </a:rPr>
              <a:t> replaced by the aggregation</a:t>
            </a: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 of a Basic Trigger frame in the preceding DL PPDU as in baseline.</a:t>
            </a:r>
          </a:p>
          <a:p>
            <a:pPr marL="171450" indent="-171450">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NOTE2: The frame sequence for eliciting simultaneous ACKs from clients of both sharing and shared APs if agreed in PHY is TBD</a:t>
            </a:r>
            <a:endParaRPr lang="en-US" sz="1200" kern="1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33B162EB-CC83-FAB8-8079-8792423943A2}"/>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BFEC8190-5B04-5D04-B95E-45774EFBD0D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99E8DA5-D358-2633-B115-32825C1B8F9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13128611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518532-BFB2-C527-DE65-7777CD96A2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63B79E-FBC9-2B0C-576A-228823B18061}"/>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5DC66DDB-2DA4-0DBC-BE0A-779546483498}"/>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Aptos" panose="020B0004020202020204" pitchFamily="34" charset="0"/>
                <a:cs typeface="Times New Roman" panose="02020603050405020304" pitchFamily="18" charset="0"/>
              </a:rPr>
              <a:t>SP11: Sherief Helwa, CBF: 25/412r3, 25/0492  – Result: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support that any </a:t>
            </a:r>
            <a:r>
              <a:rPr lang="en-US" sz="14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 sounding sequence that includes Cross-BSS CSI collection shall be initiated by a two-way handshake between the two APs participating in the sequence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 The two-way handshake exchange consists of a Sounding Invite frame and a Sounding Response frame.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The Sounding Invite/Response frame exchange is used to:</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Confirm the availability of both APs for CSI collection.</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TBD for indication whether each AP will include ICF/ICR exchanges with its client or not.</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Further information to be exchanged is TBD.</a:t>
            </a:r>
          </a:p>
        </p:txBody>
      </p:sp>
      <p:sp>
        <p:nvSpPr>
          <p:cNvPr id="4" name="Slide Number Placeholder 3">
            <a:extLst>
              <a:ext uri="{FF2B5EF4-FFF2-40B4-BE49-F238E27FC236}">
                <a16:creationId xmlns:a16="http://schemas.microsoft.com/office/drawing/2014/main" id="{F5958B30-8F66-7094-49B9-4947616C797A}"/>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EF3D8038-C27A-F9EF-8D57-052F138F3FF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4FC5F66-A570-4B70-F706-07B5DCE3C5B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8585283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DE7BA-136F-0E06-7515-F4211438F6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F6841C-5623-19AB-768C-DCC50DD23BC7}"/>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CCC00F45-B023-2067-57F7-80CE6FAF7CEA}"/>
              </a:ext>
            </a:extLst>
          </p:cNvPr>
          <p:cNvSpPr>
            <a:spLocks noGrp="1"/>
          </p:cNvSpPr>
          <p:nvPr>
            <p:ph idx="1"/>
          </p:nvPr>
        </p:nvSpPr>
        <p:spPr>
          <a:xfrm>
            <a:off x="685800" y="1981200"/>
            <a:ext cx="7770813" cy="4494213"/>
          </a:xfrm>
        </p:spPr>
        <p:txBody>
          <a:bodyPr/>
          <a:lstStyle/>
          <a:p>
            <a:r>
              <a:rPr lang="en-US" sz="12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SP12: Dibakar Das, </a:t>
            </a:r>
            <a:r>
              <a:rPr lang="en-US" sz="120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CBF</a:t>
            </a:r>
            <a:r>
              <a:rPr lang="en-US" sz="12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25/413r0  – Result: 81Y, 78N, 93A.</a:t>
            </a:r>
          </a:p>
          <a:p>
            <a:pPr>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Do you agree:</a:t>
            </a:r>
          </a:p>
          <a:p>
            <a:pPr lvl="1">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if an eMLSR non-AP MLD that receives an ICF addressed to one of its affiliated STAs during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sequences and if the affiliated STA responds with an ICR, then the eMLSR non-AP MLD shall follow the eMLSR procedure defined in 35.3.17, except that the STA shall use an extended time-out period prior to switching back upon inactivity:</a:t>
            </a:r>
          </a:p>
          <a:p>
            <a:pPr lvl="2">
              <a:buFont typeface="Arial" panose="020B0604020202020204" pitchFamily="34" charset="0"/>
              <a:buChar char="•"/>
            </a:pP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The duration of the extended time-out period shall be sufficient to cover any inactivity period within the COBF sequence, e.g. (but not limited to), from the end of the ICR to the beginning of the data PPDU, or from the DL PPDU until the beginning of the MU-BAR frame from the shared AP for STAs associated with the shared AP</a:t>
            </a:r>
          </a:p>
          <a:p>
            <a:pPr lvl="2">
              <a:buFont typeface="Arial" panose="020B0604020202020204" pitchFamily="34" charset="0"/>
              <a:buChar char="•"/>
            </a:pP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The signaling and derivation of these timeout periods to the STA are TBD.</a:t>
            </a:r>
          </a:p>
          <a:p>
            <a:pPr lvl="2">
              <a:buFont typeface="Arial" panose="020B0604020202020204" pitchFamily="34" charset="0"/>
              <a:buChar char="•"/>
            </a:pP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Once the eMLSR STA(s) switch back to listen mode, they start using the default time-out period (</a:t>
            </a:r>
            <a:r>
              <a:rPr lang="en-US" sz="1050" b="0" kern="100" dirty="0" err="1">
                <a:effectLst/>
                <a:latin typeface="Times New Roman" panose="02020603050405020304" pitchFamily="18" charset="0"/>
                <a:ea typeface="Aptos" panose="020B0004020202020204" pitchFamily="34" charset="0"/>
                <a:cs typeface="Times New Roman" panose="02020603050405020304" pitchFamily="18" charset="0"/>
              </a:rPr>
              <a:t>aSIFSTime</a:t>
            </a: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 + </a:t>
            </a:r>
            <a:r>
              <a:rPr lang="en-US" sz="1050" b="0" kern="100" dirty="0" err="1">
                <a:effectLst/>
                <a:latin typeface="Times New Roman" panose="02020603050405020304" pitchFamily="18" charset="0"/>
                <a:ea typeface="Aptos" panose="020B0004020202020204" pitchFamily="34" charset="0"/>
                <a:cs typeface="Times New Roman" panose="02020603050405020304" pitchFamily="18" charset="0"/>
              </a:rPr>
              <a:t>aSlotTime</a:t>
            </a: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 + </a:t>
            </a:r>
            <a:r>
              <a:rPr lang="en-US" sz="1050" b="0" kern="100" dirty="0" err="1">
                <a:effectLst/>
                <a:latin typeface="Times New Roman" panose="02020603050405020304" pitchFamily="18" charset="0"/>
                <a:ea typeface="Aptos" panose="020B0004020202020204" pitchFamily="34" charset="0"/>
                <a:cs typeface="Times New Roman" panose="02020603050405020304" pitchFamily="18" charset="0"/>
              </a:rPr>
              <a:t>aRxPHYStartDelay</a:t>
            </a: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 in future TXOPs unless otherwise indicated in the ICF.</a:t>
            </a:r>
          </a:p>
          <a:p>
            <a:pPr lvl="2">
              <a:buFont typeface="Arial" panose="020B0604020202020204" pitchFamily="34" charset="0"/>
              <a:buChar char="•"/>
            </a:pP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This is applicable to </a:t>
            </a:r>
            <a:r>
              <a:rPr lang="en-US" sz="105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0" u="none" strike="noStrike" kern="100" cap="none" spc="0" normalizeH="0" baseline="0" noProof="0" dirty="0">
                <a:ln>
                  <a:noFill/>
                </a:ln>
                <a:solidFill>
                  <a:srgbClr val="FFC000"/>
                </a:solidFill>
                <a:effectLst/>
                <a:uLnTx/>
                <a:uFillTx/>
                <a:latin typeface="Times New Roman" panose="02020603050405020304" pitchFamily="18" charset="0"/>
                <a:ea typeface="Aptos" panose="020B0004020202020204" pitchFamily="34" charset="0"/>
                <a:cs typeface="Times New Roman" panose="02020603050405020304" pitchFamily="18" charset="0"/>
              </a:rPr>
              <a:t>SP13: Dibakar Das, CBF: 25/413r0  – Result:</a:t>
            </a:r>
          </a:p>
          <a:p>
            <a:pPr>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that an AP MLD that receives an ICR from a STA affiliated with an EMLSR non-AP MLD during CBF data frame exchange does not attempt to transmit to the eMLSR non-AP MLD on another link during the extended time-out periods, per baseline behavior</a:t>
            </a:r>
          </a:p>
          <a:p>
            <a:r>
              <a:rPr lang="en-US" sz="1200" b="1" kern="100" dirty="0">
                <a:solidFill>
                  <a:srgbClr val="FFC000"/>
                </a:solidFill>
                <a:effectLst/>
                <a:latin typeface="Times New Roman" panose="02020603050405020304" pitchFamily="18" charset="0"/>
                <a:ea typeface="Aptos" panose="020B0004020202020204" pitchFamily="34" charset="0"/>
                <a:cs typeface="Times New Roman" panose="02020603050405020304" pitchFamily="18" charset="0"/>
              </a:rPr>
              <a:t>SP10: Sherief Helwa, </a:t>
            </a:r>
            <a:r>
              <a:rPr lang="en-US" sz="1200" kern="100" dirty="0">
                <a:solidFill>
                  <a:srgbClr val="FFC000"/>
                </a:solidFill>
                <a:latin typeface="Times New Roman" panose="02020603050405020304" pitchFamily="18" charset="0"/>
                <a:ea typeface="Aptos" panose="020B0004020202020204" pitchFamily="34" charset="0"/>
                <a:cs typeface="Times New Roman" panose="02020603050405020304" pitchFamily="18" charset="0"/>
              </a:rPr>
              <a:t>CBF</a:t>
            </a:r>
            <a:r>
              <a:rPr lang="en-US" sz="1200" b="1" kern="100" dirty="0">
                <a:solidFill>
                  <a:srgbClr val="FFC000"/>
                </a:solidFill>
                <a:effectLst/>
                <a:latin typeface="Times New Roman" panose="02020603050405020304" pitchFamily="18" charset="0"/>
                <a:ea typeface="Aptos" panose="020B0004020202020204" pitchFamily="34" charset="0"/>
                <a:cs typeface="Times New Roman" panose="02020603050405020304" pitchFamily="18" charset="0"/>
              </a:rPr>
              <a:t>: 25/412r3  – Result:</a:t>
            </a:r>
          </a:p>
          <a:p>
            <a:pPr>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that:</a:t>
            </a:r>
          </a:p>
          <a:p>
            <a:pPr lvl="1">
              <a:buFont typeface="Arial" panose="020B0604020202020204" pitchFamily="34" charset="0"/>
              <a:buChar char="•"/>
            </a:pPr>
            <a:r>
              <a:rPr lang="en-US" sz="1100" kern="100" dirty="0">
                <a:effectLst/>
                <a:latin typeface="Times New Roman" panose="02020603050405020304" pitchFamily="18" charset="0"/>
                <a:ea typeface="Aptos" panose="020B0004020202020204" pitchFamily="34" charset="0"/>
                <a:cs typeface="Times New Roman" panose="02020603050405020304" pitchFamily="18" charset="0"/>
              </a:rPr>
              <a:t>For DPS non-AP STA(s) scheduled with </a:t>
            </a:r>
            <a:r>
              <a:rPr lang="en-US" sz="110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100" kern="100" dirty="0">
                <a:effectLst/>
                <a:latin typeface="Times New Roman" panose="02020603050405020304" pitchFamily="18" charset="0"/>
                <a:ea typeface="Aptos" panose="020B0004020202020204" pitchFamily="34" charset="0"/>
                <a:cs typeface="Times New Roman" panose="02020603050405020304" pitchFamily="18" charset="0"/>
              </a:rPr>
              <a:t> in high capability mode, the same switch-back behavior as for eMLSR with extended time-out period is used.</a:t>
            </a:r>
          </a:p>
          <a:p>
            <a:pPr>
              <a:buFont typeface="Arial" panose="020B0604020202020204" pitchFamily="34" charset="0"/>
              <a:buChar char="•"/>
            </a:pPr>
            <a:endParaRPr lang="en-US" sz="1200" b="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7BBB9FDF-3C96-34BE-AF21-42B9C391CCB9}"/>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7637668C-D817-E495-C921-8F62CCA5502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8E9233D-72E3-5F79-B817-8A13CE2CDA7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3444971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3C7B3-8864-7DE9-4B57-BF371FBDEA70}"/>
              </a:ext>
            </a:extLst>
          </p:cNvPr>
          <p:cNvSpPr>
            <a:spLocks noGrp="1"/>
          </p:cNvSpPr>
          <p:nvPr>
            <p:ph type="title"/>
          </p:nvPr>
        </p:nvSpPr>
        <p:spPr/>
        <p:txBody>
          <a:bodyPr/>
          <a:lstStyle/>
          <a:p>
            <a:r>
              <a:rPr lang="en-US" dirty="0"/>
              <a:t>Motion to Amend</a:t>
            </a:r>
          </a:p>
        </p:txBody>
      </p:sp>
      <p:sp>
        <p:nvSpPr>
          <p:cNvPr id="3" name="Content Placeholder 2">
            <a:extLst>
              <a:ext uri="{FF2B5EF4-FFF2-40B4-BE49-F238E27FC236}">
                <a16:creationId xmlns:a16="http://schemas.microsoft.com/office/drawing/2014/main" id="{874F1794-F058-39D5-019E-FEF3CC91B824}"/>
              </a:ext>
            </a:extLst>
          </p:cNvPr>
          <p:cNvSpPr>
            <a:spLocks noGrp="1"/>
          </p:cNvSpPr>
          <p:nvPr>
            <p:ph idx="1"/>
          </p:nvPr>
        </p:nvSpPr>
        <p:spPr/>
        <p:txBody>
          <a:bodyPr/>
          <a:lstStyle/>
          <a:p>
            <a:r>
              <a:rPr lang="en-US" dirty="0"/>
              <a:t>Move to change the agenda by running SP7 prior to item Motions</a:t>
            </a:r>
          </a:p>
          <a:p>
            <a:r>
              <a:rPr lang="en-US" dirty="0"/>
              <a:t>Mover: Jason Y. Guo		Yunbo Li</a:t>
            </a:r>
          </a:p>
          <a:p>
            <a:r>
              <a:rPr lang="en-US" dirty="0"/>
              <a:t>Result: 115Y, 70N, 51A (not pass)</a:t>
            </a:r>
          </a:p>
          <a:p>
            <a:r>
              <a:rPr lang="en-US" dirty="0"/>
              <a:t> </a:t>
            </a:r>
          </a:p>
        </p:txBody>
      </p:sp>
      <p:sp>
        <p:nvSpPr>
          <p:cNvPr id="4" name="Slide Number Placeholder 3">
            <a:extLst>
              <a:ext uri="{FF2B5EF4-FFF2-40B4-BE49-F238E27FC236}">
                <a16:creationId xmlns:a16="http://schemas.microsoft.com/office/drawing/2014/main" id="{A7625467-DE06-8CAA-603B-41423399860D}"/>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FCA01E75-8247-E060-18F9-A2960D8F836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6015B92-245C-8CC4-77FA-5B33A2545592}"/>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4110203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197E71-C163-62A4-581C-3024573446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80ECD5-8391-4B95-D074-A9538C153229}"/>
              </a:ext>
            </a:extLst>
          </p:cNvPr>
          <p:cNvSpPr>
            <a:spLocks noGrp="1"/>
          </p:cNvSpPr>
          <p:nvPr>
            <p:ph type="title"/>
          </p:nvPr>
        </p:nvSpPr>
        <p:spPr/>
        <p:txBody>
          <a:bodyPr/>
          <a:lstStyle/>
          <a:p>
            <a:r>
              <a:rPr lang="en-US" dirty="0"/>
              <a:t>Straw Polls – Part 7</a:t>
            </a:r>
          </a:p>
        </p:txBody>
      </p:sp>
      <p:sp>
        <p:nvSpPr>
          <p:cNvPr id="3" name="Content Placeholder 2">
            <a:extLst>
              <a:ext uri="{FF2B5EF4-FFF2-40B4-BE49-F238E27FC236}">
                <a16:creationId xmlns:a16="http://schemas.microsoft.com/office/drawing/2014/main" id="{450D2F17-800E-8B9B-EB82-1017C65454D1}"/>
              </a:ext>
            </a:extLst>
          </p:cNvPr>
          <p:cNvSpPr>
            <a:spLocks noGrp="1"/>
          </p:cNvSpPr>
          <p:nvPr>
            <p:ph idx="1"/>
          </p:nvPr>
        </p:nvSpPr>
        <p:spPr>
          <a:xfrm>
            <a:off x="685800" y="1981200"/>
            <a:ext cx="7770813" cy="4494213"/>
          </a:xfrm>
        </p:spPr>
        <p:txBody>
          <a:bodyPr/>
          <a:lstStyle/>
          <a:p>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SP14: Kosuke Aio, </a:t>
            </a:r>
            <a:r>
              <a:rPr lang="en-US" sz="140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CSR/CBF</a:t>
            </a: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24/2059r2 – Result: 79Y, 86N, 87A</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that, as part of the Co-SR/Co-BF procedure, a sharing AP shall send an initial frame including a candidate coordination scheme to other AP(s) to exchange necessary information and check the status of the AP(s)?</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At least either Co-SR or Co-BF is specified as the coordination scheme. Others are TBD.</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When the coordination scheme specifies Co-BF, Sharing AP shall send the frame to one Shared AP as Co-BF invite frame.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When the coordination scheme specifies Co-SR, Sharing AP shall send the frame to one or multiple candidate AP(s) as Co-SR invite frame or Co-SR polling frame.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The frame format of the initial frame is TBD.</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The necessary information are TBD.</a:t>
            </a:r>
          </a:p>
          <a:p>
            <a:pPr>
              <a:buFont typeface="Arial" panose="020B0604020202020204" pitchFamily="34" charset="0"/>
              <a:buChar char="•"/>
              <a:defRPr/>
            </a:pPr>
            <a:r>
              <a:rPr lang="en-US" sz="140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SP15: - Result: No objection.</a:t>
            </a:r>
          </a:p>
          <a:p>
            <a:pPr lvl="1" indent="-342900">
              <a:spcBef>
                <a:spcPts val="600"/>
              </a:spcBef>
              <a:buFont typeface="Arial" panose="020B0604020202020204" pitchFamily="34" charset="0"/>
              <a:buChar char="•"/>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hlinkClick r:id="rId2"/>
              </a:rPr>
              <a:t>25/0414</a:t>
            </a: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 PDT-Joint-NDP-Announcement frame format 			Juan Fang 	[SP]</a:t>
            </a:r>
          </a:p>
          <a:p>
            <a:pPr lvl="1">
              <a:buFont typeface="Arial" panose="020B0604020202020204" pitchFamily="34" charset="0"/>
              <a:buChar char="•"/>
            </a:pPr>
            <a:endParaRPr lang="en-US" sz="1200" b="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64239AEA-249B-34B9-10C7-62033BD7875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F919623-9C81-BCD9-9FE6-49E609E658B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B2DAC6-B5E0-29BD-D995-5DB2C95749D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9116972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3F421E2C-2A1B-4EAA-7C7A-95E22F463538}"/>
              </a:ext>
            </a:extLst>
          </p:cNvPr>
          <p:cNvSpPr>
            <a:spLocks noGrp="1"/>
          </p:cNvSpPr>
          <p:nvPr>
            <p:ph idx="1"/>
          </p:nvPr>
        </p:nvSpPr>
        <p:spPr/>
        <p:txBody>
          <a:bodyPr/>
          <a:lstStyle/>
          <a:p>
            <a:pPr>
              <a:buFont typeface="Arial" panose="020B0604020202020204" pitchFamily="34" charset="0"/>
              <a:buChar char="•"/>
            </a:pPr>
            <a:r>
              <a:rPr lang="en-GB" sz="2400" dirty="0">
                <a:hlinkClick r:id="rId2"/>
              </a:rPr>
              <a:t>11-25/14r12</a:t>
            </a:r>
            <a:endParaRPr lang="en-GB" sz="2400" dirty="0"/>
          </a:p>
          <a:p>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DDF7F5-8821-AD16-B7B1-6A731093BF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458979-BA01-65F7-09FE-973B75A2F8D6}"/>
              </a:ext>
            </a:extLst>
          </p:cNvPr>
          <p:cNvSpPr>
            <a:spLocks noGrp="1"/>
          </p:cNvSpPr>
          <p:nvPr>
            <p:ph type="title"/>
          </p:nvPr>
        </p:nvSpPr>
        <p:spPr/>
        <p:txBody>
          <a:bodyPr/>
          <a:lstStyle/>
          <a:p>
            <a:r>
              <a:rPr lang="en-US" dirty="0"/>
              <a:t>Straw Polls – MAC Requests (Back-Up)</a:t>
            </a:r>
          </a:p>
        </p:txBody>
      </p:sp>
      <p:sp>
        <p:nvSpPr>
          <p:cNvPr id="3" name="Content Placeholder 2">
            <a:extLst>
              <a:ext uri="{FF2B5EF4-FFF2-40B4-BE49-F238E27FC236}">
                <a16:creationId xmlns:a16="http://schemas.microsoft.com/office/drawing/2014/main" id="{0482ADFE-0857-0BF9-AB5F-B258760C5670}"/>
              </a:ext>
            </a:extLst>
          </p:cNvPr>
          <p:cNvSpPr>
            <a:spLocks noGrp="1"/>
          </p:cNvSpPr>
          <p:nvPr>
            <p:ph idx="1"/>
          </p:nvPr>
        </p:nvSpPr>
        <p:spPr>
          <a:xfrm>
            <a:off x="685800" y="1981200"/>
            <a:ext cx="7770813" cy="4494213"/>
          </a:xfrm>
        </p:spPr>
        <p:txBody>
          <a:bodyPr/>
          <a:lstStyle/>
          <a:p>
            <a:pPr>
              <a:buFont typeface="+mj-lt"/>
              <a:buAutoNum type="arabicPeriod"/>
            </a:pPr>
            <a:r>
              <a:rPr lang="en-US" sz="1200" b="0" strike="sngStrike" kern="100" dirty="0">
                <a:effectLst/>
                <a:latin typeface="Times New Roman" panose="02020603050405020304" pitchFamily="18" charset="0"/>
                <a:ea typeface="Aptos" panose="020B0004020202020204" pitchFamily="34" charset="0"/>
                <a:cs typeface="Times New Roman" panose="02020603050405020304" pitchFamily="18" charset="0"/>
              </a:rPr>
              <a:t>Sanket, C-TDMA 1 SP, March 12</a:t>
            </a:r>
          </a:p>
          <a:p>
            <a:pPr>
              <a:buFont typeface="+mj-lt"/>
              <a:buAutoNum type="arabicPeriod"/>
            </a:pPr>
            <a:r>
              <a:rPr lang="en-US" sz="1200" b="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Jay, MAP, 1 SP, March 12</a:t>
            </a:r>
          </a:p>
          <a:p>
            <a:pPr>
              <a:buFont typeface="+mj-lt"/>
              <a:buAutoNum type="arabicPeriod"/>
            </a:pPr>
            <a:r>
              <a:rPr lang="en-US" sz="1200" b="0" strike="sngStrike" kern="100" dirty="0">
                <a:solidFill>
                  <a:srgbClr val="FFC000"/>
                </a:solidFill>
                <a:latin typeface="Times New Roman" panose="02020603050405020304" pitchFamily="18" charset="0"/>
                <a:ea typeface="Aptos" panose="020B0004020202020204" pitchFamily="34" charset="0"/>
                <a:cs typeface="Times New Roman" panose="02020603050405020304" pitchFamily="18" charset="0"/>
              </a:rPr>
              <a:t>Mohamed, PDT - LLI, Presentation, March 13</a:t>
            </a:r>
          </a:p>
          <a:p>
            <a:pPr>
              <a:buFont typeface="+mj-lt"/>
              <a:buAutoNum type="arabicPeriod"/>
            </a:pPr>
            <a:r>
              <a:rPr lang="en-US" sz="1200" b="0" kern="100" dirty="0">
                <a:latin typeface="Times New Roman" panose="02020603050405020304" pitchFamily="18" charset="0"/>
                <a:ea typeface="Aptos" panose="020B0004020202020204" pitchFamily="34" charset="0"/>
                <a:cs typeface="Times New Roman" panose="02020603050405020304" pitchFamily="18" charset="0"/>
              </a:rPr>
              <a:t>Sherief, Coex, 3 SP, March 13</a:t>
            </a:r>
          </a:p>
          <a:p>
            <a:pPr>
              <a:buFont typeface="+mj-lt"/>
              <a:buAutoNum type="arabicPeriod"/>
            </a:pPr>
            <a:r>
              <a:rPr lang="en-US" sz="1200" b="0" strike="sngStrike" kern="100" dirty="0">
                <a:solidFill>
                  <a:srgbClr val="FFC000"/>
                </a:solidFill>
                <a:latin typeface="Times New Roman" panose="02020603050405020304" pitchFamily="18" charset="0"/>
                <a:ea typeface="Aptos" panose="020B0004020202020204" pitchFamily="34" charset="0"/>
                <a:cs typeface="Times New Roman" panose="02020603050405020304" pitchFamily="18" charset="0"/>
              </a:rPr>
              <a:t>Binita, L4S, 1 SP, March 13</a:t>
            </a:r>
          </a:p>
          <a:p>
            <a:pPr>
              <a:buFont typeface="+mj-lt"/>
              <a:buAutoNum type="arabicPeriod"/>
            </a:pPr>
            <a:r>
              <a:rPr lang="en-US" sz="1200" b="0" kern="100" dirty="0">
                <a:latin typeface="Times New Roman" panose="02020603050405020304" pitchFamily="18" charset="0"/>
                <a:ea typeface="Aptos" panose="020B0004020202020204" pitchFamily="34" charset="0"/>
                <a:cs typeface="Times New Roman" panose="02020603050405020304" pitchFamily="18" charset="0"/>
              </a:rPr>
              <a:t>Jarkko, Roaming, 1 SP, March 13</a:t>
            </a:r>
          </a:p>
          <a:p>
            <a:pPr>
              <a:buFont typeface="+mj-lt"/>
              <a:buAutoNum type="arabicPeriod"/>
            </a:pPr>
            <a:r>
              <a:rPr lang="en-US" sz="1200" b="0" kern="100" dirty="0">
                <a:latin typeface="Times New Roman" panose="02020603050405020304" pitchFamily="18" charset="0"/>
                <a:ea typeface="Aptos" panose="020B0004020202020204" pitchFamily="34" charset="0"/>
                <a:cs typeface="Times New Roman" panose="02020603050405020304" pitchFamily="18" charset="0"/>
              </a:rPr>
              <a:t>Any other I might have missed?</a:t>
            </a:r>
          </a:p>
          <a:p>
            <a:pPr>
              <a:buFont typeface="+mj-lt"/>
              <a:buAutoNum type="arabicPeriod"/>
            </a:pPr>
            <a:endParaRPr lang="en-US" sz="1200" b="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B41AD69-62D3-CBC7-53DC-CCE1E7C01A8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D343462-77BE-522F-4A2D-97302EC34C8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4DD6F64-C8F5-ECF2-82A7-16784AA0B50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6608533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807E2-06E6-4F05-1956-855E8A541578}"/>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7B9811A0-9E9D-D048-E515-1B9D2BAF41EA}"/>
              </a:ext>
            </a:extLst>
          </p:cNvPr>
          <p:cNvSpPr>
            <a:spLocks noGrp="1"/>
          </p:cNvSpPr>
          <p:nvPr>
            <p:ph idx="1"/>
          </p:nvPr>
        </p:nvSpPr>
        <p:spPr>
          <a:xfrm>
            <a:off x="685800" y="1981200"/>
            <a:ext cx="7770813" cy="4494213"/>
          </a:xfrm>
        </p:spPr>
        <p:txBody>
          <a:bodyPr/>
          <a:lstStyle/>
          <a:p>
            <a:r>
              <a:rPr lang="en-US" sz="1600" dirty="0">
                <a:solidFill>
                  <a:srgbClr val="00B050"/>
                </a:solidFill>
              </a:rPr>
              <a:t>Jay Yang, MAP: 24/1693r3, 23/1836r3, 24/1220r2 – Result: 101Y 56N 89A</a:t>
            </a:r>
          </a:p>
          <a:p>
            <a:pPr>
              <a:buFont typeface="Arial" panose="020B0604020202020204" pitchFamily="34" charset="0"/>
              <a:buChar char="•"/>
            </a:pPr>
            <a:r>
              <a:rPr lang="en-US" sz="1200" b="0" dirty="0"/>
              <a:t>Do you agree that TGbn defines a procedure using pre-association security negotiation (PASN) to derive the key(s) needed to protect individually addressed Management frames exchanged between two APs as part of the MAPC operation </a:t>
            </a:r>
          </a:p>
          <a:p>
            <a:pPr>
              <a:buFont typeface="Arial" panose="020B0604020202020204" pitchFamily="34" charset="0"/>
              <a:buChar char="•"/>
            </a:pPr>
            <a:r>
              <a:rPr lang="en-US" sz="1200" b="0" dirty="0"/>
              <a:t>Note – it is TBD whether any extensions will be needed for PASN. </a:t>
            </a:r>
          </a:p>
          <a:p>
            <a:pPr marL="0" indent="0"/>
            <a:r>
              <a:rPr lang="en-US" sz="1200" b="0" i="1" dirty="0"/>
              <a:t>Supporting list: 24/1693r3, 23/1836r3, 24/1220r2</a:t>
            </a:r>
          </a:p>
          <a:p>
            <a:pPr marL="0" indent="0"/>
            <a:r>
              <a:rPr lang="en-US" sz="1600" dirty="0">
                <a:solidFill>
                  <a:srgbClr val="00B050"/>
                </a:solidFill>
              </a:rPr>
              <a:t>Sherief, Coex, ??? : Result: No objection</a:t>
            </a:r>
          </a:p>
          <a:p>
            <a:pPr marL="171450" indent="-171450">
              <a:buFont typeface="Arial" panose="020B0604020202020204" pitchFamily="34" charset="0"/>
              <a:buChar char="•"/>
            </a:pPr>
            <a:r>
              <a:rPr lang="en-US" sz="1050" b="1" i="0" dirty="0">
                <a:effectLst/>
                <a:latin typeface="Segoe UI" panose="020B0502040204020203" pitchFamily="34" charset="0"/>
              </a:rPr>
              <a:t>Do you support to amend the TGbn SFD as follows:</a:t>
            </a:r>
            <a:r>
              <a:rPr lang="en-US" sz="1050" b="0" i="0" dirty="0">
                <a:effectLst/>
                <a:latin typeface="Segoe UI" panose="020B0502040204020203" pitchFamily="34" charset="0"/>
              </a:rPr>
              <a:t> </a:t>
            </a:r>
            <a:endParaRPr lang="en-US" sz="1050" b="0" dirty="0">
              <a:latin typeface="Segoe UI" panose="020B0502040204020203" pitchFamily="34" charset="0"/>
            </a:endParaRPr>
          </a:p>
          <a:p>
            <a:pPr marL="171450" indent="-171450">
              <a:buFont typeface="Arial" panose="020B0604020202020204" pitchFamily="34" charset="0"/>
              <a:buChar char="•"/>
            </a:pPr>
            <a:r>
              <a:rPr lang="en-US" sz="1050" b="0" i="0" dirty="0">
                <a:effectLst/>
              </a:rPr>
              <a:t>Unavailability Target Start Time is indicated using 9 bits with a granularity of 64us</a:t>
            </a:r>
          </a:p>
          <a:p>
            <a:pPr marL="571500" lvl="1" indent="-171450">
              <a:buFont typeface="Arial" panose="020B0604020202020204" pitchFamily="34" charset="0"/>
              <a:buChar char="•"/>
            </a:pPr>
            <a:r>
              <a:rPr lang="en-US" sz="1050" b="0" i="0" u="sng" dirty="0">
                <a:effectLst/>
              </a:rPr>
              <a:t>This subfield contains a partial TSF time at which the unavailability event is expected to start</a:t>
            </a:r>
            <a:r>
              <a:rPr lang="en-US" sz="1050" b="0" i="0" dirty="0">
                <a:effectLst/>
              </a:rPr>
              <a:t> </a:t>
            </a:r>
            <a:endParaRPr lang="en-US" sz="1050" b="0" dirty="0"/>
          </a:p>
          <a:p>
            <a:pPr marL="571500" lvl="1" indent="-171450">
              <a:buFont typeface="Arial" panose="020B0604020202020204" pitchFamily="34" charset="0"/>
              <a:buChar char="•"/>
            </a:pPr>
            <a:r>
              <a:rPr lang="en-US" sz="1050" b="0" i="0" u="sng" dirty="0">
                <a:effectLst/>
              </a:rPr>
              <a:t>Except that this subfield is reserved (i.e., invalid and to be ignored by the recipient) if the Unavailability Duration subfield is equal to 0</a:t>
            </a:r>
            <a:r>
              <a:rPr lang="en-US" sz="1050" b="0" i="0" dirty="0">
                <a:effectLst/>
              </a:rPr>
              <a:t> </a:t>
            </a:r>
            <a:endParaRPr lang="en-US" sz="1050" dirty="0"/>
          </a:p>
          <a:p>
            <a:pPr marL="171450" indent="-171450">
              <a:buFont typeface="Arial" panose="020B0604020202020204" pitchFamily="34" charset="0"/>
              <a:buChar char="•"/>
            </a:pPr>
            <a:r>
              <a:rPr lang="en-US" sz="1450" b="0" i="0" dirty="0">
                <a:effectLst/>
              </a:rPr>
              <a:t>Unavailability Duration is indicated using 9 bits with a granularity of 64us </a:t>
            </a:r>
            <a:endParaRPr lang="en-US" sz="1450" dirty="0"/>
          </a:p>
          <a:p>
            <a:pPr marL="571500" lvl="1" indent="-171450">
              <a:buFont typeface="Arial" panose="020B0604020202020204" pitchFamily="34" charset="0"/>
              <a:buChar char="•"/>
            </a:pPr>
            <a:r>
              <a:rPr lang="en-US" sz="1050" b="0" i="0" u="sng" dirty="0">
                <a:effectLst/>
              </a:rPr>
              <a:t>This subfield is set to the estimated duration, in units of 64 microseconds, of the unavailability event except that</a:t>
            </a:r>
            <a:r>
              <a:rPr lang="en-US" sz="1050" b="0" i="0" dirty="0">
                <a:effectLst/>
              </a:rPr>
              <a:t> </a:t>
            </a:r>
            <a:endParaRPr lang="en-US" sz="1050" dirty="0"/>
          </a:p>
          <a:p>
            <a:pPr marL="571500" lvl="1" indent="-171450">
              <a:buFont typeface="Arial" panose="020B0604020202020204" pitchFamily="34" charset="0"/>
              <a:buChar char="•"/>
            </a:pPr>
            <a:r>
              <a:rPr lang="en-US" sz="1050" b="0" i="0" u="sng" dirty="0">
                <a:effectLst/>
              </a:rPr>
              <a:t>The value 0 indicates that the STA is available </a:t>
            </a:r>
            <a:endParaRPr lang="en-US" sz="1050" u="sng" dirty="0"/>
          </a:p>
          <a:p>
            <a:pPr marL="571500" lvl="1" indent="-171450">
              <a:buFont typeface="Arial" panose="020B0604020202020204" pitchFamily="34" charset="0"/>
              <a:buChar char="•"/>
            </a:pPr>
            <a:r>
              <a:rPr lang="en-US" sz="1050" b="0" i="0" u="sng" dirty="0">
                <a:effectLst/>
              </a:rPr>
              <a:t>The value 511 indicates that the STA is unavailable for an indefinite duration of time</a:t>
            </a:r>
            <a:r>
              <a:rPr lang="en-US" sz="1050" b="0" i="0" dirty="0">
                <a:effectLst/>
              </a:rPr>
              <a:t> </a:t>
            </a:r>
            <a:endParaRPr lang="en-US" sz="1050" dirty="0"/>
          </a:p>
          <a:p>
            <a:pPr marL="571500" lvl="1" indent="-171450">
              <a:buFont typeface="Arial" panose="020B0604020202020204" pitchFamily="34" charset="0"/>
              <a:buChar char="•"/>
            </a:pPr>
            <a:r>
              <a:rPr lang="en-US" sz="1050" b="0" i="0" u="sng" dirty="0">
                <a:effectLst/>
              </a:rPr>
              <a:t>The STA shall not use the value 511 unless the unavailability duration is unknown</a:t>
            </a:r>
            <a:r>
              <a:rPr lang="en-US" sz="1050" b="0" i="0" dirty="0">
                <a:effectLst/>
              </a:rPr>
              <a:t> </a:t>
            </a:r>
            <a:endParaRPr lang="en-US" sz="1050" dirty="0"/>
          </a:p>
          <a:p>
            <a:pPr marL="171450" indent="-171450">
              <a:buFont typeface="Arial" panose="020B0604020202020204" pitchFamily="34" charset="0"/>
              <a:buChar char="•"/>
            </a:pPr>
            <a:r>
              <a:rPr lang="en-US" sz="1200" b="0" i="0" u="sng" dirty="0">
                <a:effectLst/>
              </a:rPr>
              <a:t>A non-AP STA that intends to transition to available state shall indicate to its associated AP that it transitions from being unavailable to being available by sending a BSRP GI3 Trigger frame with the Unavailability Duration field set to 0.</a:t>
            </a:r>
            <a:r>
              <a:rPr lang="en-US" sz="1200" b="0" i="0" dirty="0">
                <a:effectLst/>
              </a:rPr>
              <a:t> </a:t>
            </a:r>
          </a:p>
          <a:p>
            <a:pPr marL="0" indent="0"/>
            <a:endParaRPr lang="en-US" sz="1200" b="0" i="1" dirty="0"/>
          </a:p>
        </p:txBody>
      </p:sp>
      <p:sp>
        <p:nvSpPr>
          <p:cNvPr id="4" name="Slide Number Placeholder 3">
            <a:extLst>
              <a:ext uri="{FF2B5EF4-FFF2-40B4-BE49-F238E27FC236}">
                <a16:creationId xmlns:a16="http://schemas.microsoft.com/office/drawing/2014/main" id="{7C3FD538-54D7-7F8E-D106-7A5FFBA6DBD8}"/>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76B58B51-CADE-6E4E-12F3-60FCCB56787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A7E8FB7-BD93-D0D6-D07A-A62913AC9E3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0339305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E1773-8CED-0EF6-6B1F-64CFC952C849}"/>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BECE3D6-E8FB-B9AE-7275-8247E006E41E}"/>
              </a:ext>
            </a:extLst>
          </p:cNvPr>
          <p:cNvSpPr>
            <a:spLocks noGrp="1"/>
          </p:cNvSpPr>
          <p:nvPr>
            <p:ph idx="1"/>
          </p:nvPr>
        </p:nvSpPr>
        <p:spPr>
          <a:xfrm>
            <a:off x="685800" y="1981200"/>
            <a:ext cx="7770813" cy="4494213"/>
          </a:xfrm>
        </p:spPr>
        <p:txBody>
          <a:bodyPr/>
          <a:lstStyle/>
          <a:p>
            <a:r>
              <a:rPr lang="en-US" sz="1100" b="1" i="0" dirty="0">
                <a:solidFill>
                  <a:srgbClr val="FFC000"/>
                </a:solidFill>
                <a:effectLst/>
                <a:latin typeface="Segoe UI" panose="020B0502040204020203" pitchFamily="34" charset="0"/>
              </a:rPr>
              <a:t>Do you support amending the TGbn SFD as follows:</a:t>
            </a:r>
            <a:r>
              <a:rPr lang="en-US" sz="1100" b="0" i="0" dirty="0">
                <a:solidFill>
                  <a:srgbClr val="FFC000"/>
                </a:solidFill>
                <a:effectLst/>
                <a:latin typeface="Segoe UI" panose="020B0502040204020203" pitchFamily="34" charset="0"/>
              </a:rPr>
              <a:t> </a:t>
            </a:r>
          </a:p>
          <a:p>
            <a:pPr>
              <a:lnSpc>
                <a:spcPts val="1650"/>
              </a:lnSpc>
              <a:spcBef>
                <a:spcPts val="900"/>
              </a:spcBef>
              <a:spcAft>
                <a:spcPts val="900"/>
              </a:spcAft>
              <a:buFont typeface="Arial" panose="020B0604020202020204" pitchFamily="34" charset="0"/>
              <a:buChar char="•"/>
            </a:pPr>
            <a:r>
              <a:rPr lang="en-US" sz="1100" b="1" i="0" dirty="0">
                <a:effectLst/>
                <a:latin typeface="Segoe UI" panose="020B0502040204020203" pitchFamily="34" charset="0"/>
              </a:rPr>
              <a:t>TGbn defines a special Feedback Per AID TID Info field (name TBD) that carries control feedback in the Multi-STA BA frame</a:t>
            </a:r>
            <a:r>
              <a:rPr lang="en-US" sz="1100" b="0" i="0" dirty="0">
                <a:effectLst/>
                <a:latin typeface="Segoe UI" panose="020B0502040204020203" pitchFamily="34" charset="0"/>
              </a:rPr>
              <a:t> </a:t>
            </a:r>
          </a:p>
          <a:p>
            <a:pPr marL="742950" lvl="1" indent="-285750">
              <a:lnSpc>
                <a:spcPts val="1650"/>
              </a:lnSpc>
              <a:spcBef>
                <a:spcPts val="900"/>
              </a:spcBef>
              <a:spcAft>
                <a:spcPts val="900"/>
              </a:spcAft>
              <a:buFont typeface="Arial" panose="020B0604020202020204" pitchFamily="34" charset="0"/>
              <a:buChar char="•"/>
            </a:pPr>
            <a:r>
              <a:rPr lang="en-US" sz="1050" b="0" i="0" dirty="0">
                <a:effectLst/>
                <a:latin typeface="Segoe UI" panose="020B0502040204020203" pitchFamily="34" charset="0"/>
              </a:rPr>
              <a:t>The control feedback (i.e., unavailability indication) is carried instead of the BlockAck Bitmap in that Feedback Per AID TID Info field </a:t>
            </a:r>
          </a:p>
          <a:p>
            <a:pPr marL="742950" lvl="1" indent="-285750">
              <a:lnSpc>
                <a:spcPts val="1650"/>
              </a:lnSpc>
              <a:spcBef>
                <a:spcPts val="900"/>
              </a:spcBef>
              <a:spcAft>
                <a:spcPts val="900"/>
              </a:spcAft>
              <a:buFont typeface="Arial" panose="020B0604020202020204" pitchFamily="34" charset="0"/>
              <a:buChar char="•"/>
            </a:pPr>
            <a:r>
              <a:rPr lang="en-US" sz="1050" b="0" i="0" dirty="0">
                <a:effectLst/>
                <a:latin typeface="Segoe UI" panose="020B0502040204020203" pitchFamily="34" charset="0"/>
              </a:rPr>
              <a:t>The Ack Type subfield of the Per AID TID Info field is set to 0 and the TID subfield of the Per AID TID Info field is set to a reserved value </a:t>
            </a:r>
          </a:p>
          <a:p>
            <a:pPr marL="742950" lvl="1" indent="-285750">
              <a:lnSpc>
                <a:spcPts val="1650"/>
              </a:lnSpc>
              <a:spcBef>
                <a:spcPts val="900"/>
              </a:spcBef>
              <a:spcAft>
                <a:spcPts val="900"/>
              </a:spcAft>
              <a:buFont typeface="Arial" panose="020B0604020202020204" pitchFamily="34" charset="0"/>
              <a:buChar char="•"/>
            </a:pPr>
            <a:r>
              <a:rPr lang="en-US" sz="1050" b="0" i="0" dirty="0">
                <a:effectLst/>
                <a:latin typeface="Segoe UI" panose="020B0502040204020203" pitchFamily="34" charset="0"/>
              </a:rPr>
              <a:t>The AID11 subfield of this Per AID TID Info field is set to a reserved TBD value if the control feedback is addressed to all STAs or to the AID11 that identifies the intended recipient STA </a:t>
            </a:r>
          </a:p>
          <a:p>
            <a:pPr marL="742950" lvl="1" indent="-285750">
              <a:lnSpc>
                <a:spcPts val="1650"/>
              </a:lnSpc>
              <a:spcBef>
                <a:spcPts val="900"/>
              </a:spcBef>
              <a:spcAft>
                <a:spcPts val="900"/>
              </a:spcAft>
              <a:buFont typeface="Arial" panose="020B0604020202020204" pitchFamily="34" charset="0"/>
              <a:buChar char="•"/>
            </a:pPr>
            <a:r>
              <a:rPr lang="en-US" sz="1050" b="0" i="0" strike="sngStrike" dirty="0">
                <a:effectLst/>
                <a:latin typeface="Segoe UI" panose="020B0502040204020203" pitchFamily="34" charset="0"/>
              </a:rPr>
              <a:t>The Starting Sequence Number field of this Per AID TID Info field is reserved </a:t>
            </a:r>
          </a:p>
          <a:p>
            <a:pPr marL="742950" lvl="1" indent="-285750">
              <a:lnSpc>
                <a:spcPts val="1650"/>
              </a:lnSpc>
              <a:spcBef>
                <a:spcPts val="900"/>
              </a:spcBef>
              <a:spcAft>
                <a:spcPts val="900"/>
              </a:spcAft>
              <a:buFont typeface="Arial" panose="020B0604020202020204" pitchFamily="34" charset="0"/>
              <a:buChar char="•"/>
            </a:pPr>
            <a:r>
              <a:rPr lang="en-US" sz="1050" b="0" i="0" u="sng" dirty="0">
                <a:effectLst/>
                <a:latin typeface="Segoe UI" panose="020B0502040204020203" pitchFamily="34" charset="0"/>
              </a:rPr>
              <a:t>A “Feedback Type” field (4-bit field </a:t>
            </a:r>
            <a:r>
              <a:rPr lang="en-US" sz="1050" b="0" i="0" u="sng" dirty="0">
                <a:solidFill>
                  <a:srgbClr val="FF0000"/>
                </a:solidFill>
                <a:effectLst/>
                <a:latin typeface="Segoe UI" panose="020B0502040204020203" pitchFamily="34" charset="0"/>
              </a:rPr>
              <a:t>in</a:t>
            </a:r>
            <a:r>
              <a:rPr lang="en-US" sz="1050" b="0" i="0" u="sng" dirty="0">
                <a:effectLst/>
                <a:latin typeface="Segoe UI" panose="020B0502040204020203" pitchFamily="34" charset="0"/>
              </a:rPr>
              <a:t> the “Block Ack Starting Sequence Control” field) which is set to 0 to indicate that this Per AID TID Info field is carrying CoEx unavailability information.</a:t>
            </a:r>
            <a:r>
              <a:rPr lang="en-US" sz="1050" b="0" i="0" dirty="0">
                <a:effectLst/>
                <a:latin typeface="Segoe UI" panose="020B0502040204020203" pitchFamily="34" charset="0"/>
              </a:rPr>
              <a:t> </a:t>
            </a:r>
          </a:p>
          <a:p>
            <a:pPr marL="1143000" lvl="2" indent="-228600">
              <a:lnSpc>
                <a:spcPts val="1650"/>
              </a:lnSpc>
              <a:spcBef>
                <a:spcPts val="900"/>
              </a:spcBef>
              <a:spcAft>
                <a:spcPts val="900"/>
              </a:spcAft>
              <a:buFont typeface="Arial" panose="020B0604020202020204" pitchFamily="34" charset="0"/>
              <a:buChar char="•"/>
            </a:pPr>
            <a:r>
              <a:rPr lang="en-US" sz="1000" b="0" i="0" u="sng" dirty="0">
                <a:effectLst/>
                <a:latin typeface="Segoe UI" panose="020B0502040204020203" pitchFamily="34" charset="0"/>
              </a:rPr>
              <a:t>The rest of the “Starting Sequence Number” bits are reserved.</a:t>
            </a:r>
            <a:r>
              <a:rPr lang="en-US" sz="1000" b="0" i="0" dirty="0">
                <a:effectLst/>
                <a:latin typeface="Segoe UI" panose="020B0502040204020203" pitchFamily="34" charset="0"/>
              </a:rPr>
              <a:t> </a:t>
            </a:r>
          </a:p>
          <a:p>
            <a:endParaRPr lang="en-US" sz="1100" dirty="0"/>
          </a:p>
        </p:txBody>
      </p:sp>
      <p:sp>
        <p:nvSpPr>
          <p:cNvPr id="4" name="Slide Number Placeholder 3">
            <a:extLst>
              <a:ext uri="{FF2B5EF4-FFF2-40B4-BE49-F238E27FC236}">
                <a16:creationId xmlns:a16="http://schemas.microsoft.com/office/drawing/2014/main" id="{55EF3E4C-70DA-D06F-62CC-91F4022EDF3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66E94C9-01D7-AA90-45AB-2D4B33A0BDD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339F5A9-AA80-B895-4B7A-32642BF4A47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25648589"/>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249593</TotalTime>
  <Words>17129</Words>
  <Application>Microsoft Office PowerPoint</Application>
  <PresentationFormat>On-screen Show (4:3)</PresentationFormat>
  <Paragraphs>2639</Paragraphs>
  <Slides>107</Slides>
  <Notes>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107</vt:i4>
      </vt:variant>
    </vt:vector>
  </HeadingPairs>
  <TitlesOfParts>
    <vt:vector size="120" baseType="lpstr">
      <vt:lpstr>MS Gothic</vt:lpstr>
      <vt:lpstr>Aptos</vt:lpstr>
      <vt:lpstr>Arial</vt:lpstr>
      <vt:lpstr>Arial Black</vt:lpstr>
      <vt:lpstr>Arial Unicode MS</vt:lpstr>
      <vt:lpstr>Calibri</vt:lpstr>
      <vt:lpstr>Monotype Sorts</vt:lpstr>
      <vt:lpstr>Segoe UI</vt:lpstr>
      <vt:lpstr>Symbol</vt:lpstr>
      <vt:lpstr>Times New Roman</vt:lpstr>
      <vt:lpstr>Wingdings</vt:lpstr>
      <vt:lpstr>Office Theme</vt:lpstr>
      <vt:lpstr>Document</vt:lpstr>
      <vt:lpstr>TGbn March 2025 Meeting Agenda</vt:lpstr>
      <vt:lpstr>IEEE 802.11 TGbn: Enhancements for Ultra High Reliability (UHR) WLAN Task Group</vt:lpstr>
      <vt:lpstr>Registration for the March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Pending SPs 1</vt:lpstr>
      <vt:lpstr>Monday PHY Agenda–AM1</vt:lpstr>
      <vt:lpstr>Monday MAC Agenda–AM1</vt:lpstr>
      <vt:lpstr>Monday Joint Agenda–PM2</vt:lpstr>
      <vt:lpstr>Announcements</vt:lpstr>
      <vt:lpstr>Summary from January F2F meeting</vt:lpstr>
      <vt:lpstr>Editor’s Report &amp; Assignments &amp; Guidelines</vt:lpstr>
      <vt:lpstr>Approve TG Minutes</vt:lpstr>
      <vt:lpstr>PDTs/CRs/Submissions</vt:lpstr>
      <vt:lpstr>Tuesday PHY Agenda–AM2</vt:lpstr>
      <vt:lpstr>Tuesday MAC Agenda–AM2</vt:lpstr>
      <vt:lpstr>Straw Polls – Part 1</vt:lpstr>
      <vt:lpstr>Straw Polls – Part 2</vt:lpstr>
      <vt:lpstr>Straw Polls – Part 4</vt:lpstr>
      <vt:lpstr>Straw Polls – Part 5</vt:lpstr>
      <vt:lpstr>Tuesday PHY Agenda–PM1</vt:lpstr>
      <vt:lpstr>Tuesday MAC Agenda–PM1</vt:lpstr>
      <vt:lpstr>Straw Polls – Part 1</vt:lpstr>
      <vt:lpstr>Motion to Amend</vt:lpstr>
      <vt:lpstr>Straw Polls – Part 2</vt:lpstr>
      <vt:lpstr>Straw Polls – Part 4</vt:lpstr>
      <vt:lpstr>Straw Polls – Part 5</vt:lpstr>
      <vt:lpstr>Straw Polls – Part 6</vt:lpstr>
      <vt:lpstr>Straw Polls – Part 7</vt:lpstr>
      <vt:lpstr>Tuesday PHY Agenda–PM2</vt:lpstr>
      <vt:lpstr>Tuesday MAC Agenda–PM2</vt:lpstr>
      <vt:lpstr>Straw Polls – Part 1</vt:lpstr>
      <vt:lpstr>Straw Polls – Part 4</vt:lpstr>
      <vt:lpstr>Straw Polls – Part 5</vt:lpstr>
      <vt:lpstr>Straw Polls – Part 6</vt:lpstr>
      <vt:lpstr>Wednesday PHY Agenda–AM1</vt:lpstr>
      <vt:lpstr>Wednesday MAC Agenda–AM1</vt:lpstr>
      <vt:lpstr>Wednesday PHY Agenda–PM2</vt:lpstr>
      <vt:lpstr>Wednesday MAC Agenda–PM2</vt:lpstr>
      <vt:lpstr>Straw Polls – Part 1</vt:lpstr>
      <vt:lpstr>Straw Polls – Part 2</vt:lpstr>
      <vt:lpstr>Straw Polls – Part 3</vt:lpstr>
      <vt:lpstr>Straw Polls – Part 4</vt:lpstr>
      <vt:lpstr>Straw Polls – Part 5</vt:lpstr>
      <vt:lpstr>Straw Polls – Part 6</vt:lpstr>
      <vt:lpstr>Thursday PHY Agenda–AM1</vt:lpstr>
      <vt:lpstr>Thursday MAC Agenda–AM1</vt:lpstr>
      <vt:lpstr>Straw Polls – Part 1</vt:lpstr>
      <vt:lpstr>Straw Polls – Part 2</vt:lpstr>
      <vt:lpstr>Straw Polls – Part 3</vt:lpstr>
      <vt:lpstr>Straw Polls – Part 4</vt:lpstr>
      <vt:lpstr>Straw Polls – Part 5</vt:lpstr>
      <vt:lpstr>Straw Polls – Part 6</vt:lpstr>
      <vt:lpstr>Straw Polls – Part 7</vt:lpstr>
      <vt:lpstr>Straw Polls – Part 8</vt:lpstr>
      <vt:lpstr>Straw Polls – Part 9</vt:lpstr>
      <vt:lpstr>Straw Polls – Part 10</vt:lpstr>
      <vt:lpstr>Straw Polls – Part 11</vt:lpstr>
      <vt:lpstr>Thursday Joint Agenda–PM1</vt:lpstr>
      <vt:lpstr>Straw Polls – Part 1</vt:lpstr>
      <vt:lpstr>Thursday Joint Agenda–PM2</vt:lpstr>
      <vt:lpstr>Straw Polls – Part 2</vt:lpstr>
      <vt:lpstr>Straw Polls – Part 3</vt:lpstr>
      <vt:lpstr>Straw Polls – Part 4</vt:lpstr>
      <vt:lpstr>Straw Polls – Part 5</vt:lpstr>
      <vt:lpstr>Straw Polls – Part 6</vt:lpstr>
      <vt:lpstr>Motion to Amend</vt:lpstr>
      <vt:lpstr>Straw Polls – Part 7</vt:lpstr>
      <vt:lpstr>Motions</vt:lpstr>
      <vt:lpstr>Straw Polls – MAC Requests (Back-Up)</vt:lpstr>
      <vt:lpstr>Straw Polls</vt:lpstr>
      <vt:lpstr>Straw Poll</vt:lpstr>
      <vt:lpstr>Straw Poll</vt:lpstr>
      <vt:lpstr>PDTs/CRs/Submissions</vt:lpstr>
      <vt:lpstr>Teleconference Plan</vt:lpstr>
      <vt:lpstr>Ad-hoc Plan </vt:lpstr>
      <vt:lpstr>TGbn Timeline And Status</vt:lpstr>
      <vt:lpstr>Goals for May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2025-03-13T22:57:14Z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