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47" r:id="rId52"/>
    <p:sldId id="1530" r:id="rId53"/>
    <p:sldId id="1531" r:id="rId54"/>
    <p:sldId id="1532" r:id="rId55"/>
    <p:sldId id="1548" r:id="rId56"/>
    <p:sldId id="1549" r:id="rId57"/>
    <p:sldId id="1500" r:id="rId58"/>
    <p:sldId id="1501" r:id="rId59"/>
    <p:sldId id="1535" r:id="rId60"/>
    <p:sldId id="1544" r:id="rId61"/>
    <p:sldId id="1545" r:id="rId62"/>
    <p:sldId id="1546" r:id="rId63"/>
    <p:sldId id="1502" r:id="rId64"/>
    <p:sldId id="1503" r:id="rId65"/>
    <p:sldId id="1504" r:id="rId66"/>
    <p:sldId id="1505" r:id="rId67"/>
    <p:sldId id="1539" r:id="rId68"/>
    <p:sldId id="1540" r:id="rId69"/>
    <p:sldId id="1550" r:id="rId70"/>
    <p:sldId id="1551" r:id="rId71"/>
    <p:sldId id="1552" r:id="rId72"/>
    <p:sldId id="1553" r:id="rId73"/>
    <p:sldId id="1506" r:id="rId74"/>
    <p:sldId id="1507" r:id="rId75"/>
    <p:sldId id="1541" r:id="rId76"/>
    <p:sldId id="1542" r:id="rId77"/>
    <p:sldId id="1543" r:id="rId78"/>
    <p:sldId id="1559" r:id="rId79"/>
    <p:sldId id="1560" r:id="rId80"/>
    <p:sldId id="1554" r:id="rId81"/>
    <p:sldId id="1555" r:id="rId82"/>
    <p:sldId id="1556" r:id="rId83"/>
    <p:sldId id="1557" r:id="rId84"/>
    <p:sldId id="1558" r:id="rId85"/>
    <p:sldId id="1561" r:id="rId86"/>
    <p:sldId id="1508" r:id="rId87"/>
    <p:sldId id="1527" r:id="rId88"/>
    <p:sldId id="1528" r:id="rId89"/>
    <p:sldId id="1534" r:id="rId90"/>
    <p:sldId id="1536" r:id="rId91"/>
    <p:sldId id="1537" r:id="rId92"/>
    <p:sldId id="1538" r:id="rId93"/>
    <p:sldId id="1562" r:id="rId94"/>
    <p:sldId id="1563" r:id="rId95"/>
    <p:sldId id="356" r:id="rId96"/>
    <p:sldId id="1424" r:id="rId97"/>
    <p:sldId id="1390" r:id="rId98"/>
    <p:sldId id="997" r:id="rId99"/>
    <p:sldId id="1564" r:id="rId100"/>
    <p:sldId id="362" r:id="rId101"/>
    <p:sldId id="1494" r:id="rId102"/>
    <p:sldId id="1034" r:id="rId103"/>
    <p:sldId id="323" r:id="rId10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321" dt="2025-03-13T16:59:19.9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3T17:22:20.605" v="8068" actId="20577"/>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17:12:36.724" v="8003" actId="20577"/>
        <pc:sldMkLst>
          <pc:docMk/>
          <pc:sldMk cId="3140364693" sldId="997"/>
        </pc:sldMkLst>
        <pc:spChg chg="mod">
          <ac:chgData name="Alfred Asterjadhi" userId="39de57b9-85c0-4fd1-aaac-8ca2b6560ad0" providerId="ADAL" clId="{6F91C6B6-C7CD-4B50-9CF6-479980899DB7}" dt="2025-03-13T17:12:36.724" v="8003" actId="20577"/>
          <ac:spMkLst>
            <pc:docMk/>
            <pc:sldMk cId="3140364693" sldId="997"/>
            <ac:spMk id="10" creationId="{EB52D2D2-009E-ACA9-1D70-D047BF62B565}"/>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3T04:25:58.177" v="7111" actId="207"/>
        <pc:sldMkLst>
          <pc:docMk/>
          <pc:sldMk cId="3486068256" sldId="1167"/>
        </pc:sldMkLst>
        <pc:graphicFrameChg chg="mod modGraphic">
          <ac:chgData name="Alfred Asterjadhi" userId="39de57b9-85c0-4fd1-aaac-8ca2b6560ad0" providerId="ADAL" clId="{6F91C6B6-C7CD-4B50-9CF6-479980899DB7}" dt="2025-03-13T04:25:58.177" v="7111"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13T17:09:50.379" v="7937" actId="12"/>
        <pc:sldMkLst>
          <pc:docMk/>
          <pc:sldMk cId="3912146512" sldId="1390"/>
        </pc:sldMkLst>
        <pc:spChg chg="mod">
          <ac:chgData name="Alfred Asterjadhi" userId="39de57b9-85c0-4fd1-aaac-8ca2b6560ad0" providerId="ADAL" clId="{6F91C6B6-C7CD-4B50-9CF6-479980899DB7}" dt="2025-03-13T17:09:50.379" v="7937" actId="12"/>
          <ac:spMkLst>
            <pc:docMk/>
            <pc:sldMk cId="3912146512" sldId="1390"/>
            <ac:spMk id="11" creationId="{3F421E2C-2A1B-4EAA-7C7A-95E22F463538}"/>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2T14:05:36.032" v="5829" actId="13926"/>
        <pc:sldMkLst>
          <pc:docMk/>
          <pc:sldMk cId="2479798648" sldId="1498"/>
        </pc:sldMkLst>
        <pc:spChg chg="mod">
          <ac:chgData name="Alfred Asterjadhi" userId="39de57b9-85c0-4fd1-aaac-8ca2b6560ad0" providerId="ADAL" clId="{6F91C6B6-C7CD-4B50-9CF6-479980899DB7}" dt="2025-03-12T14:05:36.032" v="5829" actId="13926"/>
          <ac:spMkLst>
            <pc:docMk/>
            <pc:sldMk cId="2479798648" sldId="1498"/>
            <ac:spMk id="2" creationId="{6709D06F-D454-2881-1121-85985F7C6397}"/>
          </ac:spMkLst>
        </pc:spChg>
        <pc:spChg chg="mod">
          <ac:chgData name="Alfred Asterjadhi" userId="39de57b9-85c0-4fd1-aaac-8ca2b6560ad0" providerId="ADAL" clId="{6F91C6B6-C7CD-4B50-9CF6-479980899DB7}" dt="2025-03-12T14:05:18.375" v="5828" actId="20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9:16:26.976" v="5506" actId="207"/>
        <pc:sldMkLst>
          <pc:docMk/>
          <pc:sldMk cId="2390884872" sldId="1499"/>
        </pc:sldMkLst>
        <pc:spChg chg="mod">
          <ac:chgData name="Alfred Asterjadhi" userId="39de57b9-85c0-4fd1-aaac-8ca2b6560ad0" providerId="ADAL" clId="{6F91C6B6-C7CD-4B50-9CF6-479980899DB7}" dt="2025-03-11T18:30:55.981" v="5454" actId="13926"/>
          <ac:spMkLst>
            <pc:docMk/>
            <pc:sldMk cId="2390884872" sldId="1499"/>
            <ac:spMk id="2" creationId="{7BF28F0F-1384-FB18-965C-5143F3E16D55}"/>
          </ac:spMkLst>
        </pc:spChg>
        <pc:spChg chg="mod">
          <ac:chgData name="Alfred Asterjadhi" userId="39de57b9-85c0-4fd1-aaac-8ca2b6560ad0" providerId="ADAL" clId="{6F91C6B6-C7CD-4B50-9CF6-479980899DB7}" dt="2025-03-11T19:16:26.976" v="5506"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2T15:52:03.387" v="5940" actId="207"/>
        <pc:sldMkLst>
          <pc:docMk/>
          <pc:sldMk cId="2889362710" sldId="1500"/>
        </pc:sldMkLst>
        <pc:spChg chg="mod">
          <ac:chgData name="Alfred Asterjadhi" userId="39de57b9-85c0-4fd1-aaac-8ca2b6560ad0" providerId="ADAL" clId="{6F91C6B6-C7CD-4B50-9CF6-479980899DB7}" dt="2025-03-12T15:50:36.560" v="5921" actId="13926"/>
          <ac:spMkLst>
            <pc:docMk/>
            <pc:sldMk cId="2889362710" sldId="1500"/>
            <ac:spMk id="2" creationId="{C46E6D45-9637-6C91-0BE9-BC19189DFD53}"/>
          </ac:spMkLst>
        </pc:spChg>
        <pc:spChg chg="mod">
          <ac:chgData name="Alfred Asterjadhi" userId="39de57b9-85c0-4fd1-aaac-8ca2b6560ad0" providerId="ADAL" clId="{6F91C6B6-C7CD-4B50-9CF6-479980899DB7}" dt="2025-03-12T15:52:03.387" v="5940" actId="207"/>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20:59:03.709" v="5610" actId="207"/>
        <pc:sldMkLst>
          <pc:docMk/>
          <pc:sldMk cId="3015324058" sldId="1501"/>
        </pc:sldMkLst>
        <pc:spChg chg="mod">
          <ac:chgData name="Alfred Asterjadhi" userId="39de57b9-85c0-4fd1-aaac-8ca2b6560ad0" providerId="ADAL" clId="{6F91C6B6-C7CD-4B50-9CF6-479980899DB7}" dt="2025-03-11T20:41:08.185" v="5606" actId="13926"/>
          <ac:spMkLst>
            <pc:docMk/>
            <pc:sldMk cId="3015324058" sldId="1501"/>
            <ac:spMk id="2" creationId="{30C57A22-9166-17BC-3446-C102EC720BA7}"/>
          </ac:spMkLst>
        </pc:spChg>
        <pc:spChg chg="mod">
          <ac:chgData name="Alfred Asterjadhi" userId="39de57b9-85c0-4fd1-aaac-8ca2b6560ad0" providerId="ADAL" clId="{6F91C6B6-C7CD-4B50-9CF6-479980899DB7}" dt="2025-03-11T20:59:03.709" v="5610"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2T18:14:24.192" v="6551" actId="13926"/>
        <pc:sldMkLst>
          <pc:docMk/>
          <pc:sldMk cId="290911139" sldId="1502"/>
        </pc:sldMkLst>
        <pc:spChg chg="mod">
          <ac:chgData name="Alfred Asterjadhi" userId="39de57b9-85c0-4fd1-aaac-8ca2b6560ad0" providerId="ADAL" clId="{6F91C6B6-C7CD-4B50-9CF6-479980899DB7}" dt="2025-03-12T18:14:24.192" v="6551" actId="13926"/>
          <ac:spMkLst>
            <pc:docMk/>
            <pc:sldMk cId="290911139" sldId="1502"/>
            <ac:spMk id="2" creationId="{D7C542DA-4FB5-EEAB-B5AC-A748177CB35A}"/>
          </ac:spMkLst>
        </pc:spChg>
        <pc:spChg chg="mod">
          <ac:chgData name="Alfred Asterjadhi" userId="39de57b9-85c0-4fd1-aaac-8ca2b6560ad0" providerId="ADAL" clId="{6F91C6B6-C7CD-4B50-9CF6-479980899DB7}" dt="2025-03-12T18:14:15.503" v="6550" actId="5793"/>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3T04:25:31.894" v="7100" actId="207"/>
        <pc:sldMkLst>
          <pc:docMk/>
          <pc:sldMk cId="3461087741" sldId="1503"/>
        </pc:sldMkLst>
        <pc:spChg chg="mod">
          <ac:chgData name="Alfred Asterjadhi" userId="39de57b9-85c0-4fd1-aaac-8ca2b6560ad0" providerId="ADAL" clId="{6F91C6B6-C7CD-4B50-9CF6-479980899DB7}" dt="2025-03-13T04:24:46.317" v="7078" actId="13926"/>
          <ac:spMkLst>
            <pc:docMk/>
            <pc:sldMk cId="3461087741" sldId="1503"/>
            <ac:spMk id="2" creationId="{B05E3DCF-9394-4F50-F951-DD0EBD63EFF5}"/>
          </ac:spMkLst>
        </pc:spChg>
        <pc:spChg chg="mod">
          <ac:chgData name="Alfred Asterjadhi" userId="39de57b9-85c0-4fd1-aaac-8ca2b6560ad0" providerId="ADAL" clId="{6F91C6B6-C7CD-4B50-9CF6-479980899DB7}" dt="2025-03-13T04:25:31.894" v="7100" actId="20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2T17:38:46.081" v="6046" actId="13926"/>
        <pc:sldMkLst>
          <pc:docMk/>
          <pc:sldMk cId="2347738588" sldId="1504"/>
        </pc:sldMkLst>
        <pc:spChg chg="mod">
          <ac:chgData name="Alfred Asterjadhi" userId="39de57b9-85c0-4fd1-aaac-8ca2b6560ad0" providerId="ADAL" clId="{6F91C6B6-C7CD-4B50-9CF6-479980899DB7}" dt="2025-03-12T17:38:35.350" v="6020" actId="13926"/>
          <ac:spMkLst>
            <pc:docMk/>
            <pc:sldMk cId="2347738588" sldId="1504"/>
            <ac:spMk id="2" creationId="{941C4715-62FB-7C33-DEEE-51B9AC4D6C27}"/>
          </ac:spMkLst>
        </pc:spChg>
        <pc:spChg chg="mod">
          <ac:chgData name="Alfred Asterjadhi" userId="39de57b9-85c0-4fd1-aaac-8ca2b6560ad0" providerId="ADAL" clId="{6F91C6B6-C7CD-4B50-9CF6-479980899DB7}" dt="2025-03-12T17:38:46.081" v="6046" actId="13926"/>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3T04:34:03.985" v="7323" actId="207"/>
        <pc:sldMkLst>
          <pc:docMk/>
          <pc:sldMk cId="1014469854" sldId="1505"/>
        </pc:sldMkLst>
        <pc:spChg chg="mod">
          <ac:chgData name="Alfred Asterjadhi" userId="39de57b9-85c0-4fd1-aaac-8ca2b6560ad0" providerId="ADAL" clId="{6F91C6B6-C7CD-4B50-9CF6-479980899DB7}" dt="2025-03-13T04:22:53.914" v="7070" actId="13926"/>
          <ac:spMkLst>
            <pc:docMk/>
            <pc:sldMk cId="1014469854" sldId="1505"/>
            <ac:spMk id="2" creationId="{52B6F579-8BBD-5DA9-78AB-E68E49915962}"/>
          </ac:spMkLst>
        </pc:spChg>
        <pc:spChg chg="mod">
          <ac:chgData name="Alfred Asterjadhi" userId="39de57b9-85c0-4fd1-aaac-8ca2b6560ad0" providerId="ADAL" clId="{6F91C6B6-C7CD-4B50-9CF6-479980899DB7}" dt="2025-03-13T04:34:03.985" v="7323"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12T17:38:58.758" v="6057" actId="13926"/>
        <pc:sldMkLst>
          <pc:docMk/>
          <pc:sldMk cId="4157717891" sldId="1506"/>
        </pc:sldMkLst>
        <pc:spChg chg="mod">
          <ac:chgData name="Alfred Asterjadhi" userId="39de57b9-85c0-4fd1-aaac-8ca2b6560ad0" providerId="ADAL" clId="{6F91C6B6-C7CD-4B50-9CF6-479980899DB7}" dt="2025-03-12T17:38:58.758" v="6057" actId="13926"/>
          <ac:spMkLst>
            <pc:docMk/>
            <pc:sldMk cId="4157717891" sldId="1506"/>
            <ac:spMk id="2" creationId="{B494CE2A-2F50-1A7C-03E0-23CC2501FBC5}"/>
          </ac:spMkLst>
        </pc:spChg>
        <pc:spChg chg="mod">
          <ac:chgData name="Alfred Asterjadhi" userId="39de57b9-85c0-4fd1-aaac-8ca2b6560ad0" providerId="ADAL" clId="{6F91C6B6-C7CD-4B50-9CF6-479980899DB7}" dt="2025-03-12T17:38:57.174" v="6056" actId="13926"/>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13T16:58:56.290" v="7573" actId="207"/>
        <pc:sldMkLst>
          <pc:docMk/>
          <pc:sldMk cId="2357406032" sldId="1507"/>
        </pc:sldMkLst>
        <pc:spChg chg="mod">
          <ac:chgData name="Alfred Asterjadhi" userId="39de57b9-85c0-4fd1-aaac-8ca2b6560ad0" providerId="ADAL" clId="{6F91C6B6-C7CD-4B50-9CF6-479980899DB7}" dt="2025-03-13T16:53:33.141" v="7433" actId="13926"/>
          <ac:spMkLst>
            <pc:docMk/>
            <pc:sldMk cId="2357406032" sldId="1507"/>
            <ac:spMk id="2" creationId="{CA1980B9-0029-04D6-9785-D8461976FBE0}"/>
          </ac:spMkLst>
        </pc:spChg>
        <pc:spChg chg="mod">
          <ac:chgData name="Alfred Asterjadhi" userId="39de57b9-85c0-4fd1-aaac-8ca2b6560ad0" providerId="ADAL" clId="{6F91C6B6-C7CD-4B50-9CF6-479980899DB7}" dt="2025-03-13T16:58:56.290" v="7573" actId="20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3T16:52:43.245" v="7432" actId="20577"/>
        <pc:sldMkLst>
          <pc:docMk/>
          <pc:sldMk cId="517676318" sldId="1508"/>
        </pc:sldMkLst>
        <pc:spChg chg="mod">
          <ac:chgData name="Alfred Asterjadhi" userId="39de57b9-85c0-4fd1-aaac-8ca2b6560ad0" providerId="ADAL" clId="{6F91C6B6-C7CD-4B50-9CF6-479980899DB7}" dt="2025-03-13T16:52:43.245" v="7432" actId="2057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2T14:07:11.606" v="5859" actId="20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2T14:07:11.606" v="5859" actId="20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2T14:06:58.164" v="5849" actId="400"/>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2T14:06:58.164" v="5849" actId="400"/>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2T16:05:17.109" v="5989" actId="400"/>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2T16:05:17.109" v="5989" actId="400"/>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17:25:54.317" v="5171" actId="400"/>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17:25:54.317" v="5171" actId="400"/>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2T15:53:06.204" v="5956" actId="207"/>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2T15:53:06.204" v="5956" actId="207"/>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2T18:14:48.724" v="6555"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2T18:14:48.724" v="6555"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2T18:15:05.389" v="6559"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2T18:15:05.389" v="6559"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2T21:44:14.758" v="6708"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modGraphic">
          <ac:chgData name="Alfred Asterjadhi" userId="39de57b9-85c0-4fd1-aaac-8ca2b6560ad0" providerId="ADAL" clId="{6F91C6B6-C7CD-4B50-9CF6-479980899DB7}" dt="2025-03-12T21:44:14.758" v="6708" actId="20577"/>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7:38:51.259" v="5217" actId="20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7:38:51.259" v="5217" actId="20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2T16:06:36.332" v="5990"/>
        <pc:sldMkLst>
          <pc:docMk/>
          <pc:sldMk cId="3106587136" sldId="1527"/>
        </pc:sldMkLst>
        <pc:spChg chg="mod">
          <ac:chgData name="Alfred Asterjadhi" userId="39de57b9-85c0-4fd1-aaac-8ca2b6560ad0" providerId="ADAL" clId="{6F91C6B6-C7CD-4B50-9CF6-479980899DB7}" dt="2025-03-12T16:06:36.332" v="5990"/>
          <ac:spMkLst>
            <pc:docMk/>
            <pc:sldMk cId="3106587136" sldId="1527"/>
            <ac:spMk id="3" creationId="{0CD4C513-B3EF-DB4B-06C3-5D198EB55969}"/>
          </ac:spMkLst>
        </pc:spChg>
      </pc:sldChg>
      <pc:sldChg chg="modSp add mod">
        <pc:chgData name="Alfred Asterjadhi" userId="39de57b9-85c0-4fd1-aaac-8ca2b6560ad0" providerId="ADAL" clId="{6F91C6B6-C7CD-4B50-9CF6-479980899DB7}" dt="2025-03-11T04:23:28.597" v="4148" actId="14100"/>
        <pc:sldMkLst>
          <pc:docMk/>
          <pc:sldMk cId="3564074973" sldId="1528"/>
        </pc:sldMkLst>
        <pc:spChg chg="mod">
          <ac:chgData name="Alfred Asterjadhi" userId="39de57b9-85c0-4fd1-aaac-8ca2b6560ad0" providerId="ADAL" clId="{6F91C6B6-C7CD-4B50-9CF6-479980899DB7}" dt="2025-03-11T03:41:01.741" v="3536" actId="20577"/>
          <ac:spMkLst>
            <pc:docMk/>
            <pc:sldMk cId="3564074973" sldId="1528"/>
            <ac:spMk id="2" creationId="{DDD76C41-6A8F-B442-247A-77D44F7AE562}"/>
          </ac:spMkLst>
        </pc:spChg>
        <pc:spChg chg="mod">
          <ac:chgData name="Alfred Asterjadhi" userId="39de57b9-85c0-4fd1-aaac-8ca2b6560ad0" providerId="ADAL" clId="{6F91C6B6-C7CD-4B50-9CF6-479980899DB7}" dt="2025-03-11T04:23:28.597" v="4148" actId="14100"/>
          <ac:spMkLst>
            <pc:docMk/>
            <pc:sldMk cId="356407497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8:05:33.887" v="5356" actId="20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8:05:42.208" v="5359" actId="20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8:05:42.208" v="5359" actId="20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8:05:48.119" v="5361" actId="20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8:05:48.119" v="5361" actId="20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addSp delSp modSp add mod">
        <pc:chgData name="Alfred Asterjadhi" userId="39de57b9-85c0-4fd1-aaac-8ca2b6560ad0" providerId="ADAL" clId="{6F91C6B6-C7CD-4B50-9CF6-479980899DB7}" dt="2025-03-11T04:36:22.988" v="4395" actId="20577"/>
        <pc:sldMkLst>
          <pc:docMk/>
          <pc:sldMk cId="3772188097" sldId="1534"/>
        </pc:sldMkLst>
        <pc:spChg chg="mod">
          <ac:chgData name="Alfred Asterjadhi" userId="39de57b9-85c0-4fd1-aaac-8ca2b6560ad0" providerId="ADAL" clId="{6F91C6B6-C7CD-4B50-9CF6-479980899DB7}" dt="2025-03-11T03:59:43.853" v="3931" actId="20577"/>
          <ac:spMkLst>
            <pc:docMk/>
            <pc:sldMk cId="3772188097" sldId="1534"/>
            <ac:spMk id="2" creationId="{B37B8CA2-2F33-485B-2A21-1BBDC5A18055}"/>
          </ac:spMkLst>
        </pc:spChg>
        <pc:spChg chg="mod">
          <ac:chgData name="Alfred Asterjadhi" userId="39de57b9-85c0-4fd1-aaac-8ca2b6560ad0" providerId="ADAL" clId="{6F91C6B6-C7CD-4B50-9CF6-479980899DB7}" dt="2025-03-11T04:36:22.988" v="4395" actId="20577"/>
          <ac:spMkLst>
            <pc:docMk/>
            <pc:sldMk cId="3772188097" sldId="1534"/>
            <ac:spMk id="3" creationId="{9F268663-C813-C5AB-E0A4-538FE1068A16}"/>
          </ac:spMkLst>
        </pc:spChg>
        <pc:picChg chg="add mod">
          <ac:chgData name="Alfred Asterjadhi" userId="39de57b9-85c0-4fd1-aaac-8ca2b6560ad0" providerId="ADAL" clId="{6F91C6B6-C7CD-4B50-9CF6-479980899DB7}" dt="2025-03-11T04:25:04.312" v="4187" actId="1076"/>
          <ac:picMkLst>
            <pc:docMk/>
            <pc:sldMk cId="3772188097" sldId="1534"/>
            <ac:picMk id="10" creationId="{CA2835CF-B53B-734F-479F-B718EE5D6213}"/>
          </ac:picMkLst>
        </pc:picChg>
      </pc:sldChg>
      <pc:sldChg chg="modSp add mod">
        <pc:chgData name="Alfred Asterjadhi" userId="39de57b9-85c0-4fd1-aaac-8ca2b6560ad0" providerId="ADAL" clId="{6F91C6B6-C7CD-4B50-9CF6-479980899DB7}" dt="2025-03-11T20:28:53.560" v="5565" actId="207"/>
        <pc:sldMkLst>
          <pc:docMk/>
          <pc:sldMk cId="3786875039" sldId="1535"/>
        </pc:sldMkLst>
        <pc:spChg chg="mod">
          <ac:chgData name="Alfred Asterjadhi" userId="39de57b9-85c0-4fd1-aaac-8ca2b6560ad0" providerId="ADAL" clId="{6F91C6B6-C7CD-4B50-9CF6-479980899DB7}" dt="2025-03-11T18:44:02.666" v="5460"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20:28:53.560" v="5565" actId="207"/>
          <ac:spMkLst>
            <pc:docMk/>
            <pc:sldMk cId="3786875039" sldId="1535"/>
            <ac:spMk id="3" creationId="{85F38ECA-91D1-FECC-A02F-5D05E2C07DD6}"/>
          </ac:spMkLst>
        </pc:spChg>
      </pc:sldChg>
      <pc:sldChg chg="addSp delSp modSp add mod">
        <pc:chgData name="Alfred Asterjadhi" userId="39de57b9-85c0-4fd1-aaac-8ca2b6560ad0" providerId="ADAL" clId="{6F91C6B6-C7CD-4B50-9CF6-479980899DB7}" dt="2025-03-11T04:36:24.597" v="4396" actId="20577"/>
        <pc:sldMkLst>
          <pc:docMk/>
          <pc:sldMk cId="3151654603" sldId="1536"/>
        </pc:sldMkLst>
        <pc:spChg chg="mod">
          <ac:chgData name="Alfred Asterjadhi" userId="39de57b9-85c0-4fd1-aaac-8ca2b6560ad0" providerId="ADAL" clId="{6F91C6B6-C7CD-4B50-9CF6-479980899DB7}" dt="2025-03-11T04:30:15.735" v="4240" actId="20577"/>
          <ac:spMkLst>
            <pc:docMk/>
            <pc:sldMk cId="3151654603" sldId="1536"/>
            <ac:spMk id="2" creationId="{8A0F1F92-2EB7-AFE2-AE16-D98C94A14534}"/>
          </ac:spMkLst>
        </pc:spChg>
        <pc:spChg chg="mod">
          <ac:chgData name="Alfred Asterjadhi" userId="39de57b9-85c0-4fd1-aaac-8ca2b6560ad0" providerId="ADAL" clId="{6F91C6B6-C7CD-4B50-9CF6-479980899DB7}" dt="2025-03-11T04:36:24.597" v="4396" actId="20577"/>
          <ac:spMkLst>
            <pc:docMk/>
            <pc:sldMk cId="3151654603" sldId="1536"/>
            <ac:spMk id="3" creationId="{804580D0-02B7-9847-FB61-114A768ED379}"/>
          </ac:spMkLst>
        </pc:spChg>
        <pc:picChg chg="add mod">
          <ac:chgData name="Alfred Asterjadhi" userId="39de57b9-85c0-4fd1-aaac-8ca2b6560ad0" providerId="ADAL" clId="{6F91C6B6-C7CD-4B50-9CF6-479980899DB7}" dt="2025-03-11T04:31:34.694" v="4266" actId="1076"/>
          <ac:picMkLst>
            <pc:docMk/>
            <pc:sldMk cId="3151654603" sldId="1536"/>
            <ac:picMk id="7" creationId="{C7D68461-12EC-08EF-D4E5-2294904EE79B}"/>
          </ac:picMkLst>
        </pc:picChg>
      </pc:sldChg>
      <pc:sldChg chg="delSp modSp add mod">
        <pc:chgData name="Alfred Asterjadhi" userId="39de57b9-85c0-4fd1-aaac-8ca2b6560ad0" providerId="ADAL" clId="{6F91C6B6-C7CD-4B50-9CF6-479980899DB7}" dt="2025-03-11T04:36:27.939" v="4398" actId="20577"/>
        <pc:sldMkLst>
          <pc:docMk/>
          <pc:sldMk cId="768621796" sldId="1537"/>
        </pc:sldMkLst>
        <pc:spChg chg="mod">
          <ac:chgData name="Alfred Asterjadhi" userId="39de57b9-85c0-4fd1-aaac-8ca2b6560ad0" providerId="ADAL" clId="{6F91C6B6-C7CD-4B50-9CF6-479980899DB7}" dt="2025-03-11T04:31:48.803" v="4268" actId="20577"/>
          <ac:spMkLst>
            <pc:docMk/>
            <pc:sldMk cId="768621796" sldId="1537"/>
            <ac:spMk id="2" creationId="{8763B79E-FBC9-2B0C-576A-228823B18061}"/>
          </ac:spMkLst>
        </pc:spChg>
        <pc:spChg chg="mod">
          <ac:chgData name="Alfred Asterjadhi" userId="39de57b9-85c0-4fd1-aaac-8ca2b6560ad0" providerId="ADAL" clId="{6F91C6B6-C7CD-4B50-9CF6-479980899DB7}" dt="2025-03-11T04:36:27.939" v="4398" actId="20577"/>
          <ac:spMkLst>
            <pc:docMk/>
            <pc:sldMk cId="768621796" sldId="1537"/>
            <ac:spMk id="3" creationId="{5DC66DDB-2DA4-0DBC-BE0A-779546483498}"/>
          </ac:spMkLst>
        </pc:spChg>
      </pc:sldChg>
      <pc:sldChg chg="modSp add mod">
        <pc:chgData name="Alfred Asterjadhi" userId="39de57b9-85c0-4fd1-aaac-8ca2b6560ad0" providerId="ADAL" clId="{6F91C6B6-C7CD-4B50-9CF6-479980899DB7}" dt="2025-03-11T04:37:23.254" v="4421" actId="20577"/>
        <pc:sldMkLst>
          <pc:docMk/>
          <pc:sldMk cId="2837358350" sldId="1538"/>
        </pc:sldMkLst>
        <pc:spChg chg="mod">
          <ac:chgData name="Alfred Asterjadhi" userId="39de57b9-85c0-4fd1-aaac-8ca2b6560ad0" providerId="ADAL" clId="{6F91C6B6-C7CD-4B50-9CF6-479980899DB7}" dt="2025-03-11T04:34:51.236" v="4358" actId="20577"/>
          <ac:spMkLst>
            <pc:docMk/>
            <pc:sldMk cId="2837358350" sldId="1538"/>
            <ac:spMk id="2" creationId="{73F6841C-5623-19AB-768C-DCC50DD23BC7}"/>
          </ac:spMkLst>
        </pc:spChg>
        <pc:spChg chg="mod">
          <ac:chgData name="Alfred Asterjadhi" userId="39de57b9-85c0-4fd1-aaac-8ca2b6560ad0" providerId="ADAL" clId="{6F91C6B6-C7CD-4B50-9CF6-479980899DB7}" dt="2025-03-11T04:37:23.254" v="4421" actId="20577"/>
          <ac:spMkLst>
            <pc:docMk/>
            <pc:sldMk cId="2837358350" sldId="1538"/>
            <ac:spMk id="3" creationId="{CCC00F45-B023-2067-57F7-80CE6FAF7CEA}"/>
          </ac:spMkLst>
        </pc:spChg>
      </pc:sldChg>
      <pc:sldChg chg="modSp add mod">
        <pc:chgData name="Alfred Asterjadhi" userId="39de57b9-85c0-4fd1-aaac-8ca2b6560ad0" providerId="ADAL" clId="{6F91C6B6-C7CD-4B50-9CF6-479980899DB7}" dt="2025-03-13T04:29:38.946" v="7199" actId="207"/>
        <pc:sldMkLst>
          <pc:docMk/>
          <pc:sldMk cId="4081425834" sldId="1539"/>
        </pc:sldMkLst>
        <pc:spChg chg="mod">
          <ac:chgData name="Alfred Asterjadhi" userId="39de57b9-85c0-4fd1-aaac-8ca2b6560ad0" providerId="ADAL" clId="{6F91C6B6-C7CD-4B50-9CF6-479980899DB7}" dt="2025-03-13T04:29:38.946" v="7199"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3T04:29:45.893" v="7214" actId="207"/>
        <pc:sldMkLst>
          <pc:docMk/>
          <pc:sldMk cId="2838276393" sldId="1540"/>
        </pc:sldMkLst>
        <pc:spChg chg="mod">
          <ac:chgData name="Alfred Asterjadhi" userId="39de57b9-85c0-4fd1-aaac-8ca2b6560ad0" providerId="ADAL" clId="{6F91C6B6-C7CD-4B50-9CF6-479980899DB7}" dt="2025-03-13T04:29:45.893" v="7214" actId="207"/>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3T16:53:43.814" v="7448" actId="207"/>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3T16:53:43.814" v="7448" actId="207"/>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20:39:42.578" v="5600" actId="20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20:39:42.578" v="5600" actId="20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20:40:50.495" v="5603" actId="20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20:40:50.495" v="5603" actId="207"/>
          <ac:spMkLst>
            <pc:docMk/>
            <pc:sldMk cId="1421185809" sldId="1545"/>
            <ac:spMk id="3" creationId="{FF33C2E4-4B4A-0099-BA85-406A77EDDAAD}"/>
          </ac:spMkLst>
        </pc:spChg>
      </pc:sldChg>
      <pc:sldChg chg="modSp add mod">
        <pc:chgData name="Alfred Asterjadhi" userId="39de57b9-85c0-4fd1-aaac-8ca2b6560ad0" providerId="ADAL" clId="{6F91C6B6-C7CD-4B50-9CF6-479980899DB7}" dt="2025-03-11T20:40:55.602" v="5605" actId="207"/>
        <pc:sldMkLst>
          <pc:docMk/>
          <pc:sldMk cId="3064844911" sldId="1546"/>
        </pc:sldMkLst>
        <pc:spChg chg="mod">
          <ac:chgData name="Alfred Asterjadhi" userId="39de57b9-85c0-4fd1-aaac-8ca2b6560ad0" providerId="ADAL" clId="{6F91C6B6-C7CD-4B50-9CF6-479980899DB7}" dt="2025-03-11T18:44:46.755" v="5470" actId="20577"/>
          <ac:spMkLst>
            <pc:docMk/>
            <pc:sldMk cId="3064844911" sldId="1546"/>
            <ac:spMk id="2" creationId="{76A6F117-F4B8-E008-1AC9-A480E77CD82A}"/>
          </ac:spMkLst>
        </pc:spChg>
        <pc:spChg chg="mod">
          <ac:chgData name="Alfred Asterjadhi" userId="39de57b9-85c0-4fd1-aaac-8ca2b6560ad0" providerId="ADAL" clId="{6F91C6B6-C7CD-4B50-9CF6-479980899DB7}" dt="2025-03-11T20:40:55.602" v="5605" actId="207"/>
          <ac:spMkLst>
            <pc:docMk/>
            <pc:sldMk cId="3064844911" sldId="1546"/>
            <ac:spMk id="3" creationId="{7CB15858-AE7E-396B-7812-06E871A7A099}"/>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pChg chg="mod">
          <ac:chgData name="Alfred Asterjadhi" userId="39de57b9-85c0-4fd1-aaac-8ca2b6560ad0" providerId="ADAL" clId="{6F91C6B6-C7CD-4B50-9CF6-479980899DB7}" dt="2025-03-11T17:54:12.036" v="5276" actId="20577"/>
          <ac:spMkLst>
            <pc:docMk/>
            <pc:sldMk cId="1730414187" sldId="1547"/>
            <ac:spMk id="2" creationId="{5E076846-BDE8-4854-2E26-52842B051235}"/>
          </ac:spMkLst>
        </pc:spChg>
        <pc:spChg chg="mod">
          <ac:chgData name="Alfred Asterjadhi" userId="39de57b9-85c0-4fd1-aaac-8ca2b6560ad0" providerId="ADAL" clId="{6F91C6B6-C7CD-4B50-9CF6-479980899DB7}" dt="2025-03-11T17:55:12.824" v="5348" actId="13926"/>
          <ac:spMkLst>
            <pc:docMk/>
            <pc:sldMk cId="1730414187" sldId="1547"/>
            <ac:spMk id="3" creationId="{E100B2D2-E769-2C26-6B8E-CC6410D9796C}"/>
          </ac:spMkLst>
        </pc:spChg>
      </pc:sldChg>
      <pc:sldChg chg="modSp add mod">
        <pc:chgData name="Alfred Asterjadhi" userId="39de57b9-85c0-4fd1-aaac-8ca2b6560ad0" providerId="ADAL" clId="{6F91C6B6-C7CD-4B50-9CF6-479980899DB7}" dt="2025-03-11T18:10:57.130" v="5383" actId="207"/>
        <pc:sldMkLst>
          <pc:docMk/>
          <pc:sldMk cId="414412318" sldId="1548"/>
        </pc:sldMkLst>
        <pc:spChg chg="mod">
          <ac:chgData name="Alfred Asterjadhi" userId="39de57b9-85c0-4fd1-aaac-8ca2b6560ad0" providerId="ADAL" clId="{6F91C6B6-C7CD-4B50-9CF6-479980899DB7}" dt="2025-03-11T18:05:20.516" v="5355" actId="20577"/>
          <ac:spMkLst>
            <pc:docMk/>
            <pc:sldMk cId="414412318" sldId="1548"/>
            <ac:spMk id="2" creationId="{4BC45ECD-3DB1-2DBE-5C74-67C9566E984D}"/>
          </ac:spMkLst>
        </pc:spChg>
        <pc:spChg chg="mod">
          <ac:chgData name="Alfred Asterjadhi" userId="39de57b9-85c0-4fd1-aaac-8ca2b6560ad0" providerId="ADAL" clId="{6F91C6B6-C7CD-4B50-9CF6-479980899DB7}" dt="2025-03-11T18:10:57.130" v="5383" actId="207"/>
          <ac:spMkLst>
            <pc:docMk/>
            <pc:sldMk cId="414412318" sldId="1548"/>
            <ac:spMk id="3" creationId="{4F630976-852C-A6ED-1E02-2544B2F8235E}"/>
          </ac:spMkLst>
        </pc:spChg>
      </pc:sldChg>
      <pc:sldChg chg="modSp add mod">
        <pc:chgData name="Alfred Asterjadhi" userId="39de57b9-85c0-4fd1-aaac-8ca2b6560ad0" providerId="ADAL" clId="{6F91C6B6-C7CD-4B50-9CF6-479980899DB7}" dt="2025-03-11T18:43:44.071" v="5457" actId="207"/>
        <pc:sldMkLst>
          <pc:docMk/>
          <pc:sldMk cId="1784266613" sldId="1549"/>
        </pc:sldMkLst>
        <pc:spChg chg="mod">
          <ac:chgData name="Alfred Asterjadhi" userId="39de57b9-85c0-4fd1-aaac-8ca2b6560ad0" providerId="ADAL" clId="{6F91C6B6-C7CD-4B50-9CF6-479980899DB7}" dt="2025-03-11T18:11:12.561" v="5385" actId="20577"/>
          <ac:spMkLst>
            <pc:docMk/>
            <pc:sldMk cId="1784266613" sldId="1549"/>
            <ac:spMk id="2" creationId="{4578D83B-549C-06C8-1964-8C0E46039AEC}"/>
          </ac:spMkLst>
        </pc:spChg>
        <pc:spChg chg="mod">
          <ac:chgData name="Alfred Asterjadhi" userId="39de57b9-85c0-4fd1-aaac-8ca2b6560ad0" providerId="ADAL" clId="{6F91C6B6-C7CD-4B50-9CF6-479980899DB7}" dt="2025-03-11T18:43:44.071" v="5457" actId="207"/>
          <ac:spMkLst>
            <pc:docMk/>
            <pc:sldMk cId="1784266613" sldId="1549"/>
            <ac:spMk id="3" creationId="{9C70A1FF-C778-8375-4C49-A8CEE380DB60}"/>
          </ac:spMkLst>
        </pc:spChg>
      </pc:sldChg>
      <pc:sldChg chg="modSp add mod">
        <pc:chgData name="Alfred Asterjadhi" userId="39de57b9-85c0-4fd1-aaac-8ca2b6560ad0" providerId="ADAL" clId="{6F91C6B6-C7CD-4B50-9CF6-479980899DB7}" dt="2025-03-13T04:30:30.193" v="7216" actId="207"/>
        <pc:sldMkLst>
          <pc:docMk/>
          <pc:sldMk cId="846996581" sldId="1550"/>
        </pc:sldMkLst>
        <pc:spChg chg="mod">
          <ac:chgData name="Alfred Asterjadhi" userId="39de57b9-85c0-4fd1-aaac-8ca2b6560ad0" providerId="ADAL" clId="{6F91C6B6-C7CD-4B50-9CF6-479980899DB7}" dt="2025-03-12T13:44:18.624" v="5684" actId="20577"/>
          <ac:spMkLst>
            <pc:docMk/>
            <pc:sldMk cId="846996581" sldId="1550"/>
            <ac:spMk id="2" creationId="{04F10D44-1E4E-2140-E98C-632F568CA6BC}"/>
          </ac:spMkLst>
        </pc:spChg>
        <pc:spChg chg="mod">
          <ac:chgData name="Alfred Asterjadhi" userId="39de57b9-85c0-4fd1-aaac-8ca2b6560ad0" providerId="ADAL" clId="{6F91C6B6-C7CD-4B50-9CF6-479980899DB7}" dt="2025-03-13T04:30:30.193" v="7216" actId="207"/>
          <ac:spMkLst>
            <pc:docMk/>
            <pc:sldMk cId="846996581" sldId="1550"/>
            <ac:spMk id="3" creationId="{311B1283-6088-E257-5A0D-CB9809943E50}"/>
          </ac:spMkLst>
        </pc:spChg>
      </pc:sldChg>
      <pc:sldChg chg="modSp add mod">
        <pc:chgData name="Alfred Asterjadhi" userId="39de57b9-85c0-4fd1-aaac-8ca2b6560ad0" providerId="ADAL" clId="{6F91C6B6-C7CD-4B50-9CF6-479980899DB7}" dt="2025-03-13T04:30:48.101" v="7232" actId="207"/>
        <pc:sldMkLst>
          <pc:docMk/>
          <pc:sldMk cId="3461268677" sldId="1551"/>
        </pc:sldMkLst>
        <pc:spChg chg="mod">
          <ac:chgData name="Alfred Asterjadhi" userId="39de57b9-85c0-4fd1-aaac-8ca2b6560ad0" providerId="ADAL" clId="{6F91C6B6-C7CD-4B50-9CF6-479980899DB7}" dt="2025-03-12T13:59:38.763" v="5791" actId="20577"/>
          <ac:spMkLst>
            <pc:docMk/>
            <pc:sldMk cId="3461268677" sldId="1551"/>
            <ac:spMk id="2" creationId="{5387F7C2-261A-9DFB-18DC-CD3189E36AA6}"/>
          </ac:spMkLst>
        </pc:spChg>
        <pc:spChg chg="mod">
          <ac:chgData name="Alfred Asterjadhi" userId="39de57b9-85c0-4fd1-aaac-8ca2b6560ad0" providerId="ADAL" clId="{6F91C6B6-C7CD-4B50-9CF6-479980899DB7}" dt="2025-03-13T04:30:48.101" v="7232" actId="207"/>
          <ac:spMkLst>
            <pc:docMk/>
            <pc:sldMk cId="3461268677" sldId="1551"/>
            <ac:spMk id="3" creationId="{4588CF50-0230-B954-FC9A-5EC545617097}"/>
          </ac:spMkLst>
        </pc:spChg>
      </pc:sldChg>
      <pc:sldChg chg="modSp add mod">
        <pc:chgData name="Alfred Asterjadhi" userId="39de57b9-85c0-4fd1-aaac-8ca2b6560ad0" providerId="ADAL" clId="{6F91C6B6-C7CD-4B50-9CF6-479980899DB7}" dt="2025-03-13T04:31:08.724" v="7249" actId="207"/>
        <pc:sldMkLst>
          <pc:docMk/>
          <pc:sldMk cId="1268047468" sldId="1552"/>
        </pc:sldMkLst>
        <pc:spChg chg="mod">
          <ac:chgData name="Alfred Asterjadhi" userId="39de57b9-85c0-4fd1-aaac-8ca2b6560ad0" providerId="ADAL" clId="{6F91C6B6-C7CD-4B50-9CF6-479980899DB7}" dt="2025-03-12T17:42:30.778" v="6142" actId="20577"/>
          <ac:spMkLst>
            <pc:docMk/>
            <pc:sldMk cId="1268047468" sldId="1552"/>
            <ac:spMk id="2" creationId="{8746C94C-ACF0-4A8F-5C41-B183197796BF}"/>
          </ac:spMkLst>
        </pc:spChg>
        <pc:spChg chg="mod">
          <ac:chgData name="Alfred Asterjadhi" userId="39de57b9-85c0-4fd1-aaac-8ca2b6560ad0" providerId="ADAL" clId="{6F91C6B6-C7CD-4B50-9CF6-479980899DB7}" dt="2025-03-13T04:31:08.724" v="7249" actId="207"/>
          <ac:spMkLst>
            <pc:docMk/>
            <pc:sldMk cId="1268047468" sldId="1552"/>
            <ac:spMk id="3" creationId="{27F6F6B9-24C6-4100-73FF-16F15355537B}"/>
          </ac:spMkLst>
        </pc:spChg>
      </pc:sldChg>
      <pc:sldChg chg="modSp add mod">
        <pc:chgData name="Alfred Asterjadhi" userId="39de57b9-85c0-4fd1-aaac-8ca2b6560ad0" providerId="ADAL" clId="{6F91C6B6-C7CD-4B50-9CF6-479980899DB7}" dt="2025-03-13T04:33:18.257" v="7308" actId="404"/>
        <pc:sldMkLst>
          <pc:docMk/>
          <pc:sldMk cId="304308397" sldId="1553"/>
        </pc:sldMkLst>
        <pc:spChg chg="mod">
          <ac:chgData name="Alfred Asterjadhi" userId="39de57b9-85c0-4fd1-aaac-8ca2b6560ad0" providerId="ADAL" clId="{6F91C6B6-C7CD-4B50-9CF6-479980899DB7}" dt="2025-03-12T17:51:23.863" v="6197" actId="20577"/>
          <ac:spMkLst>
            <pc:docMk/>
            <pc:sldMk cId="304308397" sldId="1553"/>
            <ac:spMk id="2" creationId="{1CD60C46-8F85-D16B-E3EE-EF6E29C08339}"/>
          </ac:spMkLst>
        </pc:spChg>
        <pc:spChg chg="mod">
          <ac:chgData name="Alfred Asterjadhi" userId="39de57b9-85c0-4fd1-aaac-8ca2b6560ad0" providerId="ADAL" clId="{6F91C6B6-C7CD-4B50-9CF6-479980899DB7}" dt="2025-03-13T04:33:18.257" v="7308" actId="404"/>
          <ac:spMkLst>
            <pc:docMk/>
            <pc:sldMk cId="304308397" sldId="1553"/>
            <ac:spMk id="3" creationId="{2051B8B5-4027-8414-DCBE-7F75A2A38937}"/>
          </ac:spMkLst>
        </pc:spChg>
      </pc:sldChg>
      <pc:sldChg chg="modSp add mod">
        <pc:chgData name="Alfred Asterjadhi" userId="39de57b9-85c0-4fd1-aaac-8ca2b6560ad0" providerId="ADAL" clId="{6F91C6B6-C7CD-4B50-9CF6-479980899DB7}" dt="2025-03-13T16:54:54.451" v="7476" actId="207"/>
        <pc:sldMkLst>
          <pc:docMk/>
          <pc:sldMk cId="3085445555" sldId="1554"/>
        </pc:sldMkLst>
        <pc:spChg chg="mod">
          <ac:chgData name="Alfred Asterjadhi" userId="39de57b9-85c0-4fd1-aaac-8ca2b6560ad0" providerId="ADAL" clId="{6F91C6B6-C7CD-4B50-9CF6-479980899DB7}" dt="2025-03-13T03:00:08.459" v="6857" actId="20577"/>
          <ac:spMkLst>
            <pc:docMk/>
            <pc:sldMk cId="3085445555" sldId="1554"/>
            <ac:spMk id="2" creationId="{F46C6C48-B9AC-7E11-75DA-47B5D2F873B2}"/>
          </ac:spMkLst>
        </pc:spChg>
        <pc:spChg chg="mod">
          <ac:chgData name="Alfred Asterjadhi" userId="39de57b9-85c0-4fd1-aaac-8ca2b6560ad0" providerId="ADAL" clId="{6F91C6B6-C7CD-4B50-9CF6-479980899DB7}" dt="2025-03-13T16:54:54.451" v="7476" actId="207"/>
          <ac:spMkLst>
            <pc:docMk/>
            <pc:sldMk cId="3085445555" sldId="1554"/>
            <ac:spMk id="3" creationId="{B9578EF4-A47D-85A3-C5D4-2AB19E3DDFEF}"/>
          </ac:spMkLst>
        </pc:spChg>
      </pc:sldChg>
      <pc:sldChg chg="modSp add mod">
        <pc:chgData name="Alfred Asterjadhi" userId="39de57b9-85c0-4fd1-aaac-8ca2b6560ad0" providerId="ADAL" clId="{6F91C6B6-C7CD-4B50-9CF6-479980899DB7}" dt="2025-03-13T16:55:02.286" v="7478" actId="207"/>
        <pc:sldMkLst>
          <pc:docMk/>
          <pc:sldMk cId="853864361" sldId="1555"/>
        </pc:sldMkLst>
        <pc:spChg chg="mod">
          <ac:chgData name="Alfred Asterjadhi" userId="39de57b9-85c0-4fd1-aaac-8ca2b6560ad0" providerId="ADAL" clId="{6F91C6B6-C7CD-4B50-9CF6-479980899DB7}" dt="2025-03-13T03:00:10.328" v="6858" actId="20577"/>
          <ac:spMkLst>
            <pc:docMk/>
            <pc:sldMk cId="853864361" sldId="1555"/>
            <ac:spMk id="2" creationId="{0BBC0BF2-A634-8C0D-4DB4-474CB258AB2B}"/>
          </ac:spMkLst>
        </pc:spChg>
        <pc:spChg chg="mod">
          <ac:chgData name="Alfred Asterjadhi" userId="39de57b9-85c0-4fd1-aaac-8ca2b6560ad0" providerId="ADAL" clId="{6F91C6B6-C7CD-4B50-9CF6-479980899DB7}" dt="2025-03-13T16:55:02.286" v="7478" actId="207"/>
          <ac:spMkLst>
            <pc:docMk/>
            <pc:sldMk cId="853864361" sldId="1555"/>
            <ac:spMk id="3" creationId="{E1D84E14-DF0A-A363-E51B-91A420B8D7A8}"/>
          </ac:spMkLst>
        </pc:spChg>
      </pc:sldChg>
      <pc:sldChg chg="modSp add mod">
        <pc:chgData name="Alfred Asterjadhi" userId="39de57b9-85c0-4fd1-aaac-8ca2b6560ad0" providerId="ADAL" clId="{6F91C6B6-C7CD-4B50-9CF6-479980899DB7}" dt="2025-03-13T16:55:07.168" v="7480" actId="207"/>
        <pc:sldMkLst>
          <pc:docMk/>
          <pc:sldMk cId="699953151" sldId="1556"/>
        </pc:sldMkLst>
        <pc:spChg chg="mod">
          <ac:chgData name="Alfred Asterjadhi" userId="39de57b9-85c0-4fd1-aaac-8ca2b6560ad0" providerId="ADAL" clId="{6F91C6B6-C7CD-4B50-9CF6-479980899DB7}" dt="2025-03-13T03:00:12.432" v="6859" actId="20577"/>
          <ac:spMkLst>
            <pc:docMk/>
            <pc:sldMk cId="699953151" sldId="1556"/>
            <ac:spMk id="2" creationId="{84242A6E-DD38-03FB-572C-E502B3448CA1}"/>
          </ac:spMkLst>
        </pc:spChg>
        <pc:spChg chg="mod">
          <ac:chgData name="Alfred Asterjadhi" userId="39de57b9-85c0-4fd1-aaac-8ca2b6560ad0" providerId="ADAL" clId="{6F91C6B6-C7CD-4B50-9CF6-479980899DB7}" dt="2025-03-13T16:55:07.168" v="7480" actId="207"/>
          <ac:spMkLst>
            <pc:docMk/>
            <pc:sldMk cId="699953151" sldId="1556"/>
            <ac:spMk id="3" creationId="{7FA496A8-3ED9-E2E2-106D-298CE0BA48FD}"/>
          </ac:spMkLst>
        </pc:spChg>
      </pc:sldChg>
      <pc:sldChg chg="modSp add mod">
        <pc:chgData name="Alfred Asterjadhi" userId="39de57b9-85c0-4fd1-aaac-8ca2b6560ad0" providerId="ADAL" clId="{6F91C6B6-C7CD-4B50-9CF6-479980899DB7}" dt="2025-03-13T16:55:25.552" v="7496" actId="207"/>
        <pc:sldMkLst>
          <pc:docMk/>
          <pc:sldMk cId="2838563779" sldId="1557"/>
        </pc:sldMkLst>
        <pc:spChg chg="mod">
          <ac:chgData name="Alfred Asterjadhi" userId="39de57b9-85c0-4fd1-aaac-8ca2b6560ad0" providerId="ADAL" clId="{6F91C6B6-C7CD-4B50-9CF6-479980899DB7}" dt="2025-03-13T03:00:14.173" v="6860" actId="20577"/>
          <ac:spMkLst>
            <pc:docMk/>
            <pc:sldMk cId="2838563779" sldId="1557"/>
            <ac:spMk id="2" creationId="{701B3B66-C253-759E-8F68-8A19D1191375}"/>
          </ac:spMkLst>
        </pc:spChg>
        <pc:spChg chg="mod">
          <ac:chgData name="Alfred Asterjadhi" userId="39de57b9-85c0-4fd1-aaac-8ca2b6560ad0" providerId="ADAL" clId="{6F91C6B6-C7CD-4B50-9CF6-479980899DB7}" dt="2025-03-13T16:55:25.552" v="7496" actId="207"/>
          <ac:spMkLst>
            <pc:docMk/>
            <pc:sldMk cId="2838563779" sldId="1557"/>
            <ac:spMk id="3" creationId="{344EBCD0-99D0-82B8-E5CC-2A5FB1214EB9}"/>
          </ac:spMkLst>
        </pc:spChg>
      </pc:sldChg>
      <pc:sldChg chg="modSp add mod">
        <pc:chgData name="Alfred Asterjadhi" userId="39de57b9-85c0-4fd1-aaac-8ca2b6560ad0" providerId="ADAL" clId="{6F91C6B6-C7CD-4B50-9CF6-479980899DB7}" dt="2025-03-13T16:55:45.598" v="7498" actId="207"/>
        <pc:sldMkLst>
          <pc:docMk/>
          <pc:sldMk cId="144756712" sldId="1558"/>
        </pc:sldMkLst>
        <pc:spChg chg="mod">
          <ac:chgData name="Alfred Asterjadhi" userId="39de57b9-85c0-4fd1-aaac-8ca2b6560ad0" providerId="ADAL" clId="{6F91C6B6-C7CD-4B50-9CF6-479980899DB7}" dt="2025-03-13T03:00:16.391" v="6862" actId="20577"/>
          <ac:spMkLst>
            <pc:docMk/>
            <pc:sldMk cId="144756712" sldId="1558"/>
            <ac:spMk id="2" creationId="{A9F26143-D55C-399E-7A12-FB5456CC76B6}"/>
          </ac:spMkLst>
        </pc:spChg>
        <pc:spChg chg="mod">
          <ac:chgData name="Alfred Asterjadhi" userId="39de57b9-85c0-4fd1-aaac-8ca2b6560ad0" providerId="ADAL" clId="{6F91C6B6-C7CD-4B50-9CF6-479980899DB7}" dt="2025-03-13T16:55:45.598" v="7498" actId="207"/>
          <ac:spMkLst>
            <pc:docMk/>
            <pc:sldMk cId="144756712" sldId="1558"/>
            <ac:spMk id="3" creationId="{A8745F02-F629-1238-75E4-6770BE7AAD55}"/>
          </ac:spMkLst>
        </pc:spChg>
      </pc:sldChg>
      <pc:sldChg chg="modSp add mod">
        <pc:chgData name="Alfred Asterjadhi" userId="39de57b9-85c0-4fd1-aaac-8ca2b6560ad0" providerId="ADAL" clId="{6F91C6B6-C7CD-4B50-9CF6-479980899DB7}" dt="2025-03-13T16:54:16.230" v="7464" actId="207"/>
        <pc:sldMkLst>
          <pc:docMk/>
          <pc:sldMk cId="474106842" sldId="1559"/>
        </pc:sldMkLst>
        <pc:spChg chg="mod">
          <ac:chgData name="Alfred Asterjadhi" userId="39de57b9-85c0-4fd1-aaac-8ca2b6560ad0" providerId="ADAL" clId="{6F91C6B6-C7CD-4B50-9CF6-479980899DB7}" dt="2025-03-13T03:00:03.697" v="6855" actId="20577"/>
          <ac:spMkLst>
            <pc:docMk/>
            <pc:sldMk cId="474106842" sldId="1559"/>
            <ac:spMk id="2" creationId="{632DE815-C0F8-1415-C215-EC006009284D}"/>
          </ac:spMkLst>
        </pc:spChg>
        <pc:spChg chg="mod">
          <ac:chgData name="Alfred Asterjadhi" userId="39de57b9-85c0-4fd1-aaac-8ca2b6560ad0" providerId="ADAL" clId="{6F91C6B6-C7CD-4B50-9CF6-479980899DB7}" dt="2025-03-13T16:54:16.230" v="7464" actId="207"/>
          <ac:spMkLst>
            <pc:docMk/>
            <pc:sldMk cId="474106842" sldId="1559"/>
            <ac:spMk id="3" creationId="{D51A0C08-8BC8-8C77-401D-BC36ADF60923}"/>
          </ac:spMkLst>
        </pc:spChg>
      </pc:sldChg>
      <pc:sldChg chg="modSp add mod">
        <pc:chgData name="Alfred Asterjadhi" userId="39de57b9-85c0-4fd1-aaac-8ca2b6560ad0" providerId="ADAL" clId="{6F91C6B6-C7CD-4B50-9CF6-479980899DB7}" dt="2025-03-13T16:54:37.006" v="7471" actId="207"/>
        <pc:sldMkLst>
          <pc:docMk/>
          <pc:sldMk cId="473126591" sldId="1560"/>
        </pc:sldMkLst>
        <pc:spChg chg="mod">
          <ac:chgData name="Alfred Asterjadhi" userId="39de57b9-85c0-4fd1-aaac-8ca2b6560ad0" providerId="ADAL" clId="{6F91C6B6-C7CD-4B50-9CF6-479980899DB7}" dt="2025-03-13T03:00:05.674" v="6856" actId="20577"/>
          <ac:spMkLst>
            <pc:docMk/>
            <pc:sldMk cId="473126591" sldId="1560"/>
            <ac:spMk id="2" creationId="{4430B623-ACE3-7239-D938-8D10E60CF26D}"/>
          </ac:spMkLst>
        </pc:spChg>
        <pc:spChg chg="mod">
          <ac:chgData name="Alfred Asterjadhi" userId="39de57b9-85c0-4fd1-aaac-8ca2b6560ad0" providerId="ADAL" clId="{6F91C6B6-C7CD-4B50-9CF6-479980899DB7}" dt="2025-03-13T16:54:37.006" v="7471" actId="207"/>
          <ac:spMkLst>
            <pc:docMk/>
            <pc:sldMk cId="473126591" sldId="1560"/>
            <ac:spMk id="3" creationId="{9A770EC7-1E3A-1B14-8364-6BD6E45F70BF}"/>
          </ac:spMkLst>
        </pc:spChg>
      </pc:sldChg>
      <pc:sldChg chg="modSp new mod">
        <pc:chgData name="Alfred Asterjadhi" userId="39de57b9-85c0-4fd1-aaac-8ca2b6560ad0" providerId="ADAL" clId="{6F91C6B6-C7CD-4B50-9CF6-479980899DB7}" dt="2025-03-13T16:58:36.879" v="7572" actId="403"/>
        <pc:sldMkLst>
          <pc:docMk/>
          <pc:sldMk cId="2049066175" sldId="1561"/>
        </pc:sldMkLst>
        <pc:spChg chg="mod">
          <ac:chgData name="Alfred Asterjadhi" userId="39de57b9-85c0-4fd1-aaac-8ca2b6560ad0" providerId="ADAL" clId="{6F91C6B6-C7CD-4B50-9CF6-479980899DB7}" dt="2025-03-13T03:30:51.434" v="7029" actId="20577"/>
          <ac:spMkLst>
            <pc:docMk/>
            <pc:sldMk cId="2049066175" sldId="1561"/>
            <ac:spMk id="2" creationId="{6F7C5208-A5EC-6CA1-4DC2-93005122DC93}"/>
          </ac:spMkLst>
        </pc:spChg>
        <pc:spChg chg="mod">
          <ac:chgData name="Alfred Asterjadhi" userId="39de57b9-85c0-4fd1-aaac-8ca2b6560ad0" providerId="ADAL" clId="{6F91C6B6-C7CD-4B50-9CF6-479980899DB7}" dt="2025-03-13T16:58:36.879" v="7572" actId="403"/>
          <ac:spMkLst>
            <pc:docMk/>
            <pc:sldMk cId="2049066175" sldId="1561"/>
            <ac:spMk id="3" creationId="{51E83954-C753-5AD7-25AD-2E496A896778}"/>
          </ac:spMkLst>
        </pc:spChg>
      </pc:sldChg>
      <pc:sldChg chg="modSp add mod">
        <pc:chgData name="Alfred Asterjadhi" userId="39de57b9-85c0-4fd1-aaac-8ca2b6560ad0" providerId="ADAL" clId="{6F91C6B6-C7CD-4B50-9CF6-479980899DB7}" dt="2025-03-13T04:35:59.622" v="7354" actId="20577"/>
        <pc:sldMkLst>
          <pc:docMk/>
          <pc:sldMk cId="1843795941" sldId="1562"/>
        </pc:sldMkLst>
        <pc:spChg chg="mod">
          <ac:chgData name="Alfred Asterjadhi" userId="39de57b9-85c0-4fd1-aaac-8ca2b6560ad0" providerId="ADAL" clId="{6F91C6B6-C7CD-4B50-9CF6-479980899DB7}" dt="2025-03-13T03:16:06.075" v="6951" actId="20577"/>
          <ac:spMkLst>
            <pc:docMk/>
            <pc:sldMk cId="1843795941" sldId="1562"/>
            <ac:spMk id="2" creationId="{FE80ECD5-8391-4B95-D074-A9538C153229}"/>
          </ac:spMkLst>
        </pc:spChg>
        <pc:spChg chg="mod">
          <ac:chgData name="Alfred Asterjadhi" userId="39de57b9-85c0-4fd1-aaac-8ca2b6560ad0" providerId="ADAL" clId="{6F91C6B6-C7CD-4B50-9CF6-479980899DB7}" dt="2025-03-13T04:35:59.622" v="7354" actId="20577"/>
          <ac:spMkLst>
            <pc:docMk/>
            <pc:sldMk cId="1843795941" sldId="1562"/>
            <ac:spMk id="3" creationId="{450D2F17-800E-8B9B-EB82-1017C65454D1}"/>
          </ac:spMkLst>
        </pc:spChg>
      </pc:sldChg>
      <pc:sldChg chg="modSp add mod">
        <pc:chgData name="Alfred Asterjadhi" userId="39de57b9-85c0-4fd1-aaac-8ca2b6560ad0" providerId="ADAL" clId="{6F91C6B6-C7CD-4B50-9CF6-479980899DB7}" dt="2025-03-13T17:07:59.867" v="7935" actId="20577"/>
        <pc:sldMkLst>
          <pc:docMk/>
          <pc:sldMk cId="1475599824" sldId="1563"/>
        </pc:sldMkLst>
        <pc:spChg chg="mod">
          <ac:chgData name="Alfred Asterjadhi" userId="39de57b9-85c0-4fd1-aaac-8ca2b6560ad0" providerId="ADAL" clId="{6F91C6B6-C7CD-4B50-9CF6-479980899DB7}" dt="2025-03-13T16:59:28.132" v="7602" actId="20577"/>
          <ac:spMkLst>
            <pc:docMk/>
            <pc:sldMk cId="1475599824" sldId="1563"/>
            <ac:spMk id="2" creationId="{CB458979-BA01-65F7-09FE-973B75A2F8D6}"/>
          </ac:spMkLst>
        </pc:spChg>
        <pc:spChg chg="mod">
          <ac:chgData name="Alfred Asterjadhi" userId="39de57b9-85c0-4fd1-aaac-8ca2b6560ad0" providerId="ADAL" clId="{6F91C6B6-C7CD-4B50-9CF6-479980899DB7}" dt="2025-03-13T17:07:59.867" v="7935" actId="20577"/>
          <ac:spMkLst>
            <pc:docMk/>
            <pc:sldMk cId="1475599824" sldId="1563"/>
            <ac:spMk id="3" creationId="{0482ADFE-0857-0BF9-AB5F-B258760C5670}"/>
          </ac:spMkLst>
        </pc:spChg>
      </pc:sldChg>
      <pc:sldChg chg="addSp delSp modSp add mod chgLayout">
        <pc:chgData name="Alfred Asterjadhi" userId="39de57b9-85c0-4fd1-aaac-8ca2b6560ad0" providerId="ADAL" clId="{6F91C6B6-C7CD-4B50-9CF6-479980899DB7}" dt="2025-03-13T17:22:20.605" v="8068"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add del mod">
          <ac:chgData name="Alfred Asterjadhi" userId="39de57b9-85c0-4fd1-aaac-8ca2b6560ad0" providerId="ADAL" clId="{6F91C6B6-C7CD-4B50-9CF6-479980899DB7}" dt="2025-03-13T17:10:28.921" v="7954" actId="6264"/>
          <ac:spMkLst>
            <pc:docMk/>
            <pc:sldMk cId="1704959303" sldId="1564"/>
            <ac:spMk id="3" creationId="{CAC87A48-5233-9FC9-9AAC-7FC2CEBDCAA2}"/>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pChg chg="add del mod">
          <ac:chgData name="Alfred Asterjadhi" userId="39de57b9-85c0-4fd1-aaac-8ca2b6560ad0" providerId="ADAL" clId="{6F91C6B6-C7CD-4B50-9CF6-479980899DB7}" dt="2025-03-13T17:10:28.921" v="7954" actId="6264"/>
          <ac:spMkLst>
            <pc:docMk/>
            <pc:sldMk cId="1704959303" sldId="1564"/>
            <ac:spMk id="7" creationId="{C82E01BF-55B0-263B-3D5D-31B9ECD1CB72}"/>
          </ac:spMkLst>
        </pc:spChg>
        <pc:spChg chg="add del mod">
          <ac:chgData name="Alfred Asterjadhi" userId="39de57b9-85c0-4fd1-aaac-8ca2b6560ad0" providerId="ADAL" clId="{6F91C6B6-C7CD-4B50-9CF6-479980899DB7}" dt="2025-03-13T17:10:28.921" v="7954" actId="6264"/>
          <ac:spMkLst>
            <pc:docMk/>
            <pc:sldMk cId="1704959303" sldId="1564"/>
            <ac:spMk id="8" creationId="{53649362-04AD-7712-FAC8-DCF0DC3CA4C4}"/>
          </ac:spMkLst>
        </pc:spChg>
        <pc:spChg chg="add del mod">
          <ac:chgData name="Alfred Asterjadhi" userId="39de57b9-85c0-4fd1-aaac-8ca2b6560ad0" providerId="ADAL" clId="{6F91C6B6-C7CD-4B50-9CF6-479980899DB7}" dt="2025-03-13T17:10:28.921" v="7954" actId="6264"/>
          <ac:spMkLst>
            <pc:docMk/>
            <pc:sldMk cId="1704959303" sldId="1564"/>
            <ac:spMk id="9" creationId="{6616EFCC-0CE2-05E0-62F8-E21F16BE3189}"/>
          </ac:spMkLst>
        </pc:spChg>
        <pc:spChg chg="del mod">
          <ac:chgData name="Alfred Asterjadhi" userId="39de57b9-85c0-4fd1-aaac-8ca2b6560ad0" providerId="ADAL" clId="{6F91C6B6-C7CD-4B50-9CF6-479980899DB7}" dt="2025-03-13T17:10:28.921" v="7954" actId="6264"/>
          <ac:spMkLst>
            <pc:docMk/>
            <pc:sldMk cId="1704959303" sldId="1564"/>
            <ac:spMk id="10" creationId="{A8BEAB90-77C7-2960-6DEA-14D0A446277B}"/>
          </ac:spMkLst>
        </pc:spChg>
        <pc:spChg chg="add mod ord">
          <ac:chgData name="Alfred Asterjadhi" userId="39de57b9-85c0-4fd1-aaac-8ca2b6560ad0" providerId="ADAL" clId="{6F91C6B6-C7CD-4B50-9CF6-479980899DB7}" dt="2025-03-13T17:22:20.605" v="8068" actId="20577"/>
          <ac:spMkLst>
            <pc:docMk/>
            <pc:sldMk cId="1704959303" sldId="1564"/>
            <ac:spMk id="11" creationId="{DAD40004-77EF-3D96-0546-FAC1D9E9C4BD}"/>
          </ac:spMkLst>
        </pc:spChg>
      </pc:sldChg>
      <pc:sldMasterChg chg="modSp mod">
        <pc:chgData name="Alfred Asterjadhi" userId="39de57b9-85c0-4fd1-aaac-8ca2b6560ad0" providerId="ADAL" clId="{6F91C6B6-C7CD-4B50-9CF6-479980899DB7}" dt="2025-03-11T17:20:31.630" v="5068" actId="6549"/>
        <pc:sldMasterMkLst>
          <pc:docMk/>
          <pc:sldMasterMk cId="0" sldId="2147483648"/>
        </pc:sldMasterMkLst>
        <pc:spChg chg="mod">
          <ac:chgData name="Alfred Asterjadhi" userId="39de57b9-85c0-4fd1-aaac-8ca2b6560ad0" providerId="ADAL" clId="{6F91C6B6-C7CD-4B50-9CF6-479980899DB7}" dt="2025-03-11T17:20:31.630" v="5068"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5/11-25-0450-02-00bn-ifcs-discussion.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0658-00-00bn-optimizing-roaming-scan.pptx" TargetMode="External"/><Relationship Id="rId3" Type="http://schemas.openxmlformats.org/officeDocument/2006/relationships/hyperlink" Target="https://mentor.ieee.org/802.11/dcn/24/11-24-1884-00-00bn-signaling-considerations-for-seamless-roaming.pptx" TargetMode="External"/><Relationship Id="rId7" Type="http://schemas.openxmlformats.org/officeDocument/2006/relationships/hyperlink" Target="https://mentor.ieee.org/802.11/dcn/24/11-24-0656-01-00bn-seamless-roaming-signaling-details.pptx" TargetMode="External"/><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89-00-00bn-seamless-roaming-follow-up-1.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2118-00-00bn-uplink-rssi-and-ap-transmit-power-for-effective-roaming.pptx" TargetMode="External"/><Relationship Id="rId3" Type="http://schemas.openxmlformats.org/officeDocument/2006/relationships/hyperlink" Target="https://mentor.ieee.org/802.11/dcn/24/11-24-1890-00-00bn-seamless-roaming-follow-up-2.pptx" TargetMode="External"/><Relationship Id="rId7" Type="http://schemas.openxmlformats.org/officeDocument/2006/relationships/hyperlink" Target="https://mentor.ieee.org/802.11/dcn/24/11-24-1894-00-00bn-smd-architecture.pptx" TargetMode="External"/><Relationship Id="rId12" Type="http://schemas.openxmlformats.org/officeDocument/2006/relationships/hyperlink" Target="https://mentor.ieee.org/802.11/dcn/24/11-24-2137-01-00bn-enable-daps-transmission-for-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8-00-00bn-optimizing-roaming-scan.pptx" TargetMode="External"/><Relationship Id="rId11" Type="http://schemas.openxmlformats.org/officeDocument/2006/relationships/hyperlink" Target="https://mentor.ieee.org/802.11/dcn/24/11-24-2129-00-00bn-aid-assignment-for-seamless-roaming.pptx" TargetMode="External"/><Relationship Id="rId5" Type="http://schemas.openxmlformats.org/officeDocument/2006/relationships/hyperlink" Target="https://mentor.ieee.org/802.11/dcn/24/11-24-0656-01-00bn-seamless-roaming-signaling-details.pptx" TargetMode="External"/><Relationship Id="rId10" Type="http://schemas.openxmlformats.org/officeDocument/2006/relationships/hyperlink" Target="https://mentor.ieee.org/802.11/dcn/24/11-24-2122-00-00bn-fast-rssi-measurement-follow-up.pptx" TargetMode="External"/><Relationship Id="rId4" Type="http://schemas.openxmlformats.org/officeDocument/2006/relationships/hyperlink" Target="https://mentor.ieee.org/802.11/dcn/24/11-24-1898-00-00bn-low-latency-roaming-flow.pptx" TargetMode="External"/><Relationship Id="rId9" Type="http://schemas.openxmlformats.org/officeDocument/2006/relationships/hyperlink" Target="https://mentor.ieee.org/802.11/dcn/24/11-24-2120-00-00bn-roaming-configuration-to-reduce-ping-pong.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5/11-25-0375-00-00bn-txvector-parameters-for-multi-ap-coordination.pptx" TargetMode="External"/><Relationship Id="rId3" Type="http://schemas.openxmlformats.org/officeDocument/2006/relationships/hyperlink" Target="https://mentor.ieee.org/802.11/dcn/25/11-25-0414-00-00bn-pdt-joint-ndp-announcement-frame-format.docx" TargetMode="External"/><Relationship Id="rId7" Type="http://schemas.openxmlformats.org/officeDocument/2006/relationships/hyperlink" Target="https://mentor.ieee.org/802.11/dcn/25/11-25-0195-00-00bn-high-priority-channel-access-follow-up.pptx" TargetMode="External"/><Relationship Id="rId2" Type="http://schemas.openxmlformats.org/officeDocument/2006/relationships/hyperlink" Target="https://mentor.ieee.org/802.11/dcn/25/11-25-0014-11-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62-00-00bn-ru-indication-to-reduce-scheduling-complexity.pptx" TargetMode="External"/><Relationship Id="rId5" Type="http://schemas.openxmlformats.org/officeDocument/2006/relationships/hyperlink" Target="https://mentor.ieee.org/802.11/dcn/25/11-25-0413-00-00bn-support-for-emlsr-during-cbf.pptx" TargetMode="External"/><Relationship Id="rId4" Type="http://schemas.openxmlformats.org/officeDocument/2006/relationships/hyperlink" Target="https://mentor.ieee.org/802.11/dcn/24/11-24-2060-01-00bn-csr-cobf-protocol-design.pptx" TargetMode="External"/><Relationship Id="rId9" Type="http://schemas.openxmlformats.org/officeDocument/2006/relationships/hyperlink" Target="https://mentor.ieee.org/802.11/dcn/25/11-25-0379-00-00bn-considerations-on-uhr-sounding-operation.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5/11-25-0014-11-00bn-tgbn-motions-list-part-2.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4857926"/>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a:t>
                      </a:r>
                      <a:r>
                        <a:rPr lang="en-US" sz="1800" b="1" dirty="0">
                          <a:solidFill>
                            <a:srgbClr val="FF0000"/>
                          </a:solidFill>
                        </a:rPr>
                        <a:t>PHY/</a:t>
                      </a:r>
                      <a:r>
                        <a:rPr lang="en-US" sz="1800" b="1"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dirty="0">
                          <a:solidFill>
                            <a:srgbClr val="FF0000"/>
                          </a:solidFill>
                        </a:rPr>
                        <a:t>PHY/</a:t>
                      </a:r>
                      <a:r>
                        <a:rPr lang="en-US" sz="1800" b="1" dirty="0">
                          <a:solidFill>
                            <a:schemeClr val="tx1"/>
                          </a:solidFill>
                        </a:rPr>
                        <a:t>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6802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25/454r0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48672095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24/1874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24/1875</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24/1879 </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24/1882</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24/1883</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24/1884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24/1889</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5562744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Trigger Frame Protection </a:t>
                      </a: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Signaling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Po-Kai Huang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dirty="0">
                          <a:solidFill>
                            <a:srgbClr val="FF0000"/>
                          </a:solidFill>
                          <a:effectLst/>
                          <a:latin typeface="Times New Roman" panose="02020603050405020304" pitchFamily="18" charset="0"/>
                          <a:ea typeface="MS Gothic" panose="020B0609070205080204" pitchFamily="49" charset="-128"/>
                        </a:rPr>
                        <a:t>Security</a:t>
                      </a:r>
                      <a:endParaRPr lang="en-US" sz="800" b="1"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22041586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25/0071</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Kerstin Johnsson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On Mandatory and Optional 11bn Feature</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Jianhan Liu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Miscellaneous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37754039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3870753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24383059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33780505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p>
                      <a:pPr algn="ctr" rtl="0" fontAlgn="ctr"/>
                      <a:r>
                        <a:rPr lang="en-US"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rtl="0"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4255048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190620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04754465"/>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25/201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Frame Processing Enhancements for TGbn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25-0184</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channel-measurement-announcement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Kaikai Huang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445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Discussion on Coordinated NPCA Operation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NPCA</a:t>
                      </a: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0" u="none" strike="noStrike" dirty="0">
                          <a:solidFill>
                            <a:schemeClr val="tx1"/>
                          </a:solidFill>
                          <a:effectLst/>
                          <a:latin typeface="Times New Roman" panose="02020603050405020304" pitchFamily="18" charset="0"/>
                        </a:rPr>
                        <a:t>90</a:t>
                      </a:r>
                    </a:p>
                  </a:txBody>
                  <a:tcPr marL="95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Discussion on Signaling for Dynamic QoS Change</a:t>
                      </a:r>
                    </a:p>
                  </a:txBody>
                  <a:tcPr marL="857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QoS</a:t>
                      </a: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2"/>
                        </a:rPr>
                        <a:t>450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IFCS Discussion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Avner Epstein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ICF</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93532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2/24/2025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25/0389</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Information Exchange in the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Transmission Phase</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Alice Chen</a:t>
            </a:r>
            <a:r>
              <a:rPr lang="en-US" sz="1200" dirty="0">
                <a:solidFill>
                  <a:srgbClr val="00B050"/>
                </a:solidFill>
              </a:rPr>
              <a:t> 	[Q&amp;A]</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25/0397</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Spatial Streams Indication for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TF and PPDU</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Junghoon Suh</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25/0399</a:t>
            </a:r>
            <a:r>
              <a:rPr lang="en-US" sz="1200" dirty="0">
                <a:solidFill>
                  <a:srgbClr val="00B050"/>
                </a:solidFill>
              </a:rPr>
              <a:t> COBF/COSR Design Follow-up						You-Wei Chen </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25/0401</a:t>
            </a:r>
            <a:r>
              <a:rPr lang="en-US" sz="1200" dirty="0">
                <a:solidFill>
                  <a:srgbClr val="00B050"/>
                </a:solidFill>
              </a:rPr>
              <a:t>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PHY design consideration </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Juan Fang</a:t>
            </a:r>
            <a:r>
              <a:rPr lang="en-US" sz="1200" dirty="0">
                <a:solidFill>
                  <a:srgbClr val="00B050"/>
                </a:solidFill>
              </a:rPr>
              <a:t> </a:t>
            </a:r>
          </a:p>
          <a:p>
            <a:pPr lvl="1">
              <a:buFont typeface="Arial" panose="020B0604020202020204" pitchFamily="34" charset="0"/>
              <a:buChar char="•"/>
            </a:pPr>
            <a:r>
              <a:rPr lang="fr-FR" sz="1200" dirty="0">
                <a:solidFill>
                  <a:srgbClr val="00B050"/>
                </a:solidFill>
                <a:hlinkClick r:id="rId6">
                  <a:extLst>
                    <a:ext uri="{A12FA001-AC4F-418D-AE19-62706E023703}">
                      <ahyp:hlinkClr xmlns:ahyp="http://schemas.microsoft.com/office/drawing/2018/hyperlinkcolor" val="tx"/>
                    </a:ext>
                  </a:extLst>
                </a:hlinkClick>
              </a:rPr>
              <a:t>25/0411</a:t>
            </a:r>
            <a:r>
              <a:rPr lang="fr-FR" sz="1200" dirty="0">
                <a:solidFill>
                  <a:srgbClr val="00B050"/>
                </a:solidFill>
              </a:rPr>
              <a:t> </a:t>
            </a:r>
            <a:r>
              <a:rPr lang="fr-FR" sz="1200" dirty="0" err="1">
                <a:solidFill>
                  <a:srgbClr val="00B050"/>
                </a:solidFill>
              </a:rPr>
              <a:t>Misc</a:t>
            </a:r>
            <a:r>
              <a:rPr lang="fr-FR" sz="1200" dirty="0">
                <a:solidFill>
                  <a:srgbClr val="00B050"/>
                </a:solidFill>
              </a:rPr>
              <a:t>. CBF Topics								Ron Porat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25/0098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Receiver specification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Fang, Juan</a:t>
            </a:r>
            <a:r>
              <a:rPr lang="en-US" sz="1200" dirty="0">
                <a:solidFill>
                  <a:srgbClr val="00B050"/>
                </a:solidFill>
              </a:rPr>
              <a:t> </a:t>
            </a:r>
          </a:p>
          <a:p>
            <a:pPr lvl="1">
              <a:buFont typeface="Arial" panose="020B0604020202020204" pitchFamily="34" charset="0"/>
              <a:buChar char="•"/>
            </a:pPr>
            <a:r>
              <a:rPr lang="en-US" sz="1200" b="0" i="0" u="none" strike="sngStrike" kern="1200" dirty="0">
                <a:solidFill>
                  <a:srgbClr val="FF0000"/>
                </a:solidFill>
                <a:effectLst/>
                <a:ea typeface="MS Gothic" panose="020B0609070205080204" pitchFamily="49" charset="-128"/>
              </a:rPr>
              <a:t>25/0101</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On Mandatory and Optional 11bn Feature</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Jianhan Liu</a:t>
            </a:r>
            <a:r>
              <a:rPr lang="en-US" sz="1200" strike="sngStrike" dirty="0">
                <a:solidFill>
                  <a:srgbClr val="FF0000"/>
                </a:solidFill>
              </a:rPr>
              <a:t>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25/0109</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UHR Receive Procedure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Lin Yang</a:t>
            </a:r>
            <a:endParaRPr lang="fr-FR"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(45 mins) – Discovery, Roaming, Coexistence, ICF</a:t>
            </a:r>
          </a:p>
          <a:p>
            <a:pPr lvl="0">
              <a:buFont typeface="Arial" panose="020B0604020202020204" pitchFamily="34" charset="0"/>
              <a:buChar char="•"/>
            </a:pPr>
            <a:r>
              <a:rPr lang="en-GB" sz="1100" dirty="0"/>
              <a:t>PDTs/CRs (10 mins) –</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24/2007r4</a:t>
            </a:r>
            <a:r>
              <a:rPr lang="en-US" sz="1050" b="0" i="0" u="none" strike="noStrike" kern="1200" dirty="0">
                <a:solidFill>
                  <a:srgbClr val="00B050"/>
                </a:solidFill>
                <a:effectLst/>
                <a:ea typeface="MS Gothic" panose="020B0609070205080204" pitchFamily="49" charset="-128"/>
              </a:rPr>
              <a:t> PDT-MAC-P EDCA 								Akhmetov, Dmitry</a:t>
            </a:r>
          </a:p>
          <a:p>
            <a:pPr lvl="2">
              <a:buFont typeface="Arial" panose="020B0604020202020204" pitchFamily="34" charset="0"/>
              <a:buChar char="•"/>
            </a:pPr>
            <a:r>
              <a:rPr lang="en-US" sz="900" kern="1200" dirty="0">
                <a:ea typeface="MS Gothic" panose="020B0609070205080204" pitchFamily="49" charset="-128"/>
              </a:rPr>
              <a:t>SP Result: 86Y, 46N, 50A</a:t>
            </a:r>
            <a:endParaRPr lang="en-US" sz="900" b="0" i="0" u="none" strike="noStrike" dirty="0">
              <a:effectLst/>
            </a:endParaRPr>
          </a:p>
          <a:p>
            <a:pPr lvl="0">
              <a:buFont typeface="Arial" panose="020B0604020202020204" pitchFamily="34" charset="0"/>
              <a:buChar char="•"/>
            </a:pPr>
            <a:r>
              <a:rPr lang="en-GB" sz="1100" dirty="0"/>
              <a:t>Submissions – NPCA Part 3</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24/2125</a:t>
            </a:r>
            <a:r>
              <a:rPr lang="en-GB" sz="1050" dirty="0">
                <a:solidFill>
                  <a:srgbClr val="00B050"/>
                </a:solidFill>
              </a:rPr>
              <a:t> Handling-Asymmetric-Switching-for-Non-Primary-Channel-Access			Jason Yuchen Guo</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24/2141</a:t>
            </a:r>
            <a:r>
              <a:rPr lang="en-GB" sz="1050" dirty="0">
                <a:solidFill>
                  <a:srgbClr val="00B050"/>
                </a:solidFill>
              </a:rPr>
              <a:t> NPCA Operation with Multi-link Device						Longlong Hong</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25/0001</a:t>
            </a:r>
            <a:r>
              <a:rPr lang="en-GB" sz="1050" dirty="0">
                <a:solidFill>
                  <a:srgbClr val="00B050"/>
                </a:solidFill>
              </a:rPr>
              <a:t> Discussion-on-different-view-problem-of-NPCA 					Liangxiao Xin</a:t>
            </a:r>
          </a:p>
          <a:p>
            <a:pPr lvl="2">
              <a:buFont typeface="Arial" panose="020B0604020202020204" pitchFamily="34" charset="0"/>
              <a:buChar char="•"/>
            </a:pPr>
            <a:r>
              <a:rPr lang="en-GB" sz="900" dirty="0"/>
              <a:t>SP Result: </a:t>
            </a:r>
            <a:r>
              <a:rPr lang="pt-BR" sz="900" dirty="0"/>
              <a:t>44Y, 82N, 43A</a:t>
            </a:r>
            <a:endParaRPr lang="en-GB" sz="900" dirty="0"/>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25/0003</a:t>
            </a:r>
            <a:r>
              <a:rPr lang="en-GB" sz="1050" dirty="0">
                <a:solidFill>
                  <a:srgbClr val="00B050"/>
                </a:solidFill>
              </a:rPr>
              <a:t> NPCA follow up									Jay Yang</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25/0008</a:t>
            </a:r>
            <a:r>
              <a:rPr lang="en-GB" sz="1050" dirty="0">
                <a:solidFill>
                  <a:srgbClr val="00B050"/>
                </a:solidFill>
              </a:rPr>
              <a:t> An-optimization-for-NPCA								Xiangxin Gu</a:t>
            </a:r>
          </a:p>
          <a:p>
            <a:pPr lvl="1">
              <a:buFont typeface="Arial" panose="020B0604020202020204" pitchFamily="34" charset="0"/>
              <a:buChar char="•"/>
            </a:pPr>
            <a:r>
              <a:rPr lang="en-GB" sz="1050" dirty="0">
                <a:solidFill>
                  <a:srgbClr val="FF0000"/>
                </a:solidFill>
                <a:hlinkClick r:id="rId8"/>
              </a:rPr>
              <a:t>25/0056</a:t>
            </a:r>
            <a:r>
              <a:rPr lang="en-GB" sz="1050" dirty="0"/>
              <a:t> On The Interoperability Between NPCA and CR-TWT				Salvatore Talarico</a:t>
            </a:r>
          </a:p>
          <a:p>
            <a:pPr lvl="1">
              <a:buFont typeface="Arial" panose="020B0604020202020204" pitchFamily="34" charset="0"/>
              <a:buChar char="•"/>
            </a:pPr>
            <a:r>
              <a:rPr lang="en-GB" sz="1050" dirty="0">
                <a:solidFill>
                  <a:srgbClr val="FF0000"/>
                </a:solidFill>
                <a:hlinkClick r:id="rId9"/>
              </a:rPr>
              <a:t>25/0123</a:t>
            </a:r>
            <a:r>
              <a:rPr lang="en-GB" sz="1050" dirty="0"/>
              <a:t> Further Considerations on NPCA - Follow up					Liuming Lu</a:t>
            </a:r>
          </a:p>
          <a:p>
            <a:pPr lvl="1">
              <a:buFont typeface="Arial" panose="020B0604020202020204" pitchFamily="34" charset="0"/>
              <a:buChar char="•"/>
            </a:pPr>
            <a:r>
              <a:rPr lang="en-GB" sz="1050" dirty="0">
                <a:hlinkClick r:id="rId10"/>
              </a:rPr>
              <a:t>25/0125</a:t>
            </a:r>
            <a:r>
              <a:rPr lang="en-GB" sz="1050" dirty="0"/>
              <a:t> Interoperability of NPCA primary channel switching conditions			Thomas Handte</a:t>
            </a:r>
          </a:p>
          <a:p>
            <a:pPr lvl="1">
              <a:buFont typeface="Arial" panose="020B0604020202020204" pitchFamily="34" charset="0"/>
              <a:buChar char="•"/>
            </a:pPr>
            <a:r>
              <a:rPr lang="en-GB" sz="1050" dirty="0">
                <a:hlinkClick r:id="rId11"/>
              </a:rPr>
              <a:t>25/0138</a:t>
            </a:r>
            <a:r>
              <a:rPr lang="en-GB" sz="1050" dirty="0"/>
              <a:t> Further Considerations on NPCA Switching Operation				Serhat Erkucuk</a:t>
            </a: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 No objection</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 24/1884].</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6846-BDE8-4854-2E26-52842B051235}"/>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E100B2D2-E769-2C26-6B8E-CC6410D9796C}"/>
              </a:ext>
            </a:extLst>
          </p:cNvPr>
          <p:cNvSpPr>
            <a:spLocks noGrp="1"/>
          </p:cNvSpPr>
          <p:nvPr>
            <p:ph idx="1"/>
          </p:nvPr>
        </p:nvSpPr>
        <p:spPr/>
        <p:txBody>
          <a:bodyPr/>
          <a:lstStyle/>
          <a:p>
            <a:r>
              <a:rPr lang="en-US" dirty="0"/>
              <a:t>Move to amend the agenda by adding document 25/450 before the currently scheduled SPs</a:t>
            </a:r>
          </a:p>
          <a:p>
            <a:r>
              <a:rPr lang="en-US" dirty="0"/>
              <a:t>Moved by Avner</a:t>
            </a:r>
          </a:p>
          <a:p>
            <a:r>
              <a:rPr lang="en-US" dirty="0"/>
              <a:t>Seconded by Martinez</a:t>
            </a:r>
          </a:p>
          <a:p>
            <a:endParaRPr lang="en-US" dirty="0"/>
          </a:p>
          <a:p>
            <a:r>
              <a:rPr lang="en-US" dirty="0">
                <a:highlight>
                  <a:srgbClr val="FF0000"/>
                </a:highlight>
              </a:rPr>
              <a:t>Result: 82Y, 55N, 38A (fails)</a:t>
            </a:r>
          </a:p>
        </p:txBody>
      </p:sp>
      <p:sp>
        <p:nvSpPr>
          <p:cNvPr id="4" name="Slide Number Placeholder 3">
            <a:extLst>
              <a:ext uri="{FF2B5EF4-FFF2-40B4-BE49-F238E27FC236}">
                <a16:creationId xmlns:a16="http://schemas.microsoft.com/office/drawing/2014/main" id="{1377DEBF-F93B-7EEF-86F9-CEC65168376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597A982-FE50-438F-F608-FE44C86AC0F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6AFCF1D-6B91-8885-2ACF-8A84F990F3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0414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SP2: Sindhu Verma, Coex: 24/1559r1 – Result: No objection.</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685800" lvl="1">
              <a:buFont typeface="Arial" panose="020B0604020202020204" pitchFamily="34" charset="0"/>
              <a:buChar char="•"/>
            </a:pPr>
            <a:r>
              <a:rPr lang="en-US" sz="1200" dirty="0"/>
              <a:t>Note: BSRP GI3 Trigger frame is a BSRP Trigger frame that solicits an M-BA response that is carried in non-HT (dup) PPDU format</a:t>
            </a:r>
            <a:endParaRPr lang="en-US" sz="1200" b="0" dirty="0"/>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SP3: Sindhu Verma, ICF: – Result: 92Y, 65N, 60A</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D68BB-38EA-4289-8CC4-656D37540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45ECD-3DB1-2DBE-5C74-67C9566E984D}"/>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4F630976-852C-A6ED-1E02-2544B2F8235E}"/>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Binita Gupta, </a:t>
            </a:r>
            <a:r>
              <a:rPr lang="en-US" sz="1400" kern="100" dirty="0">
                <a:solidFill>
                  <a:srgbClr val="00B050"/>
                </a:solidFill>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No objection.</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a:t>
            </a:r>
            <a:r>
              <a:rPr kumimoji="0" lang="en-US" sz="1400" b="1" i="0" u="none" strike="noStrike" kern="100" cap="none" spc="0" normalizeH="0" baseline="0" noProof="0" dirty="0" err="1">
                <a:ln>
                  <a:noFill/>
                </a:ln>
                <a:solidFill>
                  <a:srgbClr val="FFC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solidFill>
                  <a:srgbClr val="FFC000"/>
                </a:solidFill>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CCFE6D34-5522-58EB-7FB4-1AF1E1DF035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6F8132A-2819-E8B8-55A8-ECFA8FDBA2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935A06-D475-77D4-0B77-CA7CF5AE2ED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4412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7C43-8292-3B11-4735-F6161DC3B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8D83B-549C-06C8-1964-8C0E46039AE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9C70A1FF-C778-8375-4C49-A8CEE380DB60}"/>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Laurent Cariou, </a:t>
            </a:r>
            <a:r>
              <a:rPr lang="en-US" sz="1400" kern="100" dirty="0">
                <a:solidFill>
                  <a:srgbClr val="00B050"/>
                </a:solidFill>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24/1226r0, 24/1261r3– Result: No objection</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SP13: Morteza Mehrnoush, DSO: – Result:</a:t>
            </a:r>
          </a:p>
          <a:p>
            <a:pPr marL="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solidFill>
                  <a:schemeClr val="bg1">
                    <a:lumMod val="65000"/>
                  </a:schemeClr>
                </a:solidFill>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SP14: Jay Yang, MAP: – Result:</a:t>
            </a:r>
          </a:p>
          <a:p>
            <a:pPr marL="285750" indent="-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solidFill>
                  <a:schemeClr val="bg1">
                    <a:lumMod val="65000"/>
                  </a:schemeClr>
                </a:solidFill>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solidFill>
                  <a:schemeClr val="bg1">
                    <a:lumMod val="65000"/>
                  </a:schemeClr>
                </a:solidFill>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1F56C0-676B-A441-47F4-3F10952B211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65D6FAA-B408-6361-A123-58B68629116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4A6D63-9EEF-0EB3-3C91-5728EB57FC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4266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r>
              <a:rPr lang="en-US" sz="1200" dirty="0">
                <a:solidFill>
                  <a:srgbClr val="00B050"/>
                </a:solidFill>
              </a:rPr>
              <a:t>25/0389 Information Exchange in the </a:t>
            </a:r>
            <a:r>
              <a:rPr lang="en-US" sz="1200" dirty="0" err="1">
                <a:solidFill>
                  <a:srgbClr val="00B050"/>
                </a:solidFill>
              </a:rPr>
              <a:t>CoBF</a:t>
            </a:r>
            <a:r>
              <a:rPr lang="en-US" sz="1200" dirty="0">
                <a:solidFill>
                  <a:srgbClr val="00B050"/>
                </a:solidFill>
              </a:rPr>
              <a:t> Transmission Phase 			Alice Chen </a:t>
            </a:r>
            <a:endParaRPr lang="en-GB" sz="1200" dirty="0">
              <a:solidFill>
                <a:srgbClr val="00B050"/>
              </a:solidFill>
            </a:endParaRP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25/0333</a:t>
            </a:r>
            <a:r>
              <a:rPr lang="en-US" sz="1200" dirty="0">
                <a:solidFill>
                  <a:srgbClr val="00B050"/>
                </a:solidFill>
              </a:rPr>
              <a:t> </a:t>
            </a:r>
            <a:r>
              <a:rPr lang="en-US" sz="1200" b="0" i="0" u="none" strike="noStrike" dirty="0">
                <a:solidFill>
                  <a:srgbClr val="00B050"/>
                </a:solidFill>
                <a:effectLst/>
              </a:rPr>
              <a:t>Consideration on ELR for 11bn</a:t>
            </a:r>
            <a:r>
              <a:rPr lang="en-US" sz="1200" dirty="0">
                <a:solidFill>
                  <a:srgbClr val="00B050"/>
                </a:solidFill>
              </a:rPr>
              <a:t> 						</a:t>
            </a:r>
            <a:r>
              <a:rPr lang="en-US" sz="1200" b="0" i="0" u="none" strike="noStrike" dirty="0">
                <a:solidFill>
                  <a:srgbClr val="00B050"/>
                </a:solidFill>
                <a:effectLst/>
              </a:rPr>
              <a:t>Lei Zhou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25/0361</a:t>
            </a:r>
            <a:r>
              <a:rPr lang="en-US" sz="1200" dirty="0">
                <a:solidFill>
                  <a:srgbClr val="00B050"/>
                </a:solidFill>
              </a:rPr>
              <a:t> Issue on ELR PPDU Length Indication					Yapu Li</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25/0427</a:t>
            </a:r>
            <a:r>
              <a:rPr lang="en-US" sz="1200" dirty="0">
                <a:solidFill>
                  <a:srgbClr val="00B050"/>
                </a:solidFill>
              </a:rPr>
              <a:t> </a:t>
            </a:r>
            <a:r>
              <a:rPr lang="en-US" sz="1200" b="0" i="0" u="none" strike="noStrike" dirty="0">
                <a:solidFill>
                  <a:srgbClr val="00B050"/>
                </a:solidFill>
                <a:effectLst/>
              </a:rPr>
              <a:t>Packet Detection for ELR</a:t>
            </a:r>
            <a:r>
              <a:rPr lang="en-US" sz="1200" dirty="0">
                <a:solidFill>
                  <a:srgbClr val="00B050"/>
                </a:solidFill>
              </a:rPr>
              <a:t> 							</a:t>
            </a:r>
            <a:r>
              <a:rPr lang="en-US" sz="1200" b="0" i="0" u="none" strike="noStrike" dirty="0">
                <a:solidFill>
                  <a:srgbClr val="00B050"/>
                </a:solidFill>
                <a:effectLst/>
              </a:rPr>
              <a:t>Sigurd Schelstraete</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25/0344</a:t>
            </a:r>
            <a:r>
              <a:rPr lang="en-US" sz="1200" dirty="0">
                <a:solidFill>
                  <a:srgbClr val="00B050"/>
                </a:solidFill>
              </a:rPr>
              <a:t> </a:t>
            </a:r>
            <a:r>
              <a:rPr lang="en-US" sz="1200" b="0" i="0" u="none" strike="noStrike" dirty="0">
                <a:solidFill>
                  <a:srgbClr val="00B050"/>
                </a:solidFill>
                <a:effectLst/>
              </a:rPr>
              <a:t>Discussion on Design of Interference Mitigation Pilots</a:t>
            </a:r>
            <a:r>
              <a:rPr lang="en-US" sz="1200" dirty="0">
                <a:solidFill>
                  <a:srgbClr val="00B050"/>
                </a:solidFill>
              </a:rPr>
              <a:t> 			</a:t>
            </a:r>
            <a:r>
              <a:rPr lang="en-US" sz="1200" b="0" i="0" u="none" strike="noStrike" dirty="0">
                <a:solidFill>
                  <a:srgbClr val="00B050"/>
                </a:solidFill>
                <a:effectLst/>
              </a:rPr>
              <a:t>Ke Zhong </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25/0387</a:t>
            </a:r>
            <a:r>
              <a:rPr lang="en-US" sz="1200" dirty="0">
                <a:solidFill>
                  <a:srgbClr val="00B050"/>
                </a:solidFill>
              </a:rPr>
              <a:t> </a:t>
            </a:r>
            <a:r>
              <a:rPr lang="en-US" sz="1200" b="0" i="0" u="none" strike="noStrike" dirty="0">
                <a:solidFill>
                  <a:srgbClr val="00B050"/>
                </a:solidFill>
                <a:effectLst/>
              </a:rPr>
              <a:t>IM pilot indices for OFDMA transmissions</a:t>
            </a:r>
            <a:r>
              <a:rPr lang="en-US" sz="1200" dirty="0">
                <a:solidFill>
                  <a:srgbClr val="00B050"/>
                </a:solidFill>
              </a:rPr>
              <a:t> 					</a:t>
            </a:r>
            <a:r>
              <a:rPr lang="en-US" sz="1200" b="0" i="0" u="none" strike="noStrike" dirty="0">
                <a:solidFill>
                  <a:srgbClr val="00B050"/>
                </a:solidFill>
                <a:effectLst/>
              </a:rPr>
              <a:t>Daniel Verenzuela</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7">
                  <a:extLst>
                    <a:ext uri="{A12FA001-AC4F-418D-AE19-62706E023703}">
                      <ahyp:hlinkClr xmlns:ahyp="http://schemas.microsoft.com/office/drawing/2018/hyperlinkcolor" val="tx"/>
                    </a:ext>
                  </a:extLst>
                </a:hlinkClick>
              </a:rPr>
              <a:t>25/0354</a:t>
            </a:r>
            <a:r>
              <a:rPr lang="en-US" sz="1200" b="0" i="0" u="none" strike="noStrike" dirty="0">
                <a:solidFill>
                  <a:srgbClr val="00B050"/>
                </a:solidFill>
                <a:effectLst/>
              </a:rPr>
              <a:t> Transmit Constellation Error for Additional MCSs</a:t>
            </a:r>
            <a:r>
              <a:rPr lang="en-US" sz="1200" dirty="0">
                <a:solidFill>
                  <a:srgbClr val="00B050"/>
                </a:solidFill>
              </a:rPr>
              <a:t> 				</a:t>
            </a:r>
            <a:r>
              <a:rPr lang="en-US" sz="1200" b="0" i="0" u="none" strike="noStrike" dirty="0">
                <a:solidFill>
                  <a:srgbClr val="00B050"/>
                </a:solidFill>
                <a:effectLst/>
              </a:rPr>
              <a:t>Genadiy Tsodik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25/0392</a:t>
            </a:r>
            <a:r>
              <a:rPr lang="en-US" sz="1200" dirty="0">
                <a:solidFill>
                  <a:srgbClr val="00B050"/>
                </a:solidFill>
              </a:rPr>
              <a:t> </a:t>
            </a:r>
            <a:r>
              <a:rPr lang="en-US" sz="1200" b="0" i="0" u="none" strike="noStrike" dirty="0">
                <a:solidFill>
                  <a:srgbClr val="00B050"/>
                </a:solidFill>
                <a:effectLst/>
              </a:rPr>
              <a:t>Transmit and Receive Specifications for New MCS in 11bn</a:t>
            </a:r>
            <a:r>
              <a:rPr lang="en-US" sz="1200" dirty="0">
                <a:solidFill>
                  <a:srgbClr val="00B050"/>
                </a:solidFill>
              </a:rPr>
              <a:t> 		</a:t>
            </a:r>
            <a:r>
              <a:rPr lang="en-US" sz="1200" b="0" i="0" u="none" strike="noStrike" dirty="0">
                <a:solidFill>
                  <a:srgbClr val="00B050"/>
                </a:solidFill>
                <a:effectLst/>
              </a:rPr>
              <a:t>Alice Chen</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25/0410</a:t>
            </a:r>
            <a:r>
              <a:rPr lang="en-US" sz="1200" b="0" i="0" u="none" strike="noStrike" dirty="0">
                <a:solidFill>
                  <a:srgbClr val="00B050"/>
                </a:solidFill>
                <a:effectLst/>
              </a:rPr>
              <a:t> New MCS Capability - follow up</a:t>
            </a:r>
            <a:r>
              <a:rPr lang="en-US" sz="1200" dirty="0">
                <a:solidFill>
                  <a:srgbClr val="00B050"/>
                </a:solidFill>
              </a:rPr>
              <a:t> 						</a:t>
            </a:r>
            <a:r>
              <a:rPr lang="en-US" sz="1200" b="0" i="0" u="none" strike="noStrike" dirty="0">
                <a:solidFill>
                  <a:srgbClr val="00B050"/>
                </a:solidFill>
                <a:effectLst/>
              </a:rPr>
              <a:t>Ross J. Yu</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(0 mins) –</a:t>
            </a: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24/1863</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Performance Benefits of DSO</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Kerstin Johnsson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 Morteza Mehrnoush, DSO: – Result: No objection</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the non-AP STA’s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 24/1863r1]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 Jay Yang, MAP: – Result: 77Y, 30N, 70A</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solidFill>
                  <a:srgbClr val="00B050"/>
                </a:solidFill>
                <a:latin typeface="Times New Roman" panose="02020603050405020304" pitchFamily="18" charset="0"/>
                <a:cs typeface="Times New Roman" panose="02020603050405020304" pitchFamily="18" charset="0"/>
              </a:rPr>
              <a:t>SP3: Dmitry Akhmetov, Channel Access: 24/1918r1 – Result: No objection</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P-EDCA for AC_VO to be used during protected short contention period  as follows:</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CWmin=7, P-EDCA CWmax=7</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Dmitry Akhmetov, Channel Access: 24/1918r1 – Result: 50Y, 33N, 84A</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P-EDCA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SP5: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solidFill>
                  <a:srgbClr val="FFC000"/>
                </a:solidFill>
                <a:latin typeface="Times New Roman" panose="02020603050405020304" pitchFamily="18" charset="0"/>
                <a:cs typeface="Times New Roman" panose="02020603050405020304" pitchFamily="18" charset="0"/>
              </a:rPr>
              <a:t>SP6: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SP9: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64844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25/0358</a:t>
            </a:r>
            <a:r>
              <a:rPr lang="en-US" sz="1200" dirty="0">
                <a:solidFill>
                  <a:srgbClr val="00B050"/>
                </a:solidFill>
              </a:rPr>
              <a:t> </a:t>
            </a:r>
            <a:r>
              <a:rPr lang="en-US" sz="1200" b="0" i="0" u="none" strike="noStrike" dirty="0">
                <a:solidFill>
                  <a:srgbClr val="00B050"/>
                </a:solidFill>
                <a:effectLst/>
              </a:rPr>
              <a:t>Open Topics for DRU on 60MHz</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25/0359</a:t>
            </a:r>
            <a:r>
              <a:rPr lang="en-US" sz="1200" b="0" i="0" u="none" strike="noStrike" dirty="0">
                <a:solidFill>
                  <a:srgbClr val="00B050"/>
                </a:solidFill>
                <a:effectLst/>
              </a:rPr>
              <a:t> Open Issues for 60 MHz DBW</a:t>
            </a:r>
            <a:r>
              <a:rPr lang="en-US" sz="1200" dirty="0">
                <a:solidFill>
                  <a:srgbClr val="00B050"/>
                </a:solidFill>
              </a:rPr>
              <a:t> 						</a:t>
            </a:r>
            <a:r>
              <a:rPr lang="en-US" sz="1200" b="0" i="0" u="none" strike="noStrike" dirty="0">
                <a:solidFill>
                  <a:srgbClr val="00B050"/>
                </a:solidFill>
                <a:effectLst/>
              </a:rPr>
              <a:t>Eunsung Park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25/0394</a:t>
            </a:r>
            <a:r>
              <a:rPr lang="en-US" sz="1200" dirty="0">
                <a:solidFill>
                  <a:srgbClr val="00B050"/>
                </a:solidFill>
              </a:rPr>
              <a:t> </a:t>
            </a:r>
            <a:r>
              <a:rPr lang="en-US" sz="1200" b="0" i="0" u="none" strike="noStrike" dirty="0">
                <a:solidFill>
                  <a:srgbClr val="00B050"/>
                </a:solidFill>
                <a:effectLst/>
              </a:rPr>
              <a:t>DLTF Design for 60DBW</a:t>
            </a:r>
            <a:r>
              <a:rPr lang="en-US" sz="1200" dirty="0">
                <a:solidFill>
                  <a:srgbClr val="00B050"/>
                </a:solidFill>
              </a:rPr>
              <a:t> 							</a:t>
            </a:r>
            <a:r>
              <a:rPr lang="en-US" sz="1200" b="0" i="0" u="none" strike="noStrike" dirty="0">
                <a:solidFill>
                  <a:srgbClr val="00B050"/>
                </a:solidFill>
                <a:effectLst/>
              </a:rPr>
              <a:t>Chenchen Liu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25/0396</a:t>
            </a:r>
            <a:r>
              <a:rPr lang="en-US" sz="1200" dirty="0">
                <a:solidFill>
                  <a:srgbClr val="00B050"/>
                </a:solidFill>
              </a:rPr>
              <a:t> </a:t>
            </a:r>
            <a:r>
              <a:rPr lang="en-US" sz="1200" b="0" i="0" u="none" strike="noStrike" dirty="0">
                <a:solidFill>
                  <a:srgbClr val="00B050"/>
                </a:solidFill>
                <a:effectLst/>
              </a:rPr>
              <a:t>Discussion on LDPC only for MU-MIMO in 11bn</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dirty="0">
                <a:solidFill>
                  <a:srgbClr val="00B050"/>
                </a:solidFill>
              </a:rPr>
              <a:t>SP from Sameer in 25/381 and Alice in 25/389</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a:t>
            </a:r>
            <a:endParaRPr lang="en-GB" sz="1100" dirty="0">
              <a:solidFill>
                <a:srgbClr val="00B050"/>
              </a:solidFill>
            </a:endParaRPr>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24/1874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Further Details on Improving Roaming between MLDs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Po-kai Huang</a:t>
            </a:r>
            <a:r>
              <a:rPr lang="en-US" sz="1100" dirty="0">
                <a:solidFill>
                  <a:srgbClr val="00B050"/>
                </a:solidFill>
              </a:rPr>
              <a:t> </a:t>
            </a:r>
          </a:p>
          <a:p>
            <a:pPr lvl="2">
              <a:buFont typeface="Arial" panose="020B0604020202020204" pitchFamily="34" charset="0"/>
              <a:buChar char="•"/>
            </a:pPr>
            <a:r>
              <a:rPr lang="en-US" sz="900" dirty="0">
                <a:solidFill>
                  <a:srgbClr val="00B050"/>
                </a:solidFill>
              </a:rPr>
              <a:t>4SPs ran.</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24/1875</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MLMD Architecture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Jarkko Kneckt</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24/1879 </a:t>
            </a:r>
            <a:r>
              <a:rPr lang="en-US" sz="1100" b="0" i="0" u="none" strike="noStrike" kern="1200" dirty="0">
                <a:solidFill>
                  <a:srgbClr val="00B050"/>
                </a:solidFill>
                <a:effectLst/>
                <a:ea typeface="MS Gothic" panose="020B0609070205080204" pitchFamily="49" charset="-128"/>
              </a:rPr>
              <a:t>Proposals for Expeditious Discovery of APs for Initial Association and Roaming </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Neel Krishnan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24/1882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Link Setup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Chittabrata Ghosh</a:t>
            </a:r>
            <a:r>
              <a:rPr lang="en-US" sz="1100" dirty="0">
                <a:solidFill>
                  <a:srgbClr val="00B050"/>
                </a:solidFill>
              </a:rPr>
              <a:t> </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24/1883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Giovanni Chisci</a:t>
            </a:r>
            <a:r>
              <a:rPr lang="en-GB" sz="1100" dirty="0">
                <a:solidFill>
                  <a:srgbClr val="00B050"/>
                </a:solidFill>
              </a:rPr>
              <a:t> </a:t>
            </a:r>
            <a:endParaRPr lang="en-US" sz="1100" dirty="0">
              <a:solidFill>
                <a:srgbClr val="00B050"/>
              </a:solidFill>
            </a:endParaRP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24/1884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Signaling considerations for seamless roaming</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Abhishek Patil</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24/1889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25/244r5</a:t>
            </a:r>
            <a:r>
              <a:rPr lang="en-US" sz="1100" dirty="0">
                <a:solidFill>
                  <a:srgbClr val="00B050"/>
                </a:solidFill>
              </a:rPr>
              <a:t> PDT-mac-AP ID assignment 							Jay Yang 		(SP)</a:t>
            </a:r>
            <a:endParaRPr lang="en-GB" sz="1100" dirty="0">
              <a:solidFill>
                <a:srgbClr val="00B050"/>
              </a:solidFill>
            </a:endParaRP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24/1884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Signaling considerations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Abhishek Patil</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3 SPs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24/1889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Seamless roaming follow up 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1 SP</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 Binita Gupta, Roaming: 24/656 – Result: 86Y, 30N, 34A</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SP2: Binita Gupta, Roaming: 24/656 – Result: No objection.</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SP3: Binita Gupta, Roaming: 24/656 – Result: No objection.</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Liwen Chu, NPCA: 24/1891– Result: No objection</a:t>
            </a:r>
          </a:p>
          <a:p>
            <a:pPr marL="285750" indent="-285750">
              <a:buFont typeface="Arial" panose="020B0604020202020204" pitchFamily="34" charset="0"/>
              <a:buChar char="•"/>
            </a:pPr>
            <a:r>
              <a:rPr lang="en-US" sz="1400" b="0" dirty="0"/>
              <a:t>•	Do you agree that an AP shall not allow the use of NPCA within its BSS if the BSS operating bandwidth is less than or equal to 40 MHz?</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SP5: Liwen Chu, NPCA : 24/1891 – Result: No objection</a:t>
            </a:r>
          </a:p>
          <a:p>
            <a:pPr marL="285750">
              <a:buFont typeface="Arial" panose="020B0604020202020204" pitchFamily="34" charset="0"/>
              <a:buChar char="•"/>
            </a:pPr>
            <a:r>
              <a:rPr lang="en-US" sz="1400" b="0" dirty="0"/>
              <a:t>Do you support that:</a:t>
            </a:r>
          </a:p>
          <a:p>
            <a:pPr marL="685800" lvl="1">
              <a:buFont typeface="Arial" panose="020B0604020202020204" pitchFamily="34" charset="0"/>
              <a:buChar char="•"/>
            </a:pPr>
            <a:r>
              <a:rPr lang="en-US" sz="1200" b="0" dirty="0"/>
              <a:t>If a TXOP on the NPCA Primary channel overlaps with the TBTT, the AP shall not transmit the Beacon frame or group addressed frames until it switches back to the BSS Primary channel.</a:t>
            </a:r>
          </a:p>
          <a:p>
            <a:pPr marL="685800" lvl="1">
              <a:buFont typeface="Arial" panose="020B0604020202020204" pitchFamily="34" charset="0"/>
              <a:buChar char="•"/>
            </a:pPr>
            <a:r>
              <a:rPr lang="en-US" sz="1200" b="0" dirty="0"/>
              <a:t>•	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4167-4F70-B022-E16C-FA50042D6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10D44-1E4E-2140-E98C-632F568CA6BC}"/>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11B1283-6088-E257-5A0D-CB9809943E5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SP6: Hongwon Lee, Control : 24/1490r2 – Result: No objection.</a:t>
            </a:r>
          </a:p>
          <a:p>
            <a:pPr marL="285750">
              <a:buFont typeface="Arial" panose="020B0604020202020204" pitchFamily="34" charset="0"/>
              <a:buChar char="•"/>
            </a:pPr>
            <a:r>
              <a:rPr lang="en-US" sz="1400" b="0" dirty="0"/>
              <a:t>Do you agree to include the following into the 11bn SFD?</a:t>
            </a:r>
          </a:p>
          <a:p>
            <a:pPr marL="685800" lvl="1">
              <a:buFont typeface="Arial" panose="020B0604020202020204" pitchFamily="34" charset="0"/>
              <a:buChar char="•"/>
            </a:pPr>
            <a:r>
              <a:rPr lang="en-US" sz="12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Jeongki Kim, NPCA: 24/1867r1 – Result:</a:t>
            </a:r>
          </a:p>
          <a:p>
            <a:pPr marL="285750" indent="-285750">
              <a:buFont typeface="Arial" panose="020B0604020202020204" pitchFamily="34" charset="0"/>
              <a:buChar char="•"/>
            </a:pPr>
            <a:r>
              <a:rPr lang="en-US" sz="1400" b="0" dirty="0"/>
              <a:t>An NPCA AP shall not switch to the NPCA primary channel for NPCA operation if all NPCA non-AP STAs associated with the NPCA AP disabled the NPCA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SP8: Jeongki Kim, NPCA: 24/1867r1 – Result:</a:t>
            </a:r>
          </a:p>
          <a:p>
            <a:pPr marL="285750" indent="-285750">
              <a:buFont typeface="Arial" panose="020B0604020202020204" pitchFamily="34" charset="0"/>
              <a:buChar char="•"/>
            </a:pPr>
            <a:r>
              <a:rPr lang="en-US" sz="1400" b="0" dirty="0"/>
              <a:t>An NPCA AP shall not switch to the NPCA primary channel for NPCA operation if there is no NPCA non-AP STA associated with the NPCA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Jeongki Kim, NPCA: 24/1867r1 – Result:</a:t>
            </a:r>
          </a:p>
          <a:p>
            <a:pPr marL="285750" indent="-285750">
              <a:buFont typeface="Arial" panose="020B0604020202020204" pitchFamily="34" charset="0"/>
              <a:buChar char="•"/>
            </a:pPr>
            <a:r>
              <a:rPr lang="en-US" sz="1400" b="0" dirty="0"/>
              <a:t>An NPCA STA may switch to the NPCA primary channel when it receives an intra-BSS HE/EHT/UHR DL PPDU on the primary channel</a:t>
            </a:r>
          </a:p>
          <a:p>
            <a:pPr marL="685800" lvl="1">
              <a:buFont typeface="Arial" panose="020B0604020202020204" pitchFamily="34" charset="0"/>
              <a:buChar char="•"/>
            </a:pPr>
            <a:r>
              <a:rPr lang="en-US" sz="1200" b="0" dirty="0"/>
              <a:t>Detailed conditions and procedures are TBD</a:t>
            </a:r>
          </a:p>
        </p:txBody>
      </p:sp>
      <p:sp>
        <p:nvSpPr>
          <p:cNvPr id="4" name="Slide Number Placeholder 3">
            <a:extLst>
              <a:ext uri="{FF2B5EF4-FFF2-40B4-BE49-F238E27FC236}">
                <a16:creationId xmlns:a16="http://schemas.microsoft.com/office/drawing/2014/main" id="{1F3ECE81-0F86-1320-E271-095E9457AFC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BFF51C-B2AF-9C21-DE16-2F206AAB3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EED976-8198-5B81-5B83-1D92224172F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699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DFE41-A8A1-6B40-F81E-5C054C96B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7F7C2-261A-9DFB-18DC-CD3189E36AA6}"/>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4588CF50-0230-B954-FC9A-5EC54561709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SP10: Javier Perez-Ramirez, Roaming: 24/1824r1 – Result:</a:t>
            </a:r>
          </a:p>
          <a:p>
            <a:pPr marL="285750">
              <a:buFont typeface="Arial" panose="020B0604020202020204" pitchFamily="34" charset="0"/>
              <a:buChar char="•"/>
            </a:pPr>
            <a:r>
              <a:rPr lang="en-US" sz="1400" b="0" dirty="0"/>
              <a:t>Do you agree the non-AP MLD may perform R-TWT context renegotiation with the target AP MLD during the roaming procedure?</a:t>
            </a:r>
          </a:p>
          <a:p>
            <a:pPr marL="685800" lvl="1">
              <a:buFont typeface="Arial" panose="020B0604020202020204" pitchFamily="34" charset="0"/>
              <a:buChar char="•"/>
            </a:pPr>
            <a:r>
              <a:rPr lang="en-US" sz="1200" b="0" dirty="0"/>
              <a:t>Renegotiation can be initiated after preparation response is successfully received by the non-AP MLD (i.e., the link between the non-AP MLD and the target AP MLD has been successfully set up).</a:t>
            </a:r>
          </a:p>
          <a:p>
            <a:pPr marL="685800" lvl="1">
              <a:buFont typeface="Arial" panose="020B0604020202020204" pitchFamily="34" charset="0"/>
              <a:buChar char="•"/>
            </a:pPr>
            <a:r>
              <a:rPr lang="en-US" sz="1200" b="0" dirty="0"/>
              <a:t>Details on how to perform renegotiations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Jay Yang, MAP: 24/1693r3, 23/1836r3, 24/1220r2 – Result:</a:t>
            </a:r>
          </a:p>
          <a:p>
            <a:pPr marL="285750">
              <a:buFont typeface="Arial" panose="020B0604020202020204" pitchFamily="34" charset="0"/>
              <a:buChar char="•"/>
            </a:pPr>
            <a:r>
              <a:rPr lang="en-US" sz="1400" b="0" dirty="0"/>
              <a:t>Do agree that TGbn defines a procedure using pre-association security negotiation (PASN ) to derive the key(s) needed to protect individually addressed management frames exchanged between two APs as part of the MAPC operation </a:t>
            </a:r>
          </a:p>
          <a:p>
            <a:pPr marL="285750">
              <a:buFont typeface="Arial" panose="020B0604020202020204" pitchFamily="34" charset="0"/>
              <a:buChar char="•"/>
            </a:pPr>
            <a:r>
              <a:rPr lang="en-US" sz="1400" b="0" dirty="0"/>
              <a:t>Note – it is TBD whether any extensions will be needed for PASN. </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Pooya Monajemi, Roaming: 24/1898r1 – Result: No objection.</a:t>
            </a:r>
          </a:p>
          <a:p>
            <a:pPr marL="285750">
              <a:buFont typeface="Arial" panose="020B0604020202020204" pitchFamily="34" charset="0"/>
              <a:buChar char="•"/>
            </a:pPr>
            <a:r>
              <a:rPr lang="en-US" sz="1400" b="0" dirty="0"/>
              <a:t>Do you support that during a roaming transition, the current AP MLD shall be capable of signaling termination of downlink data transmission to the non-AP MLD before the transient period ends?</a:t>
            </a:r>
          </a:p>
          <a:p>
            <a:pPr marL="171450" indent="-171450">
              <a:buFont typeface="Arial" panose="020B0604020202020204" pitchFamily="34" charset="0"/>
              <a:buChar char="•"/>
            </a:pPr>
            <a:r>
              <a:rPr lang="en-US" sz="1400" b="0" dirty="0"/>
              <a:t>Signaling TBD</a:t>
            </a:r>
          </a:p>
          <a:p>
            <a:pPr marL="0" indent="0"/>
            <a:r>
              <a:rPr lang="en-US" sz="1200" b="0" dirty="0"/>
              <a:t>NOTE: AP sends the indication when there is no more pending DL data (all TIDs). TBD other conditions</a:t>
            </a:r>
          </a:p>
        </p:txBody>
      </p:sp>
      <p:sp>
        <p:nvSpPr>
          <p:cNvPr id="4" name="Slide Number Placeholder 3">
            <a:extLst>
              <a:ext uri="{FF2B5EF4-FFF2-40B4-BE49-F238E27FC236}">
                <a16:creationId xmlns:a16="http://schemas.microsoft.com/office/drawing/2014/main" id="{8EB3B5C4-CC6F-FE2C-DD73-242D0542B35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BA3F997-3F86-9FD5-DDCC-A09561CE04F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5721FF1-725D-FB39-8886-FE8463A4FFA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12686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57AEA-BE40-A47F-240E-AC42BD14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6C94C-ACF0-4A8F-5C41-B183197796BF}"/>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27F6F6B9-24C6-4100-73FF-16F15355537B}"/>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SP13: Pooya Monajemi, Roaming: 24/1898r1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that in the seamless roaming procedure, non-AP MLD can request not to transfer from the current AP MLD to the target AP MLD any of the following as part of the context transfer?</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next SN for existing DL BA agreements of all TIDs</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latest SN that has been passed up for existing UL BA agreements of all TIDs</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SP14: Jarkko Kneckt, Roaming: 24/2118r0 – Result:</a:t>
            </a:r>
          </a:p>
          <a:p>
            <a:pPr algn="l">
              <a:buFont typeface="Arial" panose="020B0604020202020204" pitchFamily="34" charset="0"/>
              <a:buChar char="•"/>
            </a:pPr>
            <a:r>
              <a:rPr lang="en-US" sz="1400" b="0" kern="100" dirty="0">
                <a:latin typeface="Times New Roman" panose="02020603050405020304" pitchFamily="18" charset="0"/>
                <a:ea typeface="MS Gothic"/>
                <a:cs typeface="Times New Roman" panose="02020603050405020304" pitchFamily="18" charset="0"/>
              </a:rPr>
              <a:t>An AP (referred to as the reporting AP) affiliated with an AP MLD includes a TPC Report element in the Per-STA Profile subelement of the Basic Multi-link element in probe response frame for each reported AP affiliated with the same AP MLD</a:t>
            </a:r>
            <a:endPar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0D309B20-710C-607D-2D96-662A3F2670E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5333A13-F80F-D9D1-3065-0154AB9BB9D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7C6E6DD-88C8-0304-2785-91133099BA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6804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24E94-552E-6B97-C8D0-7DF65E2DB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60C46-8F85-D16B-E3EE-EF6E29C08339}"/>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2051B8B5-4027-8414-DCBE-7F75A2A3893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SP15: Giovanni Chisci, Roaming: 24/1883r3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allowing a second mode for security in roaming (in addition to the first mode with single TK used across all AP MLDs of the SMD) where a non-AP MLD can derive a new TK under the same PTKSA with the target AP MLD?</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new TK is derived as part of the single PTKSA</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PN is maintained per PTKSA: The new TK negotiated with the target AP MLD shares the same PN space with the TK of the current AP MLD (PN is monotonically increasing)</a:t>
            </a:r>
          </a:p>
          <a:p>
            <a:pPr algn="l"/>
            <a:r>
              <a:rPr lang="en-US" sz="900" b="0" i="1" dirty="0">
                <a:solidFill>
                  <a:srgbClr val="222222"/>
                </a:solidFill>
                <a:effectLst/>
                <a:latin typeface="Arial" panose="020B0604020202020204" pitchFamily="34" charset="0"/>
              </a:rPr>
              <a:t>Supporting list: [24/1882, 24/1883, 24/1884, 24/1898, 24/1874]</a:t>
            </a:r>
          </a:p>
          <a:p>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SP16: Giovanni Chisci, Roaming: 24/1883r3 – Result: No objection.</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Do you agree that, during the TBD time for retrieving DL from the Current AP MLD, the non-AP MLD may provide an indication to the Target AP MLD that the TBD time for DL retrieval is early-terminated before the TBD time?</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TBD signaling of the indication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Chittabrata Ghosh, Roaming: 24/1882r2 – Result: No objection.</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Do you support that </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request frame initiating roaming preparation carries the DH parameter element of the non-AP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response frame during roaming preparation carries DH parameter element generated by the target 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Non-AP MLD and the target AP MLD derive the PTK based on the shared PMK and </a:t>
            </a:r>
            <a:r>
              <a:rPr kumimoji="0" lang="en-US" sz="1050" b="0" i="0" u="none" strike="noStrike" kern="0" cap="none" spc="0" normalizeH="0" baseline="0" noProof="0" dirty="0" err="1">
                <a:ln>
                  <a:noFill/>
                </a:ln>
                <a:solidFill>
                  <a:srgbClr val="000000"/>
                </a:solidFill>
                <a:effectLst/>
                <a:uLnTx/>
                <a:uFillTx/>
                <a:latin typeface="Times New Roman" panose="02020603050405020304" pitchFamily="18" charset="0"/>
                <a:ea typeface="MS Gothic"/>
                <a:cs typeface="+mn-cs"/>
              </a:rPr>
              <a:t>DHss</a:t>
            </a: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 in TBD request and TBD response frames? </a:t>
            </a:r>
          </a:p>
          <a:p>
            <a:pPr algn="l">
              <a:buFont typeface="Arial" panose="020B0604020202020204" pitchFamily="34" charset="0"/>
              <a:buChar char="•"/>
            </a:pPr>
            <a:endParaRPr lang="en-US" sz="1200" b="0" kern="100" dirty="0">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083091-BA9A-00AC-7FBE-E2AF13BE84C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BCC47C21-E26E-8539-2CD4-30AD6C0A457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4B7C3F-E785-3F72-37D6-BA99E9C1562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43083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	[SP]</a:t>
            </a:r>
            <a:endParaRPr lang="en-GB" sz="1100" dirty="0">
              <a:solidFill>
                <a:srgbClr val="00B050"/>
              </a:solidFill>
            </a:endParaRPr>
          </a:p>
          <a:p>
            <a:pPr lvl="0">
              <a:buFont typeface="Arial" panose="020B0604020202020204" pitchFamily="34" charset="0"/>
              <a:buChar char="•"/>
            </a:pPr>
            <a:r>
              <a:rPr lang="en-GB" sz="1200" dirty="0"/>
              <a:t>Submissions – Roaming Part 3</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24/1894</a:t>
            </a:r>
            <a:r>
              <a:rPr lang="en-GB" sz="1100" dirty="0">
                <a:solidFill>
                  <a:schemeClr val="bg1">
                    <a:lumMod val="65000"/>
                  </a:schemeClr>
                </a:solidFill>
              </a:rPr>
              <a:t> SMD architecture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24/2118</a:t>
            </a:r>
            <a:r>
              <a:rPr lang="en-GB" sz="1100" dirty="0">
                <a:solidFill>
                  <a:schemeClr val="bg1">
                    <a:lumMod val="65000"/>
                  </a:schemeClr>
                </a:solidFill>
              </a:rPr>
              <a:t> Uplink RSSI and AP Transmit Power Information for Effective Roaming		Neel Nurani Krishnan</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24/2120</a:t>
            </a:r>
            <a:r>
              <a:rPr lang="en-GB" sz="1100" dirty="0">
                <a:solidFill>
                  <a:schemeClr val="bg1">
                    <a:lumMod val="65000"/>
                  </a:schemeClr>
                </a:solidFill>
              </a:rPr>
              <a:t> Roaming Configuration to Reduce Ping-Pong					Pei Zhou</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24/2122</a:t>
            </a:r>
            <a:r>
              <a:rPr lang="en-GB" sz="1100" dirty="0">
                <a:solidFill>
                  <a:schemeClr val="bg1">
                    <a:lumMod val="65000"/>
                  </a:schemeClr>
                </a:solidFill>
              </a:rPr>
              <a:t> Fast RSSI Measurement Follow-up 						Guogang Huang</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24/2129</a:t>
            </a:r>
            <a:r>
              <a:rPr lang="en-GB" sz="1100" dirty="0">
                <a:solidFill>
                  <a:schemeClr val="bg1">
                    <a:lumMod val="65000"/>
                  </a:schemeClr>
                </a:solidFill>
              </a:rPr>
              <a:t> AID assignment for Seamless Roaming						Kyosuke Inoue</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24/2137</a:t>
            </a:r>
            <a:r>
              <a:rPr lang="en-GB" sz="1100" dirty="0">
                <a:solidFill>
                  <a:schemeClr val="bg1">
                    <a:lumMod val="65000"/>
                  </a:schemeClr>
                </a:solidFill>
              </a:rPr>
              <a:t> Enable DAPS Transmission for Roaming 						Guogang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SP5: Po-Kai Huang, Roaming: 24/1874r1 – Result: No objection.</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6223-5157-E33C-6496-5F861B00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DE815-C0F8-1415-C215-EC006009284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D51A0C08-8BC8-8C77-401D-BC36ADF60923}"/>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SP6: Giovanni Chisci, MAP: 24/1220r1, 24/0407r0 – Result: No objection.</a:t>
            </a:r>
          </a:p>
          <a:p>
            <a:pPr marL="0" indent="0"/>
            <a:r>
              <a:rPr lang="en-US" sz="1200" b="0" kern="100" dirty="0">
                <a:latin typeface="Times New Roman" panose="02020603050405020304" pitchFamily="18" charset="0"/>
                <a:cs typeface="Times New Roman" panose="02020603050405020304" pitchFamily="18" charset="0"/>
              </a:rPr>
              <a:t>Do you support to define new actions for Public Action frames for MAPC communications such as discovery and negotiations?</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new action is defined for MAPC Discovery</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Request</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Response</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Others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SP7: Giovanni Chisci, MAP: 24/1220r1 – Result: No objection.</a:t>
            </a:r>
          </a:p>
          <a:p>
            <a:pPr marL="0" indent="0"/>
            <a:r>
              <a:rPr lang="en-US" sz="1200" b="0" kern="100" dirty="0">
                <a:latin typeface="Times New Roman" panose="02020603050405020304" pitchFamily="18" charset="0"/>
                <a:cs typeface="Times New Roman" panose="02020603050405020304" pitchFamily="18" charset="0"/>
              </a:rPr>
              <a:t>Do you support that when an AP use Management frames to discover the capabilities and/or parameters of individual M-AP coordination schemes, the AP shall use the defined MAPC Public Action frame with the following setting:</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Discovery</a:t>
            </a:r>
          </a:p>
          <a:p>
            <a:pPr marL="0" indent="0">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SP8: Giovanni Chisci, MAP: 24/1220r1, 25/0378r0 – Result: </a:t>
            </a:r>
            <a:r>
              <a:rPr lang="en-US" sz="1400" b="1" kern="100" dirty="0">
                <a:solidFill>
                  <a:srgbClr val="00B050"/>
                </a:solidFill>
                <a:latin typeface="Times New Roman" panose="02020603050405020304" pitchFamily="18" charset="0"/>
                <a:cs typeface="Times New Roman" panose="02020603050405020304" pitchFamily="18" charset="0"/>
              </a:rPr>
              <a:t>No objection.</a:t>
            </a:r>
            <a:endPar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endParaRP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(AP1) uses an individually addressed Management frame to initiate a negotiation to establish agreements for M-AP coordination schemes (if enabled by another AP (AP2)), the AP (AP1) shall use the defined MAPC Public Action frame with the following setting:</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Request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new negotiations are disabled by another AP (AP2) the AP (AP1) shall not send a negotiation request the other AP (AP2)</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TBD details of ‘new negotiations disabled’</a:t>
            </a:r>
          </a:p>
        </p:txBody>
      </p:sp>
      <p:sp>
        <p:nvSpPr>
          <p:cNvPr id="4" name="Slide Number Placeholder 3">
            <a:extLst>
              <a:ext uri="{FF2B5EF4-FFF2-40B4-BE49-F238E27FC236}">
                <a16:creationId xmlns:a16="http://schemas.microsoft.com/office/drawing/2014/main" id="{67B8820B-B9FB-8700-26A9-33A9A3079EF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44B5E07-B1F3-A237-98AF-82F23452E55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9DA3EE-BDB6-A2CC-493C-5ED1654BC71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4106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599C-B606-88E3-E41D-3FEC10513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B623-ACE3-7239-D938-8D10E60CF26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9A770EC7-1E3A-1B14-8364-6BD6E45F70B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SP9: Giovanni Chisci, MAP: 24/1220r1 – Result: No objection.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(AP2) receives an individually addressed Management frame that initiates a negotiation to establish agreements for M-AP coordination schemes, the AP (AP2) shall respond by using the defined MAPC Public Action frame with the following setting, if the negotiation is not disabled:</a:t>
            </a:r>
          </a:p>
          <a:p>
            <a:pPr marL="571500" lvl="1" indent="-1714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Response</a:t>
            </a:r>
          </a:p>
          <a:p>
            <a:pPr marL="0" indent="0"/>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Giovanni Chisci, MAP: </a:t>
            </a:r>
            <a:r>
              <a:rPr kumimoji="0" lang="pt-BR"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24/1220r1, 23/1887r1, 24/160r1, 24/908r0, 24/0407r0</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97Y, 28N, 66A</a:t>
            </a:r>
          </a:p>
          <a:p>
            <a:pPr marL="0" indent="0"/>
            <a:r>
              <a:rPr lang="en-US" sz="1200" b="0" kern="100" dirty="0">
                <a:latin typeface="Times New Roman" panose="02020603050405020304" pitchFamily="18" charset="0"/>
                <a:cs typeface="Times New Roman" panose="02020603050405020304" pitchFamily="18" charset="0"/>
              </a:rPr>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Target Wake Time field, Broadcast TWT ID field, Broadcast TWT Persistence, </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TWT Wake Interval Mantissa, TWT Wake Interval Exponent, Nominal Minimum TWT Wake Duration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TBD other fields</a:t>
            </a:r>
          </a:p>
        </p:txBody>
      </p:sp>
      <p:sp>
        <p:nvSpPr>
          <p:cNvPr id="4" name="Slide Number Placeholder 3">
            <a:extLst>
              <a:ext uri="{FF2B5EF4-FFF2-40B4-BE49-F238E27FC236}">
                <a16:creationId xmlns:a16="http://schemas.microsoft.com/office/drawing/2014/main" id="{17944141-27B6-437A-7A7E-3BB402A7398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34D00C4-0B43-A93D-6FD0-AD7EC7DB4B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1C1BF74-8C8B-7251-0893-20A255A2C45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12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5D200-07EE-E8D6-7528-D51A91E851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C6C48-B9AC-7E11-75DA-47B5D2F873B2}"/>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B9578EF4-A47D-85A3-C5D4-2AB19E3DDFEF}"/>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SP11: Binita Gupta, L4S: – Result: 120Y, 45N, 63A</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define in 11bn an optional mechanism for L4S support on the AP as below?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Define an MLME primitive that provides congestion notification from the MAC layer to the higher layer at the AP, to enable the upper layer to mark ECN bits on subsequent packets for L4S congestion signaling.</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Enhance the MA-</a:t>
            </a:r>
            <a:r>
              <a:rPr lang="en-US" sz="1200" kern="100" dirty="0" err="1">
                <a:latin typeface="Times New Roman" panose="02020603050405020304" pitchFamily="18" charset="0"/>
                <a:cs typeface="Times New Roman" panose="02020603050405020304" pitchFamily="18" charset="0"/>
              </a:rPr>
              <a:t>UNITDATA.request</a:t>
            </a:r>
            <a:r>
              <a:rPr lang="en-US" sz="1200" kern="100" dirty="0">
                <a:latin typeface="Times New Roman" panose="02020603050405020304" pitchFamily="18" charset="0"/>
                <a:cs typeface="Times New Roman" panose="02020603050405020304" pitchFamily="18" charset="0"/>
              </a:rPr>
              <a:t> primitive to provide an indication whether the MSDU carries the packet of L4S flow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TBD on whether and how AP’s L4S capability is advertised.</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1 - This SP proposal is a further refinement of L4S-related SPs (39.2, 39.3) presented during Nov’24 Vancouver meeting’s TGbn MAC session 1791r1.</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2 - The conditions and criteria based on which the MAC layer determines to signal L4S congestion experienced notification to the upper layer is implementation specific and is outside the scope of this specification.</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3 – DCN 25/0459r0 shows a Proposed Draft Text (PDT) corresponding to this SP</a:t>
            </a:r>
          </a:p>
          <a:p>
            <a:pPr marL="0" indent="0"/>
            <a:r>
              <a:rPr lang="en-US" sz="1400" b="0" i="1" kern="100" dirty="0">
                <a:latin typeface="Times New Roman" panose="02020603050405020304" pitchFamily="18" charset="0"/>
                <a:cs typeface="Times New Roman" panose="02020603050405020304" pitchFamily="18" charset="0"/>
              </a:rPr>
              <a:t>Supporting documents: 24/0399, 24/0384, 24/0818, 25/459</a:t>
            </a:r>
          </a:p>
        </p:txBody>
      </p:sp>
      <p:sp>
        <p:nvSpPr>
          <p:cNvPr id="4" name="Slide Number Placeholder 3">
            <a:extLst>
              <a:ext uri="{FF2B5EF4-FFF2-40B4-BE49-F238E27FC236}">
                <a16:creationId xmlns:a16="http://schemas.microsoft.com/office/drawing/2014/main" id="{5DF90E7E-4DE9-DDE1-D2DF-11C6B5187A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09C2361-1794-8619-4A74-11DEAC97BEE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1D4126-8C9F-0A27-BAE4-B7A0F3C5C48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8544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6A663-7CC3-98DF-BD66-A366E495F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0BF2-A634-8C0D-4DB4-474CB258AB2B}"/>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E1D84E14-DF0A-A363-E51B-91A420B8D7A8}"/>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SP12: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SP13: Laurent Cariou, NPCA: 25/416r0 – Result:</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AP may advertise an NPCA Disabled Subchannel Bitmap that indicates the subchannels that are punctured when an NPCA STA operates on the NPCA Primary channel.</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NPCA Disabled subchannel Bitmap shall satisfy the following requirements:</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puncturing pattern indicated by the NPCA Disabled Subchannel Bitmap is a valid non-OFDMA puncturing pattern as defined in 36.3.2.1</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20 MHz subchannel indicated as punctured in the Disabled Subchannel Bitmap of the EHT Operation element (if any) is also indicated as punctured in the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does not advertise an NPCA Disabled Subchannel Bitmap, a UHR NPCA STA shall follow the rules defined in 35.15.2.</a:t>
            </a:r>
          </a:p>
        </p:txBody>
      </p:sp>
      <p:sp>
        <p:nvSpPr>
          <p:cNvPr id="4" name="Slide Number Placeholder 3">
            <a:extLst>
              <a:ext uri="{FF2B5EF4-FFF2-40B4-BE49-F238E27FC236}">
                <a16:creationId xmlns:a16="http://schemas.microsoft.com/office/drawing/2014/main" id="{E297B2B6-AF52-AF26-B887-CB0A4011DC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BC1E013-9F29-B3F8-0621-824CEC9B46A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AF185C-455B-CA2A-FA39-11464EE624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53864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901C5-E120-D375-E9F9-4DC66A720C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42A6E-DD38-03FB-572C-E502B3448CA1}"/>
              </a:ext>
            </a:extLst>
          </p:cNvPr>
          <p:cNvSpPr>
            <a:spLocks noGrp="1"/>
          </p:cNvSpPr>
          <p:nvPr>
            <p:ph type="title"/>
          </p:nvPr>
        </p:nvSpPr>
        <p:spPr/>
        <p:txBody>
          <a:bodyPr/>
          <a:lstStyle/>
          <a:p>
            <a:r>
              <a:rPr lang="en-US" dirty="0"/>
              <a:t>Straw Polls – Part 8</a:t>
            </a:r>
          </a:p>
        </p:txBody>
      </p:sp>
      <p:sp>
        <p:nvSpPr>
          <p:cNvPr id="3" name="Content Placeholder 2">
            <a:extLst>
              <a:ext uri="{FF2B5EF4-FFF2-40B4-BE49-F238E27FC236}">
                <a16:creationId xmlns:a16="http://schemas.microsoft.com/office/drawing/2014/main" id="{7FA496A8-3ED9-E2E2-106D-298CE0BA48FD}"/>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SP14: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SP15: Laurent Cariou, NPCA: 25/415r0 – Result:</a:t>
            </a:r>
          </a:p>
          <a:p>
            <a:pPr marL="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Define a procedure for a DPS non-AP STA to indicate, during the DPS enablement procedure, an ICF-required field, where:</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STAs’ LC mode)</a:t>
            </a:r>
          </a:p>
          <a:p>
            <a:pPr marL="1085850" lvl="2">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ICF-required set to 0 is only allowed if the DPS STA is not operating on an eMLSR link</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DPS Assisting AP shall support operation with a DPS STA that has set ICF-Required to 0 or 1</a:t>
            </a:r>
          </a:p>
        </p:txBody>
      </p:sp>
      <p:sp>
        <p:nvSpPr>
          <p:cNvPr id="4" name="Slide Number Placeholder 3">
            <a:extLst>
              <a:ext uri="{FF2B5EF4-FFF2-40B4-BE49-F238E27FC236}">
                <a16:creationId xmlns:a16="http://schemas.microsoft.com/office/drawing/2014/main" id="{C1AD6459-C7C6-45AB-53D8-291DD7DBED9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8DE07EA-F38D-21B9-B1E2-2B547D59F27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E2B6FE2-5114-B9EA-A878-21589BF42E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95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972AB-E13E-D8F6-E909-1003B3C470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B3B66-C253-759E-8F68-8A19D1191375}"/>
              </a:ext>
            </a:extLst>
          </p:cNvPr>
          <p:cNvSpPr>
            <a:spLocks noGrp="1"/>
          </p:cNvSpPr>
          <p:nvPr>
            <p:ph type="title"/>
          </p:nvPr>
        </p:nvSpPr>
        <p:spPr/>
        <p:txBody>
          <a:bodyPr/>
          <a:lstStyle/>
          <a:p>
            <a:r>
              <a:rPr lang="en-US" dirty="0"/>
              <a:t>Straw Polls – Part 9</a:t>
            </a:r>
          </a:p>
        </p:txBody>
      </p:sp>
      <p:sp>
        <p:nvSpPr>
          <p:cNvPr id="3" name="Content Placeholder 2">
            <a:extLst>
              <a:ext uri="{FF2B5EF4-FFF2-40B4-BE49-F238E27FC236}">
                <a16:creationId xmlns:a16="http://schemas.microsoft.com/office/drawing/2014/main" id="{344EBCD0-99D0-82B8-E5CC-2A5FB1214EB9}"/>
              </a:ext>
            </a:extLst>
          </p:cNvPr>
          <p:cNvSpPr>
            <a:spLocks noGrp="1"/>
          </p:cNvSpPr>
          <p:nvPr>
            <p:ph idx="1"/>
          </p:nvPr>
        </p:nvSpPr>
        <p:spPr>
          <a:xfrm>
            <a:off x="685800" y="1981200"/>
            <a:ext cx="7770813" cy="4494213"/>
          </a:xfrm>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SP16: Jarkko Kneckt, Roaming: 1875r0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support that if the SMD is part of an FT mobility domain the following applies? </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single PMKSA to be used in the SMD is the PMK-R1 SA and is bound to the SMD-ME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Liwen Chu, Low Latency: 421r0 – Result: No objection.</a:t>
            </a:r>
          </a:p>
          <a:p>
            <a:pPr algn="l">
              <a:buFont typeface="Arial" panose="020B0604020202020204" pitchFamily="34" charset="0"/>
              <a:buChar char="•"/>
            </a:pPr>
            <a:r>
              <a:rPr lang="en-US" sz="1400" b="0" i="0" dirty="0">
                <a:solidFill>
                  <a:srgbClr val="222222"/>
                </a:solidFill>
                <a:effectLst/>
              </a:rPr>
              <a:t>Do you agree to amend Motion #273 as following?</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TGbn defines or improves an existing mechanism so that a non-AP STA that is a TXOP responder can indicate its buffered </a:t>
            </a:r>
            <a:r>
              <a:rPr lang="en-US" sz="1200" b="0" i="0" strike="sngStrike" dirty="0">
                <a:solidFill>
                  <a:srgbClr val="222222"/>
                </a:solidFill>
                <a:effectLst/>
                <a:latin typeface="Arial" panose="020B0604020202020204" pitchFamily="34" charset="0"/>
              </a:rPr>
              <a:t>low latency </a:t>
            </a:r>
            <a:r>
              <a:rPr lang="en-US" sz="1200" b="0" i="0" u="sng" dirty="0">
                <a:solidFill>
                  <a:srgbClr val="222222"/>
                </a:solidFill>
                <a:effectLst/>
                <a:latin typeface="Arial" panose="020B0604020202020204" pitchFamily="34" charset="0"/>
              </a:rPr>
              <a:t>LL</a:t>
            </a:r>
            <a:r>
              <a:rPr lang="en-US" sz="1200" b="0" i="0" dirty="0">
                <a:solidFill>
                  <a:srgbClr val="222222"/>
                </a:solidFill>
                <a:effectLst/>
                <a:latin typeface="Arial" panose="020B0604020202020204" pitchFamily="34" charset="0"/>
              </a:rPr>
              <a:t> traffic needs (for traffic from the </a:t>
            </a:r>
            <a:r>
              <a:rPr lang="en-US" sz="1200" b="0" i="0" strike="sngStrike" dirty="0" err="1">
                <a:solidFill>
                  <a:srgbClr val="222222"/>
                </a:solidFill>
                <a:effectLst/>
                <a:latin typeface="Arial" panose="020B0604020202020204" pitchFamily="34" charset="0"/>
              </a:rPr>
              <a:t>TxOP</a:t>
            </a:r>
            <a:r>
              <a:rPr lang="en-US" sz="1200" b="0" i="0" strike="sngStrike" dirty="0">
                <a:solidFill>
                  <a:srgbClr val="222222"/>
                </a:solidFill>
                <a:effectLst/>
                <a:latin typeface="Arial" panose="020B0604020202020204" pitchFamily="34" charset="0"/>
              </a:rPr>
              <a:t> </a:t>
            </a:r>
            <a:r>
              <a:rPr lang="en-US" sz="1200" b="0" i="0" dirty="0">
                <a:solidFill>
                  <a:srgbClr val="222222"/>
                </a:solidFill>
                <a:effectLst/>
                <a:latin typeface="Arial" panose="020B0604020202020204" pitchFamily="34" charset="0"/>
              </a:rPr>
              <a:t>TXOP responder to the </a:t>
            </a:r>
            <a:r>
              <a:rPr lang="en-US" sz="1200" b="0" i="0" strike="sngStrike" dirty="0" err="1">
                <a:solidFill>
                  <a:srgbClr val="222222"/>
                </a:solidFill>
                <a:effectLst/>
                <a:latin typeface="Arial" panose="020B0604020202020204" pitchFamily="34" charset="0"/>
              </a:rPr>
              <a:t>TxOP</a:t>
            </a:r>
            <a:r>
              <a:rPr lang="en-US" sz="1200" b="0" i="0" dirty="0">
                <a:solidFill>
                  <a:srgbClr val="222222"/>
                </a:solidFill>
                <a:effectLst/>
                <a:latin typeface="Arial" panose="020B0604020202020204" pitchFamily="34" charset="0"/>
              </a:rPr>
              <a:t> TXOP Holder) in a </a:t>
            </a:r>
            <a:r>
              <a:rPr lang="en-US" sz="1200" b="0" i="0" u="sng" dirty="0">
                <a:solidFill>
                  <a:srgbClr val="222222"/>
                </a:solidFill>
                <a:effectLst/>
                <a:latin typeface="Arial" panose="020B0604020202020204" pitchFamily="34" charset="0"/>
              </a:rPr>
              <a:t>Multi-STA BlockAck</a:t>
            </a:r>
            <a:r>
              <a:rPr lang="en-US" sz="1200" b="0" i="0" dirty="0">
                <a:solidFill>
                  <a:srgbClr val="222222"/>
                </a:solidFill>
                <a:effectLst/>
                <a:latin typeface="Arial" panose="020B0604020202020204" pitchFamily="34" charset="0"/>
              </a:rPr>
              <a:t> </a:t>
            </a:r>
            <a:r>
              <a:rPr lang="en-US" sz="1200" b="0" i="0" strike="sngStrike" dirty="0">
                <a:solidFill>
                  <a:srgbClr val="222222"/>
                </a:solidFill>
                <a:effectLst/>
                <a:latin typeface="Arial" panose="020B0604020202020204" pitchFamily="34" charset="0"/>
              </a:rPr>
              <a:t>control response </a:t>
            </a:r>
            <a:r>
              <a:rPr lang="en-US" sz="1200" b="0" i="0" dirty="0">
                <a:solidFill>
                  <a:srgbClr val="222222"/>
                </a:solidFill>
                <a:effectLst/>
                <a:latin typeface="Arial" panose="020B0604020202020204" pitchFamily="34" charset="0"/>
              </a:rPr>
              <a:t>frame. The TXOP holder should consider the indication in determining subsequent actions. Subsequent actions related to this indication are out of the scope of the standard.</a:t>
            </a:r>
          </a:p>
          <a:p>
            <a:pPr marL="1143000" lvl="2" indent="-228600" algn="l">
              <a:buFont typeface="Arial" panose="020B0604020202020204" pitchFamily="34" charset="0"/>
              <a:buChar char="•"/>
            </a:pPr>
            <a:r>
              <a:rPr lang="en-US" sz="1200" b="0" i="0" strike="sngStrike" dirty="0">
                <a:solidFill>
                  <a:srgbClr val="222222"/>
                </a:solidFill>
                <a:effectLst/>
                <a:latin typeface="Arial" panose="020B0604020202020204" pitchFamily="34" charset="0"/>
              </a:rPr>
              <a:t>Note: whether an AP can Indicate </a:t>
            </a:r>
            <a:r>
              <a:rPr lang="en-US" sz="1200" b="0" i="0" strike="sngStrike" dirty="0" err="1">
                <a:solidFill>
                  <a:srgbClr val="222222"/>
                </a:solidFill>
                <a:effectLst/>
                <a:latin typeface="Arial" panose="020B0604020202020204" pitchFamily="34" charset="0"/>
              </a:rPr>
              <a:t>indicate</a:t>
            </a:r>
            <a:r>
              <a:rPr lang="en-US" sz="1200" b="0" i="0" strike="sngStrike" dirty="0">
                <a:solidFill>
                  <a:srgbClr val="222222"/>
                </a:solidFill>
                <a:effectLst/>
                <a:latin typeface="Arial" panose="020B0604020202020204" pitchFamily="34" charset="0"/>
              </a:rPr>
              <a:t> its low latency needs is TBD</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Low Latency Indication is included in the Feedback field of the Feedback Per AID TID Info field (the one that carries control feedback)</a:t>
            </a:r>
            <a:r>
              <a:rPr lang="en-US" sz="1200" b="0" i="0" dirty="0">
                <a:solidFill>
                  <a:srgbClr val="222222"/>
                </a:solidFill>
                <a:effectLst/>
                <a:latin typeface="Arial" panose="020B0604020202020204" pitchFamily="34" charset="0"/>
              </a:rPr>
              <a:t>.</a:t>
            </a: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Feedback Type field is set to 1</a:t>
            </a:r>
            <a:endParaRPr lang="en-US" sz="1200" b="0" i="0" dirty="0">
              <a:solidFill>
                <a:srgbClr val="222222"/>
              </a:solidFill>
              <a:effectLst/>
              <a:latin typeface="Arial" panose="020B0604020202020204" pitchFamily="34" charset="0"/>
            </a:endParaRPr>
          </a:p>
          <a:p>
            <a:pPr marL="1600200" lvl="3"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Note: Feedback Type field set to 0 is used for DUO feedback</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TBD bits in the Feedback field is defined to provide the low latency need.</a:t>
            </a:r>
            <a:endParaRPr lang="en-US" sz="12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7B688DC-D62F-B575-A296-8C43A9C5011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9E504A2-667F-CA61-5B0A-BAA714ECDE1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ED4FA98-256A-9ED5-5CCA-CB8B1830B3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563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F4C13-50CD-329F-0327-861D5EFB55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6143-D55C-399E-7A12-FB5456CC76B6}"/>
              </a:ext>
            </a:extLst>
          </p:cNvPr>
          <p:cNvSpPr>
            <a:spLocks noGrp="1"/>
          </p:cNvSpPr>
          <p:nvPr>
            <p:ph type="title"/>
          </p:nvPr>
        </p:nvSpPr>
        <p:spPr/>
        <p:txBody>
          <a:bodyPr/>
          <a:lstStyle/>
          <a:p>
            <a:r>
              <a:rPr lang="en-US" dirty="0"/>
              <a:t>Straw Polls – Part 10</a:t>
            </a:r>
          </a:p>
        </p:txBody>
      </p:sp>
      <p:sp>
        <p:nvSpPr>
          <p:cNvPr id="3" name="Content Placeholder 2">
            <a:extLst>
              <a:ext uri="{FF2B5EF4-FFF2-40B4-BE49-F238E27FC236}">
                <a16:creationId xmlns:a16="http://schemas.microsoft.com/office/drawing/2014/main" id="{A8745F02-F629-1238-75E4-6770BE7AAD55}"/>
              </a:ext>
            </a:extLst>
          </p:cNvPr>
          <p:cNvSpPr>
            <a:spLocks noGrp="1"/>
          </p:cNvSpPr>
          <p:nvPr>
            <p:ph idx="1"/>
          </p:nvPr>
        </p:nvSpPr>
        <p:spPr>
          <a:xfrm>
            <a:off x="685800" y="1981200"/>
            <a:ext cx="7770813" cy="4494213"/>
          </a:xfrm>
        </p:spPr>
        <p:txBody>
          <a:bodyPr/>
          <a:lstStyle/>
          <a:p>
            <a:pPr marL="0" indent="0"/>
            <a:r>
              <a:rPr lang="en-US" sz="1600" b="1" kern="100" dirty="0">
                <a:solidFill>
                  <a:srgbClr val="FFC000"/>
                </a:solidFill>
                <a:latin typeface="Times New Roman" panose="02020603050405020304" pitchFamily="18" charset="0"/>
                <a:cs typeface="Times New Roman" panose="02020603050405020304" pitchFamily="18" charset="0"/>
              </a:rPr>
              <a:t>SP18: Liwen Chu, Control: 25/425 – Result:</a:t>
            </a:r>
          </a:p>
          <a:p>
            <a:pPr marL="285750" indent="-285750">
              <a:buFont typeface="Arial" panose="020B0604020202020204" pitchFamily="34" charset="0"/>
              <a:buChar char="•"/>
            </a:pPr>
            <a:r>
              <a:rPr lang="en-US" sz="1600" b="0" i="0" dirty="0">
                <a:solidFill>
                  <a:srgbClr val="222222"/>
                </a:solidFill>
                <a:effectLst/>
              </a:rPr>
              <a:t>Do you support that an UHR STA that sets its NAV timer per the BSRP Trigger frame may reset its NAV timer if the following condition is true</a:t>
            </a:r>
          </a:p>
          <a:p>
            <a:pPr marL="685800" lvl="1">
              <a:buFont typeface="Arial" panose="020B0604020202020204" pitchFamily="34" charset="0"/>
              <a:buChar char="•"/>
            </a:pPr>
            <a:r>
              <a:rPr lang="en-US" sz="1400" b="0" i="0" dirty="0">
                <a:solidFill>
                  <a:srgbClr val="222222"/>
                </a:solidFill>
                <a:effectLst/>
              </a:rPr>
              <a:t>No PHY-</a:t>
            </a:r>
            <a:r>
              <a:rPr lang="en-US" sz="1400" b="0" i="0" dirty="0" err="1">
                <a:solidFill>
                  <a:srgbClr val="222222"/>
                </a:solidFill>
                <a:effectLst/>
              </a:rPr>
              <a:t>RXEARLYSIG.indication</a:t>
            </a:r>
            <a:r>
              <a:rPr lang="en-US" sz="1400" b="0" i="0" dirty="0">
                <a:solidFill>
                  <a:srgbClr val="222222"/>
                </a:solidFill>
                <a:effectLst/>
              </a:rPr>
              <a:t> or </a:t>
            </a:r>
            <a:r>
              <a:rPr lang="en-US" sz="1400" b="0" i="0" dirty="0" err="1">
                <a:solidFill>
                  <a:srgbClr val="222222"/>
                </a:solidFill>
                <a:effectLst/>
              </a:rPr>
              <a:t>PHYRXSTART.indication</a:t>
            </a:r>
            <a:r>
              <a:rPr lang="en-US" sz="1400" b="0" i="0" dirty="0">
                <a:solidFill>
                  <a:srgbClr val="222222"/>
                </a:solidFill>
                <a:effectLst/>
              </a:rPr>
              <a:t> primitive is received from the PHY during a </a:t>
            </a:r>
            <a:r>
              <a:rPr lang="en-US" sz="1400" b="0" i="0" dirty="0" err="1">
                <a:solidFill>
                  <a:srgbClr val="222222"/>
                </a:solidFill>
                <a:effectLst/>
              </a:rPr>
              <a:t>NAVTimeout</a:t>
            </a:r>
            <a:r>
              <a:rPr lang="en-US" sz="1400" b="0" i="0" dirty="0">
                <a:solidFill>
                  <a:srgbClr val="222222"/>
                </a:solidFill>
                <a:effectLst/>
              </a:rPr>
              <a:t> period.</a:t>
            </a:r>
          </a:p>
          <a:p>
            <a:pPr marL="685800" lvl="1">
              <a:buFont typeface="Arial" panose="020B0604020202020204" pitchFamily="34" charset="0"/>
              <a:buChar char="•"/>
            </a:pPr>
            <a:r>
              <a:rPr lang="en-US" sz="1400" b="0" i="0" dirty="0">
                <a:solidFill>
                  <a:srgbClr val="222222"/>
                </a:solidFill>
                <a:effectLst/>
              </a:rPr>
              <a:t>The </a:t>
            </a:r>
            <a:r>
              <a:rPr lang="en-US" sz="1400" b="0" i="0" dirty="0" err="1">
                <a:solidFill>
                  <a:srgbClr val="222222"/>
                </a:solidFill>
                <a:effectLst/>
              </a:rPr>
              <a:t>NAVTimeout</a:t>
            </a:r>
            <a:r>
              <a:rPr lang="en-US" sz="1400" b="0" i="0" dirty="0">
                <a:solidFill>
                  <a:srgbClr val="222222"/>
                </a:solidFill>
                <a:effectLst/>
              </a:rPr>
              <a:t> period is equal to (2 × </a:t>
            </a:r>
            <a:r>
              <a:rPr lang="en-US" sz="1400" b="0" i="0" dirty="0" err="1">
                <a:solidFill>
                  <a:srgbClr val="222222"/>
                </a:solidFill>
                <a:effectLst/>
              </a:rPr>
              <a:t>aSIFSTime</a:t>
            </a:r>
            <a:r>
              <a:rPr lang="en-US" sz="1400" b="0" i="0" dirty="0">
                <a:solidFill>
                  <a:srgbClr val="222222"/>
                </a:solidFill>
                <a:effectLst/>
              </a:rPr>
              <a:t>) + T_PREAMBLE + T_SIGNAL + </a:t>
            </a:r>
            <a:r>
              <a:rPr lang="en-US" sz="1400" b="0" i="0" dirty="0" err="1">
                <a:solidFill>
                  <a:srgbClr val="222222"/>
                </a:solidFill>
                <a:effectLst/>
              </a:rPr>
              <a:t>UL_Length</a:t>
            </a:r>
            <a:r>
              <a:rPr lang="en-US" sz="1400" b="0" i="0" dirty="0">
                <a:solidFill>
                  <a:srgbClr val="222222"/>
                </a:solidFill>
                <a:effectLst/>
              </a:rPr>
              <a:t> + </a:t>
            </a:r>
            <a:r>
              <a:rPr lang="en-US" sz="1400" b="0" i="0" dirty="0" err="1">
                <a:solidFill>
                  <a:srgbClr val="222222"/>
                </a:solidFill>
                <a:effectLst/>
              </a:rPr>
              <a:t>aRxPHYStartDelay</a:t>
            </a:r>
            <a:r>
              <a:rPr lang="en-US" sz="1400" b="0" i="0" dirty="0">
                <a:solidFill>
                  <a:srgbClr val="222222"/>
                </a:solidFill>
                <a:effectLst/>
              </a:rPr>
              <a:t> +  (2 × </a:t>
            </a:r>
            <a:r>
              <a:rPr lang="en-US" sz="1400" b="0" i="0" dirty="0" err="1">
                <a:solidFill>
                  <a:srgbClr val="222222"/>
                </a:solidFill>
                <a:effectLst/>
              </a:rPr>
              <a:t>aSlotTime</a:t>
            </a:r>
            <a:r>
              <a:rPr lang="en-US" sz="1400" b="0" i="0" dirty="0">
                <a:solidFill>
                  <a:srgbClr val="222222"/>
                </a:solidFill>
                <a:effectLst/>
              </a:rPr>
              <a:t>). </a:t>
            </a:r>
          </a:p>
          <a:p>
            <a:pPr marL="400050" lvl="1" indent="0"/>
            <a:r>
              <a:rPr lang="en-US" sz="1400" b="0" i="0" dirty="0">
                <a:solidFill>
                  <a:srgbClr val="222222"/>
                </a:solidFill>
                <a:effectLst/>
              </a:rPr>
              <a:t>(see Table 17-5—Timing-related parameters)</a:t>
            </a:r>
          </a:p>
          <a:p>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SP19: Jay Yang, MAP: 24/1693r3, 23/1836r3, 24/1220r2 – Result:</a:t>
            </a:r>
          </a:p>
          <a:p>
            <a:pPr>
              <a:buFont typeface="Arial" panose="020B0604020202020204" pitchFamily="34" charset="0"/>
              <a:buChar char="•"/>
            </a:pPr>
            <a:r>
              <a:rPr lang="en-US" sz="1600" b="0" dirty="0"/>
              <a:t>Do agree that TGbn defines a procedure using pre-association security negotiation (PASN ) to derive the key(s) needed to protect individually addressed management frames exchanged between two APs as part of the MAPC operation </a:t>
            </a:r>
          </a:p>
          <a:p>
            <a:pPr>
              <a:buFont typeface="Arial" panose="020B0604020202020204" pitchFamily="34" charset="0"/>
              <a:buChar char="•"/>
            </a:pPr>
            <a:r>
              <a:rPr lang="en-US" sz="1600" b="0" dirty="0"/>
              <a:t>•Note – it is TBD whether any extensions will be needed for PASN . </a:t>
            </a:r>
          </a:p>
          <a:p>
            <a:pPr marL="0" indent="0"/>
            <a:r>
              <a:rPr lang="en-US" sz="1600" b="0" i="1" dirty="0"/>
              <a:t>Supporting list: 24/1693r3, 23/1836r3, 24/1220r2 </a:t>
            </a:r>
            <a:br>
              <a:rPr lang="en-US" sz="1600" b="0" i="1" dirty="0"/>
            </a:br>
            <a:endParaRPr lang="en-US" sz="1600" b="0" i="1" dirty="0">
              <a:solidFill>
                <a:srgbClr val="222222"/>
              </a:solidFill>
              <a:effectLst/>
            </a:endParaRPr>
          </a:p>
        </p:txBody>
      </p:sp>
      <p:sp>
        <p:nvSpPr>
          <p:cNvPr id="4" name="Slide Number Placeholder 3">
            <a:extLst>
              <a:ext uri="{FF2B5EF4-FFF2-40B4-BE49-F238E27FC236}">
                <a16:creationId xmlns:a16="http://schemas.microsoft.com/office/drawing/2014/main" id="{94AFC83F-73AF-39F1-DE09-02DC01AFB3E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32B0D23-F51A-C3D1-4747-55CD71DE943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9D9BD58-B0ED-8325-AB27-1BA7369EBD5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47567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5208-A5EC-6CA1-4DC2-93005122DC93}"/>
              </a:ext>
            </a:extLst>
          </p:cNvPr>
          <p:cNvSpPr>
            <a:spLocks noGrp="1"/>
          </p:cNvSpPr>
          <p:nvPr>
            <p:ph type="title"/>
          </p:nvPr>
        </p:nvSpPr>
        <p:spPr/>
        <p:txBody>
          <a:bodyPr/>
          <a:lstStyle/>
          <a:p>
            <a:r>
              <a:rPr lang="en-US" dirty="0"/>
              <a:t>Straw Polls – Part 11</a:t>
            </a:r>
          </a:p>
        </p:txBody>
      </p:sp>
      <p:sp>
        <p:nvSpPr>
          <p:cNvPr id="3" name="Content Placeholder 2">
            <a:extLst>
              <a:ext uri="{FF2B5EF4-FFF2-40B4-BE49-F238E27FC236}">
                <a16:creationId xmlns:a16="http://schemas.microsoft.com/office/drawing/2014/main" id="{51E83954-C753-5AD7-25AD-2E496A896778}"/>
              </a:ext>
            </a:extLst>
          </p:cNvPr>
          <p:cNvSpPr>
            <a:spLocks noGrp="1"/>
          </p:cNvSpPr>
          <p:nvPr>
            <p:ph idx="1"/>
          </p:nvPr>
        </p:nvSpPr>
        <p:spPr>
          <a:xfrm>
            <a:off x="685800" y="1905000"/>
            <a:ext cx="7770813" cy="4570413"/>
          </a:xfrm>
        </p:spPr>
        <p:txBody>
          <a:bodyPr/>
          <a:lstStyle/>
          <a:p>
            <a:r>
              <a:rPr lang="en-US" sz="1400" b="1" kern="100" dirty="0">
                <a:solidFill>
                  <a:srgbClr val="00B050"/>
                </a:solidFill>
                <a:latin typeface="Times New Roman" panose="02020603050405020304" pitchFamily="18" charset="0"/>
                <a:cs typeface="Times New Roman" panose="02020603050405020304" pitchFamily="18" charset="0"/>
              </a:rPr>
              <a:t>SP20: Dmitry Akhmetov, Channel Access: 24/1918 – Result: 56Y, 87N, 82A</a:t>
            </a:r>
          </a:p>
          <a:p>
            <a:r>
              <a:rPr lang="en-US" sz="1200" b="0" dirty="0"/>
              <a:t>Do you support that a UHR STA may use P-EDCA</a:t>
            </a:r>
          </a:p>
          <a:p>
            <a:pPr>
              <a:buFont typeface="Arial" panose="020B0604020202020204" pitchFamily="34" charset="0"/>
              <a:buChar char="•"/>
            </a:pPr>
            <a:r>
              <a:rPr lang="en-US" sz="1100" b="0" dirty="0"/>
              <a:t>If P-EDCA option is enabled by the AP to which that STA is associated to</a:t>
            </a:r>
          </a:p>
          <a:p>
            <a:pPr lvl="1">
              <a:buFont typeface="Arial" panose="020B0604020202020204" pitchFamily="34" charset="0"/>
              <a:buChar char="•"/>
            </a:pPr>
            <a:r>
              <a:rPr lang="en-US" sz="1050" b="0" dirty="0"/>
              <a:t>Enablement procedure TBD</a:t>
            </a:r>
          </a:p>
          <a:p>
            <a:pPr>
              <a:buFont typeface="Arial" panose="020B0604020202020204" pitchFamily="34" charset="0"/>
              <a:buChar char="•"/>
            </a:pPr>
            <a:r>
              <a:rPr lang="en-US" sz="1100" b="0" dirty="0"/>
              <a:t>May transmit up to TBD but no more than 50 transmissions of DS and up to 2.5 ms of total transmission time to start P-EDCA contention over 50ms interval</a:t>
            </a:r>
          </a:p>
          <a:p>
            <a:pPr lvl="1">
              <a:buFont typeface="Arial" panose="020B0604020202020204" pitchFamily="34" charset="0"/>
              <a:buChar char="•"/>
            </a:pPr>
            <a:r>
              <a:rPr lang="en-US" sz="1050" b="0" dirty="0"/>
              <a:t>Note: ETSI regulation of Short Control Signaling transmission</a:t>
            </a:r>
          </a:p>
          <a:p>
            <a:pPr>
              <a:buFont typeface="Arial" panose="020B0604020202020204" pitchFamily="34" charset="0"/>
              <a:buChar char="•"/>
            </a:pPr>
            <a:r>
              <a:rPr lang="en-US" sz="1100" b="0" dirty="0"/>
              <a:t>Shall not initiate more than TBD number of transmissions of DS to start P-EDCA consecutively.</a:t>
            </a:r>
          </a:p>
          <a:p>
            <a:pPr lvl="1">
              <a:buFont typeface="Arial" panose="020B0604020202020204" pitchFamily="34" charset="0"/>
              <a:buChar char="•"/>
            </a:pPr>
            <a:r>
              <a:rPr lang="en-US" sz="1050" b="0" dirty="0"/>
              <a:t>Note: consecutive DS transmission are multiple attempts to perform P-EDCA contention w/o falling back to regular EDCA operation</a:t>
            </a:r>
          </a:p>
          <a:p>
            <a:pPr>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SP21: </a:t>
            </a:r>
            <a:r>
              <a:rPr lang="en-US" sz="1400" kern="100" dirty="0">
                <a:solidFill>
                  <a:srgbClr val="00B050"/>
                </a:solidFill>
                <a:latin typeface="Times New Roman" panose="02020603050405020304" pitchFamily="18" charset="0"/>
                <a:ea typeface="MS Gothic"/>
                <a:cs typeface="Times New Roman" panose="02020603050405020304" pitchFamily="18" charset="0"/>
              </a:rPr>
              <a:t>Abhishek Patil</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C-TDMA: ??? – Result: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0" i="0" u="none" strike="noStrike" kern="100" cap="none" spc="0" normalizeH="0" baseline="0" noProof="0" dirty="0">
                <a:ln>
                  <a:noFill/>
                </a:ln>
                <a:solidFill>
                  <a:schemeClr val="tx1"/>
                </a:solidFill>
                <a:effectLst/>
                <a:uLnTx/>
                <a:uFillTx/>
                <a:latin typeface="Times New Roman" panose="02020603050405020304" pitchFamily="18" charset="0"/>
                <a:ea typeface="MS Gothic"/>
                <a:cs typeface="Times New Roman" panose="02020603050405020304" pitchFamily="18" charset="0"/>
              </a:rPr>
              <a:t>Do you agree that the Co-TDMA sharing AP and the Co-TDMA coordinated AP shall have the same primary 20 MHz channel.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SP22: </a:t>
            </a:r>
            <a:r>
              <a:rPr lang="en-US" sz="1400" kern="100" dirty="0">
                <a:solidFill>
                  <a:srgbClr val="00B050"/>
                </a:solidFill>
                <a:latin typeface="Times New Roman" panose="02020603050405020304" pitchFamily="18" charset="0"/>
                <a:ea typeface="MS Gothic"/>
                <a:cs typeface="Times New Roman" panose="02020603050405020304" pitchFamily="18" charset="0"/>
              </a:rPr>
              <a:t>Binita Gupta</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Roaming: 24/0656 – Result: No objection</a:t>
            </a:r>
          </a:p>
          <a:p>
            <a:pPr>
              <a:buFont typeface="Arial" panose="020B0604020202020204" pitchFamily="34" charset="0"/>
              <a:buChar char="•"/>
            </a:pPr>
            <a:r>
              <a:rPr lang="en-US" sz="1200" b="0" dirty="0"/>
              <a:t>Do you support that 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100" b="0" dirty="0"/>
              <a:t>The SMD identifier is in the format of a 48-bit MAC address</a:t>
            </a:r>
          </a:p>
          <a:p>
            <a:pPr lvl="1">
              <a:buFont typeface="Arial" panose="020B0604020202020204" pitchFamily="34" charset="0"/>
              <a:buChar char="•"/>
            </a:pPr>
            <a:r>
              <a:rPr lang="en-US" sz="1100" b="0" dirty="0"/>
              <a:t>The SMD Identifier is used in establishing single PMKSA and PTKSA for a non-AP MLD that associates with the SMD-ME</a:t>
            </a:r>
          </a:p>
          <a:p>
            <a:pPr lvl="1">
              <a:buFont typeface="Arial" panose="020B0604020202020204" pitchFamily="34" charset="0"/>
              <a:buChar char="•"/>
            </a:pPr>
            <a:endParaRPr lang="en-US" sz="1100" b="0" dirty="0"/>
          </a:p>
        </p:txBody>
      </p:sp>
      <p:sp>
        <p:nvSpPr>
          <p:cNvPr id="4" name="Slide Number Placeholder 3">
            <a:extLst>
              <a:ext uri="{FF2B5EF4-FFF2-40B4-BE49-F238E27FC236}">
                <a16:creationId xmlns:a16="http://schemas.microsoft.com/office/drawing/2014/main" id="{97EF425C-901E-DF3B-8E32-F5220E6AE41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E9E9F4B-D6D7-4A29-A13D-6E53B943E50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81B4B06-886C-99BA-15AB-4A288651065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49066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11-25/14r11</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3"/>
              </a:rPr>
              <a:t>25/0414</a:t>
            </a:r>
            <a:r>
              <a:rPr lang="en-US" sz="1100" b="0" dirty="0"/>
              <a:t> PDT-Joint-NDP-Announcement frame format 					Juan Fang 	[SP]</a:t>
            </a:r>
          </a:p>
          <a:p>
            <a:pPr lvl="1">
              <a:buFont typeface="Arial" panose="020B0604020202020204" pitchFamily="34" charset="0"/>
              <a:buChar char="•"/>
            </a:pPr>
            <a:r>
              <a:rPr lang="en-US" sz="1100" b="0" dirty="0">
                <a:hlinkClick r:id="rId4"/>
              </a:rPr>
              <a:t>24/2060</a:t>
            </a:r>
            <a:r>
              <a:rPr lang="en-US" sz="1100" b="0" dirty="0"/>
              <a:t> CSR/COBF Protocol Design							Kosuke Aio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25/0413</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EMLSR-support-during-CBF 							Dibakar Das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25/0162</a:t>
            </a:r>
            <a:r>
              <a:rPr lang="en-US" sz="1100" dirty="0"/>
              <a:t> </a:t>
            </a:r>
            <a:r>
              <a:rPr lang="en-US" sz="1100" b="0" i="0" u="none" strike="noStrike" kern="1200" dirty="0">
                <a:solidFill>
                  <a:srgbClr val="000000"/>
                </a:solidFill>
                <a:effectLst/>
                <a:ea typeface="MS Gothic" panose="020B0609070205080204" pitchFamily="49" charset="-128"/>
              </a:rPr>
              <a:t>RU indication to reduce scheduling complexity</a:t>
            </a:r>
            <a:r>
              <a:rPr lang="en-US" sz="1100" dirty="0"/>
              <a:t> </a:t>
            </a:r>
            <a:r>
              <a:rPr lang="en-US" sz="1100" b="0" i="0" u="none" strike="noStrike" kern="1200" dirty="0">
                <a:solidFill>
                  <a:srgbClr val="000000"/>
                </a:solidFill>
                <a:effectLst/>
                <a:ea typeface="MS Gothic" panose="020B0609070205080204" pitchFamily="49" charset="-128"/>
              </a:rPr>
              <a:t> 					</a:t>
            </a:r>
            <a:r>
              <a:rPr lang="en-US" sz="1100" b="0" i="0" u="none" strike="noStrike" kern="1200" dirty="0" err="1">
                <a:solidFill>
                  <a:srgbClr val="000000"/>
                </a:solidFill>
                <a:effectLst/>
                <a:ea typeface="MS Gothic" panose="020B0609070205080204" pitchFamily="49" charset="-128"/>
              </a:rPr>
              <a:t>Jiyang</a:t>
            </a:r>
            <a:r>
              <a:rPr lang="en-US" sz="1100" b="0" i="0" u="none" strike="noStrike" kern="1200" dirty="0">
                <a:solidFill>
                  <a:srgbClr val="000000"/>
                </a:solidFill>
                <a:effectLst/>
                <a:ea typeface="MS Gothic" panose="020B0609070205080204" pitchFamily="49" charset="-128"/>
              </a:rPr>
              <a:t> Bai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25/0195</a:t>
            </a:r>
            <a:r>
              <a:rPr lang="en-US" sz="1100" dirty="0"/>
              <a:t> </a:t>
            </a:r>
            <a:r>
              <a:rPr lang="en-US" sz="1100" b="0" i="0" u="none" strike="noStrike" kern="1200" dirty="0">
                <a:solidFill>
                  <a:srgbClr val="000000"/>
                </a:solidFill>
                <a:effectLst/>
                <a:ea typeface="MS Gothic" panose="020B0609070205080204" pitchFamily="49" charset="-128"/>
              </a:rPr>
              <a:t>High priority channel access-follow up</a:t>
            </a:r>
            <a:r>
              <a:rPr lang="en-US" sz="1100" dirty="0"/>
              <a:t> 						</a:t>
            </a:r>
            <a:r>
              <a:rPr lang="en-US" sz="1100" b="0" i="0" u="none" strike="noStrike" kern="1200" dirty="0">
                <a:solidFill>
                  <a:srgbClr val="000000"/>
                </a:solidFill>
                <a:effectLst/>
                <a:ea typeface="MS Gothic" panose="020B0609070205080204" pitchFamily="49" charset="-128"/>
              </a:rPr>
              <a:t>Xiangxin Gu</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8"/>
              </a:rPr>
              <a:t>25/0375</a:t>
            </a:r>
            <a:r>
              <a:rPr lang="en-US" sz="1100" dirty="0"/>
              <a:t> </a:t>
            </a:r>
            <a:r>
              <a:rPr lang="en-US" sz="1100" b="0" i="0" u="none" strike="noStrike" dirty="0">
                <a:solidFill>
                  <a:srgbClr val="000000"/>
                </a:solidFill>
                <a:effectLst/>
              </a:rPr>
              <a:t>TXVECTOR Parameters for Multi-AP Coordination</a:t>
            </a:r>
            <a:r>
              <a:rPr lang="en-US" sz="1100" dirty="0"/>
              <a:t> 				</a:t>
            </a:r>
            <a:r>
              <a:rPr lang="en-US" sz="1100" b="0" i="0" u="none" strike="noStrike" dirty="0">
                <a:solidFill>
                  <a:srgbClr val="000000"/>
                </a:solidFill>
                <a:effectLst/>
              </a:rPr>
              <a:t>Leonardo Lanante</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9"/>
              </a:rPr>
              <a:t>25/0379</a:t>
            </a:r>
            <a:r>
              <a:rPr lang="en-US" sz="1100" dirty="0"/>
              <a:t> </a:t>
            </a:r>
            <a:r>
              <a:rPr lang="en-US" sz="1100" b="0" i="0" u="none" strike="noStrike" dirty="0">
                <a:solidFill>
                  <a:srgbClr val="000000"/>
                </a:solidFill>
                <a:effectLst/>
              </a:rPr>
              <a:t>Considerations on UHR Sounding Operation</a:t>
            </a:r>
            <a:r>
              <a:rPr lang="en-US" sz="1100" dirty="0"/>
              <a:t> 					</a:t>
            </a:r>
            <a:r>
              <a:rPr lang="en-US" sz="1100" b="0" i="0" u="none" strike="noStrike" dirty="0">
                <a:solidFill>
                  <a:srgbClr val="000000"/>
                </a:solidFill>
                <a:effectLst/>
              </a:rPr>
              <a:t>Leonardo Lanante</a:t>
            </a:r>
            <a:r>
              <a:rPr lang="en-US" sz="1100" dirty="0"/>
              <a:t> </a:t>
            </a:r>
            <a:endParaRPr lang="en-GB" sz="11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a:t>
            </a:r>
            <a:r>
              <a:rPr lang="en-US" sz="1100" b="0" i="0" u="sng" dirty="0">
                <a:solidFill>
                  <a:srgbClr val="222222"/>
                </a:solidFill>
                <a:effectLst/>
                <a:latin typeface="Arial" panose="020B0604020202020204" pitchFamily="34" charset="0"/>
              </a:rPr>
              <a:t> of feedback segments</a:t>
            </a:r>
            <a:r>
              <a:rPr lang="en-US" sz="1200" kern="100" dirty="0">
                <a:effectLst/>
                <a:ea typeface="Aptos" panose="020B0004020202020204" pitchFamily="34" charset="0"/>
                <a:cs typeface="Times New Roman" panose="02020603050405020304" pitchFamily="18" charset="0"/>
              </a:rPr>
              <a:t>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dirty="0"/>
              <a:t>Do you agree the following?</a:t>
            </a:r>
          </a:p>
          <a:p>
            <a:pPr lvl="1">
              <a:buFont typeface="Arial" panose="020B0604020202020204" pitchFamily="34" charset="0"/>
              <a:buChar char="•"/>
            </a:pPr>
            <a:r>
              <a:rPr lang="en-US" sz="1100" b="0" dirty="0"/>
              <a:t>An ICF/ICR frame exchange may be used in the Co-BF sounding procedure to protect the TXOP of the responding AP</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640749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377218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315165460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86217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73583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7E71-C163-62A4-581C-3024573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0ECD5-8391-4B95-D074-A9538C153229}"/>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450D2F17-800E-8B9B-EB82-1017C65454D1}"/>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SP14: Kosuke Aio,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CSR/CBF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24/2059r2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as part of the Co-SR/Co-BF procedure, a sharing AP shall send an initial frame including a candidate coordination scheme to other AP(s) to exchange necessary information and check the status of the AP(s)?</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At least either Co-SR or Co-BF is specified as the coordination scheme. Others are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Co-BF, Sharing AP shall send the frame to one Shared AP as Co-BF invite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Co-SR, Sharing AP shall send the frame to one or multiple candidate AP(s) as Co-SR invite frame or Co-SR polling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frame format of the initial frame is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necessary information are TBD.</a:t>
            </a:r>
          </a:p>
        </p:txBody>
      </p:sp>
      <p:sp>
        <p:nvSpPr>
          <p:cNvPr id="4" name="Slide Number Placeholder 3">
            <a:extLst>
              <a:ext uri="{FF2B5EF4-FFF2-40B4-BE49-F238E27FC236}">
                <a16:creationId xmlns:a16="http://schemas.microsoft.com/office/drawing/2014/main" id="{64239AEA-249B-34B9-10C7-62033BD7875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F919623-9C81-BCD9-9FE6-49E609E658B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B2DAC6-B5E0-29BD-D995-5DB2C95749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437959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F7F5-8821-AD16-B7B1-6A731093B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458979-BA01-65F7-09FE-973B75A2F8D6}"/>
              </a:ext>
            </a:extLst>
          </p:cNvPr>
          <p:cNvSpPr>
            <a:spLocks noGrp="1"/>
          </p:cNvSpPr>
          <p:nvPr>
            <p:ph type="title"/>
          </p:nvPr>
        </p:nvSpPr>
        <p:spPr/>
        <p:txBody>
          <a:bodyPr/>
          <a:lstStyle/>
          <a:p>
            <a:r>
              <a:rPr lang="en-US" dirty="0"/>
              <a:t>Straw Polls – MAC Requests (Back-Up)</a:t>
            </a:r>
          </a:p>
        </p:txBody>
      </p:sp>
      <p:sp>
        <p:nvSpPr>
          <p:cNvPr id="3" name="Content Placeholder 2">
            <a:extLst>
              <a:ext uri="{FF2B5EF4-FFF2-40B4-BE49-F238E27FC236}">
                <a16:creationId xmlns:a16="http://schemas.microsoft.com/office/drawing/2014/main" id="{0482ADFE-0857-0BF9-AB5F-B258760C5670}"/>
              </a:ext>
            </a:extLst>
          </p:cNvPr>
          <p:cNvSpPr>
            <a:spLocks noGrp="1"/>
          </p:cNvSpPr>
          <p:nvPr>
            <p:ph idx="1"/>
          </p:nvPr>
        </p:nvSpPr>
        <p:spPr>
          <a:xfrm>
            <a:off x="685800" y="1981200"/>
            <a:ext cx="7770813" cy="4494213"/>
          </a:xfrm>
        </p:spPr>
        <p:txBody>
          <a:bodyPr/>
          <a:lstStyle/>
          <a:p>
            <a:pPr>
              <a:buFont typeface="+mj-lt"/>
              <a:buAutoNum type="arabicPeriod"/>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Sanket, C-TDMA 1 SP, March 12</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Jay &amp; Okan, Sounding, 1 SP, March 12</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Mohamed, PDT - LLI, Presentation,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Sherief, Coex, 3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Binita, L4S,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Jarkko, Roaming,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Any other I might have missed?</a:t>
            </a:r>
          </a:p>
          <a:p>
            <a:pPr>
              <a:buFont typeface="+mj-lt"/>
              <a:buAutoNum type="arabicPeriod"/>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41AD69-62D3-CBC7-53DC-CCE1E7C01A8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D343462-77BE-522F-4A2D-97302EC34C8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DD6F64-C8F5-ECF2-82A7-16784AA0B5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755998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pPr>
              <a:buFont typeface="Arial" panose="020B0604020202020204" pitchFamily="34" charset="0"/>
              <a:buChar char="•"/>
            </a:pPr>
            <a:r>
              <a:rPr lang="en-GB" sz="2400" dirty="0">
                <a:hlinkClick r:id="rId2"/>
              </a:rPr>
              <a:t>11-25/14r11</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March 24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March 26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March 31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March 26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0" indent="0">
              <a:spcBef>
                <a:spcPts val="0"/>
              </a:spcBef>
              <a:spcAft>
                <a:spcPts val="1200"/>
              </a:spcAft>
            </a:pPr>
            <a:endParaRPr lang="en-US" sz="1400" b="0" dirty="0">
              <a:solidFill>
                <a:schemeClr val="tx1"/>
              </a:solidFill>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2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DAD40004-77EF-3D96-0546-FAC1D9E9C4BD}"/>
              </a:ext>
            </a:extLst>
          </p:cNvPr>
          <p:cNvSpPr>
            <a:spLocks noGrp="1"/>
          </p:cNvSpPr>
          <p:nvPr>
            <p:ph idx="1"/>
          </p:nvPr>
        </p:nvSpPr>
        <p:spPr/>
        <p:txBody>
          <a:bodyPr/>
          <a:lstStyle/>
          <a:p>
            <a:r>
              <a:rPr lang="en-US" dirty="0"/>
              <a:t>Europe, </a:t>
            </a:r>
            <a:r>
              <a:rPr lang="en-US"/>
              <a:t>TBD location</a:t>
            </a:r>
            <a:r>
              <a:rPr lang="en-US" dirty="0"/>
              <a:t>, July 23-25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0495930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249267</TotalTime>
  <Words>16166</Words>
  <Application>Microsoft Office PowerPoint</Application>
  <PresentationFormat>On-screen Show (4:3)</PresentationFormat>
  <Paragraphs>2572</Paragraphs>
  <Slides>103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103</vt:i4>
      </vt:variant>
    </vt:vector>
  </HeadingPairs>
  <TitlesOfParts>
    <vt:vector size="115"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Motion to Amend</vt:lpstr>
      <vt:lpstr>Straw Polls – Part 2</vt:lpstr>
      <vt:lpstr>Straw Polls – Part 4</vt:lpstr>
      <vt:lpstr>Straw Polls – Part 5</vt:lpstr>
      <vt:lpstr>Straw Polls – Part 6</vt:lpstr>
      <vt:lpstr>Straw Polls – Part 7</vt:lpstr>
      <vt:lpstr>Tuesday PHY Agenda–PM2</vt:lpstr>
      <vt:lpstr>Tuesday MAC Agenda–PM2</vt:lpstr>
      <vt:lpstr>Straw Polls – Part 1</vt:lpstr>
      <vt:lpstr>Straw Polls – Part 4</vt:lpstr>
      <vt:lpstr>Straw Polls – Part 5</vt:lpstr>
      <vt:lpstr>Straw Polls – Part 6</vt:lpstr>
      <vt:lpstr>Wednesday PHY Agenda–AM1</vt:lpstr>
      <vt:lpstr>Wednesday MAC Agenda–AM1</vt:lpstr>
      <vt:lpstr>Wednesday PHY Agenda–PM2</vt:lpstr>
      <vt:lpstr>Wednesday MAC Agenda–PM2</vt:lpstr>
      <vt:lpstr>Straw Polls – Part 1</vt:lpstr>
      <vt:lpstr>Straw Polls – Part 2</vt:lpstr>
      <vt:lpstr>Straw Polls – Part 3</vt:lpstr>
      <vt:lpstr>Straw Polls – Part 4</vt:lpstr>
      <vt:lpstr>Straw Polls – Part 5</vt:lpstr>
      <vt:lpstr>Straw Polls – Part 6</vt:lpstr>
      <vt:lpstr>Thursday PHY Agenda–AM1</vt:lpstr>
      <vt:lpstr>Thursday MAC Agenda–AM1</vt:lpstr>
      <vt:lpstr>Straw Polls – Part 1</vt:lpstr>
      <vt:lpstr>Straw Polls – Part 2</vt:lpstr>
      <vt:lpstr>Straw Polls – Part 3</vt:lpstr>
      <vt:lpstr>Straw Polls – Part 4</vt:lpstr>
      <vt:lpstr>Straw Polls – Part 5</vt:lpstr>
      <vt:lpstr>Straw Polls – Part 6</vt:lpstr>
      <vt:lpstr>Straw Polls – Part 7</vt:lpstr>
      <vt:lpstr>Straw Polls – Part 8</vt:lpstr>
      <vt:lpstr>Straw Polls – Part 9</vt:lpstr>
      <vt:lpstr>Straw Polls – Part 10</vt:lpstr>
      <vt:lpstr>Straw Polls – Part 11</vt:lpstr>
      <vt:lpstr>Thursday Joint Agenda–PM1</vt:lpstr>
      <vt:lpstr>Straw Polls – Part 1</vt:lpstr>
      <vt:lpstr>Straw Polls – Part 2</vt:lpstr>
      <vt:lpstr>Straw Polls – Part 3</vt:lpstr>
      <vt:lpstr>Straw Polls – Part 4</vt:lpstr>
      <vt:lpstr>Straw Polls – Part 5</vt:lpstr>
      <vt:lpstr>Straw Polls – Part 6</vt:lpstr>
      <vt:lpstr>Straw Polls – Part 7</vt:lpstr>
      <vt:lpstr>Straw Polls – MAC Requests (Back-Up)</vt:lpstr>
      <vt:lpstr>Thursday Joint Agenda–PM2</vt:lpstr>
      <vt:lpstr>PDTs/CRs/Submissions</vt:lpstr>
      <vt:lpstr>Motions</vt:lpstr>
      <vt:lpstr>Teleconference Plan</vt:lpstr>
      <vt:lpstr>Ad-hoc Plan </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2025-03-13T17:22:21Z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