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3"/>
  </p:notesMasterIdLst>
  <p:handoutMasterIdLst>
    <p:handoutMasterId r:id="rId10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29" r:id="rId22"/>
    <p:sldId id="1514" r:id="rId23"/>
    <p:sldId id="1513" r:id="rId24"/>
    <p:sldId id="1512" r:id="rId25"/>
    <p:sldId id="1511" r:id="rId26"/>
    <p:sldId id="1510" r:id="rId27"/>
    <p:sldId id="1509" r:id="rId28"/>
    <p:sldId id="1515" r:id="rId29"/>
    <p:sldId id="1516" r:id="rId30"/>
    <p:sldId id="1517" r:id="rId31"/>
    <p:sldId id="1518" r:id="rId32"/>
    <p:sldId id="1519" r:id="rId33"/>
    <p:sldId id="1448" r:id="rId34"/>
    <p:sldId id="1283" r:id="rId35"/>
    <p:sldId id="1495" r:id="rId36"/>
    <p:sldId id="1006" r:id="rId37"/>
    <p:sldId id="1178" r:id="rId38"/>
    <p:sldId id="1023" r:id="rId39"/>
    <p:sldId id="1028" r:id="rId40"/>
    <p:sldId id="1024" r:id="rId41"/>
    <p:sldId id="1520" r:id="rId42"/>
    <p:sldId id="1496" r:id="rId43"/>
    <p:sldId id="1497" r:id="rId44"/>
    <p:sldId id="1522" r:id="rId45"/>
    <p:sldId id="1523" r:id="rId46"/>
    <p:sldId id="1524" r:id="rId47"/>
    <p:sldId id="1525" r:id="rId48"/>
    <p:sldId id="1498" r:id="rId49"/>
    <p:sldId id="1499" r:id="rId50"/>
    <p:sldId id="1526" r:id="rId51"/>
    <p:sldId id="1547" r:id="rId52"/>
    <p:sldId id="1530" r:id="rId53"/>
    <p:sldId id="1531" r:id="rId54"/>
    <p:sldId id="1532" r:id="rId55"/>
    <p:sldId id="1548" r:id="rId56"/>
    <p:sldId id="1549" r:id="rId57"/>
    <p:sldId id="1500" r:id="rId58"/>
    <p:sldId id="1501" r:id="rId59"/>
    <p:sldId id="1535" r:id="rId60"/>
    <p:sldId id="1544" r:id="rId61"/>
    <p:sldId id="1545" r:id="rId62"/>
    <p:sldId id="1546" r:id="rId63"/>
    <p:sldId id="1502" r:id="rId64"/>
    <p:sldId id="1503" r:id="rId65"/>
    <p:sldId id="1504" r:id="rId66"/>
    <p:sldId id="1505" r:id="rId67"/>
    <p:sldId id="1539" r:id="rId68"/>
    <p:sldId id="1540" r:id="rId69"/>
    <p:sldId id="1550" r:id="rId70"/>
    <p:sldId id="1551" r:id="rId71"/>
    <p:sldId id="1552" r:id="rId72"/>
    <p:sldId id="1553" r:id="rId73"/>
    <p:sldId id="1506" r:id="rId74"/>
    <p:sldId id="1507" r:id="rId75"/>
    <p:sldId id="1541" r:id="rId76"/>
    <p:sldId id="1542" r:id="rId77"/>
    <p:sldId id="1543" r:id="rId78"/>
    <p:sldId id="1559" r:id="rId79"/>
    <p:sldId id="1560" r:id="rId80"/>
    <p:sldId id="1554" r:id="rId81"/>
    <p:sldId id="1555" r:id="rId82"/>
    <p:sldId id="1556" r:id="rId83"/>
    <p:sldId id="1557" r:id="rId84"/>
    <p:sldId id="1558" r:id="rId85"/>
    <p:sldId id="1561" r:id="rId86"/>
    <p:sldId id="1508" r:id="rId87"/>
    <p:sldId id="1527" r:id="rId88"/>
    <p:sldId id="1528" r:id="rId89"/>
    <p:sldId id="1534" r:id="rId90"/>
    <p:sldId id="1536" r:id="rId91"/>
    <p:sldId id="1537" r:id="rId92"/>
    <p:sldId id="1538" r:id="rId93"/>
    <p:sldId id="1562" r:id="rId94"/>
    <p:sldId id="356" r:id="rId95"/>
    <p:sldId id="1424" r:id="rId96"/>
    <p:sldId id="1390" r:id="rId97"/>
    <p:sldId id="997" r:id="rId98"/>
    <p:sldId id="362" r:id="rId99"/>
    <p:sldId id="1494" r:id="rId100"/>
    <p:sldId id="1034" r:id="rId101"/>
    <p:sldId id="323" r:id="rId10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1C6B6-C7CD-4B50-9CF6-479980899DB7}" v="318" dt="2025-03-13T04:38:06.0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108"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microsoft.com/office/2016/11/relationships/changesInfo" Target="changesInfos/changesInfo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pChg chg="mod">
          <ac:chgData name="Alfred Asterjadhi" userId="39de57b9-85c0-4fd1-aaac-8ca2b6560ad0" providerId="ADAL" clId="{725E7BBE-1CAB-400E-B89D-DEE5CF5D1E60}" dt="2025-02-01T01:46:12.080" v="799" actId="313"/>
          <ac:spMkLst>
            <pc:docMk/>
            <pc:sldMk cId="0" sldId="256"/>
            <ac:spMk id="6" creationId="{00000000-0000-0000-0000-000000000000}"/>
          </ac:spMkLst>
        </pc:spChg>
        <pc:spChg chg="mod">
          <ac:chgData name="Alfred Asterjadhi" userId="39de57b9-85c0-4fd1-aaac-8ca2b6560ad0" providerId="ADAL" clId="{725E7BBE-1CAB-400E-B89D-DEE5CF5D1E60}" dt="2025-02-01T00:19:26.980" v="19" actId="20577"/>
          <ac:spMkLst>
            <pc:docMk/>
            <pc:sldMk cId="0" sldId="256"/>
            <ac:spMk id="3073" creationId="{00000000-0000-0000-0000-000000000000}"/>
          </ac:spMkLst>
        </pc:spChg>
        <pc:spChg chg="mod">
          <ac:chgData name="Alfred Asterjadhi" userId="39de57b9-85c0-4fd1-aaac-8ca2b6560ad0" providerId="ADAL" clId="{725E7BBE-1CAB-400E-B89D-DEE5CF5D1E60}" dt="2025-02-01T00:19:33.335" v="22" actId="6549"/>
          <ac:spMkLst>
            <pc:docMk/>
            <pc:sldMk cId="0" sldId="256"/>
            <ac:spMk id="3074" creationId="{00000000-0000-0000-0000-000000000000}"/>
          </ac:spMkLst>
        </pc:spChg>
      </pc:sldChg>
      <pc:sldChg chg="modSp mod">
        <pc:chgData name="Alfred Asterjadhi" userId="39de57b9-85c0-4fd1-aaac-8ca2b6560ad0" providerId="ADAL" clId="{725E7BBE-1CAB-400E-B89D-DEE5CF5D1E60}" dt="2025-02-01T01:46:12.616" v="800" actId="313"/>
        <pc:sldMkLst>
          <pc:docMk/>
          <pc:sldMk cId="0" sldId="257"/>
        </pc:sldMkLst>
        <pc:spChg chg="mod">
          <ac:chgData name="Alfred Asterjadhi" userId="39de57b9-85c0-4fd1-aaac-8ca2b6560ad0" providerId="ADAL" clId="{725E7BBE-1CAB-400E-B89D-DEE5CF5D1E60}" dt="2025-02-01T01:46:12.616" v="800" actId="313"/>
          <ac:spMkLst>
            <pc:docMk/>
            <pc:sldMk cId="0" sldId="257"/>
            <ac:spMk id="7" creationId="{4565958B-DD30-4EE7-AF20-DC550898176B}"/>
          </ac:spMkLst>
        </pc:spChg>
        <pc:spChg chg="mod">
          <ac:chgData name="Alfred Asterjadhi" userId="39de57b9-85c0-4fd1-aaac-8ca2b6560ad0" providerId="ADAL" clId="{725E7BBE-1CAB-400E-B89D-DEE5CF5D1E60}" dt="2025-02-01T00:21:01.430" v="76" actId="20577"/>
          <ac:spMkLst>
            <pc:docMk/>
            <pc:sldMk cId="0" sldId="257"/>
            <ac:spMk id="4098" creationId="{00000000-0000-0000-0000-000000000000}"/>
          </ac:spMkLst>
        </pc:spChg>
      </pc:sldChg>
      <pc:sldChg chg="modSp mod">
        <pc:chgData name="Alfred Asterjadhi" userId="39de57b9-85c0-4fd1-aaac-8ca2b6560ad0" providerId="ADAL" clId="{725E7BBE-1CAB-400E-B89D-DEE5CF5D1E60}" dt="2025-02-01T01:46:13.828" v="802" actId="313"/>
        <pc:sldMkLst>
          <pc:docMk/>
          <pc:sldMk cId="3254182675" sldId="258"/>
        </pc:sldMkLst>
        <pc:spChg chg="mod">
          <ac:chgData name="Alfred Asterjadhi" userId="39de57b9-85c0-4fd1-aaac-8ca2b6560ad0" providerId="ADAL" clId="{725E7BBE-1CAB-400E-B89D-DEE5CF5D1E60}" dt="2025-02-01T01:46:13.828" v="802" actId="313"/>
          <ac:spMkLst>
            <pc:docMk/>
            <pc:sldMk cId="3254182675" sldId="258"/>
            <ac:spMk id="7" creationId="{4F62ADF5-BC8B-4EF4-B4E8-C355611EECFF}"/>
          </ac:spMkLst>
        </pc:spChg>
      </pc:sldChg>
      <pc:sldChg chg="modSp mod">
        <pc:chgData name="Alfred Asterjadhi" userId="39de57b9-85c0-4fd1-aaac-8ca2b6560ad0" providerId="ADAL" clId="{725E7BBE-1CAB-400E-B89D-DEE5CF5D1E60}" dt="2025-02-01T01:46:14.857" v="804" actId="313"/>
        <pc:sldMkLst>
          <pc:docMk/>
          <pc:sldMk cId="3136880362" sldId="260"/>
        </pc:sldMkLst>
        <pc:spChg chg="mod">
          <ac:chgData name="Alfred Asterjadhi" userId="39de57b9-85c0-4fd1-aaac-8ca2b6560ad0" providerId="ADAL" clId="{725E7BBE-1CAB-400E-B89D-DEE5CF5D1E60}" dt="2025-02-01T01:46:14.857" v="804" actId="313"/>
          <ac:spMkLst>
            <pc:docMk/>
            <pc:sldMk cId="3136880362" sldId="260"/>
            <ac:spMk id="7" creationId="{733EE7F5-4D25-4915-8021-FD9EE23E2C32}"/>
          </ac:spMkLst>
        </pc:spChg>
      </pc:sldChg>
      <pc:sldChg chg="modSp mod">
        <pc:chgData name="Alfred Asterjadhi" userId="39de57b9-85c0-4fd1-aaac-8ca2b6560ad0" providerId="ADAL" clId="{725E7BBE-1CAB-400E-B89D-DEE5CF5D1E60}" dt="2025-02-01T01:46:15.602" v="806" actId="313"/>
        <pc:sldMkLst>
          <pc:docMk/>
          <pc:sldMk cId="1676196551" sldId="261"/>
        </pc:sldMkLst>
        <pc:spChg chg="mod">
          <ac:chgData name="Alfred Asterjadhi" userId="39de57b9-85c0-4fd1-aaac-8ca2b6560ad0" providerId="ADAL" clId="{725E7BBE-1CAB-400E-B89D-DEE5CF5D1E60}" dt="2025-02-01T01:46:15.602" v="806" actId="313"/>
          <ac:spMkLst>
            <pc:docMk/>
            <pc:sldMk cId="1676196551" sldId="261"/>
            <ac:spMk id="7" creationId="{0A0F1EBF-63A8-4C75-8DB7-0D8CD44D0896}"/>
          </ac:spMkLst>
        </pc:spChg>
      </pc:sldChg>
      <pc:sldChg chg="modSp mod">
        <pc:chgData name="Alfred Asterjadhi" userId="39de57b9-85c0-4fd1-aaac-8ca2b6560ad0" providerId="ADAL" clId="{725E7BBE-1CAB-400E-B89D-DEE5CF5D1E60}" dt="2025-02-01T01:46:15.964" v="807" actId="313"/>
        <pc:sldMkLst>
          <pc:docMk/>
          <pc:sldMk cId="2927177891" sldId="263"/>
        </pc:sldMkLst>
        <pc:spChg chg="mod">
          <ac:chgData name="Alfred Asterjadhi" userId="39de57b9-85c0-4fd1-aaac-8ca2b6560ad0" providerId="ADAL" clId="{725E7BBE-1CAB-400E-B89D-DEE5CF5D1E60}" dt="2025-02-01T01:46:15.964" v="807" actId="313"/>
          <ac:spMkLst>
            <pc:docMk/>
            <pc:sldMk cId="2927177891" sldId="263"/>
            <ac:spMk id="9" creationId="{4BB4CFD1-21C6-467E-AB6E-3577A473F86D}"/>
          </ac:spMkLst>
        </pc:spChg>
      </pc:sldChg>
      <pc:sldChg chg="modSp mod">
        <pc:chgData name="Alfred Asterjadhi" userId="39de57b9-85c0-4fd1-aaac-8ca2b6560ad0" providerId="ADAL" clId="{725E7BBE-1CAB-400E-B89D-DEE5CF5D1E60}" dt="2025-02-01T01:46:16.321" v="808" actId="313"/>
        <pc:sldMkLst>
          <pc:docMk/>
          <pc:sldMk cId="4277600907" sldId="264"/>
        </pc:sldMkLst>
        <pc:spChg chg="mod">
          <ac:chgData name="Alfred Asterjadhi" userId="39de57b9-85c0-4fd1-aaac-8ca2b6560ad0" providerId="ADAL" clId="{725E7BBE-1CAB-400E-B89D-DEE5CF5D1E60}" dt="2025-02-01T01:46:16.321" v="808" actId="313"/>
          <ac:spMkLst>
            <pc:docMk/>
            <pc:sldMk cId="4277600907" sldId="264"/>
            <ac:spMk id="8" creationId="{B2C4C695-AFB3-4956-B721-DB0805BA0685}"/>
          </ac:spMkLst>
        </pc:spChg>
      </pc:sldChg>
      <pc:sldChg chg="modSp mod">
        <pc:chgData name="Alfred Asterjadhi" userId="39de57b9-85c0-4fd1-aaac-8ca2b6560ad0" providerId="ADAL" clId="{725E7BBE-1CAB-400E-B89D-DEE5CF5D1E60}" dt="2025-02-01T01:46:16.620" v="809" actId="313"/>
        <pc:sldMkLst>
          <pc:docMk/>
          <pc:sldMk cId="2436815634" sldId="265"/>
        </pc:sldMkLst>
        <pc:spChg chg="mod">
          <ac:chgData name="Alfred Asterjadhi" userId="39de57b9-85c0-4fd1-aaac-8ca2b6560ad0" providerId="ADAL" clId="{725E7BBE-1CAB-400E-B89D-DEE5CF5D1E60}" dt="2025-02-01T01:46:16.620" v="809" actId="313"/>
          <ac:spMkLst>
            <pc:docMk/>
            <pc:sldMk cId="2436815634" sldId="265"/>
            <ac:spMk id="9" creationId="{535943CE-0A57-43F4-9844-46B4091CBC16}"/>
          </ac:spMkLst>
        </pc:spChg>
      </pc:sldChg>
      <pc:sldChg chg="modSp mod">
        <pc:chgData name="Alfred Asterjadhi" userId="39de57b9-85c0-4fd1-aaac-8ca2b6560ad0" providerId="ADAL" clId="{725E7BBE-1CAB-400E-B89D-DEE5CF5D1E60}" dt="2025-02-01T01:46:16.935" v="810" actId="313"/>
        <pc:sldMkLst>
          <pc:docMk/>
          <pc:sldMk cId="2400177835" sldId="266"/>
        </pc:sldMkLst>
        <pc:spChg chg="mod">
          <ac:chgData name="Alfred Asterjadhi" userId="39de57b9-85c0-4fd1-aaac-8ca2b6560ad0" providerId="ADAL" clId="{725E7BBE-1CAB-400E-B89D-DEE5CF5D1E60}" dt="2025-02-01T01:46:16.935" v="810" actId="313"/>
          <ac:spMkLst>
            <pc:docMk/>
            <pc:sldMk cId="2400177835" sldId="266"/>
            <ac:spMk id="8" creationId="{C5505616-1CE2-43B4-878B-31634EEB6CA7}"/>
          </ac:spMkLst>
        </pc:spChg>
      </pc:sldChg>
      <pc:sldChg chg="modSp mod">
        <pc:chgData name="Alfred Asterjadhi" userId="39de57b9-85c0-4fd1-aaac-8ca2b6560ad0" providerId="ADAL" clId="{725E7BBE-1CAB-400E-B89D-DEE5CF5D1E60}" dt="2025-02-01T01:46:32.560" v="817" actId="313"/>
        <pc:sldMkLst>
          <pc:docMk/>
          <pc:sldMk cId="132832093" sldId="267"/>
        </pc:sldMkLst>
        <pc:spChg chg="mod">
          <ac:chgData name="Alfred Asterjadhi" userId="39de57b9-85c0-4fd1-aaac-8ca2b6560ad0" providerId="ADAL" clId="{725E7BBE-1CAB-400E-B89D-DEE5CF5D1E60}" dt="2025-02-01T01:46:24.820" v="816" actId="313"/>
          <ac:spMkLst>
            <pc:docMk/>
            <pc:sldMk cId="132832093" sldId="267"/>
            <ac:spMk id="3" creationId="{00000000-0000-0000-0000-000000000000}"/>
          </ac:spMkLst>
        </pc:spChg>
        <pc:spChg chg="mod">
          <ac:chgData name="Alfred Asterjadhi" userId="39de57b9-85c0-4fd1-aaac-8ca2b6560ad0" providerId="ADAL" clId="{725E7BBE-1CAB-400E-B89D-DEE5CF5D1E60}" dt="2025-02-01T01:46:32.560" v="817" actId="313"/>
          <ac:spMkLst>
            <pc:docMk/>
            <pc:sldMk cId="132832093" sldId="267"/>
            <ac:spMk id="7" creationId="{C00CAC69-BF6D-4936-9CE0-D96F88ACD748}"/>
          </ac:spMkLst>
        </pc:spChg>
      </pc:sldChg>
      <pc:sldChg chg="modSp mod">
        <pc:chgData name="Alfred Asterjadhi" userId="39de57b9-85c0-4fd1-aaac-8ca2b6560ad0" providerId="ADAL" clId="{725E7BBE-1CAB-400E-B89D-DEE5CF5D1E60}" dt="2025-02-03T18:15:18.592" v="858" actId="207"/>
        <pc:sldMkLst>
          <pc:docMk/>
          <pc:sldMk cId="3976818858" sldId="269"/>
        </pc:sldMkLst>
        <pc:spChg chg="mod">
          <ac:chgData name="Alfred Asterjadhi" userId="39de57b9-85c0-4fd1-aaac-8ca2b6560ad0" providerId="ADAL" clId="{725E7BBE-1CAB-400E-B89D-DEE5CF5D1E60}" dt="2025-02-01T01:46:38.473" v="819" actId="313"/>
          <ac:spMkLst>
            <pc:docMk/>
            <pc:sldMk cId="3976818858" sldId="269"/>
            <ac:spMk id="6" creationId="{00000000-0000-0000-0000-000000000000}"/>
          </ac:spMkLst>
        </pc:spChg>
        <pc:graphicFrameChg chg="mod modGraphic">
          <ac:chgData name="Alfred Asterjadhi" userId="39de57b9-85c0-4fd1-aaac-8ca2b6560ad0" providerId="ADAL" clId="{725E7BBE-1CAB-400E-B89D-DEE5CF5D1E60}" dt="2025-02-03T18:15:18.592" v="858"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25E7BBE-1CAB-400E-B89D-DEE5CF5D1E60}" dt="2025-02-01T01:46:17.240" v="811" actId="313"/>
        <pc:sldMkLst>
          <pc:docMk/>
          <pc:sldMk cId="3387863760" sldId="270"/>
        </pc:sldMkLst>
        <pc:spChg chg="mod">
          <ac:chgData name="Alfred Asterjadhi" userId="39de57b9-85c0-4fd1-aaac-8ca2b6560ad0" providerId="ADAL" clId="{725E7BBE-1CAB-400E-B89D-DEE5CF5D1E60}" dt="2025-02-01T01:46:17.240" v="811" actId="313"/>
          <ac:spMkLst>
            <pc:docMk/>
            <pc:sldMk cId="3387863760" sldId="270"/>
            <ac:spMk id="8" creationId="{B1C9D975-9B89-429E-A2AD-175C2CE0D83A}"/>
          </ac:spMkLst>
        </pc:spChg>
      </pc:sldChg>
      <pc:sldChg chg="modSp mod">
        <pc:chgData name="Alfred Asterjadhi" userId="39de57b9-85c0-4fd1-aaac-8ca2b6560ad0" providerId="ADAL" clId="{725E7BBE-1CAB-400E-B89D-DEE5CF5D1E60}" dt="2025-02-03T18:15:14.429" v="857" actId="207"/>
        <pc:sldMkLst>
          <pc:docMk/>
          <pc:sldMk cId="2243228416" sldId="299"/>
        </pc:sldMkLst>
        <pc:spChg chg="mod">
          <ac:chgData name="Alfred Asterjadhi" userId="39de57b9-85c0-4fd1-aaac-8ca2b6560ad0" providerId="ADAL" clId="{725E7BBE-1CAB-400E-B89D-DEE5CF5D1E60}" dt="2025-02-03T18:15:14.429" v="857" actId="207"/>
          <ac:spMkLst>
            <pc:docMk/>
            <pc:sldMk cId="2243228416" sldId="299"/>
            <ac:spMk id="3" creationId="{3857177C-4F12-41D1-AB93-6925069E5DB9}"/>
          </ac:spMkLst>
        </pc:spChg>
        <pc:spChg chg="mod">
          <ac:chgData name="Alfred Asterjadhi" userId="39de57b9-85c0-4fd1-aaac-8ca2b6560ad0" providerId="ADAL" clId="{725E7BBE-1CAB-400E-B89D-DEE5CF5D1E60}" dt="2025-02-01T01:46:37.609" v="818" actId="313"/>
          <ac:spMkLst>
            <pc:docMk/>
            <pc:sldMk cId="2243228416" sldId="299"/>
            <ac:spMk id="8" creationId="{ADA0A8BA-AA59-4AB6-9BD0-89E3B2E275F5}"/>
          </ac:spMkLst>
        </pc:spChg>
        <pc:spChg chg="mod">
          <ac:chgData name="Alfred Asterjadhi" userId="39de57b9-85c0-4fd1-aaac-8ca2b6560ad0" providerId="ADAL" clId="{725E7BBE-1CAB-400E-B89D-DEE5CF5D1E60}" dt="2025-02-01T00:27:59.170" v="228" actId="20577"/>
          <ac:spMkLst>
            <pc:docMk/>
            <pc:sldMk cId="2243228416" sldId="299"/>
            <ac:spMk id="17" creationId="{442A1050-6527-4B2E-A943-E125D6B48B52}"/>
          </ac:spMkLst>
        </pc:spChg>
      </pc:sldChg>
      <pc:sldChg chg="modSp mod">
        <pc:chgData name="Alfred Asterjadhi" userId="39de57b9-85c0-4fd1-aaac-8ca2b6560ad0" providerId="ADAL" clId="{725E7BBE-1CAB-400E-B89D-DEE5CF5D1E60}" dt="2025-02-01T01:46:59.505" v="850" actId="313"/>
        <pc:sldMkLst>
          <pc:docMk/>
          <pc:sldMk cId="1677969607" sldId="323"/>
        </pc:sldMkLst>
        <pc:spChg chg="mod">
          <ac:chgData name="Alfred Asterjadhi" userId="39de57b9-85c0-4fd1-aaac-8ca2b6560ad0" providerId="ADAL" clId="{725E7BBE-1CAB-400E-B89D-DEE5CF5D1E60}" dt="2025-02-01T01:46:59.505" v="850" actId="313"/>
          <ac:spMkLst>
            <pc:docMk/>
            <pc:sldMk cId="1677969607" sldId="323"/>
            <ac:spMk id="7" creationId="{247ADCDE-7164-400D-8B27-4BAED4FE7810}"/>
          </ac:spMkLst>
        </pc:spChg>
      </pc:sldChg>
      <pc:sldChg chg="modSp mod">
        <pc:chgData name="Alfred Asterjadhi" userId="39de57b9-85c0-4fd1-aaac-8ca2b6560ad0" providerId="ADAL" clId="{725E7BBE-1CAB-400E-B89D-DEE5CF5D1E60}" dt="2025-02-01T01:46:15.240" v="805" actId="313"/>
        <pc:sldMkLst>
          <pc:docMk/>
          <pc:sldMk cId="1908471061" sldId="328"/>
        </pc:sldMkLst>
        <pc:spChg chg="mod">
          <ac:chgData name="Alfred Asterjadhi" userId="39de57b9-85c0-4fd1-aaac-8ca2b6560ad0" providerId="ADAL" clId="{725E7BBE-1CAB-400E-B89D-DEE5CF5D1E60}" dt="2025-02-01T01:46:15.240" v="805" actId="313"/>
          <ac:spMkLst>
            <pc:docMk/>
            <pc:sldMk cId="1908471061" sldId="328"/>
            <ac:spMk id="6" creationId="{FCA6EDD1-4720-45B9-8B18-08C7AF47C492}"/>
          </ac:spMkLst>
        </pc:spChg>
      </pc:sldChg>
      <pc:sldChg chg="modSp mod">
        <pc:chgData name="Alfred Asterjadhi" userId="39de57b9-85c0-4fd1-aaac-8ca2b6560ad0" providerId="ADAL" clId="{725E7BBE-1CAB-400E-B89D-DEE5CF5D1E60}" dt="2025-02-01T01:46:17.555" v="812" actId="313"/>
        <pc:sldMkLst>
          <pc:docMk/>
          <pc:sldMk cId="15571502" sldId="330"/>
        </pc:sldMkLst>
        <pc:spChg chg="mod">
          <ac:chgData name="Alfred Asterjadhi" userId="39de57b9-85c0-4fd1-aaac-8ca2b6560ad0" providerId="ADAL" clId="{725E7BBE-1CAB-400E-B89D-DEE5CF5D1E60}" dt="2025-02-01T01:46:17.555" v="812" actId="313"/>
          <ac:spMkLst>
            <pc:docMk/>
            <pc:sldMk cId="15571502" sldId="330"/>
            <ac:spMk id="6" creationId="{5C48BDE3-7807-417F-A4F1-5356D38590CA}"/>
          </ac:spMkLst>
        </pc:spChg>
      </pc:sldChg>
      <pc:sldChg chg="modSp mod">
        <pc:chgData name="Alfred Asterjadhi" userId="39de57b9-85c0-4fd1-aaac-8ca2b6560ad0" providerId="ADAL" clId="{725E7BBE-1CAB-400E-B89D-DEE5CF5D1E60}" dt="2025-02-01T01:46:17.854" v="813" actId="313"/>
        <pc:sldMkLst>
          <pc:docMk/>
          <pc:sldMk cId="3200711991" sldId="331"/>
        </pc:sldMkLst>
        <pc:spChg chg="mod">
          <ac:chgData name="Alfred Asterjadhi" userId="39de57b9-85c0-4fd1-aaac-8ca2b6560ad0" providerId="ADAL" clId="{725E7BBE-1CAB-400E-B89D-DEE5CF5D1E60}" dt="2025-02-01T01:46:17.854" v="813" actId="313"/>
          <ac:spMkLst>
            <pc:docMk/>
            <pc:sldMk cId="3200711991" sldId="331"/>
            <ac:spMk id="6" creationId="{C3BF5992-FFFD-4B64-900D-0590BA3C03CE}"/>
          </ac:spMkLst>
        </pc:spChg>
      </pc:sldChg>
      <pc:sldChg chg="modSp mod">
        <pc:chgData name="Alfred Asterjadhi" userId="39de57b9-85c0-4fd1-aaac-8ca2b6560ad0" providerId="ADAL" clId="{725E7BBE-1CAB-400E-B89D-DEE5CF5D1E60}" dt="2025-02-01T01:46:18.154" v="814" actId="313"/>
        <pc:sldMkLst>
          <pc:docMk/>
          <pc:sldMk cId="2409609221" sldId="332"/>
        </pc:sldMkLst>
        <pc:spChg chg="mod">
          <ac:chgData name="Alfred Asterjadhi" userId="39de57b9-85c0-4fd1-aaac-8ca2b6560ad0" providerId="ADAL" clId="{725E7BBE-1CAB-400E-B89D-DEE5CF5D1E60}" dt="2025-02-01T01:46:18.154" v="814" actId="313"/>
          <ac:spMkLst>
            <pc:docMk/>
            <pc:sldMk cId="2409609221" sldId="332"/>
            <ac:spMk id="6" creationId="{2B4D6F20-084B-4EE9-AD6D-290838010348}"/>
          </ac:spMkLst>
        </pc:spChg>
      </pc:sldChg>
      <pc:sldChg chg="modSp mod">
        <pc:chgData name="Alfred Asterjadhi" userId="39de57b9-85c0-4fd1-aaac-8ca2b6560ad0" providerId="ADAL" clId="{725E7BBE-1CAB-400E-B89D-DEE5CF5D1E60}" dt="2025-02-01T01:46:13.384" v="801" actId="313"/>
        <pc:sldMkLst>
          <pc:docMk/>
          <pc:sldMk cId="3843208451" sldId="333"/>
        </pc:sldMkLst>
        <pc:spChg chg="mod">
          <ac:chgData name="Alfred Asterjadhi" userId="39de57b9-85c0-4fd1-aaac-8ca2b6560ad0" providerId="ADAL" clId="{725E7BBE-1CAB-400E-B89D-DEE5CF5D1E60}" dt="2025-02-01T01:08:02.947" v="798"/>
          <ac:spMkLst>
            <pc:docMk/>
            <pc:sldMk cId="3843208451" sldId="333"/>
            <ac:spMk id="2" creationId="{1790C6A9-20C4-440F-BC51-97DC4C9B7E71}"/>
          </ac:spMkLst>
        </pc:spChg>
        <pc:spChg chg="mod">
          <ac:chgData name="Alfred Asterjadhi" userId="39de57b9-85c0-4fd1-aaac-8ca2b6560ad0" providerId="ADAL" clId="{725E7BBE-1CAB-400E-B89D-DEE5CF5D1E60}" dt="2025-02-01T01:07:55.477" v="797" actId="404"/>
          <ac:spMkLst>
            <pc:docMk/>
            <pc:sldMk cId="3843208451" sldId="333"/>
            <ac:spMk id="3" creationId="{918D7AE7-F661-4AD4-9210-88B6E5699ED9}"/>
          </ac:spMkLst>
        </pc:spChg>
        <pc:spChg chg="mod">
          <ac:chgData name="Alfred Asterjadhi" userId="39de57b9-85c0-4fd1-aaac-8ca2b6560ad0" providerId="ADAL" clId="{725E7BBE-1CAB-400E-B89D-DEE5CF5D1E60}" dt="2025-02-01T01:46:13.384" v="801" actId="313"/>
          <ac:spMkLst>
            <pc:docMk/>
            <pc:sldMk cId="3843208451" sldId="333"/>
            <ac:spMk id="6" creationId="{A8221584-6364-48AC-B1C3-833137C81726}"/>
          </ac:spMkLst>
        </pc:spChg>
      </pc:sldChg>
      <pc:sldChg chg="modSp mod">
        <pc:chgData name="Alfred Asterjadhi" userId="39de57b9-85c0-4fd1-aaac-8ca2b6560ad0" providerId="ADAL" clId="{725E7BBE-1CAB-400E-B89D-DEE5CF5D1E60}" dt="2025-02-01T01:46:14.249" v="803" actId="313"/>
        <pc:sldMkLst>
          <pc:docMk/>
          <pc:sldMk cId="3977221359" sldId="340"/>
        </pc:sldMkLst>
        <pc:spChg chg="mod">
          <ac:chgData name="Alfred Asterjadhi" userId="39de57b9-85c0-4fd1-aaac-8ca2b6560ad0" providerId="ADAL" clId="{725E7BBE-1CAB-400E-B89D-DEE5CF5D1E60}" dt="2025-02-01T01:46:14.249" v="803" actId="313"/>
          <ac:spMkLst>
            <pc:docMk/>
            <pc:sldMk cId="3977221359" sldId="340"/>
            <ac:spMk id="6" creationId="{BC264D22-EE96-4B0F-90AA-B4358FF19246}"/>
          </ac:spMkLst>
        </pc:spChg>
      </pc:sldChg>
      <pc:sldChg chg="modSp mod">
        <pc:chgData name="Alfred Asterjadhi" userId="39de57b9-85c0-4fd1-aaac-8ca2b6560ad0" providerId="ADAL" clId="{725E7BBE-1CAB-400E-B89D-DEE5CF5D1E60}" dt="2025-02-01T01:46:54.504" v="843" actId="313"/>
        <pc:sldMkLst>
          <pc:docMk/>
          <pc:sldMk cId="3930036297" sldId="356"/>
        </pc:sldMkLst>
        <pc:spChg chg="mod">
          <ac:chgData name="Alfred Asterjadhi" userId="39de57b9-85c0-4fd1-aaac-8ca2b6560ad0" providerId="ADAL" clId="{725E7BBE-1CAB-400E-B89D-DEE5CF5D1E60}" dt="2025-02-01T00:40:32.745" v="757" actId="20577"/>
          <ac:spMkLst>
            <pc:docMk/>
            <pc:sldMk cId="3930036297" sldId="356"/>
            <ac:spMk id="3" creationId="{DFB0BA47-D7B6-4F95-932E-A7AA615BC440}"/>
          </ac:spMkLst>
        </pc:spChg>
        <pc:spChg chg="mod">
          <ac:chgData name="Alfred Asterjadhi" userId="39de57b9-85c0-4fd1-aaac-8ca2b6560ad0" providerId="ADAL" clId="{725E7BBE-1CAB-400E-B89D-DEE5CF5D1E60}" dt="2025-02-01T01:46:54.504" v="843" actId="313"/>
          <ac:spMkLst>
            <pc:docMk/>
            <pc:sldMk cId="3930036297" sldId="356"/>
            <ac:spMk id="6" creationId="{974B2026-97FB-40D2-8F22-7E6D319B4EA2}"/>
          </ac:spMkLst>
        </pc:spChg>
      </pc:sldChg>
      <pc:sldChg chg="modSp mod">
        <pc:chgData name="Alfred Asterjadhi" userId="39de57b9-85c0-4fd1-aaac-8ca2b6560ad0" providerId="ADAL" clId="{725E7BBE-1CAB-400E-B89D-DEE5CF5D1E60}" dt="2025-02-01T01:46:56.970" v="847" actId="313"/>
        <pc:sldMkLst>
          <pc:docMk/>
          <pc:sldMk cId="3576977642" sldId="362"/>
        </pc:sldMkLst>
        <pc:spChg chg="mod">
          <ac:chgData name="Alfred Asterjadhi" userId="39de57b9-85c0-4fd1-aaac-8ca2b6560ad0" providerId="ADAL" clId="{725E7BBE-1CAB-400E-B89D-DEE5CF5D1E60}" dt="2025-02-01T01:46:56.970" v="847" actId="313"/>
          <ac:spMkLst>
            <pc:docMk/>
            <pc:sldMk cId="3576977642" sldId="362"/>
            <ac:spMk id="6" creationId="{3DD21102-AAEB-13F6-15EC-3CBBC04B5637}"/>
          </ac:spMkLst>
        </pc:spChg>
      </pc:sldChg>
      <pc:sldChg chg="modSp mod">
        <pc:chgData name="Alfred Asterjadhi" userId="39de57b9-85c0-4fd1-aaac-8ca2b6560ad0" providerId="ADAL" clId="{725E7BBE-1CAB-400E-B89D-DEE5CF5D1E60}" dt="2025-02-01T01:46:56.363" v="846" actId="313"/>
        <pc:sldMkLst>
          <pc:docMk/>
          <pc:sldMk cId="3140364693" sldId="997"/>
        </pc:sldMkLst>
        <pc:spChg chg="mod">
          <ac:chgData name="Alfred Asterjadhi" userId="39de57b9-85c0-4fd1-aaac-8ca2b6560ad0" providerId="ADAL" clId="{725E7BBE-1CAB-400E-B89D-DEE5CF5D1E60}" dt="2025-02-01T01:46:56.363" v="846" actId="313"/>
          <ac:spMkLst>
            <pc:docMk/>
            <pc:sldMk cId="3140364693" sldId="997"/>
            <ac:spMk id="6" creationId="{29CFE1A9-332B-2B06-C330-B9EB4742F3D1}"/>
          </ac:spMkLst>
        </pc:spChg>
        <pc:spChg chg="mod">
          <ac:chgData name="Alfred Asterjadhi" userId="39de57b9-85c0-4fd1-aaac-8ca2b6560ad0" providerId="ADAL" clId="{725E7BBE-1CAB-400E-B89D-DEE5CF5D1E60}" dt="2025-02-01T00:41:01.215" v="775" actId="20577"/>
          <ac:spMkLst>
            <pc:docMk/>
            <pc:sldMk cId="3140364693" sldId="997"/>
            <ac:spMk id="10" creationId="{EB52D2D2-009E-ACA9-1D70-D047BF62B565}"/>
          </ac:spMkLst>
        </pc:spChg>
      </pc:sldChg>
      <pc:sldChg chg="modSp mod">
        <pc:chgData name="Alfred Asterjadhi" userId="39de57b9-85c0-4fd1-aaac-8ca2b6560ad0" providerId="ADAL" clId="{725E7BBE-1CAB-400E-B89D-DEE5CF5D1E60}" dt="2025-02-01T01:46:45.338" v="825" actId="313"/>
        <pc:sldMkLst>
          <pc:docMk/>
          <pc:sldMk cId="3233208257" sldId="1006"/>
        </pc:sldMkLst>
        <pc:spChg chg="mod">
          <ac:chgData name="Alfred Asterjadhi" userId="39de57b9-85c0-4fd1-aaac-8ca2b6560ad0" providerId="ADAL" clId="{725E7BBE-1CAB-400E-B89D-DEE5CF5D1E60}" dt="2025-02-01T00:31:33.931" v="292" actId="20577"/>
          <ac:spMkLst>
            <pc:docMk/>
            <pc:sldMk cId="3233208257" sldId="1006"/>
            <ac:spMk id="2" creationId="{4B5F0D0E-8BB7-48AB-9160-728B8B3399A2}"/>
          </ac:spMkLst>
        </pc:spChg>
        <pc:spChg chg="mod">
          <ac:chgData name="Alfred Asterjadhi" userId="39de57b9-85c0-4fd1-aaac-8ca2b6560ad0" providerId="ADAL" clId="{725E7BBE-1CAB-400E-B89D-DEE5CF5D1E60}" dt="2025-02-01T00:31:46.984" v="326" actId="20577"/>
          <ac:spMkLst>
            <pc:docMk/>
            <pc:sldMk cId="3233208257" sldId="1006"/>
            <ac:spMk id="3" creationId="{DFB0BA47-D7B6-4F95-932E-A7AA615BC440}"/>
          </ac:spMkLst>
        </pc:spChg>
        <pc:spChg chg="mod">
          <ac:chgData name="Alfred Asterjadhi" userId="39de57b9-85c0-4fd1-aaac-8ca2b6560ad0" providerId="ADAL" clId="{725E7BBE-1CAB-400E-B89D-DEE5CF5D1E60}" dt="2025-02-01T01:46:45.338" v="825" actId="313"/>
          <ac:spMkLst>
            <pc:docMk/>
            <pc:sldMk cId="3233208257" sldId="1006"/>
            <ac:spMk id="6" creationId="{974B2026-97FB-40D2-8F22-7E6D319B4EA2}"/>
          </ac:spMkLst>
        </pc:spChg>
      </pc:sldChg>
      <pc:sldChg chg="modSp mod">
        <pc:chgData name="Alfred Asterjadhi" userId="39de57b9-85c0-4fd1-aaac-8ca2b6560ad0" providerId="ADAL" clId="{725E7BBE-1CAB-400E-B89D-DEE5CF5D1E60}" dt="2025-02-01T01:46:47.026" v="827" actId="313"/>
        <pc:sldMkLst>
          <pc:docMk/>
          <pc:sldMk cId="4200130042" sldId="1023"/>
        </pc:sldMkLst>
        <pc:spChg chg="mod">
          <ac:chgData name="Alfred Asterjadhi" userId="39de57b9-85c0-4fd1-aaac-8ca2b6560ad0" providerId="ADAL" clId="{725E7BBE-1CAB-400E-B89D-DEE5CF5D1E60}" dt="2025-02-01T00:32:09.145" v="338" actId="20577"/>
          <ac:spMkLst>
            <pc:docMk/>
            <pc:sldMk cId="4200130042" sldId="1023"/>
            <ac:spMk id="2" creationId="{E693238A-5516-3253-124C-DCED3A7D9AE2}"/>
          </ac:spMkLst>
        </pc:spChg>
        <pc:spChg chg="mod">
          <ac:chgData name="Alfred Asterjadhi" userId="39de57b9-85c0-4fd1-aaac-8ca2b6560ad0" providerId="ADAL" clId="{725E7BBE-1CAB-400E-B89D-DEE5CF5D1E60}" dt="2025-02-01T00:33:55.240" v="462" actId="20577"/>
          <ac:spMkLst>
            <pc:docMk/>
            <pc:sldMk cId="4200130042" sldId="1023"/>
            <ac:spMk id="3" creationId="{2682080F-BC47-47A6-E6F4-7C70F67F48F8}"/>
          </ac:spMkLst>
        </pc:spChg>
        <pc:spChg chg="mod">
          <ac:chgData name="Alfred Asterjadhi" userId="39de57b9-85c0-4fd1-aaac-8ca2b6560ad0" providerId="ADAL" clId="{725E7BBE-1CAB-400E-B89D-DEE5CF5D1E60}" dt="2025-02-01T01:46:47.026" v="827" actId="313"/>
          <ac:spMkLst>
            <pc:docMk/>
            <pc:sldMk cId="4200130042" sldId="1023"/>
            <ac:spMk id="6" creationId="{C0CB183D-A74D-271D-9F71-7510119753C6}"/>
          </ac:spMkLst>
        </pc:spChg>
      </pc:sldChg>
      <pc:sldChg chg="modSp mod">
        <pc:chgData name="Alfred Asterjadhi" userId="39de57b9-85c0-4fd1-aaac-8ca2b6560ad0" providerId="ADAL" clId="{725E7BBE-1CAB-400E-B89D-DEE5CF5D1E60}" dt="2025-02-01T01:46:47.531" v="828" actId="313"/>
        <pc:sldMkLst>
          <pc:docMk/>
          <pc:sldMk cId="793576429" sldId="1024"/>
        </pc:sldMkLst>
        <pc:spChg chg="mod">
          <ac:chgData name="Alfred Asterjadhi" userId="39de57b9-85c0-4fd1-aaac-8ca2b6560ad0" providerId="ADAL" clId="{725E7BBE-1CAB-400E-B89D-DEE5CF5D1E60}" dt="2025-02-01T00:34:19.601" v="489" actId="20577"/>
          <ac:spMkLst>
            <pc:docMk/>
            <pc:sldMk cId="793576429" sldId="1024"/>
            <ac:spMk id="3" creationId="{E24D4002-4764-1FA7-1147-DE995417131A}"/>
          </ac:spMkLst>
        </pc:spChg>
        <pc:spChg chg="mod">
          <ac:chgData name="Alfred Asterjadhi" userId="39de57b9-85c0-4fd1-aaac-8ca2b6560ad0" providerId="ADAL" clId="{725E7BBE-1CAB-400E-B89D-DEE5CF5D1E60}" dt="2025-02-01T01:46:47.531" v="828" actId="313"/>
          <ac:spMkLst>
            <pc:docMk/>
            <pc:sldMk cId="793576429" sldId="1024"/>
            <ac:spMk id="6" creationId="{5B92EE59-C061-D8AD-02BE-EB12A707ABF5}"/>
          </ac:spMkLst>
        </pc:spChg>
      </pc:sldChg>
      <pc:sldChg chg="addSp delSp modSp mod chgLayout">
        <pc:chgData name="Alfred Asterjadhi" userId="39de57b9-85c0-4fd1-aaac-8ca2b6560ad0" providerId="ADAL" clId="{725E7BBE-1CAB-400E-B89D-DEE5CF5D1E60}" dt="2025-02-01T01:46:48.130" v="829" actId="313"/>
        <pc:sldMkLst>
          <pc:docMk/>
          <pc:sldMk cId="3287547131" sldId="1028"/>
        </pc:sldMkLst>
        <pc:spChg chg="mod ord">
          <ac:chgData name="Alfred Asterjadhi" userId="39de57b9-85c0-4fd1-aaac-8ca2b6560ad0" providerId="ADAL" clId="{725E7BBE-1CAB-400E-B89D-DEE5CF5D1E60}" dt="2025-02-01T00:34:35.668" v="493" actId="6264"/>
          <ac:spMkLst>
            <pc:docMk/>
            <pc:sldMk cId="3287547131" sldId="1028"/>
            <ac:spMk id="2" creationId="{9EF97F5A-CE7F-7BBA-0DB4-CF87B031E7D4}"/>
          </ac:spMkLst>
        </pc:spChg>
        <pc:spChg chg="mod ord">
          <ac:chgData name="Alfred Asterjadhi" userId="39de57b9-85c0-4fd1-aaac-8ca2b6560ad0" providerId="ADAL" clId="{725E7BBE-1CAB-400E-B89D-DEE5CF5D1E60}" dt="2025-02-01T00:34:35.668" v="493" actId="6264"/>
          <ac:spMkLst>
            <pc:docMk/>
            <pc:sldMk cId="3287547131" sldId="1028"/>
            <ac:spMk id="4" creationId="{8B684BB7-2D5A-055E-0295-767A7870AB10}"/>
          </ac:spMkLst>
        </pc:spChg>
        <pc:spChg chg="mod ord">
          <ac:chgData name="Alfred Asterjadhi" userId="39de57b9-85c0-4fd1-aaac-8ca2b6560ad0" providerId="ADAL" clId="{725E7BBE-1CAB-400E-B89D-DEE5CF5D1E60}" dt="2025-02-01T00:34:35.668" v="493" actId="6264"/>
          <ac:spMkLst>
            <pc:docMk/>
            <pc:sldMk cId="3287547131" sldId="1028"/>
            <ac:spMk id="5" creationId="{D3F03832-0357-D3F4-5D78-9AEED64EAC6F}"/>
          </ac:spMkLst>
        </pc:spChg>
        <pc:spChg chg="mod ord">
          <ac:chgData name="Alfred Asterjadhi" userId="39de57b9-85c0-4fd1-aaac-8ca2b6560ad0" providerId="ADAL" clId="{725E7BBE-1CAB-400E-B89D-DEE5CF5D1E60}" dt="2025-02-01T01:46:48.130" v="829" actId="313"/>
          <ac:spMkLst>
            <pc:docMk/>
            <pc:sldMk cId="3287547131" sldId="1028"/>
            <ac:spMk id="6" creationId="{EC77C5EB-E20F-F01E-703C-08282E47E7DA}"/>
          </ac:spMkLst>
        </pc:spChg>
        <pc:spChg chg="add mod ord">
          <ac:chgData name="Alfred Asterjadhi" userId="39de57b9-85c0-4fd1-aaac-8ca2b6560ad0" providerId="ADAL" clId="{725E7BBE-1CAB-400E-B89D-DEE5CF5D1E60}" dt="2025-02-01T00:34:35.668" v="493" actId="6264"/>
          <ac:spMkLst>
            <pc:docMk/>
            <pc:sldMk cId="3287547131" sldId="1028"/>
            <ac:spMk id="10" creationId="{ECAABE64-6954-EEB5-5034-D67FCAF8B892}"/>
          </ac:spMkLst>
        </pc:spChg>
      </pc:sldChg>
      <pc:sldChg chg="addSp delSp modSp mod chgLayout">
        <pc:chgData name="Alfred Asterjadhi" userId="39de57b9-85c0-4fd1-aaac-8ca2b6560ad0" providerId="ADAL" clId="{725E7BBE-1CAB-400E-B89D-DEE5CF5D1E60}" dt="2025-02-01T01:46:58.508" v="849" actId="313"/>
        <pc:sldMkLst>
          <pc:docMk/>
          <pc:sldMk cId="1865298196" sldId="1034"/>
        </pc:sldMkLst>
        <pc:spChg chg="mod ord">
          <ac:chgData name="Alfred Asterjadhi" userId="39de57b9-85c0-4fd1-aaac-8ca2b6560ad0" providerId="ADAL" clId="{725E7BBE-1CAB-400E-B89D-DEE5CF5D1E60}" dt="2025-02-01T00:41:18.382" v="781" actId="6264"/>
          <ac:spMkLst>
            <pc:docMk/>
            <pc:sldMk cId="1865298196" sldId="1034"/>
            <ac:spMk id="2" creationId="{0CD0357C-5349-AD40-1427-DDEE1C074C20}"/>
          </ac:spMkLst>
        </pc:spChg>
        <pc:spChg chg="mod ord">
          <ac:chgData name="Alfred Asterjadhi" userId="39de57b9-85c0-4fd1-aaac-8ca2b6560ad0" providerId="ADAL" clId="{725E7BBE-1CAB-400E-B89D-DEE5CF5D1E60}" dt="2025-02-01T00:41:18.382" v="781" actId="6264"/>
          <ac:spMkLst>
            <pc:docMk/>
            <pc:sldMk cId="1865298196" sldId="1034"/>
            <ac:spMk id="4" creationId="{3FA17E26-6C11-8EAD-8EAF-FA5A666E611B}"/>
          </ac:spMkLst>
        </pc:spChg>
        <pc:spChg chg="mod ord">
          <ac:chgData name="Alfred Asterjadhi" userId="39de57b9-85c0-4fd1-aaac-8ca2b6560ad0" providerId="ADAL" clId="{725E7BBE-1CAB-400E-B89D-DEE5CF5D1E60}" dt="2025-02-01T00:41:18.382" v="781" actId="6264"/>
          <ac:spMkLst>
            <pc:docMk/>
            <pc:sldMk cId="1865298196" sldId="1034"/>
            <ac:spMk id="5" creationId="{32A9649E-F81F-2F68-4850-9943ADECDAA4}"/>
          </ac:spMkLst>
        </pc:spChg>
        <pc:spChg chg="mod ord">
          <ac:chgData name="Alfred Asterjadhi" userId="39de57b9-85c0-4fd1-aaac-8ca2b6560ad0" providerId="ADAL" clId="{725E7BBE-1CAB-400E-B89D-DEE5CF5D1E60}" dt="2025-02-01T01:46:58.508" v="849" actId="313"/>
          <ac:spMkLst>
            <pc:docMk/>
            <pc:sldMk cId="1865298196" sldId="1034"/>
            <ac:spMk id="6" creationId="{BFAF1548-C7B4-5F83-BD76-F4E3BAAA36B8}"/>
          </ac:spMkLst>
        </pc:spChg>
        <pc:spChg chg="add mod ord">
          <ac:chgData name="Alfred Asterjadhi" userId="39de57b9-85c0-4fd1-aaac-8ca2b6560ad0" providerId="ADAL" clId="{725E7BBE-1CAB-400E-B89D-DEE5CF5D1E60}" dt="2025-02-01T00:41:18.382" v="781" actId="6264"/>
          <ac:spMkLst>
            <pc:docMk/>
            <pc:sldMk cId="1865298196" sldId="1034"/>
            <ac:spMk id="10" creationId="{D866D8C8-E576-DFDC-1BBA-6F3E14D8CE96}"/>
          </ac:spMkLst>
        </pc:spChg>
      </pc:sldChg>
      <pc:sldChg chg="modSp mod">
        <pc:chgData name="Alfred Asterjadhi" userId="39de57b9-85c0-4fd1-aaac-8ca2b6560ad0" providerId="ADAL" clId="{725E7BBE-1CAB-400E-B89D-DEE5CF5D1E60}" dt="2025-02-01T01:46:39.176" v="820" actId="313"/>
        <pc:sldMkLst>
          <pc:docMk/>
          <pc:sldMk cId="3486068256" sldId="1167"/>
        </pc:sldMkLst>
        <pc:spChg chg="mod">
          <ac:chgData name="Alfred Asterjadhi" userId="39de57b9-85c0-4fd1-aaac-8ca2b6560ad0" providerId="ADAL" clId="{725E7BBE-1CAB-400E-B89D-DEE5CF5D1E60}" dt="2025-02-01T01:46:39.176" v="820" actId="313"/>
          <ac:spMkLst>
            <pc:docMk/>
            <pc:sldMk cId="3486068256" sldId="1167"/>
            <ac:spMk id="3" creationId="{D20906E0-F900-4991-83B1-675F5B67FA2D}"/>
          </ac:spMkLst>
        </pc:spChg>
        <pc:graphicFrameChg chg="modGraphic">
          <ac:chgData name="Alfred Asterjadhi" userId="39de57b9-85c0-4fd1-aaac-8ca2b6560ad0" providerId="ADAL" clId="{725E7BBE-1CAB-400E-B89D-DEE5CF5D1E60}" dt="2025-02-01T00:30:39.787" v="26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25E7BBE-1CAB-400E-B89D-DEE5CF5D1E60}" dt="2025-02-01T01:46:46.601" v="826" actId="313"/>
        <pc:sldMkLst>
          <pc:docMk/>
          <pc:sldMk cId="3441807947" sldId="1178"/>
        </pc:sldMkLst>
        <pc:spChg chg="mod">
          <ac:chgData name="Alfred Asterjadhi" userId="39de57b9-85c0-4fd1-aaac-8ca2b6560ad0" providerId="ADAL" clId="{725E7BBE-1CAB-400E-B89D-DEE5CF5D1E60}" dt="2025-02-01T01:46:46.601" v="826" actId="313"/>
          <ac:spMkLst>
            <pc:docMk/>
            <pc:sldMk cId="3441807947" sldId="1178"/>
            <ac:spMk id="6" creationId="{3611C6AB-F440-DEE6-D0A4-450AF2DA4D3F}"/>
          </ac:spMkLst>
        </pc:spChg>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pChg chg="mod">
          <ac:chgData name="Alfred Asterjadhi" userId="39de57b9-85c0-4fd1-aaac-8ca2b6560ad0" providerId="ADAL" clId="{725E7BBE-1CAB-400E-B89D-DEE5CF5D1E60}" dt="2025-02-01T00:41:59.747" v="795" actId="13926"/>
          <ac:spMkLst>
            <pc:docMk/>
            <pc:sldMk cId="2670608994" sldId="1283"/>
            <ac:spMk id="2" creationId="{4B5F0D0E-8BB7-48AB-9160-728B8B3399A2}"/>
          </ac:spMkLst>
        </pc:spChg>
        <pc:spChg chg="mod">
          <ac:chgData name="Alfred Asterjadhi" userId="39de57b9-85c0-4fd1-aaac-8ca2b6560ad0" providerId="ADAL" clId="{725E7BBE-1CAB-400E-B89D-DEE5CF5D1E60}" dt="2025-02-01T01:46:41.034" v="823" actId="313"/>
          <ac:spMkLst>
            <pc:docMk/>
            <pc:sldMk cId="2670608994" sldId="1283"/>
            <ac:spMk id="6" creationId="{974B2026-97FB-40D2-8F22-7E6D319B4EA2}"/>
          </ac:spMkLst>
        </pc:spChg>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pChg chg="mod ord">
          <ac:chgData name="Alfred Asterjadhi" userId="39de57b9-85c0-4fd1-aaac-8ca2b6560ad0" providerId="ADAL" clId="{725E7BBE-1CAB-400E-B89D-DEE5CF5D1E60}" dt="2025-02-01T00:40:57.349" v="774" actId="6264"/>
          <ac:spMkLst>
            <pc:docMk/>
            <pc:sldMk cId="3912146512" sldId="1390"/>
            <ac:spMk id="2" creationId="{CBB6BE89-725C-7287-F96F-BE5358133A36}"/>
          </ac:spMkLst>
        </pc:spChg>
        <pc:spChg chg="mod ord">
          <ac:chgData name="Alfred Asterjadhi" userId="39de57b9-85c0-4fd1-aaac-8ca2b6560ad0" providerId="ADAL" clId="{725E7BBE-1CAB-400E-B89D-DEE5CF5D1E60}" dt="2025-02-01T00:40:57.349" v="774" actId="6264"/>
          <ac:spMkLst>
            <pc:docMk/>
            <pc:sldMk cId="3912146512" sldId="1390"/>
            <ac:spMk id="4" creationId="{BCFFF57D-0E48-546B-59BA-5601D173EFEE}"/>
          </ac:spMkLst>
        </pc:spChg>
        <pc:spChg chg="mod ord">
          <ac:chgData name="Alfred Asterjadhi" userId="39de57b9-85c0-4fd1-aaac-8ca2b6560ad0" providerId="ADAL" clId="{725E7BBE-1CAB-400E-B89D-DEE5CF5D1E60}" dt="2025-02-01T00:40:57.349" v="774" actId="6264"/>
          <ac:spMkLst>
            <pc:docMk/>
            <pc:sldMk cId="3912146512" sldId="1390"/>
            <ac:spMk id="5" creationId="{63AE84AE-D2E6-0A98-7574-B4E54BCA4CC6}"/>
          </ac:spMkLst>
        </pc:spChg>
        <pc:spChg chg="mod ord">
          <ac:chgData name="Alfred Asterjadhi" userId="39de57b9-85c0-4fd1-aaac-8ca2b6560ad0" providerId="ADAL" clId="{725E7BBE-1CAB-400E-B89D-DEE5CF5D1E60}" dt="2025-02-01T01:46:55.720" v="845" actId="313"/>
          <ac:spMkLst>
            <pc:docMk/>
            <pc:sldMk cId="3912146512" sldId="1390"/>
            <ac:spMk id="6" creationId="{A843F1B1-22CD-3B09-326F-EF9071A68CDB}"/>
          </ac:spMkLst>
        </pc:spChg>
        <pc:spChg chg="add mod ord">
          <ac:chgData name="Alfred Asterjadhi" userId="39de57b9-85c0-4fd1-aaac-8ca2b6560ad0" providerId="ADAL" clId="{725E7BBE-1CAB-400E-B89D-DEE5CF5D1E60}" dt="2025-02-01T00:40:57.349" v="774" actId="6264"/>
          <ac:spMkLst>
            <pc:docMk/>
            <pc:sldMk cId="3912146512" sldId="1390"/>
            <ac:spMk id="11" creationId="{3F421E2C-2A1B-4EAA-7C7A-95E22F463538}"/>
          </ac:spMkLst>
        </pc:spChg>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pChg chg="mod ord">
          <ac:chgData name="Alfred Asterjadhi" userId="39de57b9-85c0-4fd1-aaac-8ca2b6560ad0" providerId="ADAL" clId="{725E7BBE-1CAB-400E-B89D-DEE5CF5D1E60}" dt="2025-02-01T00:40:49.613" v="771" actId="20577"/>
          <ac:spMkLst>
            <pc:docMk/>
            <pc:sldMk cId="3878274435" sldId="1424"/>
            <ac:spMk id="2" creationId="{6A9FFD29-62A6-B338-DB1F-656D857A99F5}"/>
          </ac:spMkLst>
        </pc:spChg>
        <pc:spChg chg="mod ord">
          <ac:chgData name="Alfred Asterjadhi" userId="39de57b9-85c0-4fd1-aaac-8ca2b6560ad0" providerId="ADAL" clId="{725E7BBE-1CAB-400E-B89D-DEE5CF5D1E60}" dt="2025-02-01T00:40:41.761" v="759" actId="6264"/>
          <ac:spMkLst>
            <pc:docMk/>
            <pc:sldMk cId="3878274435" sldId="1424"/>
            <ac:spMk id="4" creationId="{0E946E88-DD77-D615-F799-3B8B9F03DE08}"/>
          </ac:spMkLst>
        </pc:spChg>
        <pc:spChg chg="mod ord">
          <ac:chgData name="Alfred Asterjadhi" userId="39de57b9-85c0-4fd1-aaac-8ca2b6560ad0" providerId="ADAL" clId="{725E7BBE-1CAB-400E-B89D-DEE5CF5D1E60}" dt="2025-02-01T00:40:41.761" v="759" actId="6264"/>
          <ac:spMkLst>
            <pc:docMk/>
            <pc:sldMk cId="3878274435" sldId="1424"/>
            <ac:spMk id="5" creationId="{269C7FF4-2B5A-BBDB-858F-73C22B8272A6}"/>
          </ac:spMkLst>
        </pc:spChg>
        <pc:spChg chg="mod ord">
          <ac:chgData name="Alfred Asterjadhi" userId="39de57b9-85c0-4fd1-aaac-8ca2b6560ad0" providerId="ADAL" clId="{725E7BBE-1CAB-400E-B89D-DEE5CF5D1E60}" dt="2025-02-01T01:46:55.186" v="844" actId="313"/>
          <ac:spMkLst>
            <pc:docMk/>
            <pc:sldMk cId="3878274435" sldId="1424"/>
            <ac:spMk id="6" creationId="{81B35712-29DD-A5EB-7556-561F8409FF8B}"/>
          </ac:spMkLst>
        </pc:spChg>
        <pc:spChg chg="add mod ord">
          <ac:chgData name="Alfred Asterjadhi" userId="39de57b9-85c0-4fd1-aaac-8ca2b6560ad0" providerId="ADAL" clId="{725E7BBE-1CAB-400E-B89D-DEE5CF5D1E60}" dt="2025-02-01T00:40:41.761" v="759" actId="6264"/>
          <ac:spMkLst>
            <pc:docMk/>
            <pc:sldMk cId="3878274435" sldId="1424"/>
            <ac:spMk id="11" creationId="{97B034D3-076F-7115-F00C-E199DE18B94B}"/>
          </ac:spMkLst>
        </pc:spChg>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pChg chg="mod">
          <ac:chgData name="Alfred Asterjadhi" userId="39de57b9-85c0-4fd1-aaac-8ca2b6560ad0" providerId="ADAL" clId="{725E7BBE-1CAB-400E-B89D-DEE5CF5D1E60}" dt="2025-02-01T01:46:39.601" v="821" actId="313"/>
          <ac:spMkLst>
            <pc:docMk/>
            <pc:sldMk cId="1880260866" sldId="1429"/>
            <ac:spMk id="3" creationId="{F36F0715-91D4-6282-654C-0B2ECD9FCFA4}"/>
          </ac:spMkLst>
        </pc:spChg>
        <pc:graphicFrameChg chg="modGraphic">
          <ac:chgData name="Alfred Asterjadhi" userId="39de57b9-85c0-4fd1-aaac-8ca2b6560ad0" providerId="ADAL" clId="{725E7BBE-1CAB-400E-B89D-DEE5CF5D1E60}" dt="2025-02-01T00:30:34.375" v="266" actId="207"/>
          <ac:graphicFrameMkLst>
            <pc:docMk/>
            <pc:sldMk cId="1880260866" sldId="1429"/>
            <ac:graphicFrameMk id="6" creationId="{358B3CDA-33A0-1210-5FF9-2AEDFA70CE6A}"/>
          </ac:graphicFrameMkLst>
        </pc:graphicFrameChg>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pChg chg="mod">
          <ac:chgData name="Alfred Asterjadhi" userId="39de57b9-85c0-4fd1-aaac-8ca2b6560ad0" providerId="ADAL" clId="{725E7BBE-1CAB-400E-B89D-DEE5CF5D1E60}" dt="2025-02-01T01:46:40.057" v="822" actId="313"/>
          <ac:spMkLst>
            <pc:docMk/>
            <pc:sldMk cId="885285770" sldId="1448"/>
            <ac:spMk id="3" creationId="{63778B70-B9F4-BF04-DA55-1470202DEA5D}"/>
          </ac:spMkLst>
        </pc:spChg>
        <pc:graphicFrameChg chg="modGraphic">
          <ac:chgData name="Alfred Asterjadhi" userId="39de57b9-85c0-4fd1-aaac-8ca2b6560ad0" providerId="ADAL" clId="{725E7BBE-1CAB-400E-B89D-DEE5CF5D1E60}" dt="2025-02-01T00:31:15.438" v="288" actId="207"/>
          <ac:graphicFrameMkLst>
            <pc:docMk/>
            <pc:sldMk cId="885285770" sldId="1448"/>
            <ac:graphicFrameMk id="6" creationId="{F0E43BB4-1DF7-15C7-3292-39F25CD42E03}"/>
          </ac:graphicFrameMkLst>
        </pc:graphicFrameChg>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pChg chg="mod ord">
          <ac:chgData name="Alfred Asterjadhi" userId="39de57b9-85c0-4fd1-aaac-8ca2b6560ad0" providerId="ADAL" clId="{725E7BBE-1CAB-400E-B89D-DEE5CF5D1E60}" dt="2025-02-01T00:41:12.384" v="778" actId="6264"/>
          <ac:spMkLst>
            <pc:docMk/>
            <pc:sldMk cId="2130627217" sldId="1494"/>
            <ac:spMk id="2" creationId="{A132A9C1-C3D6-7787-247C-C64A792CF812}"/>
          </ac:spMkLst>
        </pc:spChg>
        <pc:spChg chg="mod ord">
          <ac:chgData name="Alfred Asterjadhi" userId="39de57b9-85c0-4fd1-aaac-8ca2b6560ad0" providerId="ADAL" clId="{725E7BBE-1CAB-400E-B89D-DEE5CF5D1E60}" dt="2025-02-01T00:41:12.384" v="778" actId="6264"/>
          <ac:spMkLst>
            <pc:docMk/>
            <pc:sldMk cId="2130627217" sldId="1494"/>
            <ac:spMk id="4" creationId="{90530647-245E-62BB-3EAF-8127E22EFA0B}"/>
          </ac:spMkLst>
        </pc:spChg>
        <pc:spChg chg="mod ord">
          <ac:chgData name="Alfred Asterjadhi" userId="39de57b9-85c0-4fd1-aaac-8ca2b6560ad0" providerId="ADAL" clId="{725E7BBE-1CAB-400E-B89D-DEE5CF5D1E60}" dt="2025-02-01T00:41:12.384" v="778" actId="6264"/>
          <ac:spMkLst>
            <pc:docMk/>
            <pc:sldMk cId="2130627217" sldId="1494"/>
            <ac:spMk id="5" creationId="{FFA8DA9B-F5A8-8327-07D2-4567D68D040C}"/>
          </ac:spMkLst>
        </pc:spChg>
        <pc:spChg chg="mod ord">
          <ac:chgData name="Alfred Asterjadhi" userId="39de57b9-85c0-4fd1-aaac-8ca2b6560ad0" providerId="ADAL" clId="{725E7BBE-1CAB-400E-B89D-DEE5CF5D1E60}" dt="2025-02-01T01:46:57.824" v="848" actId="313"/>
          <ac:spMkLst>
            <pc:docMk/>
            <pc:sldMk cId="2130627217" sldId="1494"/>
            <ac:spMk id="6" creationId="{E19BF5D2-C1CF-FB7E-CB6E-42CD389C2BA9}"/>
          </ac:spMkLst>
        </pc:spChg>
        <pc:spChg chg="add mod ord">
          <ac:chgData name="Alfred Asterjadhi" userId="39de57b9-85c0-4fd1-aaac-8ca2b6560ad0" providerId="ADAL" clId="{725E7BBE-1CAB-400E-B89D-DEE5CF5D1E60}" dt="2025-02-01T00:41:12.384" v="778" actId="6264"/>
          <ac:spMkLst>
            <pc:docMk/>
            <pc:sldMk cId="2130627217" sldId="1494"/>
            <ac:spMk id="11" creationId="{8411FA8B-D8CA-EE5A-BE06-2516E94828A1}"/>
          </ac:spMkLst>
        </pc:spChg>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pChg chg="mod">
          <ac:chgData name="Alfred Asterjadhi" userId="39de57b9-85c0-4fd1-aaac-8ca2b6560ad0" providerId="ADAL" clId="{725E7BBE-1CAB-400E-B89D-DEE5CF5D1E60}" dt="2025-02-01T00:41:57.530" v="794" actId="13926"/>
          <ac:spMkLst>
            <pc:docMk/>
            <pc:sldMk cId="3898445090" sldId="1495"/>
            <ac:spMk id="2" creationId="{06833EB4-6343-3EDF-1511-8BC2A7564398}"/>
          </ac:spMkLst>
        </pc:spChg>
        <pc:spChg chg="mod">
          <ac:chgData name="Alfred Asterjadhi" userId="39de57b9-85c0-4fd1-aaac-8ca2b6560ad0" providerId="ADAL" clId="{725E7BBE-1CAB-400E-B89D-DEE5CF5D1E60}" dt="2025-02-01T01:46:41.473" v="824" actId="313"/>
          <ac:spMkLst>
            <pc:docMk/>
            <pc:sldMk cId="3898445090" sldId="1495"/>
            <ac:spMk id="6" creationId="{04958244-C82A-3271-E652-8FA30BB2DB8F}"/>
          </ac:spMkLst>
        </pc:spChg>
      </pc:sldChg>
      <pc:sldChg chg="modSp add mod">
        <pc:chgData name="Alfred Asterjadhi" userId="39de57b9-85c0-4fd1-aaac-8ca2b6560ad0" providerId="ADAL" clId="{725E7BBE-1CAB-400E-B89D-DEE5CF5D1E60}" dt="2025-02-01T01:46:48.737" v="830" actId="313"/>
        <pc:sldMkLst>
          <pc:docMk/>
          <pc:sldMk cId="3990395463" sldId="1496"/>
        </pc:sldMkLst>
        <pc:spChg chg="mod">
          <ac:chgData name="Alfred Asterjadhi" userId="39de57b9-85c0-4fd1-aaac-8ca2b6560ad0" providerId="ADAL" clId="{725E7BBE-1CAB-400E-B89D-DEE5CF5D1E60}" dt="2025-02-01T00:41:50.789" v="793" actId="13926"/>
          <ac:spMkLst>
            <pc:docMk/>
            <pc:sldMk cId="3990395463" sldId="1496"/>
            <ac:spMk id="2" creationId="{129D05A5-1DD6-6689-4147-B119DA88B581}"/>
          </ac:spMkLst>
        </pc:spChg>
        <pc:spChg chg="mod">
          <ac:chgData name="Alfred Asterjadhi" userId="39de57b9-85c0-4fd1-aaac-8ca2b6560ad0" providerId="ADAL" clId="{725E7BBE-1CAB-400E-B89D-DEE5CF5D1E60}" dt="2025-02-01T00:38:06.064" v="652"/>
          <ac:spMkLst>
            <pc:docMk/>
            <pc:sldMk cId="3990395463" sldId="1496"/>
            <ac:spMk id="3" creationId="{B3040EDE-E60E-18EA-8CD1-DB9B7CC7F59E}"/>
          </ac:spMkLst>
        </pc:spChg>
        <pc:spChg chg="mod">
          <ac:chgData name="Alfred Asterjadhi" userId="39de57b9-85c0-4fd1-aaac-8ca2b6560ad0" providerId="ADAL" clId="{725E7BBE-1CAB-400E-B89D-DEE5CF5D1E60}" dt="2025-02-01T01:46:48.737" v="830" actId="313"/>
          <ac:spMkLst>
            <pc:docMk/>
            <pc:sldMk cId="3990395463" sldId="1496"/>
            <ac:spMk id="6" creationId="{E2EDF67C-481E-8578-A315-0990E9A002E2}"/>
          </ac:spMkLst>
        </pc:spChg>
      </pc:sldChg>
      <pc:sldChg chg="modSp add mod">
        <pc:chgData name="Alfred Asterjadhi" userId="39de57b9-85c0-4fd1-aaac-8ca2b6560ad0" providerId="ADAL" clId="{725E7BBE-1CAB-400E-B89D-DEE5CF5D1E60}" dt="2025-02-01T01:46:49.254" v="831" actId="313"/>
        <pc:sldMkLst>
          <pc:docMk/>
          <pc:sldMk cId="2947732830" sldId="1497"/>
        </pc:sldMkLst>
        <pc:spChg chg="mod">
          <ac:chgData name="Alfred Asterjadhi" userId="39de57b9-85c0-4fd1-aaac-8ca2b6560ad0" providerId="ADAL" clId="{725E7BBE-1CAB-400E-B89D-DEE5CF5D1E60}" dt="2025-02-01T00:41:48.656" v="792" actId="13926"/>
          <ac:spMkLst>
            <pc:docMk/>
            <pc:sldMk cId="2947732830" sldId="1497"/>
            <ac:spMk id="2" creationId="{5AF05B25-49FD-D482-763D-AB006054C7EC}"/>
          </ac:spMkLst>
        </pc:spChg>
        <pc:spChg chg="mod">
          <ac:chgData name="Alfred Asterjadhi" userId="39de57b9-85c0-4fd1-aaac-8ca2b6560ad0" providerId="ADAL" clId="{725E7BBE-1CAB-400E-B89D-DEE5CF5D1E60}" dt="2025-02-01T00:38:02.946" v="651" actId="20577"/>
          <ac:spMkLst>
            <pc:docMk/>
            <pc:sldMk cId="2947732830" sldId="1497"/>
            <ac:spMk id="3" creationId="{8E3872F4-2716-5EFE-0CFE-B375D920D00A}"/>
          </ac:spMkLst>
        </pc:spChg>
        <pc:spChg chg="mod">
          <ac:chgData name="Alfred Asterjadhi" userId="39de57b9-85c0-4fd1-aaac-8ca2b6560ad0" providerId="ADAL" clId="{725E7BBE-1CAB-400E-B89D-DEE5CF5D1E60}" dt="2025-02-01T01:46:49.254" v="831" actId="313"/>
          <ac:spMkLst>
            <pc:docMk/>
            <pc:sldMk cId="2947732830" sldId="1497"/>
            <ac:spMk id="6" creationId="{11F346A8-2132-E48D-57DA-F8E7E51BEC6B}"/>
          </ac:spMkLst>
        </pc:spChg>
      </pc:sldChg>
      <pc:sldChg chg="modSp add mod">
        <pc:chgData name="Alfred Asterjadhi" userId="39de57b9-85c0-4fd1-aaac-8ca2b6560ad0" providerId="ADAL" clId="{725E7BBE-1CAB-400E-B89D-DEE5CF5D1E60}" dt="2025-02-01T01:46:49.710" v="832" actId="313"/>
        <pc:sldMkLst>
          <pc:docMk/>
          <pc:sldMk cId="2479798648" sldId="1498"/>
        </pc:sldMkLst>
        <pc:spChg chg="mod">
          <ac:chgData name="Alfred Asterjadhi" userId="39de57b9-85c0-4fd1-aaac-8ca2b6560ad0" providerId="ADAL" clId="{725E7BBE-1CAB-400E-B89D-DEE5CF5D1E60}" dt="2025-02-01T00:41:46.697" v="791" actId="13926"/>
          <ac:spMkLst>
            <pc:docMk/>
            <pc:sldMk cId="2479798648" sldId="1498"/>
            <ac:spMk id="2" creationId="{6709D06F-D454-2881-1121-85985F7C6397}"/>
          </ac:spMkLst>
        </pc:spChg>
        <pc:spChg chg="mod">
          <ac:chgData name="Alfred Asterjadhi" userId="39de57b9-85c0-4fd1-aaac-8ca2b6560ad0" providerId="ADAL" clId="{725E7BBE-1CAB-400E-B89D-DEE5CF5D1E60}" dt="2025-02-01T01:46:49.710" v="832" actId="313"/>
          <ac:spMkLst>
            <pc:docMk/>
            <pc:sldMk cId="2479798648" sldId="1498"/>
            <ac:spMk id="6" creationId="{0846BC14-CAE3-2596-EF50-52F0BC9CBA89}"/>
          </ac:spMkLst>
        </pc:spChg>
      </pc:sldChg>
      <pc:sldChg chg="modSp add mod">
        <pc:chgData name="Alfred Asterjadhi" userId="39de57b9-85c0-4fd1-aaac-8ca2b6560ad0" providerId="ADAL" clId="{725E7BBE-1CAB-400E-B89D-DEE5CF5D1E60}" dt="2025-02-01T01:46:50.152" v="833" actId="313"/>
        <pc:sldMkLst>
          <pc:docMk/>
          <pc:sldMk cId="2390884872" sldId="1499"/>
        </pc:sldMkLst>
        <pc:spChg chg="mod">
          <ac:chgData name="Alfred Asterjadhi" userId="39de57b9-85c0-4fd1-aaac-8ca2b6560ad0" providerId="ADAL" clId="{725E7BBE-1CAB-400E-B89D-DEE5CF5D1E60}" dt="2025-02-01T00:41:44.729" v="790" actId="13926"/>
          <ac:spMkLst>
            <pc:docMk/>
            <pc:sldMk cId="2390884872" sldId="1499"/>
            <ac:spMk id="2" creationId="{7BF28F0F-1384-FB18-965C-5143F3E16D55}"/>
          </ac:spMkLst>
        </pc:spChg>
        <pc:spChg chg="mod">
          <ac:chgData name="Alfred Asterjadhi" userId="39de57b9-85c0-4fd1-aaac-8ca2b6560ad0" providerId="ADAL" clId="{725E7BBE-1CAB-400E-B89D-DEE5CF5D1E60}" dt="2025-02-01T01:46:50.152" v="833" actId="313"/>
          <ac:spMkLst>
            <pc:docMk/>
            <pc:sldMk cId="2390884872" sldId="1499"/>
            <ac:spMk id="6" creationId="{BC94847A-F04D-3B9D-AA44-CDB38296FE3D}"/>
          </ac:spMkLst>
        </pc:spChg>
      </pc:sldChg>
      <pc:sldChg chg="modSp add mod">
        <pc:chgData name="Alfred Asterjadhi" userId="39de57b9-85c0-4fd1-aaac-8ca2b6560ad0" providerId="ADAL" clId="{725E7BBE-1CAB-400E-B89D-DEE5CF5D1E60}" dt="2025-02-01T01:46:50.584" v="834" actId="313"/>
        <pc:sldMkLst>
          <pc:docMk/>
          <pc:sldMk cId="2889362710" sldId="1500"/>
        </pc:sldMkLst>
        <pc:spChg chg="mod">
          <ac:chgData name="Alfred Asterjadhi" userId="39de57b9-85c0-4fd1-aaac-8ca2b6560ad0" providerId="ADAL" clId="{725E7BBE-1CAB-400E-B89D-DEE5CF5D1E60}" dt="2025-02-01T00:41:42.561" v="789" actId="13926"/>
          <ac:spMkLst>
            <pc:docMk/>
            <pc:sldMk cId="2889362710" sldId="1500"/>
            <ac:spMk id="2" creationId="{C46E6D45-9637-6C91-0BE9-BC19189DFD53}"/>
          </ac:spMkLst>
        </pc:spChg>
        <pc:spChg chg="mod">
          <ac:chgData name="Alfred Asterjadhi" userId="39de57b9-85c0-4fd1-aaac-8ca2b6560ad0" providerId="ADAL" clId="{725E7BBE-1CAB-400E-B89D-DEE5CF5D1E60}" dt="2025-02-01T01:46:50.584" v="834" actId="313"/>
          <ac:spMkLst>
            <pc:docMk/>
            <pc:sldMk cId="2889362710" sldId="1500"/>
            <ac:spMk id="6" creationId="{21AFD784-1048-1179-2677-C3E31EF24C42}"/>
          </ac:spMkLst>
        </pc:spChg>
      </pc:sldChg>
      <pc:sldChg chg="modSp add mod">
        <pc:chgData name="Alfred Asterjadhi" userId="39de57b9-85c0-4fd1-aaac-8ca2b6560ad0" providerId="ADAL" clId="{725E7BBE-1CAB-400E-B89D-DEE5CF5D1E60}" dt="2025-02-01T01:46:51.004" v="835" actId="313"/>
        <pc:sldMkLst>
          <pc:docMk/>
          <pc:sldMk cId="3015324058" sldId="1501"/>
        </pc:sldMkLst>
        <pc:spChg chg="mod">
          <ac:chgData name="Alfred Asterjadhi" userId="39de57b9-85c0-4fd1-aaac-8ca2b6560ad0" providerId="ADAL" clId="{725E7BBE-1CAB-400E-B89D-DEE5CF5D1E60}" dt="2025-02-01T00:41:40.665" v="788" actId="13926"/>
          <ac:spMkLst>
            <pc:docMk/>
            <pc:sldMk cId="3015324058" sldId="1501"/>
            <ac:spMk id="2" creationId="{30C57A22-9166-17BC-3446-C102EC720BA7}"/>
          </ac:spMkLst>
        </pc:spChg>
        <pc:spChg chg="mod">
          <ac:chgData name="Alfred Asterjadhi" userId="39de57b9-85c0-4fd1-aaac-8ca2b6560ad0" providerId="ADAL" clId="{725E7BBE-1CAB-400E-B89D-DEE5CF5D1E60}" dt="2025-02-01T01:46:51.004" v="835" actId="313"/>
          <ac:spMkLst>
            <pc:docMk/>
            <pc:sldMk cId="3015324058" sldId="1501"/>
            <ac:spMk id="6" creationId="{18617CEA-CF80-AC96-CE9C-974E30F7E84D}"/>
          </ac:spMkLst>
        </pc:spChg>
      </pc:sldChg>
      <pc:sldChg chg="modSp add mod">
        <pc:chgData name="Alfred Asterjadhi" userId="39de57b9-85c0-4fd1-aaac-8ca2b6560ad0" providerId="ADAL" clId="{725E7BBE-1CAB-400E-B89D-DEE5CF5D1E60}" dt="2025-02-01T01:46:51.375" v="836" actId="313"/>
        <pc:sldMkLst>
          <pc:docMk/>
          <pc:sldMk cId="290911139" sldId="1502"/>
        </pc:sldMkLst>
        <pc:spChg chg="mod">
          <ac:chgData name="Alfred Asterjadhi" userId="39de57b9-85c0-4fd1-aaac-8ca2b6560ad0" providerId="ADAL" clId="{725E7BBE-1CAB-400E-B89D-DEE5CF5D1E60}" dt="2025-02-01T00:41:37.512" v="787" actId="13926"/>
          <ac:spMkLst>
            <pc:docMk/>
            <pc:sldMk cId="290911139" sldId="1502"/>
            <ac:spMk id="2" creationId="{D7C542DA-4FB5-EEAB-B5AC-A748177CB35A}"/>
          </ac:spMkLst>
        </pc:spChg>
        <pc:spChg chg="mod">
          <ac:chgData name="Alfred Asterjadhi" userId="39de57b9-85c0-4fd1-aaac-8ca2b6560ad0" providerId="ADAL" clId="{725E7BBE-1CAB-400E-B89D-DEE5CF5D1E60}" dt="2025-02-01T01:46:51.375" v="836" actId="313"/>
          <ac:spMkLst>
            <pc:docMk/>
            <pc:sldMk cId="290911139" sldId="1502"/>
            <ac:spMk id="6" creationId="{896AA960-D2E8-355F-7048-911BEB8D337C}"/>
          </ac:spMkLst>
        </pc:spChg>
      </pc:sldChg>
      <pc:sldChg chg="modSp add mod">
        <pc:chgData name="Alfred Asterjadhi" userId="39de57b9-85c0-4fd1-aaac-8ca2b6560ad0" providerId="ADAL" clId="{725E7BBE-1CAB-400E-B89D-DEE5CF5D1E60}" dt="2025-02-01T01:46:51.898" v="837" actId="313"/>
        <pc:sldMkLst>
          <pc:docMk/>
          <pc:sldMk cId="3461087741" sldId="1503"/>
        </pc:sldMkLst>
        <pc:spChg chg="mod">
          <ac:chgData name="Alfred Asterjadhi" userId="39de57b9-85c0-4fd1-aaac-8ca2b6560ad0" providerId="ADAL" clId="{725E7BBE-1CAB-400E-B89D-DEE5CF5D1E60}" dt="2025-02-01T00:41:35.516" v="786" actId="13926"/>
          <ac:spMkLst>
            <pc:docMk/>
            <pc:sldMk cId="3461087741" sldId="1503"/>
            <ac:spMk id="2" creationId="{B05E3DCF-9394-4F50-F951-DD0EBD63EFF5}"/>
          </ac:spMkLst>
        </pc:spChg>
        <pc:spChg chg="mod">
          <ac:chgData name="Alfred Asterjadhi" userId="39de57b9-85c0-4fd1-aaac-8ca2b6560ad0" providerId="ADAL" clId="{725E7BBE-1CAB-400E-B89D-DEE5CF5D1E60}" dt="2025-02-01T01:46:51.898" v="837" actId="313"/>
          <ac:spMkLst>
            <pc:docMk/>
            <pc:sldMk cId="3461087741" sldId="1503"/>
            <ac:spMk id="6" creationId="{5C08DA0A-4C56-3C41-8378-A26DB0858424}"/>
          </ac:spMkLst>
        </pc:spChg>
      </pc:sldChg>
      <pc:sldChg chg="modSp add mod">
        <pc:chgData name="Alfred Asterjadhi" userId="39de57b9-85c0-4fd1-aaac-8ca2b6560ad0" providerId="ADAL" clId="{725E7BBE-1CAB-400E-B89D-DEE5CF5D1E60}" dt="2025-02-01T01:46:52.191" v="838" actId="313"/>
        <pc:sldMkLst>
          <pc:docMk/>
          <pc:sldMk cId="2347738588" sldId="1504"/>
        </pc:sldMkLst>
        <pc:spChg chg="mod">
          <ac:chgData name="Alfred Asterjadhi" userId="39de57b9-85c0-4fd1-aaac-8ca2b6560ad0" providerId="ADAL" clId="{725E7BBE-1CAB-400E-B89D-DEE5CF5D1E60}" dt="2025-02-01T00:41:33.297" v="785" actId="13926"/>
          <ac:spMkLst>
            <pc:docMk/>
            <pc:sldMk cId="2347738588" sldId="1504"/>
            <ac:spMk id="2" creationId="{941C4715-62FB-7C33-DEEE-51B9AC4D6C27}"/>
          </ac:spMkLst>
        </pc:spChg>
        <pc:spChg chg="mod">
          <ac:chgData name="Alfred Asterjadhi" userId="39de57b9-85c0-4fd1-aaac-8ca2b6560ad0" providerId="ADAL" clId="{725E7BBE-1CAB-400E-B89D-DEE5CF5D1E60}" dt="2025-02-01T01:46:52.191" v="838" actId="313"/>
          <ac:spMkLst>
            <pc:docMk/>
            <pc:sldMk cId="2347738588" sldId="1504"/>
            <ac:spMk id="6" creationId="{0FE8055C-34FE-32CD-150E-6415680DEB07}"/>
          </ac:spMkLst>
        </pc:spChg>
      </pc:sldChg>
      <pc:sldChg chg="modSp add mod">
        <pc:chgData name="Alfred Asterjadhi" userId="39de57b9-85c0-4fd1-aaac-8ca2b6560ad0" providerId="ADAL" clId="{725E7BBE-1CAB-400E-B89D-DEE5CF5D1E60}" dt="2025-02-01T01:46:52.593" v="839" actId="313"/>
        <pc:sldMkLst>
          <pc:docMk/>
          <pc:sldMk cId="1014469854" sldId="1505"/>
        </pc:sldMkLst>
        <pc:spChg chg="mod">
          <ac:chgData name="Alfred Asterjadhi" userId="39de57b9-85c0-4fd1-aaac-8ca2b6560ad0" providerId="ADAL" clId="{725E7BBE-1CAB-400E-B89D-DEE5CF5D1E60}" dt="2025-02-01T00:41:30.310" v="784" actId="13926"/>
          <ac:spMkLst>
            <pc:docMk/>
            <pc:sldMk cId="1014469854" sldId="1505"/>
            <ac:spMk id="2" creationId="{52B6F579-8BBD-5DA9-78AB-E68E49915962}"/>
          </ac:spMkLst>
        </pc:spChg>
        <pc:spChg chg="mod">
          <ac:chgData name="Alfred Asterjadhi" userId="39de57b9-85c0-4fd1-aaac-8ca2b6560ad0" providerId="ADAL" clId="{725E7BBE-1CAB-400E-B89D-DEE5CF5D1E60}" dt="2025-02-01T01:46:52.593" v="839" actId="313"/>
          <ac:spMkLst>
            <pc:docMk/>
            <pc:sldMk cId="1014469854" sldId="1505"/>
            <ac:spMk id="6" creationId="{2F583537-B9B5-7414-4ECE-834DA1A96782}"/>
          </ac:spMkLst>
        </pc:spChg>
      </pc:sldChg>
      <pc:sldChg chg="modSp add mod">
        <pc:chgData name="Alfred Asterjadhi" userId="39de57b9-85c0-4fd1-aaac-8ca2b6560ad0" providerId="ADAL" clId="{725E7BBE-1CAB-400E-B89D-DEE5CF5D1E60}" dt="2025-02-01T01:46:53.029" v="840" actId="313"/>
        <pc:sldMkLst>
          <pc:docMk/>
          <pc:sldMk cId="4157717891" sldId="1506"/>
        </pc:sldMkLst>
        <pc:spChg chg="mod">
          <ac:chgData name="Alfred Asterjadhi" userId="39de57b9-85c0-4fd1-aaac-8ca2b6560ad0" providerId="ADAL" clId="{725E7BBE-1CAB-400E-B89D-DEE5CF5D1E60}" dt="2025-02-01T00:41:27.944" v="783" actId="13926"/>
          <ac:spMkLst>
            <pc:docMk/>
            <pc:sldMk cId="4157717891" sldId="1506"/>
            <ac:spMk id="2" creationId="{B494CE2A-2F50-1A7C-03E0-23CC2501FBC5}"/>
          </ac:spMkLst>
        </pc:spChg>
        <pc:spChg chg="mod">
          <ac:chgData name="Alfred Asterjadhi" userId="39de57b9-85c0-4fd1-aaac-8ca2b6560ad0" providerId="ADAL" clId="{725E7BBE-1CAB-400E-B89D-DEE5CF5D1E60}" dt="2025-02-01T00:39:51.336" v="719" actId="20577"/>
          <ac:spMkLst>
            <pc:docMk/>
            <pc:sldMk cId="4157717891" sldId="1506"/>
            <ac:spMk id="3" creationId="{DC941429-7C90-BB71-5695-FD82758AFE47}"/>
          </ac:spMkLst>
        </pc:spChg>
        <pc:spChg chg="mod">
          <ac:chgData name="Alfred Asterjadhi" userId="39de57b9-85c0-4fd1-aaac-8ca2b6560ad0" providerId="ADAL" clId="{725E7BBE-1CAB-400E-B89D-DEE5CF5D1E60}" dt="2025-02-01T01:46:53.029" v="840" actId="313"/>
          <ac:spMkLst>
            <pc:docMk/>
            <pc:sldMk cId="4157717891" sldId="1506"/>
            <ac:spMk id="6" creationId="{DF74528A-A939-F7D6-206D-FC7583CAC7E2}"/>
          </ac:spMkLst>
        </pc:spChg>
      </pc:sldChg>
      <pc:sldChg chg="modSp add mod">
        <pc:chgData name="Alfred Asterjadhi" userId="39de57b9-85c0-4fd1-aaac-8ca2b6560ad0" providerId="ADAL" clId="{725E7BBE-1CAB-400E-B89D-DEE5CF5D1E60}" dt="2025-02-01T01:46:53.552" v="841" actId="313"/>
        <pc:sldMkLst>
          <pc:docMk/>
          <pc:sldMk cId="2357406032" sldId="1507"/>
        </pc:sldMkLst>
        <pc:spChg chg="mod">
          <ac:chgData name="Alfred Asterjadhi" userId="39de57b9-85c0-4fd1-aaac-8ca2b6560ad0" providerId="ADAL" clId="{725E7BBE-1CAB-400E-B89D-DEE5CF5D1E60}" dt="2025-02-01T00:41:25.853" v="782" actId="13926"/>
          <ac:spMkLst>
            <pc:docMk/>
            <pc:sldMk cId="2357406032" sldId="1507"/>
            <ac:spMk id="2" creationId="{CA1980B9-0029-04D6-9785-D8461976FBE0}"/>
          </ac:spMkLst>
        </pc:spChg>
        <pc:spChg chg="mod">
          <ac:chgData name="Alfred Asterjadhi" userId="39de57b9-85c0-4fd1-aaac-8ca2b6560ad0" providerId="ADAL" clId="{725E7BBE-1CAB-400E-B89D-DEE5CF5D1E60}" dt="2025-02-01T00:39:45.751" v="706" actId="20577"/>
          <ac:spMkLst>
            <pc:docMk/>
            <pc:sldMk cId="2357406032" sldId="1507"/>
            <ac:spMk id="3" creationId="{6BB8F092-EF69-FC00-C15D-6888C162BA1B}"/>
          </ac:spMkLst>
        </pc:spChg>
        <pc:spChg chg="mod">
          <ac:chgData name="Alfred Asterjadhi" userId="39de57b9-85c0-4fd1-aaac-8ca2b6560ad0" providerId="ADAL" clId="{725E7BBE-1CAB-400E-B89D-DEE5CF5D1E60}" dt="2025-02-01T01:46:53.552" v="841" actId="313"/>
          <ac:spMkLst>
            <pc:docMk/>
            <pc:sldMk cId="2357406032" sldId="1507"/>
            <ac:spMk id="6" creationId="{0494DF8F-F968-F001-ECD8-F7FF4CBF73D0}"/>
          </ac:spMkLst>
        </pc:spChg>
      </pc:sldChg>
      <pc:sldChg chg="modSp add mod">
        <pc:chgData name="Alfred Asterjadhi" userId="39de57b9-85c0-4fd1-aaac-8ca2b6560ad0" providerId="ADAL" clId="{725E7BBE-1CAB-400E-B89D-DEE5CF5D1E60}" dt="2025-02-01T01:46:54.073" v="842" actId="313"/>
        <pc:sldMkLst>
          <pc:docMk/>
          <pc:sldMk cId="517676318" sldId="1508"/>
        </pc:sldMkLst>
        <pc:spChg chg="mod">
          <ac:chgData name="Alfred Asterjadhi" userId="39de57b9-85c0-4fd1-aaac-8ca2b6560ad0" providerId="ADAL" clId="{725E7BBE-1CAB-400E-B89D-DEE5CF5D1E60}" dt="2025-02-01T00:40:02.115" v="722" actId="20577"/>
          <ac:spMkLst>
            <pc:docMk/>
            <pc:sldMk cId="517676318" sldId="1508"/>
            <ac:spMk id="2" creationId="{4ACAE496-1DCD-96C9-3EE6-5AB1314BF403}"/>
          </ac:spMkLst>
        </pc:spChg>
        <pc:spChg chg="mod">
          <ac:chgData name="Alfred Asterjadhi" userId="39de57b9-85c0-4fd1-aaac-8ca2b6560ad0" providerId="ADAL" clId="{725E7BBE-1CAB-400E-B89D-DEE5CF5D1E60}" dt="2025-02-01T00:40:15.547" v="740" actId="20577"/>
          <ac:spMkLst>
            <pc:docMk/>
            <pc:sldMk cId="517676318" sldId="1508"/>
            <ac:spMk id="3" creationId="{3A3C4DE0-D078-DEB7-960F-A4D0AF35A6C6}"/>
          </ac:spMkLst>
        </pc:spChg>
        <pc:spChg chg="mod">
          <ac:chgData name="Alfred Asterjadhi" userId="39de57b9-85c0-4fd1-aaac-8ca2b6560ad0" providerId="ADAL" clId="{725E7BBE-1CAB-400E-B89D-DEE5CF5D1E60}" dt="2025-02-01T01:46:54.073" v="842" actId="313"/>
          <ac:spMkLst>
            <pc:docMk/>
            <pc:sldMk cId="517676318" sldId="1508"/>
            <ac:spMk id="6" creationId="{A390BBB1-E63B-6931-8D35-CE3771F8BF4F}"/>
          </ac:spMkLst>
        </pc:spChg>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pChg chg="mod">
          <ac:chgData name="Alfred Asterjadhi" userId="39de57b9-85c0-4fd1-aaac-8ca2b6560ad0" providerId="ADAL" clId="{725E7BBE-1CAB-400E-B89D-DEE5CF5D1E60}" dt="2025-02-01T00:19:19.518" v="14" actId="6549"/>
          <ac:spMkLst>
            <pc:docMk/>
            <pc:sldMasterMk cId="0" sldId="2147483648"/>
            <ac:spMk id="10" creationId="{00000000-0000-0000-0000-000000000000}"/>
          </ac:spMkLst>
        </pc:spChg>
        <pc:spChg chg="mod">
          <ac:chgData name="Alfred Asterjadhi" userId="39de57b9-85c0-4fd1-aaac-8ca2b6560ad0" providerId="ADAL" clId="{725E7BBE-1CAB-400E-B89D-DEE5CF5D1E60}" dt="2025-02-01T00:19:09.237" v="7" actId="20577"/>
          <ac:spMkLst>
            <pc:docMk/>
            <pc:sldMasterMk cId="0" sldId="2147483648"/>
            <ac:spMk id="1027" creationId="{00000000-0000-0000-0000-000000000000}"/>
          </ac:spMkLst>
        </pc:spChg>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pChg chg="mod">
            <ac:chgData name="Alfred Asterjadhi" userId="39de57b9-85c0-4fd1-aaac-8ca2b6560ad0" providerId="ADAL" clId="{725E7BBE-1CAB-400E-B89D-DEE5CF5D1E60}" dt="2025-02-01T01:47:01.017" v="851"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pChg chg="mod">
            <ac:chgData name="Alfred Asterjadhi" userId="39de57b9-85c0-4fd1-aaac-8ca2b6560ad0" providerId="ADAL" clId="{725E7BBE-1CAB-400E-B89D-DEE5CF5D1E60}" dt="2025-02-01T01:47:01.850" v="852"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pChg chg="mod">
            <ac:chgData name="Alfred Asterjadhi" userId="39de57b9-85c0-4fd1-aaac-8ca2b6560ad0" providerId="ADAL" clId="{725E7BBE-1CAB-400E-B89D-DEE5CF5D1E60}" dt="2025-02-01T01:47:02.619" v="853"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pChg chg="mod">
            <ac:chgData name="Alfred Asterjadhi" userId="39de57b9-85c0-4fd1-aaac-8ca2b6560ad0" providerId="ADAL" clId="{725E7BBE-1CAB-400E-B89D-DEE5CF5D1E60}" dt="2025-02-01T01:47:03.269" v="854"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pChg chg="mod">
            <ac:chgData name="Alfred Asterjadhi" userId="39de57b9-85c0-4fd1-aaac-8ca2b6560ad0" providerId="ADAL" clId="{725E7BBE-1CAB-400E-B89D-DEE5CF5D1E60}" dt="2025-02-01T01:47:03.995" v="855"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pChg chg="mod">
            <ac:chgData name="Alfred Asterjadhi" userId="39de57b9-85c0-4fd1-aaac-8ca2b6560ad0" providerId="ADAL" clId="{725E7BBE-1CAB-400E-B89D-DEE5CF5D1E60}" dt="2025-02-01T01:47:04.738" v="856"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13T04:38:10.050" v="7370" actId="207"/>
      <pc:docMkLst>
        <pc:docMk/>
      </pc:docMkLst>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11T04:41:50.671" v="4467" actId="20577"/>
        <pc:sldMkLst>
          <pc:docMk/>
          <pc:sldMk cId="3930036297" sldId="356"/>
        </pc:sldMkLst>
        <pc:spChg chg="mod">
          <ac:chgData name="Alfred Asterjadhi" userId="39de57b9-85c0-4fd1-aaac-8ca2b6560ad0" providerId="ADAL" clId="{6F91C6B6-C7CD-4B50-9CF6-479980899DB7}" dt="2025-03-11T04:41:50.671" v="4467"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pChg chg="mod">
          <ac:chgData name="Alfred Asterjadhi" userId="39de57b9-85c0-4fd1-aaac-8ca2b6560ad0" providerId="ADAL" clId="{6F91C6B6-C7CD-4B50-9CF6-479980899DB7}" dt="2025-03-09T22:01:18.253" v="1786" actId="404"/>
          <ac:spMkLst>
            <pc:docMk/>
            <pc:sldMk cId="3287547131" sldId="1028"/>
            <ac:spMk id="2" creationId="{9EF97F5A-CE7F-7BBA-0DB4-CF87B031E7D4}"/>
          </ac:spMkLst>
        </pc:spChg>
        <pc:spChg chg="mod">
          <ac:chgData name="Alfred Asterjadhi" userId="39de57b9-85c0-4fd1-aaac-8ca2b6560ad0" providerId="ADAL" clId="{6F91C6B6-C7CD-4B50-9CF6-479980899DB7}" dt="2025-03-10T20:46:50.278" v="2277" actId="207"/>
          <ac:spMkLst>
            <pc:docMk/>
            <pc:sldMk cId="3287547131" sldId="1028"/>
            <ac:spMk id="10" creationId="{ECAABE64-6954-EEB5-5034-D67FCAF8B892}"/>
          </ac:spMkLst>
        </pc:spChg>
      </pc:sldChg>
      <pc:sldChg chg="modSp mod">
        <pc:chgData name="Alfred Asterjadhi" userId="39de57b9-85c0-4fd1-aaac-8ca2b6560ad0" providerId="ADAL" clId="{6F91C6B6-C7CD-4B50-9CF6-479980899DB7}" dt="2025-03-13T04:25:58.177" v="7111" actId="207"/>
        <pc:sldMkLst>
          <pc:docMk/>
          <pc:sldMk cId="3486068256" sldId="1167"/>
        </pc:sldMkLst>
        <pc:graphicFrameChg chg="mod modGraphic">
          <ac:chgData name="Alfred Asterjadhi" userId="39de57b9-85c0-4fd1-aaac-8ca2b6560ad0" providerId="ADAL" clId="{6F91C6B6-C7CD-4B50-9CF6-479980899DB7}" dt="2025-03-13T04:25:58.177" v="7111"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picChg chg="add mod">
          <ac:chgData name="Alfred Asterjadhi" userId="39de57b9-85c0-4fd1-aaac-8ca2b6560ad0" providerId="ADAL" clId="{6F91C6B6-C7CD-4B50-9CF6-479980899DB7}" dt="2025-03-09T21:06:02.532" v="1694" actId="1076"/>
          <ac:picMkLst>
            <pc:docMk/>
            <pc:sldMk cId="3441807947" sldId="1178"/>
            <ac:picMk id="7" creationId="{0C1F7AA8-0600-0C2C-287C-6DCC33BC0742}"/>
          </ac:picMkLst>
        </pc:picChg>
      </pc:sldChg>
      <pc:sldChg chg="modSp mod">
        <pc:chgData name="Alfred Asterjadhi" userId="39de57b9-85c0-4fd1-aaac-8ca2b6560ad0" providerId="ADAL" clId="{6F91C6B6-C7CD-4B50-9CF6-479980899DB7}" dt="2025-03-10T14:17:44.854" v="1935" actId="207"/>
        <pc:sldMkLst>
          <pc:docMk/>
          <pc:sldMk cId="2670608994" sldId="1283"/>
        </pc:sldMkLst>
        <pc:spChg chg="mod">
          <ac:chgData name="Alfred Asterjadhi" userId="39de57b9-85c0-4fd1-aaac-8ca2b6560ad0" providerId="ADAL" clId="{6F91C6B6-C7CD-4B50-9CF6-479980899DB7}" dt="2025-03-10T14:17:36.551" v="1934" actId="13926"/>
          <ac:spMkLst>
            <pc:docMk/>
            <pc:sldMk cId="2670608994" sldId="1283"/>
            <ac:spMk id="2" creationId="{4B5F0D0E-8BB7-48AB-9160-728B8B3399A2}"/>
          </ac:spMkLst>
        </pc:spChg>
        <pc:spChg chg="mod">
          <ac:chgData name="Alfred Asterjadhi" userId="39de57b9-85c0-4fd1-aaac-8ca2b6560ad0" providerId="ADAL" clId="{6F91C6B6-C7CD-4B50-9CF6-479980899DB7}" dt="2025-03-10T14:17:44.854" v="1935" actId="207"/>
          <ac:spMkLst>
            <pc:docMk/>
            <pc:sldMk cId="2670608994" sldId="1283"/>
            <ac:spMk id="3" creationId="{DFB0BA47-D7B6-4F95-932E-A7AA615BC440}"/>
          </ac:spMkLst>
        </pc:spChg>
      </pc:sldChg>
      <pc:sldChg chg="modSp mod">
        <pc:chgData name="Alfred Asterjadhi" userId="39de57b9-85c0-4fd1-aaac-8ca2b6560ad0" providerId="ADAL" clId="{6F91C6B6-C7CD-4B50-9CF6-479980899DB7}" dt="2025-03-09T17:35:04.497" v="553" actId="2057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0T14:15:13.617" v="1900" actId="13926"/>
        <pc:sldMkLst>
          <pc:docMk/>
          <pc:sldMk cId="3898445090" sldId="1495"/>
        </pc:sldMkLst>
        <pc:spChg chg="mod">
          <ac:chgData name="Alfred Asterjadhi" userId="39de57b9-85c0-4fd1-aaac-8ca2b6560ad0" providerId="ADAL" clId="{6F91C6B6-C7CD-4B50-9CF6-479980899DB7}" dt="2025-03-10T14:15:13.617" v="1900" actId="13926"/>
          <ac:spMkLst>
            <pc:docMk/>
            <pc:sldMk cId="3898445090" sldId="1495"/>
            <ac:spMk id="2" creationId="{06833EB4-6343-3EDF-1511-8BC2A7564398}"/>
          </ac:spMkLst>
        </pc:spChg>
        <pc:spChg chg="mod">
          <ac:chgData name="Alfred Asterjadhi" userId="39de57b9-85c0-4fd1-aaac-8ca2b6560ad0" providerId="ADAL" clId="{6F91C6B6-C7CD-4B50-9CF6-479980899DB7}" dt="2025-03-10T14:15:10.385" v="1899" actId="207"/>
          <ac:spMkLst>
            <pc:docMk/>
            <pc:sldMk cId="3898445090" sldId="1495"/>
            <ac:spMk id="3" creationId="{8FD72299-B43A-3481-56CA-807B1FA2C695}"/>
          </ac:spMkLst>
        </pc:spChg>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pChg chg="mod">
          <ac:chgData name="Alfred Asterjadhi" userId="39de57b9-85c0-4fd1-aaac-8ca2b6560ad0" providerId="ADAL" clId="{6F91C6B6-C7CD-4B50-9CF6-479980899DB7}" dt="2025-03-11T17:15:34.767" v="5030" actId="13926"/>
          <ac:spMkLst>
            <pc:docMk/>
            <pc:sldMk cId="2947732830" sldId="1497"/>
            <ac:spMk id="2" creationId="{5AF05B25-49FD-D482-763D-AB006054C7EC}"/>
          </ac:spMkLst>
        </pc:spChg>
        <pc:spChg chg="mod">
          <ac:chgData name="Alfred Asterjadhi" userId="39de57b9-85c0-4fd1-aaac-8ca2b6560ad0" providerId="ADAL" clId="{6F91C6B6-C7CD-4B50-9CF6-479980899DB7}" dt="2025-03-11T17:20:12.447" v="5066" actId="400"/>
          <ac:spMkLst>
            <pc:docMk/>
            <pc:sldMk cId="2947732830" sldId="1497"/>
            <ac:spMk id="3" creationId="{8E3872F4-2716-5EFE-0CFE-B375D920D00A}"/>
          </ac:spMkLst>
        </pc:spChg>
      </pc:sldChg>
      <pc:sldChg chg="modSp mod">
        <pc:chgData name="Alfred Asterjadhi" userId="39de57b9-85c0-4fd1-aaac-8ca2b6560ad0" providerId="ADAL" clId="{6F91C6B6-C7CD-4B50-9CF6-479980899DB7}" dt="2025-03-12T14:05:36.032" v="5829" actId="13926"/>
        <pc:sldMkLst>
          <pc:docMk/>
          <pc:sldMk cId="2479798648" sldId="1498"/>
        </pc:sldMkLst>
        <pc:spChg chg="mod">
          <ac:chgData name="Alfred Asterjadhi" userId="39de57b9-85c0-4fd1-aaac-8ca2b6560ad0" providerId="ADAL" clId="{6F91C6B6-C7CD-4B50-9CF6-479980899DB7}" dt="2025-03-12T14:05:36.032" v="5829" actId="13926"/>
          <ac:spMkLst>
            <pc:docMk/>
            <pc:sldMk cId="2479798648" sldId="1498"/>
            <ac:spMk id="2" creationId="{6709D06F-D454-2881-1121-85985F7C6397}"/>
          </ac:spMkLst>
        </pc:spChg>
        <pc:spChg chg="mod">
          <ac:chgData name="Alfred Asterjadhi" userId="39de57b9-85c0-4fd1-aaac-8ca2b6560ad0" providerId="ADAL" clId="{6F91C6B6-C7CD-4B50-9CF6-479980899DB7}" dt="2025-03-12T14:05:18.375" v="5828" actId="207"/>
          <ac:spMkLst>
            <pc:docMk/>
            <pc:sldMk cId="2479798648" sldId="1498"/>
            <ac:spMk id="3" creationId="{943C391E-3B21-BE31-CD9B-120A0890EF43}"/>
          </ac:spMkLst>
        </pc:spChg>
      </pc:sldChg>
      <pc:sldChg chg="modSp mod">
        <pc:chgData name="Alfred Asterjadhi" userId="39de57b9-85c0-4fd1-aaac-8ca2b6560ad0" providerId="ADAL" clId="{6F91C6B6-C7CD-4B50-9CF6-479980899DB7}" dt="2025-03-11T19:16:26.976" v="5506" actId="207"/>
        <pc:sldMkLst>
          <pc:docMk/>
          <pc:sldMk cId="2390884872" sldId="1499"/>
        </pc:sldMkLst>
        <pc:spChg chg="mod">
          <ac:chgData name="Alfred Asterjadhi" userId="39de57b9-85c0-4fd1-aaac-8ca2b6560ad0" providerId="ADAL" clId="{6F91C6B6-C7CD-4B50-9CF6-479980899DB7}" dt="2025-03-11T18:30:55.981" v="5454" actId="13926"/>
          <ac:spMkLst>
            <pc:docMk/>
            <pc:sldMk cId="2390884872" sldId="1499"/>
            <ac:spMk id="2" creationId="{7BF28F0F-1384-FB18-965C-5143F3E16D55}"/>
          </ac:spMkLst>
        </pc:spChg>
        <pc:spChg chg="mod">
          <ac:chgData name="Alfred Asterjadhi" userId="39de57b9-85c0-4fd1-aaac-8ca2b6560ad0" providerId="ADAL" clId="{6F91C6B6-C7CD-4B50-9CF6-479980899DB7}" dt="2025-03-11T19:16:26.976" v="5506" actId="207"/>
          <ac:spMkLst>
            <pc:docMk/>
            <pc:sldMk cId="2390884872" sldId="1499"/>
            <ac:spMk id="3" creationId="{D1666279-EA66-A4B0-2213-5FE9716E43CB}"/>
          </ac:spMkLst>
        </pc:spChg>
      </pc:sldChg>
      <pc:sldChg chg="modSp mod">
        <pc:chgData name="Alfred Asterjadhi" userId="39de57b9-85c0-4fd1-aaac-8ca2b6560ad0" providerId="ADAL" clId="{6F91C6B6-C7CD-4B50-9CF6-479980899DB7}" dt="2025-03-12T15:52:03.387" v="5940" actId="207"/>
        <pc:sldMkLst>
          <pc:docMk/>
          <pc:sldMk cId="2889362710" sldId="1500"/>
        </pc:sldMkLst>
        <pc:spChg chg="mod">
          <ac:chgData name="Alfred Asterjadhi" userId="39de57b9-85c0-4fd1-aaac-8ca2b6560ad0" providerId="ADAL" clId="{6F91C6B6-C7CD-4B50-9CF6-479980899DB7}" dt="2025-03-12T15:50:36.560" v="5921" actId="13926"/>
          <ac:spMkLst>
            <pc:docMk/>
            <pc:sldMk cId="2889362710" sldId="1500"/>
            <ac:spMk id="2" creationId="{C46E6D45-9637-6C91-0BE9-BC19189DFD53}"/>
          </ac:spMkLst>
        </pc:spChg>
        <pc:spChg chg="mod">
          <ac:chgData name="Alfred Asterjadhi" userId="39de57b9-85c0-4fd1-aaac-8ca2b6560ad0" providerId="ADAL" clId="{6F91C6B6-C7CD-4B50-9CF6-479980899DB7}" dt="2025-03-12T15:52:03.387" v="5940" actId="207"/>
          <ac:spMkLst>
            <pc:docMk/>
            <pc:sldMk cId="2889362710" sldId="1500"/>
            <ac:spMk id="3" creationId="{1838ADE1-5F84-A377-FC33-269B522ED33E}"/>
          </ac:spMkLst>
        </pc:spChg>
      </pc:sldChg>
      <pc:sldChg chg="modSp mod">
        <pc:chgData name="Alfred Asterjadhi" userId="39de57b9-85c0-4fd1-aaac-8ca2b6560ad0" providerId="ADAL" clId="{6F91C6B6-C7CD-4B50-9CF6-479980899DB7}" dt="2025-03-11T20:59:03.709" v="5610" actId="207"/>
        <pc:sldMkLst>
          <pc:docMk/>
          <pc:sldMk cId="3015324058" sldId="1501"/>
        </pc:sldMkLst>
        <pc:spChg chg="mod">
          <ac:chgData name="Alfred Asterjadhi" userId="39de57b9-85c0-4fd1-aaac-8ca2b6560ad0" providerId="ADAL" clId="{6F91C6B6-C7CD-4B50-9CF6-479980899DB7}" dt="2025-03-11T20:41:08.185" v="5606" actId="13926"/>
          <ac:spMkLst>
            <pc:docMk/>
            <pc:sldMk cId="3015324058" sldId="1501"/>
            <ac:spMk id="2" creationId="{30C57A22-9166-17BC-3446-C102EC720BA7}"/>
          </ac:spMkLst>
        </pc:spChg>
        <pc:spChg chg="mod">
          <ac:chgData name="Alfred Asterjadhi" userId="39de57b9-85c0-4fd1-aaac-8ca2b6560ad0" providerId="ADAL" clId="{6F91C6B6-C7CD-4B50-9CF6-479980899DB7}" dt="2025-03-11T20:59:03.709" v="5610" actId="207"/>
          <ac:spMkLst>
            <pc:docMk/>
            <pc:sldMk cId="3015324058" sldId="1501"/>
            <ac:spMk id="3" creationId="{A66B3669-56C0-28A8-9053-B1FCDF6FE8B8}"/>
          </ac:spMkLst>
        </pc:spChg>
      </pc:sldChg>
      <pc:sldChg chg="modSp mod">
        <pc:chgData name="Alfred Asterjadhi" userId="39de57b9-85c0-4fd1-aaac-8ca2b6560ad0" providerId="ADAL" clId="{6F91C6B6-C7CD-4B50-9CF6-479980899DB7}" dt="2025-03-12T18:14:24.192" v="6551" actId="13926"/>
        <pc:sldMkLst>
          <pc:docMk/>
          <pc:sldMk cId="290911139" sldId="1502"/>
        </pc:sldMkLst>
        <pc:spChg chg="mod">
          <ac:chgData name="Alfred Asterjadhi" userId="39de57b9-85c0-4fd1-aaac-8ca2b6560ad0" providerId="ADAL" clId="{6F91C6B6-C7CD-4B50-9CF6-479980899DB7}" dt="2025-03-12T18:14:24.192" v="6551" actId="13926"/>
          <ac:spMkLst>
            <pc:docMk/>
            <pc:sldMk cId="290911139" sldId="1502"/>
            <ac:spMk id="2" creationId="{D7C542DA-4FB5-EEAB-B5AC-A748177CB35A}"/>
          </ac:spMkLst>
        </pc:spChg>
        <pc:spChg chg="mod">
          <ac:chgData name="Alfred Asterjadhi" userId="39de57b9-85c0-4fd1-aaac-8ca2b6560ad0" providerId="ADAL" clId="{6F91C6B6-C7CD-4B50-9CF6-479980899DB7}" dt="2025-03-12T18:14:15.503" v="6550" actId="5793"/>
          <ac:spMkLst>
            <pc:docMk/>
            <pc:sldMk cId="290911139" sldId="1502"/>
            <ac:spMk id="3" creationId="{95990C55-E2B0-78B3-884F-B801865BD23F}"/>
          </ac:spMkLst>
        </pc:spChg>
      </pc:sldChg>
      <pc:sldChg chg="modSp mod">
        <pc:chgData name="Alfred Asterjadhi" userId="39de57b9-85c0-4fd1-aaac-8ca2b6560ad0" providerId="ADAL" clId="{6F91C6B6-C7CD-4B50-9CF6-479980899DB7}" dt="2025-03-13T04:25:31.894" v="7100" actId="207"/>
        <pc:sldMkLst>
          <pc:docMk/>
          <pc:sldMk cId="3461087741" sldId="1503"/>
        </pc:sldMkLst>
        <pc:spChg chg="mod">
          <ac:chgData name="Alfred Asterjadhi" userId="39de57b9-85c0-4fd1-aaac-8ca2b6560ad0" providerId="ADAL" clId="{6F91C6B6-C7CD-4B50-9CF6-479980899DB7}" dt="2025-03-13T04:24:46.317" v="7078" actId="13926"/>
          <ac:spMkLst>
            <pc:docMk/>
            <pc:sldMk cId="3461087741" sldId="1503"/>
            <ac:spMk id="2" creationId="{B05E3DCF-9394-4F50-F951-DD0EBD63EFF5}"/>
          </ac:spMkLst>
        </pc:spChg>
        <pc:spChg chg="mod">
          <ac:chgData name="Alfred Asterjadhi" userId="39de57b9-85c0-4fd1-aaac-8ca2b6560ad0" providerId="ADAL" clId="{6F91C6B6-C7CD-4B50-9CF6-479980899DB7}" dt="2025-03-13T04:25:31.894" v="7100" actId="207"/>
          <ac:spMkLst>
            <pc:docMk/>
            <pc:sldMk cId="3461087741" sldId="1503"/>
            <ac:spMk id="3" creationId="{8C115730-6F10-EA2D-67A6-FB25366B678C}"/>
          </ac:spMkLst>
        </pc:spChg>
      </pc:sldChg>
      <pc:sldChg chg="modSp mod">
        <pc:chgData name="Alfred Asterjadhi" userId="39de57b9-85c0-4fd1-aaac-8ca2b6560ad0" providerId="ADAL" clId="{6F91C6B6-C7CD-4B50-9CF6-479980899DB7}" dt="2025-03-12T17:38:46.081" v="6046" actId="13926"/>
        <pc:sldMkLst>
          <pc:docMk/>
          <pc:sldMk cId="2347738588" sldId="1504"/>
        </pc:sldMkLst>
        <pc:spChg chg="mod">
          <ac:chgData name="Alfred Asterjadhi" userId="39de57b9-85c0-4fd1-aaac-8ca2b6560ad0" providerId="ADAL" clId="{6F91C6B6-C7CD-4B50-9CF6-479980899DB7}" dt="2025-03-12T17:38:35.350" v="6020" actId="13926"/>
          <ac:spMkLst>
            <pc:docMk/>
            <pc:sldMk cId="2347738588" sldId="1504"/>
            <ac:spMk id="2" creationId="{941C4715-62FB-7C33-DEEE-51B9AC4D6C27}"/>
          </ac:spMkLst>
        </pc:spChg>
        <pc:spChg chg="mod">
          <ac:chgData name="Alfred Asterjadhi" userId="39de57b9-85c0-4fd1-aaac-8ca2b6560ad0" providerId="ADAL" clId="{6F91C6B6-C7CD-4B50-9CF6-479980899DB7}" dt="2025-03-12T17:38:46.081" v="6046" actId="13926"/>
          <ac:spMkLst>
            <pc:docMk/>
            <pc:sldMk cId="2347738588" sldId="1504"/>
            <ac:spMk id="3" creationId="{3B53C705-2DCA-6CB4-EDA7-653481279D27}"/>
          </ac:spMkLst>
        </pc:spChg>
      </pc:sldChg>
      <pc:sldChg chg="modSp mod">
        <pc:chgData name="Alfred Asterjadhi" userId="39de57b9-85c0-4fd1-aaac-8ca2b6560ad0" providerId="ADAL" clId="{6F91C6B6-C7CD-4B50-9CF6-479980899DB7}" dt="2025-03-13T04:34:03.985" v="7323" actId="207"/>
        <pc:sldMkLst>
          <pc:docMk/>
          <pc:sldMk cId="1014469854" sldId="1505"/>
        </pc:sldMkLst>
        <pc:spChg chg="mod">
          <ac:chgData name="Alfred Asterjadhi" userId="39de57b9-85c0-4fd1-aaac-8ca2b6560ad0" providerId="ADAL" clId="{6F91C6B6-C7CD-4B50-9CF6-479980899DB7}" dt="2025-03-13T04:22:53.914" v="7070" actId="13926"/>
          <ac:spMkLst>
            <pc:docMk/>
            <pc:sldMk cId="1014469854" sldId="1505"/>
            <ac:spMk id="2" creationId="{52B6F579-8BBD-5DA9-78AB-E68E49915962}"/>
          </ac:spMkLst>
        </pc:spChg>
        <pc:spChg chg="mod">
          <ac:chgData name="Alfred Asterjadhi" userId="39de57b9-85c0-4fd1-aaac-8ca2b6560ad0" providerId="ADAL" clId="{6F91C6B6-C7CD-4B50-9CF6-479980899DB7}" dt="2025-03-13T04:34:03.985" v="7323" actId="207"/>
          <ac:spMkLst>
            <pc:docMk/>
            <pc:sldMk cId="1014469854" sldId="1505"/>
            <ac:spMk id="3" creationId="{D18278B7-95BB-E7DE-2F52-795018F04C00}"/>
          </ac:spMkLst>
        </pc:spChg>
      </pc:sldChg>
      <pc:sldChg chg="modSp mod">
        <pc:chgData name="Alfred Asterjadhi" userId="39de57b9-85c0-4fd1-aaac-8ca2b6560ad0" providerId="ADAL" clId="{6F91C6B6-C7CD-4B50-9CF6-479980899DB7}" dt="2025-03-12T17:38:58.758" v="6057" actId="13926"/>
        <pc:sldMkLst>
          <pc:docMk/>
          <pc:sldMk cId="4157717891" sldId="1506"/>
        </pc:sldMkLst>
        <pc:spChg chg="mod">
          <ac:chgData name="Alfred Asterjadhi" userId="39de57b9-85c0-4fd1-aaac-8ca2b6560ad0" providerId="ADAL" clId="{6F91C6B6-C7CD-4B50-9CF6-479980899DB7}" dt="2025-03-12T17:38:58.758" v="6057" actId="13926"/>
          <ac:spMkLst>
            <pc:docMk/>
            <pc:sldMk cId="4157717891" sldId="1506"/>
            <ac:spMk id="2" creationId="{B494CE2A-2F50-1A7C-03E0-23CC2501FBC5}"/>
          </ac:spMkLst>
        </pc:spChg>
        <pc:spChg chg="mod">
          <ac:chgData name="Alfred Asterjadhi" userId="39de57b9-85c0-4fd1-aaac-8ca2b6560ad0" providerId="ADAL" clId="{6F91C6B6-C7CD-4B50-9CF6-479980899DB7}" dt="2025-03-12T17:38:57.174" v="6056" actId="13926"/>
          <ac:spMkLst>
            <pc:docMk/>
            <pc:sldMk cId="4157717891" sldId="1506"/>
            <ac:spMk id="3" creationId="{DC941429-7C90-BB71-5695-FD82758AFE47}"/>
          </ac:spMkLst>
        </pc:spChg>
      </pc:sldChg>
      <pc:sldChg chg="modSp mod">
        <pc:chgData name="Alfred Asterjadhi" userId="39de57b9-85c0-4fd1-aaac-8ca2b6560ad0" providerId="ADAL" clId="{6F91C6B6-C7CD-4B50-9CF6-479980899DB7}" dt="2025-03-13T04:35:14.640" v="7347" actId="20577"/>
        <pc:sldMkLst>
          <pc:docMk/>
          <pc:sldMk cId="2357406032" sldId="1507"/>
        </pc:sldMkLst>
        <pc:spChg chg="mod">
          <ac:chgData name="Alfred Asterjadhi" userId="39de57b9-85c0-4fd1-aaac-8ca2b6560ad0" providerId="ADAL" clId="{6F91C6B6-C7CD-4B50-9CF6-479980899DB7}" dt="2025-03-13T04:35:14.640" v="7347" actId="20577"/>
          <ac:spMkLst>
            <pc:docMk/>
            <pc:sldMk cId="2357406032" sldId="1507"/>
            <ac:spMk id="3" creationId="{6BB8F092-EF69-FC00-C15D-6888C162BA1B}"/>
          </ac:spMkLst>
        </pc:spChg>
      </pc:sldChg>
      <pc:sldChg chg="modSp mod">
        <pc:chgData name="Alfred Asterjadhi" userId="39de57b9-85c0-4fd1-aaac-8ca2b6560ad0" providerId="ADAL" clId="{6F91C6B6-C7CD-4B50-9CF6-479980899DB7}" dt="2025-03-13T04:35:45.873" v="7353"/>
        <pc:sldMkLst>
          <pc:docMk/>
          <pc:sldMk cId="517676318" sldId="1508"/>
        </pc:sldMkLst>
        <pc:spChg chg="mod">
          <ac:chgData name="Alfred Asterjadhi" userId="39de57b9-85c0-4fd1-aaac-8ca2b6560ad0" providerId="ADAL" clId="{6F91C6B6-C7CD-4B50-9CF6-479980899DB7}" dt="2025-03-13T04:35:45.873" v="7353"/>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pChg chg="mod">
          <ac:chgData name="Alfred Asterjadhi" userId="39de57b9-85c0-4fd1-aaac-8ca2b6560ad0" providerId="ADAL" clId="{6F91C6B6-C7CD-4B50-9CF6-479980899DB7}" dt="2025-03-09T17:04:56.829" v="14" actId="20577"/>
          <ac:spMkLst>
            <pc:docMk/>
            <pc:sldMk cId="1629729605" sldId="1509"/>
            <ac:spMk id="2" creationId="{6953548E-8ABC-AF0B-4C2D-E871D98CD7F5}"/>
          </ac:spMkLst>
        </pc:spChg>
        <pc:graphicFrameChg chg="mod">
          <ac:chgData name="Alfred Asterjadhi" userId="39de57b9-85c0-4fd1-aaac-8ca2b6560ad0" providerId="ADAL" clId="{6F91C6B6-C7CD-4B50-9CF6-479980899DB7}" dt="2025-03-11T02:49:25.327" v="2736"/>
          <ac:graphicFrameMkLst>
            <pc:docMk/>
            <pc:sldMk cId="1629729605" sldId="1509"/>
            <ac:graphicFrameMk id="6" creationId="{4C202810-64E4-38F1-14F2-0E29CBA19040}"/>
          </ac:graphicFrameMkLst>
        </pc:graphicFrameChg>
      </pc:sldChg>
      <pc:sldChg chg="modSp add mod">
        <pc:chgData name="Alfred Asterjadhi" userId="39de57b9-85c0-4fd1-aaac-8ca2b6560ad0" providerId="ADAL" clId="{6F91C6B6-C7CD-4B50-9CF6-479980899DB7}" dt="2025-03-12T14:07:11.606" v="5859" actId="207"/>
        <pc:sldMkLst>
          <pc:docMk/>
          <pc:sldMk cId="973785610" sldId="1510"/>
        </pc:sldMkLst>
        <pc:spChg chg="mod">
          <ac:chgData name="Alfred Asterjadhi" userId="39de57b9-85c0-4fd1-aaac-8ca2b6560ad0" providerId="ADAL" clId="{6F91C6B6-C7CD-4B50-9CF6-479980899DB7}" dt="2025-03-09T17:04:50.574" v="13" actId="20577"/>
          <ac:spMkLst>
            <pc:docMk/>
            <pc:sldMk cId="973785610" sldId="1510"/>
            <ac:spMk id="2" creationId="{E49FDEC2-C4FC-0EEF-4FE4-5F12BC54C618}"/>
          </ac:spMkLst>
        </pc:spChg>
        <pc:graphicFrameChg chg="mod modGraphic">
          <ac:chgData name="Alfred Asterjadhi" userId="39de57b9-85c0-4fd1-aaac-8ca2b6560ad0" providerId="ADAL" clId="{6F91C6B6-C7CD-4B50-9CF6-479980899DB7}" dt="2025-03-12T14:07:11.606" v="5859" actId="207"/>
          <ac:graphicFrameMkLst>
            <pc:docMk/>
            <pc:sldMk cId="973785610" sldId="1510"/>
            <ac:graphicFrameMk id="6" creationId="{73CB38E0-427D-B58F-C55E-1EDA46B15C60}"/>
          </ac:graphicFrameMkLst>
        </pc:graphicFrameChg>
      </pc:sldChg>
      <pc:sldChg chg="modSp add mod">
        <pc:chgData name="Alfred Asterjadhi" userId="39de57b9-85c0-4fd1-aaac-8ca2b6560ad0" providerId="ADAL" clId="{6F91C6B6-C7CD-4B50-9CF6-479980899DB7}" dt="2025-03-12T14:06:58.164" v="5849" actId="400"/>
        <pc:sldMkLst>
          <pc:docMk/>
          <pc:sldMk cId="1847251713" sldId="1511"/>
        </pc:sldMkLst>
        <pc:spChg chg="mod">
          <ac:chgData name="Alfred Asterjadhi" userId="39de57b9-85c0-4fd1-aaac-8ca2b6560ad0" providerId="ADAL" clId="{6F91C6B6-C7CD-4B50-9CF6-479980899DB7}" dt="2025-03-09T17:04:45.607" v="12" actId="20577"/>
          <ac:spMkLst>
            <pc:docMk/>
            <pc:sldMk cId="1847251713" sldId="1511"/>
            <ac:spMk id="2" creationId="{8BFE9DEF-2F4D-F39E-055F-E1AC25AB193C}"/>
          </ac:spMkLst>
        </pc:spChg>
        <pc:graphicFrameChg chg="mod modGraphic">
          <ac:chgData name="Alfred Asterjadhi" userId="39de57b9-85c0-4fd1-aaac-8ca2b6560ad0" providerId="ADAL" clId="{6F91C6B6-C7CD-4B50-9CF6-479980899DB7}" dt="2025-03-12T14:06:58.164" v="5849" actId="400"/>
          <ac:graphicFrameMkLst>
            <pc:docMk/>
            <pc:sldMk cId="1847251713" sldId="1511"/>
            <ac:graphicFrameMk id="6" creationId="{5E69601C-5D34-F548-77B4-A159109D5A6E}"/>
          </ac:graphicFrameMkLst>
        </pc:graphicFrameChg>
      </pc:sldChg>
      <pc:sldChg chg="modSp add mod">
        <pc:chgData name="Alfred Asterjadhi" userId="39de57b9-85c0-4fd1-aaac-8ca2b6560ad0" providerId="ADAL" clId="{6F91C6B6-C7CD-4B50-9CF6-479980899DB7}" dt="2025-03-11T02:48:20.340" v="2713"/>
        <pc:sldMkLst>
          <pc:docMk/>
          <pc:sldMk cId="3863767711" sldId="1512"/>
        </pc:sldMkLst>
        <pc:spChg chg="mod">
          <ac:chgData name="Alfred Asterjadhi" userId="39de57b9-85c0-4fd1-aaac-8ca2b6560ad0" providerId="ADAL" clId="{6F91C6B6-C7CD-4B50-9CF6-479980899DB7}" dt="2025-03-09T17:04:40.830" v="11" actId="20577"/>
          <ac:spMkLst>
            <pc:docMk/>
            <pc:sldMk cId="3863767711" sldId="1512"/>
            <ac:spMk id="2" creationId="{E1D4C457-3EB3-6DEA-5DBE-380EA63241B5}"/>
          </ac:spMkLst>
        </pc:spChg>
        <pc:graphicFrameChg chg="mod">
          <ac:chgData name="Alfred Asterjadhi" userId="39de57b9-85c0-4fd1-aaac-8ca2b6560ad0" providerId="ADAL" clId="{6F91C6B6-C7CD-4B50-9CF6-479980899DB7}" dt="2025-03-11T02:48:20.340" v="2713"/>
          <ac:graphicFrameMkLst>
            <pc:docMk/>
            <pc:sldMk cId="3863767711" sldId="1512"/>
            <ac:graphicFrameMk id="6" creationId="{A8D355F1-BDE0-A145-9E1D-3CED345D9C96}"/>
          </ac:graphicFrameMkLst>
        </pc:graphicFrameChg>
      </pc:sldChg>
      <pc:sldChg chg="modSp add mod">
        <pc:chgData name="Alfred Asterjadhi" userId="39de57b9-85c0-4fd1-aaac-8ca2b6560ad0" providerId="ADAL" clId="{6F91C6B6-C7CD-4B50-9CF6-479980899DB7}" dt="2025-03-11T17:22:09.154" v="5108" actId="207"/>
        <pc:sldMkLst>
          <pc:docMk/>
          <pc:sldMk cId="723828986" sldId="1513"/>
        </pc:sldMkLst>
        <pc:spChg chg="mod">
          <ac:chgData name="Alfred Asterjadhi" userId="39de57b9-85c0-4fd1-aaac-8ca2b6560ad0" providerId="ADAL" clId="{6F91C6B6-C7CD-4B50-9CF6-479980899DB7}" dt="2025-03-09T17:04:34.956" v="10" actId="20577"/>
          <ac:spMkLst>
            <pc:docMk/>
            <pc:sldMk cId="723828986" sldId="1513"/>
            <ac:spMk id="2" creationId="{0FDCC2B2-9DA5-3E05-830A-4E3284B3C443}"/>
          </ac:spMkLst>
        </pc:spChg>
        <pc:graphicFrameChg chg="mod modGraphic">
          <ac:chgData name="Alfred Asterjadhi" userId="39de57b9-85c0-4fd1-aaac-8ca2b6560ad0" providerId="ADAL" clId="{6F91C6B6-C7CD-4B50-9CF6-479980899DB7}" dt="2025-03-11T17:22:09.154" v="5108" actId="207"/>
          <ac:graphicFrameMkLst>
            <pc:docMk/>
            <pc:sldMk cId="723828986" sldId="1513"/>
            <ac:graphicFrameMk id="6" creationId="{03FC4228-A2D0-15FB-4493-04672D96B6D5}"/>
          </ac:graphicFrameMkLst>
        </pc:graphicFrameChg>
      </pc:sldChg>
      <pc:sldChg chg="modSp add mod">
        <pc:chgData name="Alfred Asterjadhi" userId="39de57b9-85c0-4fd1-aaac-8ca2b6560ad0" providerId="ADAL" clId="{6F91C6B6-C7CD-4B50-9CF6-479980899DB7}" dt="2025-03-12T16:05:17.109" v="5989" actId="400"/>
        <pc:sldMkLst>
          <pc:docMk/>
          <pc:sldMk cId="3311846555" sldId="1514"/>
        </pc:sldMkLst>
        <pc:spChg chg="mod">
          <ac:chgData name="Alfred Asterjadhi" userId="39de57b9-85c0-4fd1-aaac-8ca2b6560ad0" providerId="ADAL" clId="{6F91C6B6-C7CD-4B50-9CF6-479980899DB7}" dt="2025-03-09T17:04:29.215" v="9" actId="20577"/>
          <ac:spMkLst>
            <pc:docMk/>
            <pc:sldMk cId="3311846555" sldId="1514"/>
            <ac:spMk id="2" creationId="{F31D2BAE-9B92-B7AC-9763-3C2F6A200057}"/>
          </ac:spMkLst>
        </pc:spChg>
        <pc:graphicFrameChg chg="mod modGraphic">
          <ac:chgData name="Alfred Asterjadhi" userId="39de57b9-85c0-4fd1-aaac-8ca2b6560ad0" providerId="ADAL" clId="{6F91C6B6-C7CD-4B50-9CF6-479980899DB7}" dt="2025-03-12T16:05:17.109" v="5989" actId="400"/>
          <ac:graphicFrameMkLst>
            <pc:docMk/>
            <pc:sldMk cId="3311846555" sldId="1514"/>
            <ac:graphicFrameMk id="6" creationId="{213D6926-FFF3-DAC4-0F8C-3240AF36F83A}"/>
          </ac:graphicFrameMkLst>
        </pc:graphicFrameChg>
      </pc:sldChg>
      <pc:sldChg chg="modSp add mod">
        <pc:chgData name="Alfred Asterjadhi" userId="39de57b9-85c0-4fd1-aaac-8ca2b6560ad0" providerId="ADAL" clId="{6F91C6B6-C7CD-4B50-9CF6-479980899DB7}" dt="2025-03-11T17:25:54.317" v="5171" actId="400"/>
        <pc:sldMkLst>
          <pc:docMk/>
          <pc:sldMk cId="1442150286" sldId="1515"/>
        </pc:sldMkLst>
        <pc:spChg chg="mod">
          <ac:chgData name="Alfred Asterjadhi" userId="39de57b9-85c0-4fd1-aaac-8ca2b6560ad0" providerId="ADAL" clId="{6F91C6B6-C7CD-4B50-9CF6-479980899DB7}" dt="2025-03-09T17:05:18.356" v="20" actId="20577"/>
          <ac:spMkLst>
            <pc:docMk/>
            <pc:sldMk cId="1442150286" sldId="1515"/>
            <ac:spMk id="2" creationId="{C7C937C1-8016-81B0-4D0D-D5C77C3FA938}"/>
          </ac:spMkLst>
        </pc:spChg>
        <pc:graphicFrameChg chg="mod modGraphic">
          <ac:chgData name="Alfred Asterjadhi" userId="39de57b9-85c0-4fd1-aaac-8ca2b6560ad0" providerId="ADAL" clId="{6F91C6B6-C7CD-4B50-9CF6-479980899DB7}" dt="2025-03-11T17:25:54.317" v="5171" actId="400"/>
          <ac:graphicFrameMkLst>
            <pc:docMk/>
            <pc:sldMk cId="1442150286" sldId="1515"/>
            <ac:graphicFrameMk id="6" creationId="{92870B01-B510-A13A-F017-770137AEA6E6}"/>
          </ac:graphicFrameMkLst>
        </pc:graphicFrameChg>
      </pc:sldChg>
      <pc:sldChg chg="modSp add mod">
        <pc:chgData name="Alfred Asterjadhi" userId="39de57b9-85c0-4fd1-aaac-8ca2b6560ad0" providerId="ADAL" clId="{6F91C6B6-C7CD-4B50-9CF6-479980899DB7}" dt="2025-03-12T15:53:06.204" v="5956" actId="207"/>
        <pc:sldMkLst>
          <pc:docMk/>
          <pc:sldMk cId="1073264269" sldId="1516"/>
        </pc:sldMkLst>
        <pc:spChg chg="mod">
          <ac:chgData name="Alfred Asterjadhi" userId="39de57b9-85c0-4fd1-aaac-8ca2b6560ad0" providerId="ADAL" clId="{6F91C6B6-C7CD-4B50-9CF6-479980899DB7}" dt="2025-03-09T17:05:23.567" v="21" actId="20577"/>
          <ac:spMkLst>
            <pc:docMk/>
            <pc:sldMk cId="1073264269" sldId="1516"/>
            <ac:spMk id="2" creationId="{774B4953-7C70-78F1-BF3B-8832A38E1C2C}"/>
          </ac:spMkLst>
        </pc:spChg>
        <pc:graphicFrameChg chg="mod modGraphic">
          <ac:chgData name="Alfred Asterjadhi" userId="39de57b9-85c0-4fd1-aaac-8ca2b6560ad0" providerId="ADAL" clId="{6F91C6B6-C7CD-4B50-9CF6-479980899DB7}" dt="2025-03-12T15:53:06.204" v="5956" actId="207"/>
          <ac:graphicFrameMkLst>
            <pc:docMk/>
            <pc:sldMk cId="1073264269" sldId="1516"/>
            <ac:graphicFrameMk id="6" creationId="{3270B3B2-9EAF-42B9-6289-7197195E7A9E}"/>
          </ac:graphicFrameMkLst>
        </pc:graphicFrameChg>
      </pc:sldChg>
      <pc:sldChg chg="modSp add mod">
        <pc:chgData name="Alfred Asterjadhi" userId="39de57b9-85c0-4fd1-aaac-8ca2b6560ad0" providerId="ADAL" clId="{6F91C6B6-C7CD-4B50-9CF6-479980899DB7}" dt="2025-03-12T18:14:48.724" v="6555" actId="207"/>
        <pc:sldMkLst>
          <pc:docMk/>
          <pc:sldMk cId="2125837306" sldId="1517"/>
        </pc:sldMkLst>
        <pc:spChg chg="mod">
          <ac:chgData name="Alfred Asterjadhi" userId="39de57b9-85c0-4fd1-aaac-8ca2b6560ad0" providerId="ADAL" clId="{6F91C6B6-C7CD-4B50-9CF6-479980899DB7}" dt="2025-03-09T17:05:29.234" v="23" actId="20577"/>
          <ac:spMkLst>
            <pc:docMk/>
            <pc:sldMk cId="2125837306" sldId="1517"/>
            <ac:spMk id="2" creationId="{F9A7DC1F-F230-4986-7839-4D6529BA0366}"/>
          </ac:spMkLst>
        </pc:spChg>
        <pc:graphicFrameChg chg="mod modGraphic">
          <ac:chgData name="Alfred Asterjadhi" userId="39de57b9-85c0-4fd1-aaac-8ca2b6560ad0" providerId="ADAL" clId="{6F91C6B6-C7CD-4B50-9CF6-479980899DB7}" dt="2025-03-12T18:14:48.724" v="6555" actId="207"/>
          <ac:graphicFrameMkLst>
            <pc:docMk/>
            <pc:sldMk cId="2125837306" sldId="1517"/>
            <ac:graphicFrameMk id="6" creationId="{09E2770A-A804-D288-70CD-EB76D4FD5C5D}"/>
          </ac:graphicFrameMkLst>
        </pc:graphicFrameChg>
      </pc:sldChg>
      <pc:sldChg chg="modSp add mod">
        <pc:chgData name="Alfred Asterjadhi" userId="39de57b9-85c0-4fd1-aaac-8ca2b6560ad0" providerId="ADAL" clId="{6F91C6B6-C7CD-4B50-9CF6-479980899DB7}" dt="2025-03-12T18:15:05.389" v="6559" actId="207"/>
        <pc:sldMkLst>
          <pc:docMk/>
          <pc:sldMk cId="132553556" sldId="1518"/>
        </pc:sldMkLst>
        <pc:spChg chg="mod">
          <ac:chgData name="Alfred Asterjadhi" userId="39de57b9-85c0-4fd1-aaac-8ca2b6560ad0" providerId="ADAL" clId="{6F91C6B6-C7CD-4B50-9CF6-479980899DB7}" dt="2025-03-09T17:05:33.731" v="25" actId="20577"/>
          <ac:spMkLst>
            <pc:docMk/>
            <pc:sldMk cId="132553556" sldId="1518"/>
            <ac:spMk id="2" creationId="{3CCEA5D7-0B80-9E46-E6AC-82C88DCF67C1}"/>
          </ac:spMkLst>
        </pc:spChg>
        <pc:graphicFrameChg chg="mod modGraphic">
          <ac:chgData name="Alfred Asterjadhi" userId="39de57b9-85c0-4fd1-aaac-8ca2b6560ad0" providerId="ADAL" clId="{6F91C6B6-C7CD-4B50-9CF6-479980899DB7}" dt="2025-03-12T18:15:05.389" v="6559" actId="207"/>
          <ac:graphicFrameMkLst>
            <pc:docMk/>
            <pc:sldMk cId="132553556" sldId="1518"/>
            <ac:graphicFrameMk id="6" creationId="{ADE4299A-B4F0-D0E7-15A8-B928DA54565D}"/>
          </ac:graphicFrameMkLst>
        </pc:graphicFrameChg>
      </pc:sldChg>
      <pc:sldChg chg="modSp add mod">
        <pc:chgData name="Alfred Asterjadhi" userId="39de57b9-85c0-4fd1-aaac-8ca2b6560ad0" providerId="ADAL" clId="{6F91C6B6-C7CD-4B50-9CF6-479980899DB7}" dt="2025-03-12T21:44:14.758" v="6708" actId="20577"/>
        <pc:sldMkLst>
          <pc:docMk/>
          <pc:sldMk cId="651666206" sldId="1519"/>
        </pc:sldMkLst>
        <pc:spChg chg="mod">
          <ac:chgData name="Alfred Asterjadhi" userId="39de57b9-85c0-4fd1-aaac-8ca2b6560ad0" providerId="ADAL" clId="{6F91C6B6-C7CD-4B50-9CF6-479980899DB7}" dt="2025-03-09T17:05:40.609" v="27" actId="20577"/>
          <ac:spMkLst>
            <pc:docMk/>
            <pc:sldMk cId="651666206" sldId="1519"/>
            <ac:spMk id="2" creationId="{966C6092-C879-559E-4085-A2202E822C85}"/>
          </ac:spMkLst>
        </pc:spChg>
        <pc:graphicFrameChg chg="mod modGraphic">
          <ac:chgData name="Alfred Asterjadhi" userId="39de57b9-85c0-4fd1-aaac-8ca2b6560ad0" providerId="ADAL" clId="{6F91C6B6-C7CD-4B50-9CF6-479980899DB7}" dt="2025-03-12T21:44:14.758" v="6708" actId="20577"/>
          <ac:graphicFrameMkLst>
            <pc:docMk/>
            <pc:sldMk cId="651666206" sldId="1519"/>
            <ac:graphicFrameMk id="6" creationId="{9630718C-D23A-CBA8-B641-20A1EED4CF5B}"/>
          </ac:graphicFrameMkLst>
        </pc:graphicFrameChg>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pChg chg="mod">
          <ac:chgData name="Alfred Asterjadhi" userId="39de57b9-85c0-4fd1-aaac-8ca2b6560ad0" providerId="ADAL" clId="{6F91C6B6-C7CD-4B50-9CF6-479980899DB7}" dt="2025-03-10T22:16:07.347" v="2414" actId="207"/>
          <ac:spMkLst>
            <pc:docMk/>
            <pc:sldMk cId="2272934283" sldId="1520"/>
            <ac:spMk id="10" creationId="{CB260BCC-E367-56F2-FAA1-3BDDE2502ECE}"/>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pChg chg="mod">
          <ac:chgData name="Alfred Asterjadhi" userId="39de57b9-85c0-4fd1-aaac-8ca2b6560ad0" providerId="ADAL" clId="{6F91C6B6-C7CD-4B50-9CF6-479980899DB7}" dt="2025-03-11T03:07:48.067" v="2946" actId="20577"/>
          <ac:spMkLst>
            <pc:docMk/>
            <pc:sldMk cId="637912395" sldId="1522"/>
            <ac:spMk id="2" creationId="{915B3491-74C2-2DEC-27D4-908CCC8656F8}"/>
          </ac:spMkLst>
        </pc:spChg>
        <pc:spChg chg="mod">
          <ac:chgData name="Alfred Asterjadhi" userId="39de57b9-85c0-4fd1-aaac-8ca2b6560ad0" providerId="ADAL" clId="{6F91C6B6-C7CD-4B50-9CF6-479980899DB7}" dt="2025-03-11T15:06:20.089" v="4946" actId="207"/>
          <ac:spMkLst>
            <pc:docMk/>
            <pc:sldMk cId="637912395" sldId="1522"/>
            <ac:spMk id="3" creationId="{BD1BD1DE-BCB9-453C-F872-59179E1E0688}"/>
          </ac:spMkLst>
        </pc:spChg>
      </pc:sldChg>
      <pc:sldChg chg="modSp new mod">
        <pc:chgData name="Alfred Asterjadhi" userId="39de57b9-85c0-4fd1-aaac-8ca2b6560ad0" providerId="ADAL" clId="{6F91C6B6-C7CD-4B50-9CF6-479980899DB7}" dt="2025-03-11T15:17:03.990" v="4951" actId="207"/>
        <pc:sldMkLst>
          <pc:docMk/>
          <pc:sldMk cId="4277435659" sldId="1523"/>
        </pc:sldMkLst>
        <pc:spChg chg="mod">
          <ac:chgData name="Alfred Asterjadhi" userId="39de57b9-85c0-4fd1-aaac-8ca2b6560ad0" providerId="ADAL" clId="{6F91C6B6-C7CD-4B50-9CF6-479980899DB7}" dt="2025-03-11T03:12:31.012" v="3096" actId="20577"/>
          <ac:spMkLst>
            <pc:docMk/>
            <pc:sldMk cId="4277435659" sldId="1523"/>
            <ac:spMk id="2" creationId="{CBD0FB81-9116-E21B-3A8C-854D23CE94A9}"/>
          </ac:spMkLst>
        </pc:spChg>
        <pc:spChg chg="mod">
          <ac:chgData name="Alfred Asterjadhi" userId="39de57b9-85c0-4fd1-aaac-8ca2b6560ad0" providerId="ADAL" clId="{6F91C6B6-C7CD-4B50-9CF6-479980899DB7}" dt="2025-03-11T15:17:03.990" v="4951" actId="207"/>
          <ac:spMkLst>
            <pc:docMk/>
            <pc:sldMk cId="4277435659" sldId="1523"/>
            <ac:spMk id="3" creationId="{37F99C21-FA15-D244-FC09-488D9E70EB4F}"/>
          </ac:spMkLst>
        </pc:spChg>
      </pc:sldChg>
      <pc:sldChg chg="modSp new mod">
        <pc:chgData name="Alfred Asterjadhi" userId="39de57b9-85c0-4fd1-aaac-8ca2b6560ad0" providerId="ADAL" clId="{6F91C6B6-C7CD-4B50-9CF6-479980899DB7}" dt="2025-03-11T03:20:19.523" v="3335" actId="403"/>
        <pc:sldMkLst>
          <pc:docMk/>
          <pc:sldMk cId="226987897" sldId="1524"/>
        </pc:sldMkLst>
        <pc:spChg chg="mod">
          <ac:chgData name="Alfred Asterjadhi" userId="39de57b9-85c0-4fd1-aaac-8ca2b6560ad0" providerId="ADAL" clId="{6F91C6B6-C7CD-4B50-9CF6-479980899DB7}" dt="2025-03-11T03:17:08.506" v="3239" actId="20577"/>
          <ac:spMkLst>
            <pc:docMk/>
            <pc:sldMk cId="226987897" sldId="1524"/>
            <ac:spMk id="2" creationId="{9E9E4771-28F3-B916-25C5-FE68D39CFDDC}"/>
          </ac:spMkLst>
        </pc:spChg>
        <pc:spChg chg="mod">
          <ac:chgData name="Alfred Asterjadhi" userId="39de57b9-85c0-4fd1-aaac-8ca2b6560ad0" providerId="ADAL" clId="{6F91C6B6-C7CD-4B50-9CF6-479980899DB7}" dt="2025-03-11T03:20:19.523" v="3335" actId="403"/>
          <ac:spMkLst>
            <pc:docMk/>
            <pc:sldMk cId="226987897" sldId="1524"/>
            <ac:spMk id="3" creationId="{C9B59B1F-3F35-CDD2-9571-8BC45A9EA1B6}"/>
          </ac:spMkLst>
        </pc:spChg>
      </pc:sldChg>
      <pc:sldChg chg="modSp add mod">
        <pc:chgData name="Alfred Asterjadhi" userId="39de57b9-85c0-4fd1-aaac-8ca2b6560ad0" providerId="ADAL" clId="{6F91C6B6-C7CD-4B50-9CF6-479980899DB7}" dt="2025-03-11T03:22:24.799" v="3365" actId="255"/>
        <pc:sldMkLst>
          <pc:docMk/>
          <pc:sldMk cId="777115076" sldId="1525"/>
        </pc:sldMkLst>
        <pc:spChg chg="mod">
          <ac:chgData name="Alfred Asterjadhi" userId="39de57b9-85c0-4fd1-aaac-8ca2b6560ad0" providerId="ADAL" clId="{6F91C6B6-C7CD-4B50-9CF6-479980899DB7}" dt="2025-03-11T03:20:50.267" v="3337" actId="20577"/>
          <ac:spMkLst>
            <pc:docMk/>
            <pc:sldMk cId="777115076" sldId="1525"/>
            <ac:spMk id="2" creationId="{8439A497-9668-4817-CE55-9E37BED6C141}"/>
          </ac:spMkLst>
        </pc:spChg>
        <pc:spChg chg="mod">
          <ac:chgData name="Alfred Asterjadhi" userId="39de57b9-85c0-4fd1-aaac-8ca2b6560ad0" providerId="ADAL" clId="{6F91C6B6-C7CD-4B50-9CF6-479980899DB7}" dt="2025-03-11T03:22:24.799" v="3365" actId="255"/>
          <ac:spMkLst>
            <pc:docMk/>
            <pc:sldMk cId="777115076" sldId="1525"/>
            <ac:spMk id="3" creationId="{0D19C726-4C3E-988C-66B6-2DF9CD2D4B5A}"/>
          </ac:spMkLst>
        </pc:spChg>
      </pc:sldChg>
      <pc:sldChg chg="modSp add mod">
        <pc:chgData name="Alfred Asterjadhi" userId="39de57b9-85c0-4fd1-aaac-8ca2b6560ad0" providerId="ADAL" clId="{6F91C6B6-C7CD-4B50-9CF6-479980899DB7}" dt="2025-03-11T17:38:51.259" v="5217" actId="207"/>
        <pc:sldMkLst>
          <pc:docMk/>
          <pc:sldMk cId="794491725" sldId="1526"/>
        </pc:sldMkLst>
        <pc:spChg chg="mod">
          <ac:chgData name="Alfred Asterjadhi" userId="39de57b9-85c0-4fd1-aaac-8ca2b6560ad0" providerId="ADAL" clId="{6F91C6B6-C7CD-4B50-9CF6-479980899DB7}" dt="2025-03-11T03:22:49.576" v="3367" actId="20577"/>
          <ac:spMkLst>
            <pc:docMk/>
            <pc:sldMk cId="794491725" sldId="1526"/>
            <ac:spMk id="2" creationId="{4FF1AE5F-21B0-A567-0052-71ADCEC50B36}"/>
          </ac:spMkLst>
        </pc:spChg>
        <pc:spChg chg="mod">
          <ac:chgData name="Alfred Asterjadhi" userId="39de57b9-85c0-4fd1-aaac-8ca2b6560ad0" providerId="ADAL" clId="{6F91C6B6-C7CD-4B50-9CF6-479980899DB7}" dt="2025-03-11T17:38:51.259" v="5217" actId="207"/>
          <ac:spMkLst>
            <pc:docMk/>
            <pc:sldMk cId="794491725" sldId="1526"/>
            <ac:spMk id="3" creationId="{6D64784B-2904-C43B-D019-925BA4838C0D}"/>
          </ac:spMkLst>
        </pc:spChg>
      </pc:sldChg>
      <pc:sldChg chg="modSp add mod">
        <pc:chgData name="Alfred Asterjadhi" userId="39de57b9-85c0-4fd1-aaac-8ca2b6560ad0" providerId="ADAL" clId="{6F91C6B6-C7CD-4B50-9CF6-479980899DB7}" dt="2025-03-12T16:06:36.332" v="5990"/>
        <pc:sldMkLst>
          <pc:docMk/>
          <pc:sldMk cId="3106587136" sldId="1527"/>
        </pc:sldMkLst>
        <pc:spChg chg="mod">
          <ac:chgData name="Alfred Asterjadhi" userId="39de57b9-85c0-4fd1-aaac-8ca2b6560ad0" providerId="ADAL" clId="{6F91C6B6-C7CD-4B50-9CF6-479980899DB7}" dt="2025-03-12T16:06:36.332" v="5990"/>
          <ac:spMkLst>
            <pc:docMk/>
            <pc:sldMk cId="3106587136" sldId="1527"/>
            <ac:spMk id="3" creationId="{0CD4C513-B3EF-DB4B-06C3-5D198EB55969}"/>
          </ac:spMkLst>
        </pc:spChg>
      </pc:sldChg>
      <pc:sldChg chg="modSp add mod">
        <pc:chgData name="Alfred Asterjadhi" userId="39de57b9-85c0-4fd1-aaac-8ca2b6560ad0" providerId="ADAL" clId="{6F91C6B6-C7CD-4B50-9CF6-479980899DB7}" dt="2025-03-11T04:23:28.597" v="4148" actId="14100"/>
        <pc:sldMkLst>
          <pc:docMk/>
          <pc:sldMk cId="3564074973" sldId="1528"/>
        </pc:sldMkLst>
        <pc:spChg chg="mod">
          <ac:chgData name="Alfred Asterjadhi" userId="39de57b9-85c0-4fd1-aaac-8ca2b6560ad0" providerId="ADAL" clId="{6F91C6B6-C7CD-4B50-9CF6-479980899DB7}" dt="2025-03-11T03:41:01.741" v="3536" actId="20577"/>
          <ac:spMkLst>
            <pc:docMk/>
            <pc:sldMk cId="3564074973" sldId="1528"/>
            <ac:spMk id="2" creationId="{DDD76C41-6A8F-B442-247A-77D44F7AE562}"/>
          </ac:spMkLst>
        </pc:spChg>
        <pc:spChg chg="mod">
          <ac:chgData name="Alfred Asterjadhi" userId="39de57b9-85c0-4fd1-aaac-8ca2b6560ad0" providerId="ADAL" clId="{6F91C6B6-C7CD-4B50-9CF6-479980899DB7}" dt="2025-03-11T04:23:28.597" v="4148" actId="14100"/>
          <ac:spMkLst>
            <pc:docMk/>
            <pc:sldMk cId="3564074973" sldId="1528"/>
            <ac:spMk id="3" creationId="{74245C1D-3A12-8948-A079-F34F1A83CCC3}"/>
          </ac:spMkLst>
        </pc:spChg>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pChg chg="mod">
          <ac:chgData name="Alfred Asterjadhi" userId="39de57b9-85c0-4fd1-aaac-8ca2b6560ad0" providerId="ADAL" clId="{6F91C6B6-C7CD-4B50-9CF6-479980899DB7}" dt="2025-03-11T12:40:22.246" v="4681" actId="20577"/>
          <ac:spMkLst>
            <pc:docMk/>
            <pc:sldMk cId="919237048" sldId="1530"/>
            <ac:spMk id="2" creationId="{D1FA341C-538A-125C-D475-48354D1B4F38}"/>
          </ac:spMkLst>
        </pc:spChg>
        <pc:spChg chg="mod">
          <ac:chgData name="Alfred Asterjadhi" userId="39de57b9-85c0-4fd1-aaac-8ca2b6560ad0" providerId="ADAL" clId="{6F91C6B6-C7CD-4B50-9CF6-479980899DB7}" dt="2025-03-11T18:05:33.887" v="5356" actId="207"/>
          <ac:spMkLst>
            <pc:docMk/>
            <pc:sldMk cId="919237048" sldId="1530"/>
            <ac:spMk id="3" creationId="{3236D892-326B-9815-BAEC-D7784223DFE7}"/>
          </ac:spMkLst>
        </pc:spChg>
      </pc:sldChg>
      <pc:sldChg chg="modSp add mod">
        <pc:chgData name="Alfred Asterjadhi" userId="39de57b9-85c0-4fd1-aaac-8ca2b6560ad0" providerId="ADAL" clId="{6F91C6B6-C7CD-4B50-9CF6-479980899DB7}" dt="2025-03-11T18:05:42.208" v="5359" actId="207"/>
        <pc:sldMkLst>
          <pc:docMk/>
          <pc:sldMk cId="816871340" sldId="1531"/>
        </pc:sldMkLst>
        <pc:spChg chg="mod">
          <ac:chgData name="Alfred Asterjadhi" userId="39de57b9-85c0-4fd1-aaac-8ca2b6560ad0" providerId="ADAL" clId="{6F91C6B6-C7CD-4B50-9CF6-479980899DB7}" dt="2025-03-11T03:52:36.389" v="3807" actId="20577"/>
          <ac:spMkLst>
            <pc:docMk/>
            <pc:sldMk cId="816871340" sldId="1531"/>
            <ac:spMk id="2" creationId="{F6593908-A284-0DD3-AF1D-A30C3ED15467}"/>
          </ac:spMkLst>
        </pc:spChg>
        <pc:spChg chg="mod">
          <ac:chgData name="Alfred Asterjadhi" userId="39de57b9-85c0-4fd1-aaac-8ca2b6560ad0" providerId="ADAL" clId="{6F91C6B6-C7CD-4B50-9CF6-479980899DB7}" dt="2025-03-11T18:05:42.208" v="5359" actId="207"/>
          <ac:spMkLst>
            <pc:docMk/>
            <pc:sldMk cId="816871340" sldId="1531"/>
            <ac:spMk id="3" creationId="{B748206F-3B5E-5FE0-999D-339CAA9C39C3}"/>
          </ac:spMkLst>
        </pc:spChg>
      </pc:sldChg>
      <pc:sldChg chg="modSp add mod">
        <pc:chgData name="Alfred Asterjadhi" userId="39de57b9-85c0-4fd1-aaac-8ca2b6560ad0" providerId="ADAL" clId="{6F91C6B6-C7CD-4B50-9CF6-479980899DB7}" dt="2025-03-11T18:05:48.119" v="5361" actId="207"/>
        <pc:sldMkLst>
          <pc:docMk/>
          <pc:sldMk cId="164617599" sldId="1532"/>
        </pc:sldMkLst>
        <pc:spChg chg="mod">
          <ac:chgData name="Alfred Asterjadhi" userId="39de57b9-85c0-4fd1-aaac-8ca2b6560ad0" providerId="ADAL" clId="{6F91C6B6-C7CD-4B50-9CF6-479980899DB7}" dt="2025-03-11T12:42:29.813" v="4690" actId="20577"/>
          <ac:spMkLst>
            <pc:docMk/>
            <pc:sldMk cId="164617599" sldId="1532"/>
            <ac:spMk id="2" creationId="{F00477E0-3FDD-1232-AA18-9864B5C22D7D}"/>
          </ac:spMkLst>
        </pc:spChg>
        <pc:spChg chg="mod">
          <ac:chgData name="Alfred Asterjadhi" userId="39de57b9-85c0-4fd1-aaac-8ca2b6560ad0" providerId="ADAL" clId="{6F91C6B6-C7CD-4B50-9CF6-479980899DB7}" dt="2025-03-11T18:05:48.119" v="5361" actId="207"/>
          <ac:spMkLst>
            <pc:docMk/>
            <pc:sldMk cId="164617599" sldId="1532"/>
            <ac:spMk id="3" creationId="{44633E21-1DEF-37AA-2784-F0C5B4271226}"/>
          </ac:spMkLst>
        </pc:spChg>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addSp delSp modSp add mod">
        <pc:chgData name="Alfred Asterjadhi" userId="39de57b9-85c0-4fd1-aaac-8ca2b6560ad0" providerId="ADAL" clId="{6F91C6B6-C7CD-4B50-9CF6-479980899DB7}" dt="2025-03-11T04:36:22.988" v="4395" actId="20577"/>
        <pc:sldMkLst>
          <pc:docMk/>
          <pc:sldMk cId="3772188097" sldId="1534"/>
        </pc:sldMkLst>
        <pc:spChg chg="mod">
          <ac:chgData name="Alfred Asterjadhi" userId="39de57b9-85c0-4fd1-aaac-8ca2b6560ad0" providerId="ADAL" clId="{6F91C6B6-C7CD-4B50-9CF6-479980899DB7}" dt="2025-03-11T03:59:43.853" v="3931" actId="20577"/>
          <ac:spMkLst>
            <pc:docMk/>
            <pc:sldMk cId="3772188097" sldId="1534"/>
            <ac:spMk id="2" creationId="{B37B8CA2-2F33-485B-2A21-1BBDC5A18055}"/>
          </ac:spMkLst>
        </pc:spChg>
        <pc:spChg chg="mod">
          <ac:chgData name="Alfred Asterjadhi" userId="39de57b9-85c0-4fd1-aaac-8ca2b6560ad0" providerId="ADAL" clId="{6F91C6B6-C7CD-4B50-9CF6-479980899DB7}" dt="2025-03-11T04:36:22.988" v="4395" actId="20577"/>
          <ac:spMkLst>
            <pc:docMk/>
            <pc:sldMk cId="3772188097" sldId="1534"/>
            <ac:spMk id="3" creationId="{9F268663-C813-C5AB-E0A4-538FE1068A16}"/>
          </ac:spMkLst>
        </pc:spChg>
        <pc:picChg chg="add mod">
          <ac:chgData name="Alfred Asterjadhi" userId="39de57b9-85c0-4fd1-aaac-8ca2b6560ad0" providerId="ADAL" clId="{6F91C6B6-C7CD-4B50-9CF6-479980899DB7}" dt="2025-03-11T04:25:04.312" v="4187" actId="1076"/>
          <ac:picMkLst>
            <pc:docMk/>
            <pc:sldMk cId="3772188097" sldId="1534"/>
            <ac:picMk id="10" creationId="{CA2835CF-B53B-734F-479F-B718EE5D6213}"/>
          </ac:picMkLst>
        </pc:picChg>
      </pc:sldChg>
      <pc:sldChg chg="modSp add mod">
        <pc:chgData name="Alfred Asterjadhi" userId="39de57b9-85c0-4fd1-aaac-8ca2b6560ad0" providerId="ADAL" clId="{6F91C6B6-C7CD-4B50-9CF6-479980899DB7}" dt="2025-03-11T20:28:53.560" v="5565" actId="207"/>
        <pc:sldMkLst>
          <pc:docMk/>
          <pc:sldMk cId="3786875039" sldId="1535"/>
        </pc:sldMkLst>
        <pc:spChg chg="mod">
          <ac:chgData name="Alfred Asterjadhi" userId="39de57b9-85c0-4fd1-aaac-8ca2b6560ad0" providerId="ADAL" clId="{6F91C6B6-C7CD-4B50-9CF6-479980899DB7}" dt="2025-03-11T18:44:02.666" v="5460" actId="20577"/>
          <ac:spMkLst>
            <pc:docMk/>
            <pc:sldMk cId="3786875039" sldId="1535"/>
            <ac:spMk id="2" creationId="{B44946F7-EC0E-79F9-91AE-94E486206C7B}"/>
          </ac:spMkLst>
        </pc:spChg>
        <pc:spChg chg="mod">
          <ac:chgData name="Alfred Asterjadhi" userId="39de57b9-85c0-4fd1-aaac-8ca2b6560ad0" providerId="ADAL" clId="{6F91C6B6-C7CD-4B50-9CF6-479980899DB7}" dt="2025-03-11T20:28:53.560" v="5565" actId="207"/>
          <ac:spMkLst>
            <pc:docMk/>
            <pc:sldMk cId="3786875039" sldId="1535"/>
            <ac:spMk id="3" creationId="{85F38ECA-91D1-FECC-A02F-5D05E2C07DD6}"/>
          </ac:spMkLst>
        </pc:spChg>
      </pc:sldChg>
      <pc:sldChg chg="addSp delSp modSp add mod">
        <pc:chgData name="Alfred Asterjadhi" userId="39de57b9-85c0-4fd1-aaac-8ca2b6560ad0" providerId="ADAL" clId="{6F91C6B6-C7CD-4B50-9CF6-479980899DB7}" dt="2025-03-11T04:36:24.597" v="4396" actId="20577"/>
        <pc:sldMkLst>
          <pc:docMk/>
          <pc:sldMk cId="3151654603" sldId="1536"/>
        </pc:sldMkLst>
        <pc:spChg chg="mod">
          <ac:chgData name="Alfred Asterjadhi" userId="39de57b9-85c0-4fd1-aaac-8ca2b6560ad0" providerId="ADAL" clId="{6F91C6B6-C7CD-4B50-9CF6-479980899DB7}" dt="2025-03-11T04:30:15.735" v="4240" actId="20577"/>
          <ac:spMkLst>
            <pc:docMk/>
            <pc:sldMk cId="3151654603" sldId="1536"/>
            <ac:spMk id="2" creationId="{8A0F1F92-2EB7-AFE2-AE16-D98C94A14534}"/>
          </ac:spMkLst>
        </pc:spChg>
        <pc:spChg chg="mod">
          <ac:chgData name="Alfred Asterjadhi" userId="39de57b9-85c0-4fd1-aaac-8ca2b6560ad0" providerId="ADAL" clId="{6F91C6B6-C7CD-4B50-9CF6-479980899DB7}" dt="2025-03-11T04:36:24.597" v="4396" actId="20577"/>
          <ac:spMkLst>
            <pc:docMk/>
            <pc:sldMk cId="3151654603" sldId="1536"/>
            <ac:spMk id="3" creationId="{804580D0-02B7-9847-FB61-114A768ED379}"/>
          </ac:spMkLst>
        </pc:spChg>
        <pc:picChg chg="add mod">
          <ac:chgData name="Alfred Asterjadhi" userId="39de57b9-85c0-4fd1-aaac-8ca2b6560ad0" providerId="ADAL" clId="{6F91C6B6-C7CD-4B50-9CF6-479980899DB7}" dt="2025-03-11T04:31:34.694" v="4266" actId="1076"/>
          <ac:picMkLst>
            <pc:docMk/>
            <pc:sldMk cId="3151654603" sldId="1536"/>
            <ac:picMk id="7" creationId="{C7D68461-12EC-08EF-D4E5-2294904EE79B}"/>
          </ac:picMkLst>
        </pc:picChg>
      </pc:sldChg>
      <pc:sldChg chg="delSp modSp add mod">
        <pc:chgData name="Alfred Asterjadhi" userId="39de57b9-85c0-4fd1-aaac-8ca2b6560ad0" providerId="ADAL" clId="{6F91C6B6-C7CD-4B50-9CF6-479980899DB7}" dt="2025-03-11T04:36:27.939" v="4398" actId="20577"/>
        <pc:sldMkLst>
          <pc:docMk/>
          <pc:sldMk cId="768621796" sldId="1537"/>
        </pc:sldMkLst>
        <pc:spChg chg="mod">
          <ac:chgData name="Alfred Asterjadhi" userId="39de57b9-85c0-4fd1-aaac-8ca2b6560ad0" providerId="ADAL" clId="{6F91C6B6-C7CD-4B50-9CF6-479980899DB7}" dt="2025-03-11T04:31:48.803" v="4268" actId="20577"/>
          <ac:spMkLst>
            <pc:docMk/>
            <pc:sldMk cId="768621796" sldId="1537"/>
            <ac:spMk id="2" creationId="{8763B79E-FBC9-2B0C-576A-228823B18061}"/>
          </ac:spMkLst>
        </pc:spChg>
        <pc:spChg chg="mod">
          <ac:chgData name="Alfred Asterjadhi" userId="39de57b9-85c0-4fd1-aaac-8ca2b6560ad0" providerId="ADAL" clId="{6F91C6B6-C7CD-4B50-9CF6-479980899DB7}" dt="2025-03-11T04:36:27.939" v="4398" actId="20577"/>
          <ac:spMkLst>
            <pc:docMk/>
            <pc:sldMk cId="768621796" sldId="1537"/>
            <ac:spMk id="3" creationId="{5DC66DDB-2DA4-0DBC-BE0A-779546483498}"/>
          </ac:spMkLst>
        </pc:spChg>
      </pc:sldChg>
      <pc:sldChg chg="modSp add mod">
        <pc:chgData name="Alfred Asterjadhi" userId="39de57b9-85c0-4fd1-aaac-8ca2b6560ad0" providerId="ADAL" clId="{6F91C6B6-C7CD-4B50-9CF6-479980899DB7}" dt="2025-03-11T04:37:23.254" v="4421" actId="20577"/>
        <pc:sldMkLst>
          <pc:docMk/>
          <pc:sldMk cId="2837358350" sldId="1538"/>
        </pc:sldMkLst>
        <pc:spChg chg="mod">
          <ac:chgData name="Alfred Asterjadhi" userId="39de57b9-85c0-4fd1-aaac-8ca2b6560ad0" providerId="ADAL" clId="{6F91C6B6-C7CD-4B50-9CF6-479980899DB7}" dt="2025-03-11T04:34:51.236" v="4358" actId="20577"/>
          <ac:spMkLst>
            <pc:docMk/>
            <pc:sldMk cId="2837358350" sldId="1538"/>
            <ac:spMk id="2" creationId="{73F6841C-5623-19AB-768C-DCC50DD23BC7}"/>
          </ac:spMkLst>
        </pc:spChg>
        <pc:spChg chg="mod">
          <ac:chgData name="Alfred Asterjadhi" userId="39de57b9-85c0-4fd1-aaac-8ca2b6560ad0" providerId="ADAL" clId="{6F91C6B6-C7CD-4B50-9CF6-479980899DB7}" dt="2025-03-11T04:37:23.254" v="4421" actId="20577"/>
          <ac:spMkLst>
            <pc:docMk/>
            <pc:sldMk cId="2837358350" sldId="1538"/>
            <ac:spMk id="3" creationId="{CCC00F45-B023-2067-57F7-80CE6FAF7CEA}"/>
          </ac:spMkLst>
        </pc:spChg>
      </pc:sldChg>
      <pc:sldChg chg="modSp add mod">
        <pc:chgData name="Alfred Asterjadhi" userId="39de57b9-85c0-4fd1-aaac-8ca2b6560ad0" providerId="ADAL" clId="{6F91C6B6-C7CD-4B50-9CF6-479980899DB7}" dt="2025-03-13T04:29:38.946" v="7199" actId="207"/>
        <pc:sldMkLst>
          <pc:docMk/>
          <pc:sldMk cId="4081425834" sldId="1539"/>
        </pc:sldMkLst>
        <pc:spChg chg="mod">
          <ac:chgData name="Alfred Asterjadhi" userId="39de57b9-85c0-4fd1-aaac-8ca2b6560ad0" providerId="ADAL" clId="{6F91C6B6-C7CD-4B50-9CF6-479980899DB7}" dt="2025-03-13T04:29:38.946" v="7199" actId="207"/>
          <ac:spMkLst>
            <pc:docMk/>
            <pc:sldMk cId="4081425834" sldId="1539"/>
            <ac:spMk id="3" creationId="{EC9425FD-EB12-2C6D-BD50-476673A94066}"/>
          </ac:spMkLst>
        </pc:spChg>
      </pc:sldChg>
      <pc:sldChg chg="modSp add mod">
        <pc:chgData name="Alfred Asterjadhi" userId="39de57b9-85c0-4fd1-aaac-8ca2b6560ad0" providerId="ADAL" clId="{6F91C6B6-C7CD-4B50-9CF6-479980899DB7}" dt="2025-03-13T04:29:45.893" v="7214" actId="207"/>
        <pc:sldMkLst>
          <pc:docMk/>
          <pc:sldMk cId="2838276393" sldId="1540"/>
        </pc:sldMkLst>
        <pc:spChg chg="mod">
          <ac:chgData name="Alfred Asterjadhi" userId="39de57b9-85c0-4fd1-aaac-8ca2b6560ad0" providerId="ADAL" clId="{6F91C6B6-C7CD-4B50-9CF6-479980899DB7}" dt="2025-03-13T04:29:45.893" v="7214" actId="207"/>
          <ac:spMkLst>
            <pc:docMk/>
            <pc:sldMk cId="2838276393" sldId="1540"/>
            <ac:spMk id="3" creationId="{8398A01A-59C6-A393-9802-BC6DE079B94E}"/>
          </ac:spMkLst>
        </pc:spChg>
      </pc:sldChg>
      <pc:sldChg chg="modSp add mod">
        <pc:chgData name="Alfred Asterjadhi" userId="39de57b9-85c0-4fd1-aaac-8ca2b6560ad0" providerId="ADAL" clId="{6F91C6B6-C7CD-4B50-9CF6-479980899DB7}" dt="2025-03-11T13:07:41.187" v="4764" actId="20577"/>
        <pc:sldMkLst>
          <pc:docMk/>
          <pc:sldMk cId="3466570071" sldId="1541"/>
        </pc:sldMkLst>
        <pc:spChg chg="mod">
          <ac:chgData name="Alfred Asterjadhi" userId="39de57b9-85c0-4fd1-aaac-8ca2b6560ad0" providerId="ADAL" clId="{6F91C6B6-C7CD-4B50-9CF6-479980899DB7}" dt="2025-03-11T13:07:41.187" v="4764" actId="20577"/>
          <ac:spMkLst>
            <pc:docMk/>
            <pc:sldMk cId="3466570071" sldId="1541"/>
            <ac:spMk id="3" creationId="{17D78699-2709-9613-A4A1-2AB0321C10A6}"/>
          </ac:spMkLst>
        </pc:spChg>
      </pc:sldChg>
      <pc:sldChg chg="modSp add mod">
        <pc:chgData name="Alfred Asterjadhi" userId="39de57b9-85c0-4fd1-aaac-8ca2b6560ad0" providerId="ADAL" clId="{6F91C6B6-C7CD-4B50-9CF6-479980899DB7}" dt="2025-03-11T13:09:08.281" v="4789" actId="20577"/>
        <pc:sldMkLst>
          <pc:docMk/>
          <pc:sldMk cId="1736103212" sldId="1542"/>
        </pc:sldMkLst>
        <pc:spChg chg="mod">
          <ac:chgData name="Alfred Asterjadhi" userId="39de57b9-85c0-4fd1-aaac-8ca2b6560ad0" providerId="ADAL" clId="{6F91C6B6-C7CD-4B50-9CF6-479980899DB7}" dt="2025-03-11T13:07:48.714" v="4766" actId="20577"/>
          <ac:spMkLst>
            <pc:docMk/>
            <pc:sldMk cId="1736103212" sldId="1542"/>
            <ac:spMk id="2" creationId="{BAAC2F69-C247-BDB3-51A8-B61DF5D1EBD7}"/>
          </ac:spMkLst>
        </pc:spChg>
        <pc:spChg chg="mod">
          <ac:chgData name="Alfred Asterjadhi" userId="39de57b9-85c0-4fd1-aaac-8ca2b6560ad0" providerId="ADAL" clId="{6F91C6B6-C7CD-4B50-9CF6-479980899DB7}" dt="2025-03-11T13:09:08.281" v="4789" actId="20577"/>
          <ac:spMkLst>
            <pc:docMk/>
            <pc:sldMk cId="1736103212" sldId="1542"/>
            <ac:spMk id="3" creationId="{D6BEB70F-B90D-81FF-95CA-5E7567CF617D}"/>
          </ac:spMkLst>
        </pc:spChg>
      </pc:sldChg>
      <pc:sldChg chg="modSp add mod">
        <pc:chgData name="Alfred Asterjadhi" userId="39de57b9-85c0-4fd1-aaac-8ca2b6560ad0" providerId="ADAL" clId="{6F91C6B6-C7CD-4B50-9CF6-479980899DB7}" dt="2025-03-12T17:40:10.584" v="6070" actId="21"/>
        <pc:sldMkLst>
          <pc:docMk/>
          <pc:sldMk cId="2510383622" sldId="1543"/>
        </pc:sldMkLst>
        <pc:spChg chg="mod">
          <ac:chgData name="Alfred Asterjadhi" userId="39de57b9-85c0-4fd1-aaac-8ca2b6560ad0" providerId="ADAL" clId="{6F91C6B6-C7CD-4B50-9CF6-479980899DB7}" dt="2025-03-11T13:09:15.643" v="4791" actId="20577"/>
          <ac:spMkLst>
            <pc:docMk/>
            <pc:sldMk cId="2510383622" sldId="1543"/>
            <ac:spMk id="2" creationId="{17F946D2-264F-42FB-318F-3D32C5B42DB1}"/>
          </ac:spMkLst>
        </pc:spChg>
        <pc:spChg chg="mod">
          <ac:chgData name="Alfred Asterjadhi" userId="39de57b9-85c0-4fd1-aaac-8ca2b6560ad0" providerId="ADAL" clId="{6F91C6B6-C7CD-4B50-9CF6-479980899DB7}" dt="2025-03-12T17:40:10.584" v="6070" actId="21"/>
          <ac:spMkLst>
            <pc:docMk/>
            <pc:sldMk cId="2510383622" sldId="1543"/>
            <ac:spMk id="3" creationId="{27F12639-D956-C40B-1110-DA9503955636}"/>
          </ac:spMkLst>
        </pc:spChg>
      </pc:sldChg>
      <pc:sldChg chg="modSp add mod">
        <pc:chgData name="Alfred Asterjadhi" userId="39de57b9-85c0-4fd1-aaac-8ca2b6560ad0" providerId="ADAL" clId="{6F91C6B6-C7CD-4B50-9CF6-479980899DB7}" dt="2025-03-11T20:39:42.578" v="5600" actId="207"/>
        <pc:sldMkLst>
          <pc:docMk/>
          <pc:sldMk cId="154502502" sldId="1544"/>
        </pc:sldMkLst>
        <pc:spChg chg="mod">
          <ac:chgData name="Alfred Asterjadhi" userId="39de57b9-85c0-4fd1-aaac-8ca2b6560ad0" providerId="ADAL" clId="{6F91C6B6-C7CD-4B50-9CF6-479980899DB7}" dt="2025-03-11T17:18:28.464" v="5044" actId="20577"/>
          <ac:spMkLst>
            <pc:docMk/>
            <pc:sldMk cId="154502502" sldId="1544"/>
            <ac:spMk id="2" creationId="{A17FE5FC-688C-E1E7-9312-DE39D0B51985}"/>
          </ac:spMkLst>
        </pc:spChg>
        <pc:spChg chg="mod">
          <ac:chgData name="Alfred Asterjadhi" userId="39de57b9-85c0-4fd1-aaac-8ca2b6560ad0" providerId="ADAL" clId="{6F91C6B6-C7CD-4B50-9CF6-479980899DB7}" dt="2025-03-11T20:39:42.578" v="5600" actId="207"/>
          <ac:spMkLst>
            <pc:docMk/>
            <pc:sldMk cId="154502502" sldId="1544"/>
            <ac:spMk id="3" creationId="{1DFC2532-0B53-6CC3-B3DE-5D78EFAE91AC}"/>
          </ac:spMkLst>
        </pc:spChg>
      </pc:sldChg>
      <pc:sldChg chg="modSp add mod">
        <pc:chgData name="Alfred Asterjadhi" userId="39de57b9-85c0-4fd1-aaac-8ca2b6560ad0" providerId="ADAL" clId="{6F91C6B6-C7CD-4B50-9CF6-479980899DB7}" dt="2025-03-11T20:40:50.495" v="5603" actId="207"/>
        <pc:sldMkLst>
          <pc:docMk/>
          <pc:sldMk cId="1421185809" sldId="1545"/>
        </pc:sldMkLst>
        <pc:spChg chg="mod">
          <ac:chgData name="Alfred Asterjadhi" userId="39de57b9-85c0-4fd1-aaac-8ca2b6560ad0" providerId="ADAL" clId="{6F91C6B6-C7CD-4B50-9CF6-479980899DB7}" dt="2025-03-11T17:18:50.265" v="5052" actId="20577"/>
          <ac:spMkLst>
            <pc:docMk/>
            <pc:sldMk cId="1421185809" sldId="1545"/>
            <ac:spMk id="2" creationId="{876F370C-8A2F-FCE7-7CB6-FA0BA9C299B4}"/>
          </ac:spMkLst>
        </pc:spChg>
        <pc:spChg chg="mod">
          <ac:chgData name="Alfred Asterjadhi" userId="39de57b9-85c0-4fd1-aaac-8ca2b6560ad0" providerId="ADAL" clId="{6F91C6B6-C7CD-4B50-9CF6-479980899DB7}" dt="2025-03-11T20:40:50.495" v="5603" actId="207"/>
          <ac:spMkLst>
            <pc:docMk/>
            <pc:sldMk cId="1421185809" sldId="1545"/>
            <ac:spMk id="3" creationId="{FF33C2E4-4B4A-0099-BA85-406A77EDDAAD}"/>
          </ac:spMkLst>
        </pc:spChg>
      </pc:sldChg>
      <pc:sldChg chg="modSp add mod">
        <pc:chgData name="Alfred Asterjadhi" userId="39de57b9-85c0-4fd1-aaac-8ca2b6560ad0" providerId="ADAL" clId="{6F91C6B6-C7CD-4B50-9CF6-479980899DB7}" dt="2025-03-11T20:40:55.602" v="5605" actId="207"/>
        <pc:sldMkLst>
          <pc:docMk/>
          <pc:sldMk cId="3064844911" sldId="1546"/>
        </pc:sldMkLst>
        <pc:spChg chg="mod">
          <ac:chgData name="Alfred Asterjadhi" userId="39de57b9-85c0-4fd1-aaac-8ca2b6560ad0" providerId="ADAL" clId="{6F91C6B6-C7CD-4B50-9CF6-479980899DB7}" dt="2025-03-11T18:44:46.755" v="5470" actId="20577"/>
          <ac:spMkLst>
            <pc:docMk/>
            <pc:sldMk cId="3064844911" sldId="1546"/>
            <ac:spMk id="2" creationId="{76A6F117-F4B8-E008-1AC9-A480E77CD82A}"/>
          </ac:spMkLst>
        </pc:spChg>
        <pc:spChg chg="mod">
          <ac:chgData name="Alfred Asterjadhi" userId="39de57b9-85c0-4fd1-aaac-8ca2b6560ad0" providerId="ADAL" clId="{6F91C6B6-C7CD-4B50-9CF6-479980899DB7}" dt="2025-03-11T20:40:55.602" v="5605" actId="207"/>
          <ac:spMkLst>
            <pc:docMk/>
            <pc:sldMk cId="3064844911" sldId="1546"/>
            <ac:spMk id="3" creationId="{7CB15858-AE7E-396B-7812-06E871A7A099}"/>
          </ac:spMkLst>
        </pc:spChg>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pChg chg="mod">
          <ac:chgData name="Alfred Asterjadhi" userId="39de57b9-85c0-4fd1-aaac-8ca2b6560ad0" providerId="ADAL" clId="{6F91C6B6-C7CD-4B50-9CF6-479980899DB7}" dt="2025-03-11T17:54:12.036" v="5276" actId="20577"/>
          <ac:spMkLst>
            <pc:docMk/>
            <pc:sldMk cId="1730414187" sldId="1547"/>
            <ac:spMk id="2" creationId="{5E076846-BDE8-4854-2E26-52842B051235}"/>
          </ac:spMkLst>
        </pc:spChg>
        <pc:spChg chg="mod">
          <ac:chgData name="Alfred Asterjadhi" userId="39de57b9-85c0-4fd1-aaac-8ca2b6560ad0" providerId="ADAL" clId="{6F91C6B6-C7CD-4B50-9CF6-479980899DB7}" dt="2025-03-11T17:55:12.824" v="5348" actId="13926"/>
          <ac:spMkLst>
            <pc:docMk/>
            <pc:sldMk cId="1730414187" sldId="1547"/>
            <ac:spMk id="3" creationId="{E100B2D2-E769-2C26-6B8E-CC6410D9796C}"/>
          </ac:spMkLst>
        </pc:spChg>
      </pc:sldChg>
      <pc:sldChg chg="modSp add mod">
        <pc:chgData name="Alfred Asterjadhi" userId="39de57b9-85c0-4fd1-aaac-8ca2b6560ad0" providerId="ADAL" clId="{6F91C6B6-C7CD-4B50-9CF6-479980899DB7}" dt="2025-03-11T18:10:57.130" v="5383" actId="207"/>
        <pc:sldMkLst>
          <pc:docMk/>
          <pc:sldMk cId="414412318" sldId="1548"/>
        </pc:sldMkLst>
        <pc:spChg chg="mod">
          <ac:chgData name="Alfred Asterjadhi" userId="39de57b9-85c0-4fd1-aaac-8ca2b6560ad0" providerId="ADAL" clId="{6F91C6B6-C7CD-4B50-9CF6-479980899DB7}" dt="2025-03-11T18:05:20.516" v="5355" actId="20577"/>
          <ac:spMkLst>
            <pc:docMk/>
            <pc:sldMk cId="414412318" sldId="1548"/>
            <ac:spMk id="2" creationId="{4BC45ECD-3DB1-2DBE-5C74-67C9566E984D}"/>
          </ac:spMkLst>
        </pc:spChg>
        <pc:spChg chg="mod">
          <ac:chgData name="Alfred Asterjadhi" userId="39de57b9-85c0-4fd1-aaac-8ca2b6560ad0" providerId="ADAL" clId="{6F91C6B6-C7CD-4B50-9CF6-479980899DB7}" dt="2025-03-11T18:10:57.130" v="5383" actId="207"/>
          <ac:spMkLst>
            <pc:docMk/>
            <pc:sldMk cId="414412318" sldId="1548"/>
            <ac:spMk id="3" creationId="{4F630976-852C-A6ED-1E02-2544B2F8235E}"/>
          </ac:spMkLst>
        </pc:spChg>
      </pc:sldChg>
      <pc:sldChg chg="modSp add mod">
        <pc:chgData name="Alfred Asterjadhi" userId="39de57b9-85c0-4fd1-aaac-8ca2b6560ad0" providerId="ADAL" clId="{6F91C6B6-C7CD-4B50-9CF6-479980899DB7}" dt="2025-03-11T18:43:44.071" v="5457" actId="207"/>
        <pc:sldMkLst>
          <pc:docMk/>
          <pc:sldMk cId="1784266613" sldId="1549"/>
        </pc:sldMkLst>
        <pc:spChg chg="mod">
          <ac:chgData name="Alfred Asterjadhi" userId="39de57b9-85c0-4fd1-aaac-8ca2b6560ad0" providerId="ADAL" clId="{6F91C6B6-C7CD-4B50-9CF6-479980899DB7}" dt="2025-03-11T18:11:12.561" v="5385" actId="20577"/>
          <ac:spMkLst>
            <pc:docMk/>
            <pc:sldMk cId="1784266613" sldId="1549"/>
            <ac:spMk id="2" creationId="{4578D83B-549C-06C8-1964-8C0E46039AEC}"/>
          </ac:spMkLst>
        </pc:spChg>
        <pc:spChg chg="mod">
          <ac:chgData name="Alfred Asterjadhi" userId="39de57b9-85c0-4fd1-aaac-8ca2b6560ad0" providerId="ADAL" clId="{6F91C6B6-C7CD-4B50-9CF6-479980899DB7}" dt="2025-03-11T18:43:44.071" v="5457" actId="207"/>
          <ac:spMkLst>
            <pc:docMk/>
            <pc:sldMk cId="1784266613" sldId="1549"/>
            <ac:spMk id="3" creationId="{9C70A1FF-C778-8375-4C49-A8CEE380DB60}"/>
          </ac:spMkLst>
        </pc:spChg>
      </pc:sldChg>
      <pc:sldChg chg="modSp add mod">
        <pc:chgData name="Alfred Asterjadhi" userId="39de57b9-85c0-4fd1-aaac-8ca2b6560ad0" providerId="ADAL" clId="{6F91C6B6-C7CD-4B50-9CF6-479980899DB7}" dt="2025-03-13T04:30:30.193" v="7216" actId="207"/>
        <pc:sldMkLst>
          <pc:docMk/>
          <pc:sldMk cId="846996581" sldId="1550"/>
        </pc:sldMkLst>
        <pc:spChg chg="mod">
          <ac:chgData name="Alfred Asterjadhi" userId="39de57b9-85c0-4fd1-aaac-8ca2b6560ad0" providerId="ADAL" clId="{6F91C6B6-C7CD-4B50-9CF6-479980899DB7}" dt="2025-03-12T13:44:18.624" v="5684" actId="20577"/>
          <ac:spMkLst>
            <pc:docMk/>
            <pc:sldMk cId="846996581" sldId="1550"/>
            <ac:spMk id="2" creationId="{04F10D44-1E4E-2140-E98C-632F568CA6BC}"/>
          </ac:spMkLst>
        </pc:spChg>
        <pc:spChg chg="mod">
          <ac:chgData name="Alfred Asterjadhi" userId="39de57b9-85c0-4fd1-aaac-8ca2b6560ad0" providerId="ADAL" clId="{6F91C6B6-C7CD-4B50-9CF6-479980899DB7}" dt="2025-03-13T04:30:30.193" v="7216" actId="207"/>
          <ac:spMkLst>
            <pc:docMk/>
            <pc:sldMk cId="846996581" sldId="1550"/>
            <ac:spMk id="3" creationId="{311B1283-6088-E257-5A0D-CB9809943E50}"/>
          </ac:spMkLst>
        </pc:spChg>
      </pc:sldChg>
      <pc:sldChg chg="modSp add mod">
        <pc:chgData name="Alfred Asterjadhi" userId="39de57b9-85c0-4fd1-aaac-8ca2b6560ad0" providerId="ADAL" clId="{6F91C6B6-C7CD-4B50-9CF6-479980899DB7}" dt="2025-03-13T04:30:48.101" v="7232" actId="207"/>
        <pc:sldMkLst>
          <pc:docMk/>
          <pc:sldMk cId="3461268677" sldId="1551"/>
        </pc:sldMkLst>
        <pc:spChg chg="mod">
          <ac:chgData name="Alfred Asterjadhi" userId="39de57b9-85c0-4fd1-aaac-8ca2b6560ad0" providerId="ADAL" clId="{6F91C6B6-C7CD-4B50-9CF6-479980899DB7}" dt="2025-03-12T13:59:38.763" v="5791" actId="20577"/>
          <ac:spMkLst>
            <pc:docMk/>
            <pc:sldMk cId="3461268677" sldId="1551"/>
            <ac:spMk id="2" creationId="{5387F7C2-261A-9DFB-18DC-CD3189E36AA6}"/>
          </ac:spMkLst>
        </pc:spChg>
        <pc:spChg chg="mod">
          <ac:chgData name="Alfred Asterjadhi" userId="39de57b9-85c0-4fd1-aaac-8ca2b6560ad0" providerId="ADAL" clId="{6F91C6B6-C7CD-4B50-9CF6-479980899DB7}" dt="2025-03-13T04:30:48.101" v="7232" actId="207"/>
          <ac:spMkLst>
            <pc:docMk/>
            <pc:sldMk cId="3461268677" sldId="1551"/>
            <ac:spMk id="3" creationId="{4588CF50-0230-B954-FC9A-5EC545617097}"/>
          </ac:spMkLst>
        </pc:spChg>
      </pc:sldChg>
      <pc:sldChg chg="modSp add mod">
        <pc:chgData name="Alfred Asterjadhi" userId="39de57b9-85c0-4fd1-aaac-8ca2b6560ad0" providerId="ADAL" clId="{6F91C6B6-C7CD-4B50-9CF6-479980899DB7}" dt="2025-03-13T04:31:08.724" v="7249" actId="207"/>
        <pc:sldMkLst>
          <pc:docMk/>
          <pc:sldMk cId="1268047468" sldId="1552"/>
        </pc:sldMkLst>
        <pc:spChg chg="mod">
          <ac:chgData name="Alfred Asterjadhi" userId="39de57b9-85c0-4fd1-aaac-8ca2b6560ad0" providerId="ADAL" clId="{6F91C6B6-C7CD-4B50-9CF6-479980899DB7}" dt="2025-03-12T17:42:30.778" v="6142" actId="20577"/>
          <ac:spMkLst>
            <pc:docMk/>
            <pc:sldMk cId="1268047468" sldId="1552"/>
            <ac:spMk id="2" creationId="{8746C94C-ACF0-4A8F-5C41-B183197796BF}"/>
          </ac:spMkLst>
        </pc:spChg>
        <pc:spChg chg="mod">
          <ac:chgData name="Alfred Asterjadhi" userId="39de57b9-85c0-4fd1-aaac-8ca2b6560ad0" providerId="ADAL" clId="{6F91C6B6-C7CD-4B50-9CF6-479980899DB7}" dt="2025-03-13T04:31:08.724" v="7249" actId="207"/>
          <ac:spMkLst>
            <pc:docMk/>
            <pc:sldMk cId="1268047468" sldId="1552"/>
            <ac:spMk id="3" creationId="{27F6F6B9-24C6-4100-73FF-16F15355537B}"/>
          </ac:spMkLst>
        </pc:spChg>
      </pc:sldChg>
      <pc:sldChg chg="modSp add mod">
        <pc:chgData name="Alfred Asterjadhi" userId="39de57b9-85c0-4fd1-aaac-8ca2b6560ad0" providerId="ADAL" clId="{6F91C6B6-C7CD-4B50-9CF6-479980899DB7}" dt="2025-03-13T04:33:18.257" v="7308" actId="404"/>
        <pc:sldMkLst>
          <pc:docMk/>
          <pc:sldMk cId="304308397" sldId="1553"/>
        </pc:sldMkLst>
        <pc:spChg chg="mod">
          <ac:chgData name="Alfred Asterjadhi" userId="39de57b9-85c0-4fd1-aaac-8ca2b6560ad0" providerId="ADAL" clId="{6F91C6B6-C7CD-4B50-9CF6-479980899DB7}" dt="2025-03-12T17:51:23.863" v="6197" actId="20577"/>
          <ac:spMkLst>
            <pc:docMk/>
            <pc:sldMk cId="304308397" sldId="1553"/>
            <ac:spMk id="2" creationId="{1CD60C46-8F85-D16B-E3EE-EF6E29C08339}"/>
          </ac:spMkLst>
        </pc:spChg>
        <pc:spChg chg="mod">
          <ac:chgData name="Alfred Asterjadhi" userId="39de57b9-85c0-4fd1-aaac-8ca2b6560ad0" providerId="ADAL" clId="{6F91C6B6-C7CD-4B50-9CF6-479980899DB7}" dt="2025-03-13T04:33:18.257" v="7308" actId="404"/>
          <ac:spMkLst>
            <pc:docMk/>
            <pc:sldMk cId="304308397" sldId="1553"/>
            <ac:spMk id="3" creationId="{2051B8B5-4027-8414-DCBE-7F75A2A38937}"/>
          </ac:spMkLst>
        </pc:spChg>
      </pc:sldChg>
      <pc:sldChg chg="modSp add mod">
        <pc:chgData name="Alfred Asterjadhi" userId="39de57b9-85c0-4fd1-aaac-8ca2b6560ad0" providerId="ADAL" clId="{6F91C6B6-C7CD-4B50-9CF6-479980899DB7}" dt="2025-03-13T03:00:35.634" v="6867" actId="20577"/>
        <pc:sldMkLst>
          <pc:docMk/>
          <pc:sldMk cId="3085445555" sldId="1554"/>
        </pc:sldMkLst>
        <pc:spChg chg="mod">
          <ac:chgData name="Alfred Asterjadhi" userId="39de57b9-85c0-4fd1-aaac-8ca2b6560ad0" providerId="ADAL" clId="{6F91C6B6-C7CD-4B50-9CF6-479980899DB7}" dt="2025-03-13T03:00:08.459" v="6857" actId="20577"/>
          <ac:spMkLst>
            <pc:docMk/>
            <pc:sldMk cId="3085445555" sldId="1554"/>
            <ac:spMk id="2" creationId="{F46C6C48-B9AC-7E11-75DA-47B5D2F873B2}"/>
          </ac:spMkLst>
        </pc:spChg>
        <pc:spChg chg="mod">
          <ac:chgData name="Alfred Asterjadhi" userId="39de57b9-85c0-4fd1-aaac-8ca2b6560ad0" providerId="ADAL" clId="{6F91C6B6-C7CD-4B50-9CF6-479980899DB7}" dt="2025-03-13T03:00:35.634" v="6867" actId="20577"/>
          <ac:spMkLst>
            <pc:docMk/>
            <pc:sldMk cId="3085445555" sldId="1554"/>
            <ac:spMk id="3" creationId="{B9578EF4-A47D-85A3-C5D4-2AB19E3DDFEF}"/>
          </ac:spMkLst>
        </pc:spChg>
      </pc:sldChg>
      <pc:sldChg chg="modSp add mod">
        <pc:chgData name="Alfred Asterjadhi" userId="39de57b9-85c0-4fd1-aaac-8ca2b6560ad0" providerId="ADAL" clId="{6F91C6B6-C7CD-4B50-9CF6-479980899DB7}" dt="2025-03-13T03:00:44.416" v="6871" actId="20577"/>
        <pc:sldMkLst>
          <pc:docMk/>
          <pc:sldMk cId="853864361" sldId="1555"/>
        </pc:sldMkLst>
        <pc:spChg chg="mod">
          <ac:chgData name="Alfred Asterjadhi" userId="39de57b9-85c0-4fd1-aaac-8ca2b6560ad0" providerId="ADAL" clId="{6F91C6B6-C7CD-4B50-9CF6-479980899DB7}" dt="2025-03-13T03:00:10.328" v="6858" actId="20577"/>
          <ac:spMkLst>
            <pc:docMk/>
            <pc:sldMk cId="853864361" sldId="1555"/>
            <ac:spMk id="2" creationId="{0BBC0BF2-A634-8C0D-4DB4-474CB258AB2B}"/>
          </ac:spMkLst>
        </pc:spChg>
        <pc:spChg chg="mod">
          <ac:chgData name="Alfred Asterjadhi" userId="39de57b9-85c0-4fd1-aaac-8ca2b6560ad0" providerId="ADAL" clId="{6F91C6B6-C7CD-4B50-9CF6-479980899DB7}" dt="2025-03-13T03:00:44.416" v="6871" actId="20577"/>
          <ac:spMkLst>
            <pc:docMk/>
            <pc:sldMk cId="853864361" sldId="1555"/>
            <ac:spMk id="3" creationId="{E1D84E14-DF0A-A363-E51B-91A420B8D7A8}"/>
          </ac:spMkLst>
        </pc:spChg>
      </pc:sldChg>
      <pc:sldChg chg="modSp add mod">
        <pc:chgData name="Alfred Asterjadhi" userId="39de57b9-85c0-4fd1-aaac-8ca2b6560ad0" providerId="ADAL" clId="{6F91C6B6-C7CD-4B50-9CF6-479980899DB7}" dt="2025-03-13T03:00:48.873" v="6875" actId="20577"/>
        <pc:sldMkLst>
          <pc:docMk/>
          <pc:sldMk cId="699953151" sldId="1556"/>
        </pc:sldMkLst>
        <pc:spChg chg="mod">
          <ac:chgData name="Alfred Asterjadhi" userId="39de57b9-85c0-4fd1-aaac-8ca2b6560ad0" providerId="ADAL" clId="{6F91C6B6-C7CD-4B50-9CF6-479980899DB7}" dt="2025-03-13T03:00:12.432" v="6859" actId="20577"/>
          <ac:spMkLst>
            <pc:docMk/>
            <pc:sldMk cId="699953151" sldId="1556"/>
            <ac:spMk id="2" creationId="{84242A6E-DD38-03FB-572C-E502B3448CA1}"/>
          </ac:spMkLst>
        </pc:spChg>
        <pc:spChg chg="mod">
          <ac:chgData name="Alfred Asterjadhi" userId="39de57b9-85c0-4fd1-aaac-8ca2b6560ad0" providerId="ADAL" clId="{6F91C6B6-C7CD-4B50-9CF6-479980899DB7}" dt="2025-03-13T03:00:48.873" v="6875" actId="20577"/>
          <ac:spMkLst>
            <pc:docMk/>
            <pc:sldMk cId="699953151" sldId="1556"/>
            <ac:spMk id="3" creationId="{7FA496A8-3ED9-E2E2-106D-298CE0BA48FD}"/>
          </ac:spMkLst>
        </pc:spChg>
      </pc:sldChg>
      <pc:sldChg chg="modSp add mod">
        <pc:chgData name="Alfred Asterjadhi" userId="39de57b9-85c0-4fd1-aaac-8ca2b6560ad0" providerId="ADAL" clId="{6F91C6B6-C7CD-4B50-9CF6-479980899DB7}" dt="2025-03-13T03:00:53.444" v="6877" actId="20577"/>
        <pc:sldMkLst>
          <pc:docMk/>
          <pc:sldMk cId="2838563779" sldId="1557"/>
        </pc:sldMkLst>
        <pc:spChg chg="mod">
          <ac:chgData name="Alfred Asterjadhi" userId="39de57b9-85c0-4fd1-aaac-8ca2b6560ad0" providerId="ADAL" clId="{6F91C6B6-C7CD-4B50-9CF6-479980899DB7}" dt="2025-03-13T03:00:14.173" v="6860" actId="20577"/>
          <ac:spMkLst>
            <pc:docMk/>
            <pc:sldMk cId="2838563779" sldId="1557"/>
            <ac:spMk id="2" creationId="{701B3B66-C253-759E-8F68-8A19D1191375}"/>
          </ac:spMkLst>
        </pc:spChg>
        <pc:spChg chg="mod">
          <ac:chgData name="Alfred Asterjadhi" userId="39de57b9-85c0-4fd1-aaac-8ca2b6560ad0" providerId="ADAL" clId="{6F91C6B6-C7CD-4B50-9CF6-479980899DB7}" dt="2025-03-13T03:00:53.444" v="6877" actId="20577"/>
          <ac:spMkLst>
            <pc:docMk/>
            <pc:sldMk cId="2838563779" sldId="1557"/>
            <ac:spMk id="3" creationId="{344EBCD0-99D0-82B8-E5CC-2A5FB1214EB9}"/>
          </ac:spMkLst>
        </pc:spChg>
      </pc:sldChg>
      <pc:sldChg chg="modSp add mod">
        <pc:chgData name="Alfred Asterjadhi" userId="39de57b9-85c0-4fd1-aaac-8ca2b6560ad0" providerId="ADAL" clId="{6F91C6B6-C7CD-4B50-9CF6-479980899DB7}" dt="2025-03-13T04:37:09.603" v="7357" actId="403"/>
        <pc:sldMkLst>
          <pc:docMk/>
          <pc:sldMk cId="144756712" sldId="1558"/>
        </pc:sldMkLst>
        <pc:spChg chg="mod">
          <ac:chgData name="Alfred Asterjadhi" userId="39de57b9-85c0-4fd1-aaac-8ca2b6560ad0" providerId="ADAL" clId="{6F91C6B6-C7CD-4B50-9CF6-479980899DB7}" dt="2025-03-13T03:00:16.391" v="6862" actId="20577"/>
          <ac:spMkLst>
            <pc:docMk/>
            <pc:sldMk cId="144756712" sldId="1558"/>
            <ac:spMk id="2" creationId="{A9F26143-D55C-399E-7A12-FB5456CC76B6}"/>
          </ac:spMkLst>
        </pc:spChg>
        <pc:spChg chg="mod">
          <ac:chgData name="Alfred Asterjadhi" userId="39de57b9-85c0-4fd1-aaac-8ca2b6560ad0" providerId="ADAL" clId="{6F91C6B6-C7CD-4B50-9CF6-479980899DB7}" dt="2025-03-13T04:37:09.603" v="7357" actId="403"/>
          <ac:spMkLst>
            <pc:docMk/>
            <pc:sldMk cId="144756712" sldId="1558"/>
            <ac:spMk id="3" creationId="{A8745F02-F629-1238-75E4-6770BE7AAD55}"/>
          </ac:spMkLst>
        </pc:spChg>
      </pc:sldChg>
      <pc:sldChg chg="modSp add mod">
        <pc:chgData name="Alfred Asterjadhi" userId="39de57b9-85c0-4fd1-aaac-8ca2b6560ad0" providerId="ADAL" clId="{6F91C6B6-C7CD-4B50-9CF6-479980899DB7}" dt="2025-03-13T03:07:51.793" v="6948"/>
        <pc:sldMkLst>
          <pc:docMk/>
          <pc:sldMk cId="474106842" sldId="1559"/>
        </pc:sldMkLst>
        <pc:spChg chg="mod">
          <ac:chgData name="Alfred Asterjadhi" userId="39de57b9-85c0-4fd1-aaac-8ca2b6560ad0" providerId="ADAL" clId="{6F91C6B6-C7CD-4B50-9CF6-479980899DB7}" dt="2025-03-13T03:00:03.697" v="6855" actId="20577"/>
          <ac:spMkLst>
            <pc:docMk/>
            <pc:sldMk cId="474106842" sldId="1559"/>
            <ac:spMk id="2" creationId="{632DE815-C0F8-1415-C215-EC006009284D}"/>
          </ac:spMkLst>
        </pc:spChg>
        <pc:spChg chg="mod">
          <ac:chgData name="Alfred Asterjadhi" userId="39de57b9-85c0-4fd1-aaac-8ca2b6560ad0" providerId="ADAL" clId="{6F91C6B6-C7CD-4B50-9CF6-479980899DB7}" dt="2025-03-13T03:07:51.793" v="6948"/>
          <ac:spMkLst>
            <pc:docMk/>
            <pc:sldMk cId="474106842" sldId="1559"/>
            <ac:spMk id="3" creationId="{D51A0C08-8BC8-8C77-401D-BC36ADF60923}"/>
          </ac:spMkLst>
        </pc:spChg>
      </pc:sldChg>
      <pc:sldChg chg="modSp add mod">
        <pc:chgData name="Alfred Asterjadhi" userId="39de57b9-85c0-4fd1-aaac-8ca2b6560ad0" providerId="ADAL" clId="{6F91C6B6-C7CD-4B50-9CF6-479980899DB7}" dt="2025-03-13T03:08:11.940" v="6949"/>
        <pc:sldMkLst>
          <pc:docMk/>
          <pc:sldMk cId="473126591" sldId="1560"/>
        </pc:sldMkLst>
        <pc:spChg chg="mod">
          <ac:chgData name="Alfred Asterjadhi" userId="39de57b9-85c0-4fd1-aaac-8ca2b6560ad0" providerId="ADAL" clId="{6F91C6B6-C7CD-4B50-9CF6-479980899DB7}" dt="2025-03-13T03:00:05.674" v="6856" actId="20577"/>
          <ac:spMkLst>
            <pc:docMk/>
            <pc:sldMk cId="473126591" sldId="1560"/>
            <ac:spMk id="2" creationId="{4430B623-ACE3-7239-D938-8D10E60CF26D}"/>
          </ac:spMkLst>
        </pc:spChg>
        <pc:spChg chg="mod">
          <ac:chgData name="Alfred Asterjadhi" userId="39de57b9-85c0-4fd1-aaac-8ca2b6560ad0" providerId="ADAL" clId="{6F91C6B6-C7CD-4B50-9CF6-479980899DB7}" dt="2025-03-13T03:08:11.940" v="6949"/>
          <ac:spMkLst>
            <pc:docMk/>
            <pc:sldMk cId="473126591" sldId="1560"/>
            <ac:spMk id="3" creationId="{9A770EC7-1E3A-1B14-8364-6BD6E45F70BF}"/>
          </ac:spMkLst>
        </pc:spChg>
      </pc:sldChg>
      <pc:sldChg chg="modSp new mod">
        <pc:chgData name="Alfred Asterjadhi" userId="39de57b9-85c0-4fd1-aaac-8ca2b6560ad0" providerId="ADAL" clId="{6F91C6B6-C7CD-4B50-9CF6-479980899DB7}" dt="2025-03-13T04:37:22.671" v="7366" actId="20577"/>
        <pc:sldMkLst>
          <pc:docMk/>
          <pc:sldMk cId="2049066175" sldId="1561"/>
        </pc:sldMkLst>
        <pc:spChg chg="mod">
          <ac:chgData name="Alfred Asterjadhi" userId="39de57b9-85c0-4fd1-aaac-8ca2b6560ad0" providerId="ADAL" clId="{6F91C6B6-C7CD-4B50-9CF6-479980899DB7}" dt="2025-03-13T03:30:51.434" v="7029" actId="20577"/>
          <ac:spMkLst>
            <pc:docMk/>
            <pc:sldMk cId="2049066175" sldId="1561"/>
            <ac:spMk id="2" creationId="{6F7C5208-A5EC-6CA1-4DC2-93005122DC93}"/>
          </ac:spMkLst>
        </pc:spChg>
        <pc:spChg chg="mod">
          <ac:chgData name="Alfred Asterjadhi" userId="39de57b9-85c0-4fd1-aaac-8ca2b6560ad0" providerId="ADAL" clId="{6F91C6B6-C7CD-4B50-9CF6-479980899DB7}" dt="2025-03-13T04:37:22.671" v="7366" actId="20577"/>
          <ac:spMkLst>
            <pc:docMk/>
            <pc:sldMk cId="2049066175" sldId="1561"/>
            <ac:spMk id="3" creationId="{51E83954-C753-5AD7-25AD-2E496A896778}"/>
          </ac:spMkLst>
        </pc:spChg>
      </pc:sldChg>
      <pc:sldChg chg="modSp add mod">
        <pc:chgData name="Alfred Asterjadhi" userId="39de57b9-85c0-4fd1-aaac-8ca2b6560ad0" providerId="ADAL" clId="{6F91C6B6-C7CD-4B50-9CF6-479980899DB7}" dt="2025-03-13T04:35:59.622" v="7354" actId="20577"/>
        <pc:sldMkLst>
          <pc:docMk/>
          <pc:sldMk cId="1843795941" sldId="1562"/>
        </pc:sldMkLst>
        <pc:spChg chg="mod">
          <ac:chgData name="Alfred Asterjadhi" userId="39de57b9-85c0-4fd1-aaac-8ca2b6560ad0" providerId="ADAL" clId="{6F91C6B6-C7CD-4B50-9CF6-479980899DB7}" dt="2025-03-13T03:16:06.075" v="6951" actId="20577"/>
          <ac:spMkLst>
            <pc:docMk/>
            <pc:sldMk cId="1843795941" sldId="1562"/>
            <ac:spMk id="2" creationId="{FE80ECD5-8391-4B95-D074-A9538C153229}"/>
          </ac:spMkLst>
        </pc:spChg>
        <pc:spChg chg="mod">
          <ac:chgData name="Alfred Asterjadhi" userId="39de57b9-85c0-4fd1-aaac-8ca2b6560ad0" providerId="ADAL" clId="{6F91C6B6-C7CD-4B50-9CF6-479980899DB7}" dt="2025-03-13T04:35:59.622" v="7354" actId="20577"/>
          <ac:spMkLst>
            <pc:docMk/>
            <pc:sldMk cId="1843795941" sldId="1562"/>
            <ac:spMk id="3" creationId="{450D2F17-800E-8B9B-EB82-1017C65454D1}"/>
          </ac:spMkLst>
        </pc:spChg>
      </pc:sldChg>
      <pc:sldMasterChg chg="modSp mod">
        <pc:chgData name="Alfred Asterjadhi" userId="39de57b9-85c0-4fd1-aaac-8ca2b6560ad0" providerId="ADAL" clId="{6F91C6B6-C7CD-4B50-9CF6-479980899DB7}" dt="2025-03-11T17:20:31.630" v="5068" actId="6549"/>
        <pc:sldMasterMkLst>
          <pc:docMk/>
          <pc:sldMasterMk cId="0" sldId="2147483648"/>
        </pc:sldMasterMkLst>
        <pc:spChg chg="mod">
          <ac:chgData name="Alfred Asterjadhi" userId="39de57b9-85c0-4fd1-aaac-8ca2b6560ad0" providerId="ADAL" clId="{6F91C6B6-C7CD-4B50-9CF6-479980899DB7}" dt="2025-03-11T17:20:31.630" v="5068"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2007-04-00bn-pdt-mac-p-edca.doc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454-00-00bn-pdt-mac-dso.docx" TargetMode="External"/><Relationship Id="rId4" Type="http://schemas.openxmlformats.org/officeDocument/2006/relationships/hyperlink" Target="https://mentor.ieee.org/802.11/dcn/25/11-25-0244-03-00bn-pdt-mac-ap-id-assign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875-00-00bn-mlmd-architecture.pptx" TargetMode="External"/><Relationship Id="rId13"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38-00-00bn-considerations-on-coordinated-npca.pptx" TargetMode="External"/><Relationship Id="rId7" Type="http://schemas.openxmlformats.org/officeDocument/2006/relationships/hyperlink" Target="https://mentor.ieee.org/802.11/dcn/24/11-24-1874-00-00bn-further-details-on-improving-roaming-between-mlds.pptx" TargetMode="External"/><Relationship Id="rId12"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750-00-00bn-managed-on-channel-p2p-communication-and-simulation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2-00-00bn-opportunistic-channel-access-mechanism-for-buffer-reporting.pptx" TargetMode="External"/><Relationship Id="rId11" Type="http://schemas.openxmlformats.org/officeDocument/2006/relationships/hyperlink" Target="https://mentor.ieee.org/802.11/dcn/24/11-24-1880-00-00bn-solutions-for-beacon-bloating.pptx" TargetMode="External"/><Relationship Id="rId5" Type="http://schemas.openxmlformats.org/officeDocument/2006/relationships/hyperlink" Target="https://mentor.ieee.org/802.11/dcn/24/11-24-1867-00-00bn-further-consideration-for-npca-operation.pptx" TargetMode="External"/><Relationship Id="rId15" Type="http://schemas.openxmlformats.org/officeDocument/2006/relationships/hyperlink" Target="https://mentor.ieee.org/802.11/dcn/24/11-24-1889-00-00bn-seamless-roaming-follow-up-1.pptx" TargetMode="External"/><Relationship Id="rId10"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4/11-24-1863-00-00bn-performance-benefits-of-dso.pptx" TargetMode="External"/><Relationship Id="rId9" Type="http://schemas.openxmlformats.org/officeDocument/2006/relationships/hyperlink" Target="https://mentor.ieee.org/802.11/dcn/24/11-24-1878-00-00bn-obss-bandwidth-ambiguity-in-npca.pptx" TargetMode="External"/><Relationship Id="rId14" Type="http://schemas.openxmlformats.org/officeDocument/2006/relationships/hyperlink" Target="https://mentor.ieee.org/802.11/dcn/24/11-24-1884-00-00bn-signaling-considerations-for-seamless-roam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095-01-00bn-practical-mapc-scenarios.pptx" TargetMode="External"/><Relationship Id="rId2" Type="http://schemas.openxmlformats.org/officeDocument/2006/relationships/hyperlink" Target="https://mentor.ieee.org/802.11/dcn/24/11-24-1890-00-00bn-seamless-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99-00-00bn-uhr-scs-enhancements.pptx" TargetMode="External"/><Relationship Id="rId5" Type="http://schemas.openxmlformats.org/officeDocument/2006/relationships/hyperlink" Target="https://mentor.ieee.org/802.11/dcn/24/11-24-1898-00-00bn-low-latency-roaming-flow.pptx" TargetMode="External"/><Relationship Id="rId4" Type="http://schemas.openxmlformats.org/officeDocument/2006/relationships/hyperlink" Target="https://mentor.ieee.org/802.11/dcn/24/11-24-1897-00-00bn-control-frame-protection-keys.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2051-01-00bn-negotiable-ampdu-operations-for-the-sta-power-save.pptx" TargetMode="External"/><Relationship Id="rId2" Type="http://schemas.openxmlformats.org/officeDocument/2006/relationships/hyperlink" Target="https://mentor.ieee.org/802.11/dcn/24/11-24-2050-01-00bn-uhr-txop-power-save-for-the-sta-low-power.ppt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019-00-00bn-issues-on-dps-mode-change.pptx" TargetMode="External"/><Relationship Id="rId2" Type="http://schemas.openxmlformats.org/officeDocument/2006/relationships/hyperlink" Target="https://mentor.ieee.org/802.11/dcn/25/11-25-0011-00-00bn-co-rtwt-follow-up.ppt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151-00-00bn-fairness-problem-in-pedca.pptx" TargetMode="External"/><Relationship Id="rId4" Type="http://schemas.openxmlformats.org/officeDocument/2006/relationships/hyperlink" Target="https://mentor.ieee.org/802.11/dcn/25/11-25-0087-00-00bn-co-triggering-frame-design-for-cobf.ppt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5/11-25-0189-01-00bn-elicitation-of-response-transmissions-in-coordinated-spatial-reus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5/11-25-0343-00-00bn-consideration-on-multi-ap-framework-for-co-sr.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5/11-25-0450-02-00bn-ifcs-discussion.pptx" TargetMode="Externa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103-00-00bn-simplified-carrier-synchronization-for-cobf-transmissions.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1914-00-00bn-further-considerations-on-npca.pptx" TargetMode="External"/><Relationship Id="rId3" Type="http://schemas.openxmlformats.org/officeDocument/2006/relationships/hyperlink" Target="https://mentor.ieee.org/802.11/dcn/24/11-24-1750-00-00bn-managed-on-channel-p2p-communication-and-simulations-follow-up.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7-00-00bn-further-consideration-for-npca-operation.pptx" TargetMode="External"/><Relationship Id="rId5" Type="http://schemas.openxmlformats.org/officeDocument/2006/relationships/hyperlink" Target="https://mentor.ieee.org/802.11/dcn/24/11-24-1838-00-00bn-considerations-on-coordinated-npca.pptx" TargetMode="External"/><Relationship Id="rId4" Type="http://schemas.openxmlformats.org/officeDocument/2006/relationships/hyperlink" Target="https://mentor.ieee.org/802.11/dcn/24/11-24-2076-00-00bn-tdls-over-off-channel.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5/11-25-0296-02-00bn-ieee-802-11bn-cc50-comments-on-d0-1.xlsx" TargetMode="External"/><Relationship Id="rId2" Type="http://schemas.openxmlformats.org/officeDocument/2006/relationships/hyperlink" Target="https://mentor.ieee.org/802.11/dcn/25/11-25-0301-00-00bn-tgbn-editor-s-report.ppt" TargetMode="External"/><Relationship Id="rId1" Type="http://schemas.openxmlformats.org/officeDocument/2006/relationships/slideLayout" Target="../slideLayouts/slideLayout2.xml"/><Relationship Id="rId4" Type="http://schemas.openxmlformats.org/officeDocument/2006/relationships/hyperlink" Target="https://mentor.ieee.org/802.11/dcn/24/11-24-1682-04-00bn-tgbn-guideline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09-00-00bn-tgbn-january-2025-to-march-2025-teleconferences-minutes.docx" TargetMode="External"/><Relationship Id="rId2" Type="http://schemas.openxmlformats.org/officeDocument/2006/relationships/hyperlink" Target="https://mentor.ieee.org/802.11/dcn/25/11-25-0239-00-00bn-tgbn-january-2025-meeting-minute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2060-01-00bn-csr-cobf-protocol-design.pptx" TargetMode="External"/><Relationship Id="rId3" Type="http://schemas.openxmlformats.org/officeDocument/2006/relationships/hyperlink" Target="https://mentor.ieee.org/802.11/dcn/25/11-25-0087-00-00bn-co-triggering-frame-design-for-cobf.pptx" TargetMode="External"/><Relationship Id="rId7" Type="http://schemas.openxmlformats.org/officeDocument/2006/relationships/hyperlink" Target="https://mentor.ieee.org/802.11/dcn/24/11-24-2059-01-00bn-discussion-on-initial-frame-exchange-in-csr-cobf.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2-01-00bn-cobf-frame-sequences-and-signaling-details.pptx" TargetMode="External"/><Relationship Id="rId5" Type="http://schemas.openxmlformats.org/officeDocument/2006/relationships/hyperlink" Target="https://mentor.ieee.org/802.11/dcn/25/11-25-0248-00-00bn-partial-bandwidth-sounding-for-co-bf.pptx" TargetMode="External"/><Relationship Id="rId4" Type="http://schemas.openxmlformats.org/officeDocument/2006/relationships/hyperlink" Target="https://mentor.ieee.org/802.11/dcn/25/11-25-0247-00-00bn-m-ap-cobf-sounding-sequence.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397-00-00bn-spatial-streams-indication-for-cobf-tf-and-ppdu.pptx" TargetMode="External"/><Relationship Id="rId3" Type="http://schemas.openxmlformats.org/officeDocument/2006/relationships/hyperlink" Target="https://mentor.ieee.org/802.11/dcn/25/11-25-0103-00-00bn-simplified-carrier-synchronization-for-cobf-transmissions.pptx" TargetMode="External"/><Relationship Id="rId7" Type="http://schemas.openxmlformats.org/officeDocument/2006/relationships/hyperlink" Target="https://mentor.ieee.org/802.11/dcn/25/11-25-0389-00-00bn-information-exchange-in-the-cobf-transmission-phase.ppt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1-00-00bn-some-open-issues-on-cobf.pptx" TargetMode="External"/><Relationship Id="rId11"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362-00-00bn-improvement-on-co-bf-sounding.pptx" TargetMode="External"/><Relationship Id="rId10"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283-01-00bn-inter-ap-carrier-synchronization-for-coordinated-beamforming-cobf.pptx" TargetMode="External"/><Relationship Id="rId9" Type="http://schemas.openxmlformats.org/officeDocument/2006/relationships/hyperlink" Target="https://mentor.ieee.org/802.11/dcn/25/11-25-0399-00-00bn-cobf-cosr-design-follow-up.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2125-00-00bn-handling-asymmetric-switching-for-non-primary-channel-access.pptx" TargetMode="External"/><Relationship Id="rId3" Type="http://schemas.openxmlformats.org/officeDocument/2006/relationships/hyperlink" Target="https://mentor.ieee.org/802.11/dcn/24/11-24-2061-00-00bn-usage-of-npca-in-m-ap-coordination.pptx" TargetMode="External"/><Relationship Id="rId7" Type="http://schemas.openxmlformats.org/officeDocument/2006/relationships/hyperlink" Target="https://mentor.ieee.org/802.11/dcn/24/11-24-2110-00-00bn-impact-of-hidden-nodes-on-npca-performance.pptx" TargetMode="External"/><Relationship Id="rId2" Type="http://schemas.openxmlformats.org/officeDocument/2006/relationships/hyperlink" Target="https://mentor.ieee.org/802.11/dcn/25/11-25-0244-03-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92-00-00bn-considerations-on-npca-follow-up.pptx" TargetMode="External"/><Relationship Id="rId5" Type="http://schemas.openxmlformats.org/officeDocument/2006/relationships/hyperlink" Target="https://mentor.ieee.org/802.11/dcn/24/11-24-2089-01-00bn-npca-primary-channel-selection.pptx" TargetMode="External"/><Relationship Id="rId4" Type="http://schemas.openxmlformats.org/officeDocument/2006/relationships/hyperlink" Target="https://mentor.ieee.org/802.11/dcn/24/11-24-2088-01-00bn-npca-primary-channel-access.pptx" TargetMode="External"/><Relationship Id="rId9" Type="http://schemas.openxmlformats.org/officeDocument/2006/relationships/hyperlink" Target="https://mentor.ieee.org/802.11/dcn/24/11-24-2139-00-00bn-non-primary-channel-access-with-mlo.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109-00-00bn-uhr-receive-procedure.pptx" TargetMode="External"/><Relationship Id="rId3" Type="http://schemas.openxmlformats.org/officeDocument/2006/relationships/hyperlink" Target="https://mentor.ieee.org/802.11/dcn/25/11-25-0397-00-00bn-spatial-streams-indication-for-cobf-tf-and-ppdu.pptx" TargetMode="External"/><Relationship Id="rId7" Type="http://schemas.openxmlformats.org/officeDocument/2006/relationships/hyperlink" Target="https://mentor.ieee.org/802.11/dcn/25/11-25-0098-00-00bn-receiver-specification.pptx" TargetMode="External"/><Relationship Id="rId2" Type="http://schemas.openxmlformats.org/officeDocument/2006/relationships/hyperlink" Target="https://mentor.ieee.org/802.11/dcn/25/11-25-0389-00-00bn-information-exchange-in-the-cobf-transmission-phase.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399-00-00bn-cobf-cosr-design-follow-up.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056-00-00bn-on-the-interoperability-between-npca-and-cr-twt.pptx" TargetMode="External"/><Relationship Id="rId3" Type="http://schemas.openxmlformats.org/officeDocument/2006/relationships/hyperlink" Target="https://mentor.ieee.org/802.11/dcn/24/11-24-2125-00-00bn-handling-asymmetric-switching-for-non-primary-channel-access.pptx" TargetMode="External"/><Relationship Id="rId7" Type="http://schemas.openxmlformats.org/officeDocument/2006/relationships/hyperlink" Target="https://mentor.ieee.org/802.11/dcn/25/11-25-0008-00-00bn-an-optimization-for-npca.pptx" TargetMode="External"/><Relationship Id="rId2" Type="http://schemas.openxmlformats.org/officeDocument/2006/relationships/hyperlink" Target="https://mentor.ieee.org/802.11/dcn/24/11-24-2007-04-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3-00-00bn-npca-follow-up.pptx" TargetMode="External"/><Relationship Id="rId11" Type="http://schemas.openxmlformats.org/officeDocument/2006/relationships/hyperlink" Target="https://mentor.ieee.org/802.11/dcn/25/11-25-0138-00-00bn-further-considerations-on-npca-switching-operation.pptx" TargetMode="External"/><Relationship Id="rId5" Type="http://schemas.openxmlformats.org/officeDocument/2006/relationships/hyperlink" Target="https://mentor.ieee.org/802.11/dcn/25/11-25-0001-00-00bn-discussion-on-different-view-problem-of-npca.pptx" TargetMode="External"/><Relationship Id="rId10" Type="http://schemas.openxmlformats.org/officeDocument/2006/relationships/hyperlink" Target="https://mentor.ieee.org/802.11/dcn/25/11-25-0125-00-00bn-interoperability-of-npca-primary-channel-switching-conditions.pptx" TargetMode="External"/><Relationship Id="rId4" Type="http://schemas.openxmlformats.org/officeDocument/2006/relationships/hyperlink" Target="https://mentor.ieee.org/802.11/dcn/24/11-24-2141-00-00bn-npca-operation-with-multi-link-device.pptx" TargetMode="External"/><Relationship Id="rId9" Type="http://schemas.openxmlformats.org/officeDocument/2006/relationships/hyperlink" Target="https://mentor.ieee.org/802.11/dcn/25/11-25-0123-00-00bn-further-considerations-on-npca-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0392-00-00bn-transmit-and-receive-specifications-for-new-mcs-in-11bn.pptx" TargetMode="External"/><Relationship Id="rId3" Type="http://schemas.openxmlformats.org/officeDocument/2006/relationships/hyperlink" Target="https://mentor.ieee.org/802.11/dcn/25/11-25-0361-00-00bn-issue-on-elr-ppdu-length-indication.pptx" TargetMode="External"/><Relationship Id="rId7" Type="http://schemas.openxmlformats.org/officeDocument/2006/relationships/hyperlink" Target="https://mentor.ieee.org/802.11/dcn/25/11-25-0354-00-00bn-transmit-constellation-error-for-additional-mcss.pptx" TargetMode="External"/><Relationship Id="rId2" Type="http://schemas.openxmlformats.org/officeDocument/2006/relationships/hyperlink" Target="https://mentor.ieee.org/802.11/dcn/25/11-25-0333-00-00bn-consideration-on-elr-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7-00-00bn-im-pilot-indices-for-ofdma-transmissions.pptx" TargetMode="External"/><Relationship Id="rId5" Type="http://schemas.openxmlformats.org/officeDocument/2006/relationships/hyperlink" Target="https://mentor.ieee.org/802.11/dcn/25/11-25-0344-00-00bn-discussion-on-design-of-interference-mitigation-pilots.pptx" TargetMode="External"/><Relationship Id="rId4" Type="http://schemas.openxmlformats.org/officeDocument/2006/relationships/hyperlink" Target="https://mentor.ieee.org/802.11/dcn/25/11-25-0427-00-00bn-packet-detection-for-elr.pptx" TargetMode="External"/><Relationship Id="rId9" Type="http://schemas.openxmlformats.org/officeDocument/2006/relationships/hyperlink" Target="https://mentor.ieee.org/802.11/dcn/25/11-25-0410-00-00bn-new-mcs-capability-follow-up.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872-00-00bn-opportunistic-channel-access-mechanism-for-buffer-reporting.pptx" TargetMode="External"/><Relationship Id="rId2" Type="http://schemas.openxmlformats.org/officeDocument/2006/relationships/hyperlink" Target="https://mentor.ieee.org/802.11/dcn/24/11-24-1863-00-00bn-performance-benefits-of-dso.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20-00-00bn-frame-format-design-for-high-priority-edca.pptx" TargetMode="External"/><Relationship Id="rId5" Type="http://schemas.openxmlformats.org/officeDocument/2006/relationships/hyperlink" Target="https://mentor.ieee.org/802.11/dcn/25/11-25-0110-02-00bn-on-the-harmonization-of-channel-access-policies-for-high-priority-edca.pdf" TargetMode="External"/><Relationship Id="rId4" Type="http://schemas.openxmlformats.org/officeDocument/2006/relationships/hyperlink" Target="https://mentor.ieee.org/802.11/dcn/25/11-25-0092-00-00bn-high-priority-edca-management.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5/11-25-0359-00-00bn-open-issues-for-60-mhz-dbw.pptx" TargetMode="External"/><Relationship Id="rId2" Type="http://schemas.openxmlformats.org/officeDocument/2006/relationships/hyperlink" Target="https://mentor.ieee.org/802.11/dcn/25/11-25-0358-00-00bn-open-topics-for-dru-on-60mhz.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396-00-00bn-discussion-on-ldpc-only-for-mu-mimo-in-11bn.pptx" TargetMode="External"/><Relationship Id="rId4" Type="http://schemas.openxmlformats.org/officeDocument/2006/relationships/hyperlink" Target="https://mentor.ieee.org/802.11/dcn/25/11-25-0394-00-00bn-dltf-design-for-60dbw.pptx" TargetMode="External"/></Relationships>
</file>

<file path=ppt/slides/_rels/slide64.xml.rels><?xml version="1.0" encoding="UTF-8" standalone="yes"?>
<Relationships xmlns="http://schemas.openxmlformats.org/package/2006/relationships"><Relationship Id="rId8" Type="http://schemas.openxmlformats.org/officeDocument/2006/relationships/hyperlink" Target="https://mentor.ieee.org/802.11/dcn/24/11-24-1884-00-00bn-signaling-considerations-for-seamless-roaming.pptx" TargetMode="External"/><Relationship Id="rId3" Type="http://schemas.openxmlformats.org/officeDocument/2006/relationships/hyperlink" Target="https://mentor.ieee.org/802.11/dcn/24/11-24-1874-01-00bn-further-details-on-improving-roaming-between-mlds.pptx" TargetMode="External"/><Relationship Id="rId7" Type="http://schemas.openxmlformats.org/officeDocument/2006/relationships/hyperlink" Target="https://mentor.ieee.org/802.11/dcn/24/11-24-1883-00-00bn-seamless-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2-00-00bn-link-setup-for-seamless-roaming.pptx" TargetMode="External"/><Relationship Id="rId11"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79-02-00bn-proposals-for-expeditious-discovery-of-aps-for-initial-association-and-roaming.pptx" TargetMode="External"/><Relationship Id="rId10"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75-00-00bn-mlmd-architecture.pptx" TargetMode="External"/><Relationship Id="rId9" Type="http://schemas.openxmlformats.org/officeDocument/2006/relationships/hyperlink" Target="https://mentor.ieee.org/802.11/dcn/24/11-24-1889-00-00bn-seamless-roaming-follow-up-1.ppt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4/11-24-0658-00-00bn-optimizing-roaming-scan.pptx" TargetMode="External"/><Relationship Id="rId3" Type="http://schemas.openxmlformats.org/officeDocument/2006/relationships/hyperlink" Target="https://mentor.ieee.org/802.11/dcn/24/11-24-1884-00-00bn-signaling-considerations-for-seamless-roaming.pptx" TargetMode="External"/><Relationship Id="rId7" Type="http://schemas.openxmlformats.org/officeDocument/2006/relationships/hyperlink" Target="https://mentor.ieee.org/802.11/dcn/24/11-24-0656-01-00bn-seamless-roaming-signaling-details.pptx" TargetMode="External"/><Relationship Id="rId2" Type="http://schemas.openxmlformats.org/officeDocument/2006/relationships/hyperlink" Target="https://mentor.ieee.org/802.11/dcn/25/11-25-0244-05-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89-00-00bn-seamless-roaming-follow-up-1.pptx"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4/11-24-2118-00-00bn-uplink-rssi-and-ap-transmit-power-for-effective-roaming.pptx" TargetMode="External"/><Relationship Id="rId3" Type="http://schemas.openxmlformats.org/officeDocument/2006/relationships/hyperlink" Target="https://mentor.ieee.org/802.11/dcn/24/11-24-1890-00-00bn-seamless-roaming-follow-up-2.pptx" TargetMode="External"/><Relationship Id="rId7" Type="http://schemas.openxmlformats.org/officeDocument/2006/relationships/hyperlink" Target="https://mentor.ieee.org/802.11/dcn/24/11-24-1894-00-00bn-smd-architecture.pptx" TargetMode="External"/><Relationship Id="rId12" Type="http://schemas.openxmlformats.org/officeDocument/2006/relationships/hyperlink" Target="https://mentor.ieee.org/802.11/dcn/24/11-24-2137-01-00bn-enable-daps-transmission-for-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58-00-00bn-optimizing-roaming-scan.pptx" TargetMode="External"/><Relationship Id="rId11" Type="http://schemas.openxmlformats.org/officeDocument/2006/relationships/hyperlink" Target="https://mentor.ieee.org/802.11/dcn/24/11-24-2129-00-00bn-aid-assignment-for-seamless-roaming.pptx" TargetMode="External"/><Relationship Id="rId5" Type="http://schemas.openxmlformats.org/officeDocument/2006/relationships/hyperlink" Target="https://mentor.ieee.org/802.11/dcn/24/11-24-0656-01-00bn-seamless-roaming-signaling-details.pptx" TargetMode="External"/><Relationship Id="rId10" Type="http://schemas.openxmlformats.org/officeDocument/2006/relationships/hyperlink" Target="https://mentor.ieee.org/802.11/dcn/24/11-24-2122-00-00bn-fast-rssi-measurement-follow-up.pptx" TargetMode="External"/><Relationship Id="rId4" Type="http://schemas.openxmlformats.org/officeDocument/2006/relationships/hyperlink" Target="https://mentor.ieee.org/802.11/dcn/24/11-24-1898-00-00bn-low-latency-roaming-flow.pptx" TargetMode="External"/><Relationship Id="rId9" Type="http://schemas.openxmlformats.org/officeDocument/2006/relationships/hyperlink" Target="https://mentor.ieee.org/802.11/dcn/24/11-24-2120-00-00bn-roaming-configuration-to-reduce-ping-pong.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2060-01-00bn-csr-cobf-protocol-design.pptx" TargetMode="External"/><Relationship Id="rId7" Type="http://schemas.openxmlformats.org/officeDocument/2006/relationships/hyperlink" Target="https://mentor.ieee.org/802.11/dcn/25/11-25-0375-00-00bn-txvector-parameters-for-multi-ap-coordination.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95-00-00bn-high-priority-channel-access-follow-up.pptx" TargetMode="External"/><Relationship Id="rId5" Type="http://schemas.openxmlformats.org/officeDocument/2006/relationships/hyperlink" Target="https://mentor.ieee.org/802.11/dcn/25/11-25-0162-00-00bn-ru-indication-to-reduce-scheduling-complexity.pptx" TargetMode="External"/><Relationship Id="rId4" Type="http://schemas.openxmlformats.org/officeDocument/2006/relationships/hyperlink" Target="https://mentor.ieee.org/802.11/dcn/25/11-25-0413-00-00bn-support-for-emlsr-during-cbf.ppt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D866D8C8-E576-DFDC-1BBA-6F3E14D8CE9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2025 meeting, and conf calls</a:t>
            </a:r>
          </a:p>
          <a:p>
            <a:pPr>
              <a:buFont typeface="Arial" panose="020B0604020202020204" pitchFamily="34" charset="0"/>
              <a:buChar char="•"/>
            </a:pPr>
            <a:r>
              <a:rPr lang="en-US" sz="1800" dirty="0"/>
              <a:t>Approve TGbn minutes from January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Monday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January 2025 meeting, and conf calls</a:t>
            </a:r>
          </a:p>
          <a:p>
            <a:pPr lvl="1">
              <a:lnSpc>
                <a:spcPct val="80000"/>
              </a:lnSpc>
              <a:buFont typeface="Arial" panose="020B0604020202020204" pitchFamily="34" charset="0"/>
              <a:buChar char="•"/>
            </a:pPr>
            <a:r>
              <a:rPr lang="en-US" altLang="en-US" sz="1000" dirty="0"/>
              <a:t>Approve TGbn minutes from January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kern="0" dirty="0"/>
              <a:t>Thursday PM1 (13:30-15:30)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4857926"/>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a:t>
                      </a:r>
                      <a:r>
                        <a:rPr lang="en-US" sz="1800" b="1" dirty="0">
                          <a:solidFill>
                            <a:srgbClr val="FF0000"/>
                          </a:solidFill>
                        </a:rPr>
                        <a:t>PHY/</a:t>
                      </a:r>
                      <a:r>
                        <a:rPr lang="en-US" sz="1800" b="1"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dirty="0">
                          <a:solidFill>
                            <a:srgbClr val="FF0000"/>
                          </a:solidFill>
                        </a:rPr>
                        <a:t>PHY/</a:t>
                      </a:r>
                      <a:r>
                        <a:rPr lang="en-US" sz="1800" b="1" dirty="0">
                          <a:solidFill>
                            <a:schemeClr val="tx1"/>
                          </a:solidFill>
                        </a:rPr>
                        <a:t>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9-14,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668023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25/0250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PDT on PHY Coordinated Spatial Reuse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PDT-Joint-NDP-Announcement frame format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p>
                      <a:pPr algn="ctr" fontAlgn="ctr"/>
                      <a:r>
                        <a:rPr lang="en-US" sz="800" b="0" i="0" u="none" strike="noStrike" dirty="0">
                          <a:solidFill>
                            <a:schemeClr val="tx1"/>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3"/>
                        </a:rPr>
                        <a:t>24/2007r4</a:t>
                      </a: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PDT-MAC-P EDCA</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25/0437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CC D0.1 subclause 37.11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25/0438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CC D0.1 subclause 9..3.1.8.6</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M-BA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25/244r3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err="1">
                          <a:solidFill>
                            <a:srgbClr val="00B050"/>
                          </a:solidFill>
                          <a:effectLst/>
                          <a:latin typeface="Times New Roman" panose="02020603050405020304" pitchFamily="18" charset="0"/>
                        </a:rPr>
                        <a:t>pdt</a:t>
                      </a:r>
                      <a:r>
                        <a:rPr lang="en-US" sz="800" b="0" i="0" u="none" strike="noStrike" dirty="0">
                          <a:solidFill>
                            <a:srgbClr val="00B050"/>
                          </a:solidFill>
                          <a:effectLst/>
                          <a:latin typeface="Times New Roman" panose="02020603050405020304" pitchFamily="18" charset="0"/>
                        </a:rPr>
                        <a:t>-mac-AP ID assignment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 SP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25/454r0</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PDT-MAC-DSO</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GB" sz="800" b="0" i="0" u="none" strike="noStrike" kern="1200" dirty="0">
                        <a:solidFill>
                          <a:schemeClr val="tx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486720956"/>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24/1750</a:t>
                      </a:r>
                      <a:endParaRPr lang="en-US" sz="9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Managed on-channel P2P communication and simulations - Follow up</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Iñaki Val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P2P</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24/1838</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Considerations on Coordinated NPCA</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Mahmoud Hasabelnaby</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24/1863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24/1867</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Consideration for NPCA Operation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Jeongki Kim</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24/1872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24/1874</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Details on Improving Roaming between MLDs</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Huang, Po-kai</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 </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24/1875</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MLMD Architecture</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Jarkko Kneckt</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 </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900" b="0" i="0" u="sng" strike="sngStrike" kern="1200" dirty="0">
                          <a:solidFill>
                            <a:srgbClr val="FF000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24/1878</a:t>
                      </a:r>
                      <a:endParaRPr lang="en-US" sz="9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OBSS bandwidth ambiguity in NPCA</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Gaurang Naik</a:t>
                      </a:r>
                      <a:endParaRPr lang="en-US" sz="9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9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a:solidFill>
                            <a:srgbClr val="FF0000"/>
                          </a:solidFill>
                          <a:effectLst/>
                          <a:latin typeface="Times New Roman" panose="02020603050405020304" pitchFamily="18" charset="0"/>
                          <a:ea typeface="MS Gothic" panose="020B0609070205080204" pitchFamily="49" charset="-128"/>
                        </a:rPr>
                        <a:t>NPCA</a:t>
                      </a:r>
                      <a:endParaRPr lang="en-US" sz="9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9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24/1879 </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Neel Krishnan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1"/>
                        </a:rPr>
                        <a:t>24/1880</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US" sz="9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24/1882</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Link Setup for Seamless 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Chittabrata Ghosh</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24/1883</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Seamless-Roaming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Giovanni Chisci</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24/1884</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Signaling considerations for seamless roaming</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Abhishek Patil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9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US" sz="9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24/1889</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Seamless roaming follow up 1</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93CCF-839B-28ED-38C0-984A388A2F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D2BAE-9B92-B7AC-9763-3C2F6A2000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5CE7C649-C768-67E8-EC86-57A70E4385E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9B1B84A-8A1F-CBCB-21E4-BAB8BAA294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ECF54D1E-B235-2B22-F4FF-4976076D2C4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13D6926-FFF3-DAC4-0F8C-3240AF36F83A}"/>
              </a:ext>
            </a:extLst>
          </p:cNvPr>
          <p:cNvGraphicFramePr>
            <a:graphicFrameLocks noGrp="1"/>
          </p:cNvGraphicFramePr>
          <p:nvPr>
            <p:extLst>
              <p:ext uri="{D42A27DB-BD31-4B8C-83A1-F6EECF244321}">
                <p14:modId xmlns:p14="http://schemas.microsoft.com/office/powerpoint/2010/main" val="55627443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24/1890</a:t>
                      </a:r>
                      <a:endParaRPr lang="en-GB" sz="9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3"/>
                        </a:rPr>
                        <a:t>24/1892</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24/1897</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5"/>
                        </a:rPr>
                        <a:t>24/1898</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Pooya Monajemi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24/1899</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UHR SCS Enhancements </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4879663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Optimizing Roaming Scan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7"/>
                        </a:rPr>
                        <a:t>24/1095</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Trigger Frame Protection </a:t>
                      </a: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Signaling</a:t>
                      </a:r>
                      <a:endParaRPr lang="en-US" sz="800" b="0" i="0" u="none" strike="sng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Po-Kai Huang</a:t>
                      </a:r>
                      <a:endParaRPr lang="en-US" sz="800" b="0" i="0" u="none" strike="sngStrike" dirty="0">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dirty="0">
                          <a:solidFill>
                            <a:srgbClr val="FF0000"/>
                          </a:solidFill>
                          <a:effectLst/>
                          <a:latin typeface="Times New Roman" panose="02020603050405020304" pitchFamily="18" charset="0"/>
                          <a:ea typeface="MS Gothic" panose="020B0609070205080204" pitchFamily="49" charset="-128"/>
                        </a:rPr>
                        <a:t>Security</a:t>
                      </a:r>
                      <a:endParaRPr lang="en-US" sz="800" b="1"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24/1914</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Further Considerations on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DongJu Cha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1184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05B72-1A16-2796-D2D0-8C9ED3860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CC2B2-9DA5-3E05-830A-4E3284B3C443}"/>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1328EF5A-0C8C-08CE-9444-B5BFB2603CF6}"/>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152082B-7494-DBA4-14C8-C6487240104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A6AB8DD-45FE-ECC7-BE0B-8EB3A92A1741}"/>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3FC4228-A2D0-15FB-4493-04672D96B6D5}"/>
              </a:ext>
            </a:extLst>
          </p:cNvPr>
          <p:cNvGraphicFramePr>
            <a:graphicFrameLocks noGrp="1"/>
          </p:cNvGraphicFramePr>
          <p:nvPr>
            <p:extLst>
              <p:ext uri="{D42A27DB-BD31-4B8C-83A1-F6EECF244321}">
                <p14:modId xmlns:p14="http://schemas.microsoft.com/office/powerpoint/2010/main" val="27078659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24/2050</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24/2051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24/2059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24/2061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Usage of NPCA in M-AP coordination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24/2076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TDLS-over-off-channel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P2P</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Protection-Improvement-for-CRTWT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24/2089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24/2092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Considerations on NPCA Follow Up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Iñaki Val Beitia</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Uplink RSSI and AP Transmit Power Information for Effective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Neel Nurani 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23828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7128B-F941-6030-BA74-F071C8EBBF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4C457-3EB3-6DEA-5DBE-380EA63241B5}"/>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AA9D3674-0DC8-73C8-82E8-DF4075B0FE2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6287867-9717-B4C8-8345-A59C49C3DFF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9568D8C-9881-D364-807E-EA56A5BAFE1E}"/>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A8D355F1-BDE0-A145-9E1D-3CED345D9C96}"/>
              </a:ext>
            </a:extLst>
          </p:cNvPr>
          <p:cNvGraphicFramePr>
            <a:graphicFrameLocks noGrp="1"/>
          </p:cNvGraphicFramePr>
          <p:nvPr>
            <p:extLst>
              <p:ext uri="{D42A27DB-BD31-4B8C-83A1-F6EECF244321}">
                <p14:modId xmlns:p14="http://schemas.microsoft.com/office/powerpoint/2010/main" val="21570818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Fast RSSI Measurement Follow-up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24/2123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HOL Blocking Issue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Frame-Sequence-for-CSR-and-CBF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Handling-Asymmetric-Switching-for-Non-Primary-Channel-Acces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Intention-Announcement-and-Feedback-in-Multi-AP-Coordination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24/2137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Enable DAPS Transmission for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with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Condition for Interference Channel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Operation with Multi-link Device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Longlong 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buffered data deliver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Hang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Discussion-on-different-view-problem-of-NPCA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6376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C9246-729B-F6C5-F2B4-C7EDF879B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E9DEF-2F4D-F39E-055F-E1AC25AB193C}"/>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576E3233-539E-B0EE-7109-1B73D136B9F8}"/>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97DA0D4-598D-BC57-1D70-9021086E463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1A8D21C-A682-D6A5-C6B7-9B6ABB043E8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E69601C-5D34-F548-77B4-A159109D5A6E}"/>
              </a:ext>
            </a:extLst>
          </p:cNvPr>
          <p:cNvGraphicFramePr>
            <a:graphicFrameLocks noGrp="1"/>
          </p:cNvGraphicFramePr>
          <p:nvPr>
            <p:extLst>
              <p:ext uri="{D42A27DB-BD31-4B8C-83A1-F6EECF244321}">
                <p14:modId xmlns:p14="http://schemas.microsoft.com/office/powerpoint/2010/main" val="220415863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of the unavailability information for IDC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Hank Hyeonjun Sung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Polling Phase for the Co-TDMA Procedure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Individually Addressed BSRP Trigger Frame and Multi-STA BlockAck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25/0071</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Kerstin Johnsson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DSO</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25/0083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Issue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High-Priority EDCA Management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Mikhail Liubogoshchev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25/0098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On Mandatory and Optional 11bn Feature</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Jianhan Liu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Miscellaneous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25/0103</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47251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2405F-BAE1-917E-4AD6-3164ABB032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FDEC2-C4FC-0EEF-4FE4-5F12BC54C618}"/>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81B3AA14-D78D-3024-221A-9A5E010CAD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12ED8A97-729C-33B1-1E05-59981178B9D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4B2FAF1-4939-DEA2-D73B-670B003FC70F}"/>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73CB38E0-427D-B58F-C55E-1EDA46B15C60}"/>
              </a:ext>
            </a:extLst>
          </p:cNvPr>
          <p:cNvGraphicFramePr>
            <a:graphicFrameLocks noGrp="1"/>
          </p:cNvGraphicFramePr>
          <p:nvPr>
            <p:extLst>
              <p:ext uri="{D42A27DB-BD31-4B8C-83A1-F6EECF244321}">
                <p14:modId xmlns:p14="http://schemas.microsoft.com/office/powerpoint/2010/main" val="377540391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 </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Scheduling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Bian Tong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fairness issue for MAP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25/0120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Format Design for High-Priority 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Client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25/0125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Interoperability of NPCA primary channel switching conditions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 DSO operation and P2P links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Operating Mode Notification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Switching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r h="278505">
                <a:tc gridSpan="6">
                  <a:txBody>
                    <a:bodyPr/>
                    <a:lstStyle/>
                    <a:p>
                      <a:pPr algn="ctr" fontAlgn="ctr"/>
                      <a:r>
                        <a:rPr lang="en-GB" sz="800" b="0" i="0" u="none" strike="noStrike" dirty="0">
                          <a:solidFill>
                            <a:srgbClr val="FF0000"/>
                          </a:solidFill>
                          <a:effectLst/>
                          <a:latin typeface="Times New Roman" panose="02020603050405020304" pitchFamily="18" charset="0"/>
                        </a:rPr>
                        <a:t>End of Second Cut-Off</a:t>
                      </a:r>
                    </a:p>
                  </a:txBody>
                  <a:tcPr marL="9525" marR="9525" marT="9525" marB="0" anchor="ctr"/>
                </a:tc>
                <a:tc hMerge="1">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353513"/>
                  </a:ext>
                </a:extLst>
              </a:tr>
            </a:tbl>
          </a:graphicData>
        </a:graphic>
      </p:graphicFrame>
    </p:spTree>
    <p:extLst>
      <p:ext uri="{BB962C8B-B14F-4D97-AF65-F5344CB8AC3E}">
        <p14:creationId xmlns:p14="http://schemas.microsoft.com/office/powerpoint/2010/main" val="97378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1FA6F-40CE-84D8-8041-A10E3B15A2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3548E-8ABC-AF0B-4C2D-E871D98CD7F5}"/>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47F6B47-3688-72BE-842A-993D12C6871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F0AEF053-7B88-672B-0530-34DFA23BBE4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29D8CA0-97D6-6B70-D3E2-7A47AF200A7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4C202810-64E4-38F1-14F2-0E29CBA19040}"/>
              </a:ext>
            </a:extLst>
          </p:cNvPr>
          <p:cNvGraphicFramePr>
            <a:graphicFrameLocks noGrp="1"/>
          </p:cNvGraphicFramePr>
          <p:nvPr>
            <p:extLst>
              <p:ext uri="{D42A27DB-BD31-4B8C-83A1-F6EECF244321}">
                <p14:modId xmlns:p14="http://schemas.microsoft.com/office/powerpoint/2010/main" val="2350228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 25/0436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NAV setting for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24/0348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SMD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amsdu-operations-based-on-scs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Yanchao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25/0011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Co-RTWT-follow-up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STAs without NPCA Capability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25/0019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Issues-on-DPS-Mode-Change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Issues on DPS Mode Change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Context Transfer in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25/0087</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Co-Triggering Frame Design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 Insik Jung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25/0103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Carrier Synchronization for CoBF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Shuling (Julia) Feng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C-TDMA: Considerations for operating BW and primary channels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5"/>
                        </a:rPr>
                        <a:t>25/0151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Problem in 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RU indication to reduce scheduling complexity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Jiyang Bai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2972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D4E3F-474D-2C38-F672-21E1B6824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937C1-8016-81B0-4D0D-D5C77C3FA938}"/>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CD85FBAF-33F0-2610-6E3A-556AA8BFC6C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510019C-5471-371D-0CFB-65696B36C18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245C6E7-7E3B-C31D-1F8A-0C97C6BE25D6}"/>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92870B01-B510-A13A-F017-770137AEA6E6}"/>
              </a:ext>
            </a:extLst>
          </p:cNvPr>
          <p:cNvGraphicFramePr>
            <a:graphicFrameLocks noGrp="1"/>
          </p:cNvGraphicFramePr>
          <p:nvPr>
            <p:extLst>
              <p:ext uri="{D42A27DB-BD31-4B8C-83A1-F6EECF244321}">
                <p14:modId xmlns:p14="http://schemas.microsoft.com/office/powerpoint/2010/main" val="3870753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25/0189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Elicitation-of-response-transmissions-in-coordinated-spatial-reuse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Hassan Omar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 priority channel access-follow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management across multi link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for coex event-follow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25/0235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SCS Enhancement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Takuhiro Sato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Access Delay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John Wullert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CoBF Sounding Sequence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Partial Bandwidth Sounding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Co-SR-Power-Control-Considerations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25/0259</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Thoughts on ELR PHY modifications for high-mobility STAs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Azin Neishaboori</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25/0273</a:t>
                      </a:r>
                    </a:p>
                  </a:txBody>
                  <a:tcPr marL="9525" marR="9525" marT="9525" marB="0" anchor="ctr"/>
                </a:tc>
                <a:tc>
                  <a:txBody>
                    <a:bodyPr/>
                    <a:lstStyle/>
                    <a:p>
                      <a:pPr algn="l" fontAlgn="ctr"/>
                      <a:r>
                        <a:rPr lang="fr-FR" sz="800" b="0" i="0" u="none" strike="noStrike">
                          <a:solidFill>
                            <a:srgbClr val="000000"/>
                          </a:solidFill>
                          <a:effectLst/>
                          <a:latin typeface="Times New Roman" panose="02020603050405020304" pitchFamily="18" charset="0"/>
                        </a:rPr>
                        <a:t>Efficient Coex For Non-AP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 Additional Classes B or 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for Beacon and DTIM Groupcast Bursts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42150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1CE54-4BAF-CBE8-BEC5-CE5DFAA6D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B4953-7C70-78F1-BF3B-8832A38E1C2C}"/>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9F6110FA-EE5D-2B4F-F906-87155D00C2A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64FE4DB-B766-7A44-10A8-B2830E20CB5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CD5422F-AEBD-6450-3A00-09EACBA26446}"/>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3270B3B2-9EAF-42B9-6289-7197195E7A9E}"/>
              </a:ext>
            </a:extLst>
          </p:cNvPr>
          <p:cNvGraphicFramePr>
            <a:graphicFrameLocks noGrp="1"/>
          </p:cNvGraphicFramePr>
          <p:nvPr>
            <p:extLst>
              <p:ext uri="{D42A27DB-BD31-4B8C-83A1-F6EECF244321}">
                <p14:modId xmlns:p14="http://schemas.microsoft.com/office/powerpoint/2010/main" val="24383059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Co-RTWT Start Time Protection Rule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Follow Up on DRUs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Buffered DL Data Handling for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neighbor recommendation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Multi-STA Block Ack Enhancement for BSR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25/0283</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Inter-AP Carrier Synchronization for Coordinated Beamforming</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Bilal Sadiq</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25/0289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R-TWT Sharing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Gaius Wee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Trigger Enhancement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roaming-security-procedure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Xuwen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25/0333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Consideration on ELR for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Lei Zhou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25/0343</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Multi-AP framework for Co-SR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 Minotani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25/0344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Design of Interference Mitigation Pilots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7326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March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March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https://cvent.me/q5le5L</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B3349-4314-90B9-2939-B412F947D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A7DC1F-F230-4986-7839-4D6529BA0366}"/>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9BB5972-A040-2FE7-DED2-A2B0292D559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4A92D7B-6660-3919-CDC9-CD9A6F9C45E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D0B4970-2339-0A88-02AB-7EBC8C2163C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09E2770A-A804-D288-70CD-EB76D4FD5C5D}"/>
              </a:ext>
            </a:extLst>
          </p:cNvPr>
          <p:cNvGraphicFramePr>
            <a:graphicFrameLocks noGrp="1"/>
          </p:cNvGraphicFramePr>
          <p:nvPr>
            <p:extLst>
              <p:ext uri="{D42A27DB-BD31-4B8C-83A1-F6EECF244321}">
                <p14:modId xmlns:p14="http://schemas.microsoft.com/office/powerpoint/2010/main" val="33780505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25/0354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Transmit Constellation Error for Additional MCSs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25/0358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 Topics for DRU on 60MHz</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25/0359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 Issues for 60 MHz DBW</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25/0361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Issue on ELR PPDU Length Indication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25/0362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Improvement on Co-BF Sounding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sngStrike">
                          <a:solidFill>
                            <a:srgbClr val="FF0000"/>
                          </a:solidFill>
                          <a:effectLst/>
                          <a:latin typeface="Times New Roman" panose="02020603050405020304" pitchFamily="18" charset="0"/>
                        </a:rPr>
                        <a:t>25/0368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Co-BF CSI Feedback Discussions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Zigui Yang</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25/0375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TXVECTOR Parameters for Multi-AP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Discussion for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Multiple Shared AP Allocation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UHR Sounding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25/0381</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Some open issues on COBF </a:t>
                      </a:r>
                    </a:p>
                  </a:txBody>
                  <a:tcPr marL="857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p>
                      <a:pPr algn="ctr" rtl="0" fontAlgn="ctr"/>
                      <a:r>
                        <a:rPr lang="en-US" sz="800" b="0" i="0" u="none" strike="noStrike" dirty="0">
                          <a:solidFill>
                            <a:srgbClr val="00B050"/>
                          </a:solidFill>
                          <a:effectLst/>
                          <a:latin typeface="Times New Roman" panose="02020603050405020304" pitchFamily="18" charset="0"/>
                        </a:rPr>
                        <a:t>Ran 2SP</a:t>
                      </a:r>
                    </a:p>
                  </a:txBody>
                  <a:tcPr marL="9525" marR="9525" marT="9525" marB="0" anchor="ctr"/>
                </a:tc>
                <a:tc>
                  <a:txBody>
                    <a:bodyPr/>
                    <a:lstStyle/>
                    <a:p>
                      <a:pPr algn="ctr" rtl="0"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Roaming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25/0387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IM pilot indices for OFDMA transmissions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25/0389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Information Exchange in the CoBF Transmission Phase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25/0392</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Transmit and Receive Specifications for New MCS in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5837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CC229-7785-29F5-1FAC-6F0922086C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EA5D7-0B80-9E46-E6AC-82C88DCF67C1}"/>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C8E762E9-A6CB-AE40-7D91-F10DD795056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C1B6FDB-D436-897C-129E-2A6E4B087E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B453E25-9D94-EC4D-C09E-316F10D3F157}"/>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ADE4299A-B4F0-D0E7-15A8-B928DA54565D}"/>
              </a:ext>
            </a:extLst>
          </p:cNvPr>
          <p:cNvGraphicFramePr>
            <a:graphicFrameLocks noGrp="1"/>
          </p:cNvGraphicFramePr>
          <p:nvPr>
            <p:extLst>
              <p:ext uri="{D42A27DB-BD31-4B8C-83A1-F6EECF244321}">
                <p14:modId xmlns:p14="http://schemas.microsoft.com/office/powerpoint/2010/main" val="4255048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DLTF Design for 60DBW</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LDPC only for MU-MIMO in 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MU MIMO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Spatial Streams Indication for CoBF TF and PPDU</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25/0399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COBF/COSR Design 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You-Wei Chen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PHY design consideration </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25/0402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downlink operations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Bandwidth Expansion (DBE)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Through Target AP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25/0410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New MCS Capability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Ross J. Yu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Misc. CBF Topics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25/0412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Frame Sequences and Signaling Details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EMLSR-support-during-CBF</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087121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save - ICF required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76441074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02110734"/>
                  </a:ext>
                </a:extLst>
              </a:tr>
            </a:tbl>
          </a:graphicData>
        </a:graphic>
      </p:graphicFrame>
    </p:spTree>
    <p:extLst>
      <p:ext uri="{BB962C8B-B14F-4D97-AF65-F5344CB8AC3E}">
        <p14:creationId xmlns:p14="http://schemas.microsoft.com/office/powerpoint/2010/main" val="132553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624E9-BF35-86EB-69BA-27BE66BB2F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C6092-C879-559E-4085-A2202E822C85}"/>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CD68D8B0-0B2E-B28D-32CD-2A49FE06BA0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160959F-543C-DA76-F006-96EBB57A0F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F34764C-B160-9E95-FDF3-A1DF02188461}"/>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9630718C-D23A-CBA8-B641-20A1EED4CF5B}"/>
              </a:ext>
            </a:extLst>
          </p:cNvPr>
          <p:cNvGraphicFramePr>
            <a:graphicFrameLocks noGrp="1"/>
          </p:cNvGraphicFramePr>
          <p:nvPr>
            <p:extLst>
              <p:ext uri="{D42A27DB-BD31-4B8C-83A1-F6EECF244321}">
                <p14:modId xmlns:p14="http://schemas.microsoft.com/office/powerpoint/2010/main" val="31906206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TxOP based MAPC Schemes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25/0419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Reuse for NPCA Capable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ICF and NAV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 of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25/0427</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Packet Detection for ELR</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Sigurd Schelstraete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in-device-coexistence-signaling-details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Third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804754465"/>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25/201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Frame Processing Enhancements for TGbn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25-0184</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channel-measurement-announcement</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Kaikai Huang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445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Discussion on Coordinated NPCA Operation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Javier Perez-Ramirez</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NPCA</a:t>
                      </a: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1" i="0" u="none" strike="noStrike" dirty="0">
                          <a:solidFill>
                            <a:schemeClr val="tx1"/>
                          </a:solidFill>
                          <a:effectLst/>
                          <a:latin typeface="Times New Roman" panose="02020603050405020304" pitchFamily="18" charset="0"/>
                        </a:rPr>
                        <a:t>90</a:t>
                      </a:r>
                    </a:p>
                  </a:txBody>
                  <a:tcPr marL="9525" marR="9525" marT="9525" marB="0" anchor="ctr"/>
                </a:tc>
                <a:tc>
                  <a:txBody>
                    <a:bodyPr/>
                    <a:lstStyle/>
                    <a:p>
                      <a:pPr algn="l" fontAlgn="ctr"/>
                      <a:r>
                        <a:rPr lang="en-US" sz="800" b="1" i="0" u="none" strike="noStrike" dirty="0">
                          <a:solidFill>
                            <a:schemeClr val="tx1"/>
                          </a:solidFill>
                          <a:effectLst/>
                          <a:latin typeface="Times New Roman" panose="02020603050405020304" pitchFamily="18" charset="0"/>
                        </a:rPr>
                        <a:t>Discussion on Signaling for Dynamic QoS Change</a:t>
                      </a:r>
                    </a:p>
                  </a:txBody>
                  <a:tcPr marL="85725" marR="9525" marT="9525" marB="0" anchor="ctr"/>
                </a:tc>
                <a:tc>
                  <a:txBody>
                    <a:bodyPr/>
                    <a:lstStyle/>
                    <a:p>
                      <a:pPr algn="l" fontAlgn="ctr"/>
                      <a:r>
                        <a:rPr lang="en-US" sz="800" b="1" i="0" u="none" strike="noStrike" dirty="0">
                          <a:solidFill>
                            <a:schemeClr val="tx1"/>
                          </a:solidFill>
                          <a:effectLst/>
                          <a:latin typeface="Times New Roman" panose="02020603050405020304" pitchFamily="18" charset="0"/>
                        </a:rPr>
                        <a:t>Javier Perez-Ramirez</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QoS</a:t>
                      </a: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2"/>
                        </a:rPr>
                        <a:t>450</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IFCS Discussion</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Avner Epstein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chemeClr val="tx1"/>
                          </a:solidFill>
                          <a:effectLst/>
                          <a:latin typeface="Times New Roman" panose="02020603050405020304" pitchFamily="18" charset="0"/>
                        </a:rPr>
                        <a:t>ICF</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51666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93532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2/17/2025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24/1688</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2/24/2025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24/1918</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Pending 5 SP</a:t>
                      </a:r>
                    </a:p>
                    <a:p>
                      <a:pPr algn="ctr" fontAlgn="ctr"/>
                      <a:r>
                        <a:rPr lang="en-US" sz="800" b="0" i="0" u="none" strike="noStrike" dirty="0">
                          <a:solidFill>
                            <a:srgbClr val="00B050"/>
                          </a:solidFill>
                          <a:effectLst/>
                          <a:latin typeface="Times New Roman" panose="02020603050405020304" pitchFamily="18" charset="0"/>
                        </a:rPr>
                        <a:t>Ran 3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2/26/2025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24/1699r1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Yuki Yoshikawa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6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23/1897r0, 24/1879r0, 24/658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25/0081r0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25/0062</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3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11-24/1559r1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23/1873r0, 23/2003r1, 25/0144, 24/497r0, 24/1129r1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7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11-24/88, 11-24/815</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3/9/2025</a:t>
                      </a: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kern="1200" dirty="0">
                          <a:solidFill>
                            <a:schemeClr val="tx1"/>
                          </a:solidFill>
                          <a:effectLst/>
                          <a:latin typeface="Times New Roman" panose="02020603050405020304" pitchFamily="18" charset="0"/>
                          <a:ea typeface="+mn-ea"/>
                          <a:cs typeface="+mn-cs"/>
                        </a:rPr>
                        <a:t>11-22/2204, 11-23/2141, 11-23/843, 11-23/1496, 11-23/1892, 11-23/1913, 11-23/1935, 11-23/2027, 11-24/591, 11-24/1157r1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412r3</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4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413r0</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solidFill>
                  <a:srgbClr val="00B050"/>
                </a:solidFill>
              </a:rPr>
              <a:t>Review/Finalize Comment Assignments for CC50 – PHY tab (TGbn D0.1) – </a:t>
            </a:r>
            <a:r>
              <a:rPr lang="en-US" sz="1400" dirty="0">
                <a:solidFill>
                  <a:srgbClr val="00B050"/>
                </a:solidFill>
                <a:hlinkClick r:id="rId2">
                  <a:extLst>
                    <a:ext uri="{A12FA001-AC4F-418D-AE19-62706E023703}">
                      <ahyp:hlinkClr xmlns:ahyp="http://schemas.microsoft.com/office/drawing/2018/hyperlinkcolor" val="tx"/>
                    </a:ext>
                  </a:extLst>
                </a:hlinkClick>
              </a:rPr>
              <a:t>25/0296r1</a:t>
            </a:r>
            <a:endParaRPr lang="en-GB" sz="1400" dirty="0">
              <a:solidFill>
                <a:srgbClr val="00B050"/>
              </a:solidFill>
            </a:endParaRPr>
          </a:p>
          <a:p>
            <a:pPr lvl="0">
              <a:buFont typeface="Arial" panose="020B0604020202020204" pitchFamily="34" charset="0"/>
              <a:buChar char="•"/>
            </a:pPr>
            <a:r>
              <a:rPr lang="en-GB" sz="1400" dirty="0"/>
              <a:t>Submissions – CBF</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25/0083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CFO correction and related simplifications for COBF</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Sameer Vermani</a:t>
            </a:r>
          </a:p>
          <a:p>
            <a:pPr lvl="2">
              <a:buFont typeface="Arial" panose="020B0604020202020204" pitchFamily="34" charset="0"/>
              <a:buChar char="•"/>
            </a:pPr>
            <a:r>
              <a:rPr lang="en-US" sz="1000" kern="1200" dirty="0">
                <a:solidFill>
                  <a:srgbClr val="00B050"/>
                </a:solidFill>
                <a:latin typeface="Times New Roman" panose="02020603050405020304" pitchFamily="18" charset="0"/>
                <a:ea typeface="MS Gothic" panose="020B0609070205080204" pitchFamily="49" charset="-128"/>
              </a:rPr>
              <a:t>4 SPs: No objection</a:t>
            </a:r>
            <a:r>
              <a:rPr lang="en-US" sz="1000" dirty="0">
                <a:solidFill>
                  <a:srgbClr val="00B050"/>
                </a:solidFill>
              </a:rPr>
              <a:t> </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200" dirty="0">
                <a:solidFill>
                  <a:srgbClr val="00B050"/>
                </a:solidFill>
              </a:rPr>
              <a:t>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200" dirty="0">
                <a:solidFill>
                  <a:srgbClr val="00B050"/>
                </a:solidFill>
              </a:rPr>
              <a:t> </a:t>
            </a:r>
          </a:p>
          <a:p>
            <a:pPr lvl="1">
              <a:buFont typeface="Arial" panose="020B0604020202020204" pitchFamily="34" charset="0"/>
              <a:buChar char="•"/>
            </a:pPr>
            <a:r>
              <a:rPr lang="en-US" sz="1200" b="0" i="0" u="none" strike="sngStrike" dirty="0">
                <a:solidFill>
                  <a:srgbClr val="FF0000"/>
                </a:solidFill>
                <a:effectLst/>
                <a:latin typeface="Times New Roman" panose="02020603050405020304" pitchFamily="18" charset="0"/>
              </a:rPr>
              <a:t>25/0368</a:t>
            </a:r>
            <a:r>
              <a:rPr lang="en-US" sz="1200" strike="sngStrike" dirty="0">
                <a:solidFill>
                  <a:srgbClr val="FF0000"/>
                </a:solidFill>
              </a:rPr>
              <a:t> </a:t>
            </a:r>
            <a:r>
              <a:rPr lang="en-US" sz="1200" b="0" i="0" u="none" strike="sngStrike" dirty="0">
                <a:solidFill>
                  <a:srgbClr val="FF0000"/>
                </a:solidFill>
                <a:effectLst/>
                <a:latin typeface="Times New Roman" panose="02020603050405020304" pitchFamily="18" charset="0"/>
              </a:rPr>
              <a:t>Co-BF CSI Feedback Discussions	</a:t>
            </a:r>
            <a:r>
              <a:rPr lang="en-US" sz="1200" strike="sngStrike" dirty="0">
                <a:solidFill>
                  <a:srgbClr val="FF0000"/>
                </a:solidFill>
              </a:rPr>
              <a:t> 					</a:t>
            </a:r>
            <a:r>
              <a:rPr lang="en-US" sz="1200" b="0" i="0" u="none" strike="sngStrike" dirty="0" err="1">
                <a:solidFill>
                  <a:srgbClr val="FF0000"/>
                </a:solidFill>
                <a:effectLst/>
                <a:latin typeface="Times New Roman" panose="02020603050405020304" pitchFamily="18" charset="0"/>
              </a:rPr>
              <a:t>Zigui</a:t>
            </a:r>
            <a:r>
              <a:rPr lang="en-US" sz="1200" b="0" i="0" u="none" strike="sngStrike" dirty="0">
                <a:solidFill>
                  <a:srgbClr val="FF0000"/>
                </a:solidFill>
                <a:effectLst/>
                <a:latin typeface="Times New Roman" panose="02020603050405020304" pitchFamily="18" charset="0"/>
              </a:rPr>
              <a:t> Yang</a:t>
            </a:r>
            <a:r>
              <a:rPr lang="en-US" sz="1200" strike="sngStrike" dirty="0">
                <a:solidFill>
                  <a:srgbClr val="FF0000"/>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25/0389</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Information Exchange in the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Transmission Phase</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Alice Chen</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25/0397</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Spatial Streams Indication for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TF and PPDU</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Junghoon Suh</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25/0401</a:t>
            </a:r>
            <a:r>
              <a:rPr lang="en-US" sz="1200" dirty="0">
                <a:solidFill>
                  <a:schemeClr val="bg1">
                    <a:lumMod val="65000"/>
                  </a:schemeClr>
                </a:solidFill>
              </a:rPr>
              <a:t>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PHY design consideration </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Juan Fang</a:t>
            </a:r>
            <a:r>
              <a:rPr lang="en-US" sz="1200" dirty="0">
                <a:solidFill>
                  <a:schemeClr val="bg1">
                    <a:lumMod val="65000"/>
                  </a:schemeClr>
                </a:solidFill>
              </a:rPr>
              <a:t> </a:t>
            </a:r>
          </a:p>
          <a:p>
            <a:pPr lvl="1">
              <a:buFont typeface="Arial" panose="020B0604020202020204" pitchFamily="34" charset="0"/>
              <a:buChar char="•"/>
            </a:pPr>
            <a:r>
              <a:rPr lang="en-US" sz="1200" dirty="0">
                <a:solidFill>
                  <a:schemeClr val="bg1">
                    <a:lumMod val="65000"/>
                  </a:schemeClr>
                </a:solidFill>
              </a:rPr>
              <a:t>25/0399 COBF/COSR Design Follow-up						You-Wei Chen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70608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7F704-393A-8627-CB43-0623B9FE8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33EB4-6343-3EDF-1511-8BC2A7564398}"/>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FD72299-B43A-3481-56CA-807B1FA2C69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US" sz="1400" dirty="0">
                <a:solidFill>
                  <a:schemeClr val="bg1">
                    <a:lumMod val="75000"/>
                  </a:schemeClr>
                </a:solidFill>
              </a:rPr>
              <a:t>Review/Finalize Comment Assignments for CC50 – MAC tab (TGbn D0.1) – </a:t>
            </a:r>
            <a:r>
              <a:rPr lang="en-US" sz="1400" dirty="0">
                <a:solidFill>
                  <a:schemeClr val="bg1">
                    <a:lumMod val="75000"/>
                  </a:schemeClr>
                </a:solidFill>
                <a:hlinkClick r:id="rId2">
                  <a:extLst>
                    <a:ext uri="{A12FA001-AC4F-418D-AE19-62706E023703}">
                      <ahyp:hlinkClr xmlns:ahyp="http://schemas.microsoft.com/office/drawing/2018/hyperlinkcolor" val="tx"/>
                    </a:ext>
                  </a:extLst>
                </a:hlinkClick>
              </a:rPr>
              <a:t>25/0296r1</a:t>
            </a:r>
            <a:endParaRPr lang="en-GB" sz="1400" dirty="0">
              <a:solidFill>
                <a:schemeClr val="bg1">
                  <a:lumMod val="75000"/>
                </a:schemeClr>
              </a:solidFill>
            </a:endParaRPr>
          </a:p>
          <a:p>
            <a:pPr lvl="0">
              <a:buFont typeface="Arial" panose="020B0604020202020204" pitchFamily="34" charset="0"/>
              <a:buChar char="•"/>
            </a:pPr>
            <a:r>
              <a:rPr lang="en-GB" sz="1400" dirty="0"/>
              <a:t>Submissions – P2P + NPCA Part 1</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24/1750</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Managed on-channel P2P communication and simulations - Follow up</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Iñaki Val</a:t>
            </a:r>
            <a:r>
              <a:rPr lang="en-US" sz="1200" dirty="0">
                <a:solidFill>
                  <a:srgbClr val="00B050"/>
                </a:solidFill>
                <a:effectLst/>
              </a:rPr>
              <a:t> </a:t>
            </a:r>
          </a:p>
          <a:p>
            <a:pPr lvl="1">
              <a:buFont typeface="Arial" panose="020B0604020202020204" pitchFamily="34" charset="0"/>
              <a:buChar char="•"/>
            </a:pPr>
            <a:r>
              <a:rPr lang="en-GB"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24/2076</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TDLS-over-off-channel</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Liangxiao Xin</a:t>
            </a:r>
            <a:r>
              <a:rPr lang="en-GB" sz="1200" dirty="0">
                <a:solidFill>
                  <a:srgbClr val="00B050"/>
                </a:solidFill>
              </a:rPr>
              <a:t> </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24/1838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Considerations on Coordinated NPCA</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Mahmoud Hasabelnaby</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24/1867</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Further Consideration for NPCA Operation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Jeongki Kim</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GB" sz="12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24/1878</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OBSS bandwidth ambiguity in NPCA</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Gaurang Naik</a:t>
            </a:r>
            <a:r>
              <a:rPr lang="en-GB" sz="1200" dirty="0">
                <a:solidFill>
                  <a:schemeClr val="bg1">
                    <a:lumMod val="65000"/>
                  </a:schemeClr>
                </a:solidFill>
              </a:rPr>
              <a:t> </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24/1914</a:t>
            </a:r>
            <a:r>
              <a:rPr lang="en-GB" sz="1200" dirty="0">
                <a:solidFill>
                  <a:srgbClr val="00B050"/>
                </a:solidFill>
              </a:rPr>
              <a:t> Further Considerations on NPCA						DongJu Cha</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4FCA01EC-1F77-7216-8561-1947742E967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FDACDCC-6155-F60D-24CA-353F31413213}"/>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58244-C82A-3271-E652-8FA30BB2DB8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9844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2025 meeting, and conf calls</a:t>
            </a:r>
          </a:p>
          <a:p>
            <a:pPr>
              <a:lnSpc>
                <a:spcPct val="80000"/>
              </a:lnSpc>
              <a:buFont typeface="Arial" panose="020B0604020202020204" pitchFamily="34" charset="0"/>
              <a:buChar char="•"/>
            </a:pPr>
            <a:r>
              <a:rPr lang="en-US" altLang="en-US" sz="1800" dirty="0"/>
              <a:t>Approve TGbn minutes from January 2025 meeting</a:t>
            </a:r>
          </a:p>
          <a:p>
            <a:pPr>
              <a:lnSpc>
                <a:spcPct val="80000"/>
              </a:lnSpc>
              <a:buFont typeface="Arial" panose="020B0604020202020204" pitchFamily="34" charset="0"/>
              <a:buChar char="•"/>
            </a:pPr>
            <a:r>
              <a:rPr lang="en-US" sz="1800" dirty="0"/>
              <a:t>TGbn Editor’s Report</a:t>
            </a:r>
          </a:p>
          <a:p>
            <a:pPr>
              <a:lnSpc>
                <a:spcPct val="80000"/>
              </a:lnSpc>
              <a:buFont typeface="Arial" panose="020B0604020202020204" pitchFamily="34" charset="0"/>
              <a:buChar char="•"/>
            </a:pPr>
            <a:r>
              <a:rPr lang="en-US" sz="1800" dirty="0"/>
              <a:t>Comment Assignments for CC50 - (TGbn D0.1)</a:t>
            </a:r>
          </a:p>
          <a:p>
            <a:pPr>
              <a:lnSpc>
                <a:spcPct val="80000"/>
              </a:lnSpc>
              <a:buFont typeface="Arial" panose="020B0604020202020204" pitchFamily="34" charset="0"/>
              <a:buChar char="•"/>
            </a:pPr>
            <a:r>
              <a:rPr lang="en-US" altLang="en-US" sz="1800" dirty="0"/>
              <a:t>CR Guidelines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7" name="Picture 6">
            <a:extLst>
              <a:ext uri="{FF2B5EF4-FFF2-40B4-BE49-F238E27FC236}">
                <a16:creationId xmlns:a16="http://schemas.microsoft.com/office/drawing/2014/main" id="{0C1F7AA8-0600-0C2C-287C-6DCC33BC0742}"/>
              </a:ext>
            </a:extLst>
          </p:cNvPr>
          <p:cNvPicPr>
            <a:picLocks noChangeAspect="1"/>
          </p:cNvPicPr>
          <p:nvPr/>
        </p:nvPicPr>
        <p:blipFill>
          <a:blip r:embed="rId2"/>
          <a:stretch>
            <a:fillRect/>
          </a:stretch>
        </p:blipFill>
        <p:spPr>
          <a:xfrm>
            <a:off x="1010496" y="1689316"/>
            <a:ext cx="7123008" cy="4435259"/>
          </a:xfrm>
          <a:prstGeom prst="rect">
            <a:avLst/>
          </a:prstGeom>
        </p:spPr>
      </p:pic>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January interim</a:t>
            </a:r>
          </a:p>
          <a:p>
            <a:pPr marL="800100" lvl="1" indent="-342900">
              <a:buFont typeface="Arial" panose="020B0604020202020204" pitchFamily="34" charset="0"/>
              <a:buChar char="•"/>
            </a:pPr>
            <a:r>
              <a:rPr lang="en-US" sz="1600" dirty="0">
                <a:solidFill>
                  <a:schemeClr val="tx1"/>
                </a:solidFill>
              </a:rPr>
              <a:t>Held 6 telcos between January 2025 and March 2025 (</a:t>
            </a:r>
            <a:r>
              <a:rPr lang="en-US" sz="1600" dirty="0">
                <a:solidFill>
                  <a:schemeClr val="tx1"/>
                </a:solidFill>
                <a:hlinkClick r:id="rId2"/>
              </a:rPr>
              <a:t>11-25/0207r11</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~40 </a:t>
            </a:r>
            <a:r>
              <a:rPr lang="en-US" sz="1400" dirty="0"/>
              <a:t>submissions, 3 PDTs, ran ~ 5 straw polls covering a variety of topics</a:t>
            </a:r>
          </a:p>
          <a:p>
            <a:pPr marL="1657350" lvl="3" indent="-285750">
              <a:buFont typeface="Arial" panose="020B0604020202020204" pitchFamily="34" charset="0"/>
              <a:buChar char="•"/>
            </a:pPr>
            <a:r>
              <a:rPr lang="en-US" sz="1200" dirty="0">
                <a:solidFill>
                  <a:schemeClr val="tx1"/>
                </a:solidFill>
              </a:rPr>
              <a:t>CSR, NPCA, MAP, DRUs, C-RTWT, C-TDMA, roaming, sounding, CBF, </a:t>
            </a:r>
          </a:p>
          <a:p>
            <a:pPr marL="1657350" lvl="3" indent="-285750">
              <a:buFont typeface="Arial" panose="020B0604020202020204" pitchFamily="34" charset="0"/>
              <a:buChar char="•"/>
            </a:pPr>
            <a:r>
              <a:rPr lang="en-US" sz="1200" dirty="0">
                <a:solidFill>
                  <a:schemeClr val="tx1"/>
                </a:solidFill>
              </a:rPr>
              <a:t>Interference mitigation, SCS, security, TXOP sharing, coexistence, </a:t>
            </a:r>
          </a:p>
          <a:p>
            <a:pPr marL="1657350" lvl="3" indent="-285750">
              <a:buFont typeface="Arial" panose="020B0604020202020204" pitchFamily="34" charset="0"/>
              <a:buChar char="•"/>
            </a:pPr>
            <a:r>
              <a:rPr lang="en-US" sz="1200" dirty="0">
                <a:solidFill>
                  <a:schemeClr val="tx1"/>
                </a:solidFill>
              </a:rPr>
              <a:t>Dynamic subchannel operation (DSO), low latency, etc.</a:t>
            </a:r>
          </a:p>
          <a:p>
            <a:pPr marL="800100" lvl="1">
              <a:buFont typeface="Arial" panose="020B0604020202020204" pitchFamily="34" charset="0"/>
              <a:buChar char="•"/>
            </a:pPr>
            <a:r>
              <a:rPr lang="en-US" sz="1600" dirty="0">
                <a:solidFill>
                  <a:schemeClr val="tx1"/>
                </a:solidFill>
              </a:rPr>
              <a:t>Started/closed comment collection (CC50) on TGbn D0.1 </a:t>
            </a:r>
          </a:p>
          <a:p>
            <a:pPr marL="1200150" lvl="2">
              <a:buFont typeface="Arial" panose="020B0604020202020204" pitchFamily="34" charset="0"/>
              <a:buChar char="•"/>
            </a:pPr>
            <a:r>
              <a:rPr lang="en-US" sz="1400" dirty="0">
                <a:solidFill>
                  <a:schemeClr val="tx1"/>
                </a:solidFill>
              </a:rPr>
              <a:t>Received </a:t>
            </a:r>
            <a:r>
              <a:rPr lang="en-US" sz="1600" dirty="0">
                <a:solidFill>
                  <a:schemeClr val="tx1"/>
                </a:solidFill>
              </a:rPr>
              <a:t>~4000 comments, see </a:t>
            </a:r>
            <a:r>
              <a:rPr lang="en-US" sz="1600" dirty="0">
                <a:solidFill>
                  <a:schemeClr val="tx1"/>
                </a:solidFill>
                <a:hlinkClick r:id="rId3"/>
              </a:rPr>
              <a:t>11-25/0296</a:t>
            </a:r>
            <a:endParaRPr lang="en-US" sz="1600" dirty="0">
              <a:solidFill>
                <a:schemeClr val="tx1"/>
              </a:solidFill>
            </a:endParaRPr>
          </a:p>
          <a:p>
            <a:pPr>
              <a:buFont typeface="Arial" panose="020B0604020202020204" pitchFamily="34" charset="0"/>
              <a:buChar char="•"/>
            </a:pPr>
            <a:r>
              <a:rPr lang="en-US" sz="1800" dirty="0"/>
              <a:t>Targets for March plenary</a:t>
            </a:r>
          </a:p>
          <a:p>
            <a:pPr lvl="1">
              <a:buFont typeface="Arial" panose="020B0604020202020204" pitchFamily="34" charset="0"/>
              <a:buChar char="•"/>
            </a:pPr>
            <a:r>
              <a:rPr lang="en-US" sz="1600" dirty="0"/>
              <a:t>Complete comment assignment of comments and initiate comment resolution phase </a:t>
            </a:r>
          </a:p>
          <a:p>
            <a:pPr marL="800100" lvl="1" indent="-342900">
              <a:buFont typeface="Arial" panose="020B0604020202020204" pitchFamily="34" charset="0"/>
              <a:buChar char="•"/>
            </a:pPr>
            <a:r>
              <a:rPr lang="en-US" sz="1600" dirty="0"/>
              <a:t>Presentation of PDTs, CRD,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150</a:t>
            </a:r>
            <a:r>
              <a:rPr lang="en-US" sz="1400" dirty="0">
                <a:solidFill>
                  <a:schemeClr val="tx1"/>
                </a:solidFill>
              </a:rPr>
              <a:t> pending submissions and ~</a:t>
            </a:r>
            <a:r>
              <a:rPr lang="en-US" sz="1400" dirty="0">
                <a:solidFill>
                  <a:srgbClr val="FF0000"/>
                </a:solidFill>
              </a:rPr>
              <a:t>25</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Continue populating the TGbn SFD with approved concepts</a:t>
            </a:r>
          </a:p>
          <a:p>
            <a:pPr marL="800100" lvl="1">
              <a:buFont typeface="Arial" panose="020B0604020202020204" pitchFamily="34" charset="0"/>
              <a:buChar char="•"/>
            </a:pPr>
            <a:r>
              <a:rPr lang="en-US" sz="1600" dirty="0"/>
              <a:t>Work towards delivering TGbn D1.0.</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sz="2800" dirty="0"/>
              <a:t>Editor’s Report &amp; Assignments &amp; Guidelines</a:t>
            </a:r>
          </a:p>
        </p:txBody>
      </p:sp>
      <p:sp>
        <p:nvSpPr>
          <p:cNvPr id="10" name="Content Placeholder 9">
            <a:extLst>
              <a:ext uri="{FF2B5EF4-FFF2-40B4-BE49-F238E27FC236}">
                <a16:creationId xmlns:a16="http://schemas.microsoft.com/office/drawing/2014/main" id="{ECAABE64-6954-EEB5-5034-D67FCAF8B892}"/>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25/0301r0</a:t>
            </a:r>
            <a:r>
              <a:rPr lang="en-US" sz="1800" b="0" dirty="0">
                <a:solidFill>
                  <a:srgbClr val="00B050"/>
                </a:solidFill>
              </a:rPr>
              <a:t> Editor’s Report						Ross J. Yu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25/0296r2</a:t>
            </a:r>
            <a:r>
              <a:rPr lang="en-US" sz="1800" b="0" dirty="0">
                <a:solidFill>
                  <a:srgbClr val="00B050"/>
                </a:solidFill>
              </a:rPr>
              <a:t> Assignments for CC50 (TGbn D0.1) 		Ross J. Yu</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24/1682r4</a:t>
            </a:r>
            <a:r>
              <a:rPr lang="en-US" sz="1800" b="0" dirty="0">
                <a:solidFill>
                  <a:srgbClr val="00B050"/>
                </a:solidFill>
              </a:rPr>
              <a:t> </a:t>
            </a:r>
            <a:r>
              <a:rPr lang="en-US" sz="1800" b="0" dirty="0" err="1">
                <a:solidFill>
                  <a:srgbClr val="00B050"/>
                </a:solidFill>
              </a:rPr>
              <a:t>tgbn</a:t>
            </a:r>
            <a:r>
              <a:rPr lang="en-US" sz="1800" b="0" dirty="0">
                <a:solidFill>
                  <a:srgbClr val="00B050"/>
                </a:solidFill>
              </a:rPr>
              <a:t>-guidelines 						Alfred Asterjadhi	</a:t>
            </a:r>
            <a:endParaRPr lang="en-GB" sz="140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https://mentor.ieee.org/802.11/dcn/25/11-25-0239-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Jan’25-Mar’25: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https://mentor.ieee.org/802.11/dcn/25/11-25-0409-</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-00bn-tgbn-january-2025-to-march-2025-teleconferences-minutes.docx</a:t>
            </a:r>
            <a:endParaRPr lang="en-US" sz="1800" dirty="0">
              <a:solidFill>
                <a:schemeClr val="tx1"/>
              </a:solidFill>
            </a:endParaRPr>
          </a:p>
          <a:p>
            <a:endParaRPr lang="en-US" sz="1800" dirty="0"/>
          </a:p>
          <a:p>
            <a:r>
              <a:rPr lang="en-US" sz="1800" dirty="0"/>
              <a:t>Move: Yusuke Asai				Second: Xiaofei Wang</a:t>
            </a:r>
          </a:p>
          <a:p>
            <a:r>
              <a:rPr lang="en-US" sz="1800" dirty="0"/>
              <a:t>Discussion: None.</a:t>
            </a:r>
          </a:p>
          <a:p>
            <a:pPr marL="0" indent="0"/>
            <a:r>
              <a:rPr lang="en-US" sz="1800" dirty="0">
                <a:highlight>
                  <a:srgbClr val="00FF00"/>
                </a:highlight>
              </a:rPr>
              <a:t>Result: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CB260BCC-E367-56F2-FAA1-3BDDE2502ECE}"/>
              </a:ext>
            </a:extLst>
          </p:cNvPr>
          <p:cNvSpPr>
            <a:spLocks noGrp="1"/>
          </p:cNvSpPr>
          <p:nvPr>
            <p:ph idx="1"/>
          </p:nvPr>
        </p:nvSpPr>
        <p:spPr/>
        <p:txBody>
          <a:bodyPr/>
          <a:lstStyle/>
          <a:p>
            <a:pPr>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25/0414</a:t>
            </a:r>
            <a:r>
              <a:rPr lang="en-US" sz="1400" dirty="0">
                <a:solidFill>
                  <a:srgbClr val="00B050"/>
                </a:solidFill>
              </a:rPr>
              <a:t> </a:t>
            </a:r>
            <a:r>
              <a:rPr lang="en-US" sz="1400" b="0" i="0" u="none" strike="noStrike" dirty="0">
                <a:solidFill>
                  <a:srgbClr val="00B050"/>
                </a:solidFill>
                <a:effectLst/>
              </a:rPr>
              <a:t>PDT-Joint-NDP-Announcement frame format</a:t>
            </a:r>
            <a:r>
              <a:rPr lang="en-US" sz="1400" dirty="0">
                <a:solidFill>
                  <a:srgbClr val="00B050"/>
                </a:solidFill>
              </a:rPr>
              <a:t> 			</a:t>
            </a:r>
            <a:r>
              <a:rPr lang="en-US" sz="1400" b="0" i="0" u="none" strike="noStrike" dirty="0">
                <a:solidFill>
                  <a:srgbClr val="00B050"/>
                </a:solidFill>
                <a:effectLst/>
              </a:rPr>
              <a:t>Juan Fang</a:t>
            </a:r>
            <a:r>
              <a:rPr lang="en-US" sz="1400" dirty="0">
                <a:solidFill>
                  <a:srgbClr val="00B050"/>
                </a:solidFill>
              </a:rPr>
              <a:t> </a:t>
            </a:r>
          </a:p>
          <a:p>
            <a:pPr lvl="1">
              <a:buFont typeface="Arial" panose="020B0604020202020204" pitchFamily="34" charset="0"/>
              <a:buChar char="•"/>
            </a:pPr>
            <a:r>
              <a:rPr lang="en-US" sz="1000" dirty="0">
                <a:solidFill>
                  <a:schemeClr val="tx1"/>
                </a:solidFill>
                <a:highlight>
                  <a:srgbClr val="FFFF00"/>
                </a:highlight>
              </a:rPr>
              <a:t>Schedule SP on Thursday first Joint meeting.</a:t>
            </a:r>
          </a:p>
          <a:p>
            <a:pPr>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25/0087</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Co-Triggering Frame Design for </a:t>
            </a:r>
            <a:r>
              <a:rPr lang="en-GB" sz="1400" b="0" i="0" u="none" strike="sngStrike" kern="1200" dirty="0" err="1">
                <a:solidFill>
                  <a:srgbClr val="FF0000"/>
                </a:solidFill>
                <a:effectLst/>
                <a:ea typeface="MS Gothic" panose="020B0609070205080204" pitchFamily="49" charset="-128"/>
              </a:rPr>
              <a:t>CoBF</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 				Insik Jung</a:t>
            </a:r>
            <a:r>
              <a:rPr lang="en-GB" sz="1400" strike="sngStrike" dirty="0">
                <a:solidFill>
                  <a:srgbClr val="FF0000"/>
                </a:solidFill>
              </a:rPr>
              <a:t> </a:t>
            </a:r>
            <a:endParaRPr lang="en-US" sz="1400" strike="sngStrike" dirty="0">
              <a:solidFill>
                <a:srgbClr val="FF0000"/>
              </a:solidFill>
            </a:endParaRP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25/0247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M-AP </a:t>
            </a:r>
            <a:r>
              <a:rPr lang="en-US" sz="1400" b="0" i="0" u="none" strike="noStrike" kern="1200" dirty="0" err="1">
                <a:solidFill>
                  <a:srgbClr val="00B050"/>
                </a:solidFill>
                <a:effectLst/>
                <a:ea typeface="MS Gothic" panose="020B0609070205080204" pitchFamily="49" charset="-128"/>
              </a:rPr>
              <a:t>CoBF</a:t>
            </a:r>
            <a:r>
              <a:rPr lang="en-US" sz="1400" b="0" i="0" u="none" strike="noStrike" kern="1200" dirty="0">
                <a:solidFill>
                  <a:srgbClr val="00B050"/>
                </a:solidFill>
                <a:effectLst/>
                <a:ea typeface="MS Gothic" panose="020B0609070205080204" pitchFamily="49" charset="-128"/>
              </a:rPr>
              <a:t> Sounding Sequence</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r>
              <a:rPr lang="en-US" sz="1400" dirty="0">
                <a:solidFill>
                  <a:srgbClr val="00B050"/>
                </a:solidFill>
              </a:rPr>
              <a:t> </a:t>
            </a: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25/0248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Partial Bandwidth Sounding for Co-BF</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Qisheng Huang</a:t>
            </a:r>
            <a:r>
              <a:rPr lang="en-US" sz="1400" dirty="0">
                <a:solidFill>
                  <a:srgbClr val="00B050"/>
                </a:solidFill>
              </a:rPr>
              <a:t> </a:t>
            </a:r>
          </a:p>
          <a:p>
            <a:pPr>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25/0412</a:t>
            </a:r>
            <a:r>
              <a:rPr lang="en-US" sz="1400" b="0" i="0" u="none" strike="noStrike" dirty="0">
                <a:solidFill>
                  <a:srgbClr val="00B050"/>
                </a:solidFill>
                <a:effectLst/>
              </a:rPr>
              <a:t> </a:t>
            </a:r>
            <a:r>
              <a:rPr lang="en-US" sz="1400" b="0" i="0" u="none" strike="noStrike" dirty="0" err="1">
                <a:solidFill>
                  <a:srgbClr val="00B050"/>
                </a:solidFill>
                <a:effectLst/>
              </a:rPr>
              <a:t>CoBF</a:t>
            </a:r>
            <a:r>
              <a:rPr lang="en-US" sz="1400" b="0" i="0" u="none" strike="noStrike" dirty="0">
                <a:solidFill>
                  <a:srgbClr val="00B050"/>
                </a:solidFill>
                <a:effectLst/>
              </a:rPr>
              <a:t> Frame Sequences and Signaling Details</a:t>
            </a:r>
            <a:r>
              <a:rPr lang="en-US" sz="1400" dirty="0">
                <a:solidFill>
                  <a:srgbClr val="00B050"/>
                </a:solidFill>
              </a:rPr>
              <a:t> 			</a:t>
            </a:r>
            <a:r>
              <a:rPr lang="en-US" sz="1400" b="0" i="0" u="none" strike="noStrike" dirty="0">
                <a:solidFill>
                  <a:srgbClr val="00B050"/>
                </a:solidFill>
                <a:effectLst/>
              </a:rPr>
              <a:t>Sherief Helwa</a:t>
            </a:r>
          </a:p>
          <a:p>
            <a:pPr>
              <a:buFont typeface="Arial" panose="020B0604020202020204" pitchFamily="34" charset="0"/>
              <a:buChar char="•"/>
            </a:pPr>
            <a:r>
              <a:rPr lang="en-US" sz="1400" b="0" i="0" u="none" strike="sngStrike" dirty="0">
                <a:solidFill>
                  <a:srgbClr val="FF0000"/>
                </a:solidFill>
                <a:effectLst/>
              </a:rPr>
              <a:t>25/0022</a:t>
            </a:r>
            <a:r>
              <a:rPr lang="en-US" sz="1400" strike="sngStrike" dirty="0">
                <a:solidFill>
                  <a:srgbClr val="FF0000"/>
                </a:solidFill>
              </a:rPr>
              <a:t> </a:t>
            </a:r>
            <a:r>
              <a:rPr lang="en-US" sz="1400" b="0" i="0" u="none" strike="sngStrike" dirty="0">
                <a:solidFill>
                  <a:srgbClr val="FF0000"/>
                </a:solidFill>
                <a:effectLst/>
              </a:rPr>
              <a:t>DPS Sounding Procedure</a:t>
            </a:r>
            <a:r>
              <a:rPr lang="en-US" sz="1400" strike="sngStrike" dirty="0">
                <a:solidFill>
                  <a:srgbClr val="FF0000"/>
                </a:solidFill>
              </a:rPr>
              <a:t> 						</a:t>
            </a:r>
            <a:r>
              <a:rPr lang="en-US" sz="1400" b="0" i="0" u="none" strike="sngStrike" dirty="0">
                <a:solidFill>
                  <a:srgbClr val="FF0000"/>
                </a:solidFill>
                <a:effectLst/>
              </a:rPr>
              <a:t>Jiayi Zhang</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24/2059</a:t>
            </a:r>
            <a:r>
              <a:rPr lang="en-US" sz="1400" b="0" dirty="0">
                <a:solidFill>
                  <a:srgbClr val="00B050"/>
                </a:solidFill>
              </a:rPr>
              <a:t> Discussion on Initial Frame Exchange in CSR/COBF		Kosuke Aio</a:t>
            </a:r>
          </a:p>
          <a:p>
            <a:pPr>
              <a:buFont typeface="Arial" panose="020B0604020202020204" pitchFamily="34" charset="0"/>
              <a:buChar char="•"/>
            </a:pPr>
            <a:r>
              <a:rPr lang="en-US" sz="1400" b="0" dirty="0">
                <a:solidFill>
                  <a:schemeClr val="bg1">
                    <a:lumMod val="65000"/>
                  </a:schemeClr>
                </a:solidFill>
                <a:hlinkClick r:id="rId8">
                  <a:extLst>
                    <a:ext uri="{A12FA001-AC4F-418D-AE19-62706E023703}">
                      <ahyp:hlinkClr xmlns:ahyp="http://schemas.microsoft.com/office/drawing/2018/hyperlinkcolor" val="tx"/>
                    </a:ext>
                  </a:extLst>
                </a:hlinkClick>
              </a:rPr>
              <a:t>24/2060</a:t>
            </a:r>
            <a:r>
              <a:rPr lang="en-US" sz="1400" b="0" dirty="0">
                <a:solidFill>
                  <a:schemeClr val="bg1">
                    <a:lumMod val="65000"/>
                  </a:schemeClr>
                </a:solidFill>
              </a:rPr>
              <a:t> CSR/COBF Protocol Design						Kosuke Aio</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b="0" i="0" u="none" strike="noStrike" dirty="0">
                <a:solidFill>
                  <a:srgbClr val="00B050"/>
                </a:solidFill>
                <a:effectLst/>
                <a:hlinkClick r:id="rId2">
                  <a:extLst>
                    <a:ext uri="{A12FA001-AC4F-418D-AE19-62706E023703}">
                      <ahyp:hlinkClr xmlns:ahyp="http://schemas.microsoft.com/office/drawing/2018/hyperlinkcolor" val="tx"/>
                    </a:ext>
                  </a:extLst>
                </a:hlinkClick>
              </a:rPr>
              <a:t>25/0250</a:t>
            </a:r>
            <a:r>
              <a:rPr lang="en-US" sz="1100" dirty="0">
                <a:solidFill>
                  <a:srgbClr val="00B050"/>
                </a:solidFill>
              </a:rPr>
              <a:t> </a:t>
            </a:r>
            <a:r>
              <a:rPr lang="en-US" sz="1100" b="0" i="0" u="none" strike="noStrike" dirty="0">
                <a:solidFill>
                  <a:srgbClr val="00B050"/>
                </a:solidFill>
                <a:effectLst/>
              </a:rPr>
              <a:t>PDT on PHY Coordinated Spatial Reuse</a:t>
            </a:r>
            <a:r>
              <a:rPr lang="en-US" sz="1100" dirty="0">
                <a:solidFill>
                  <a:srgbClr val="00B050"/>
                </a:solidFill>
              </a:rPr>
              <a:t> 						</a:t>
            </a:r>
            <a:r>
              <a:rPr lang="en-US" sz="1100" b="0" i="0" u="none" strike="noStrike" dirty="0">
                <a:solidFill>
                  <a:srgbClr val="00B050"/>
                </a:solidFill>
                <a:effectLst/>
              </a:rPr>
              <a:t>Genadiy Tsodik</a:t>
            </a:r>
            <a:r>
              <a:rPr lang="en-US" sz="1100" dirty="0">
                <a:solidFill>
                  <a:srgbClr val="00B050"/>
                </a:solidFill>
              </a:rPr>
              <a:t> </a:t>
            </a:r>
            <a:endParaRPr lang="en-GB" sz="1100" dirty="0">
              <a:solidFill>
                <a:srgbClr val="00B050"/>
              </a:solidFill>
            </a:endParaRP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US" sz="11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100" dirty="0">
                <a:solidFill>
                  <a:srgbClr val="00B050"/>
                </a:solidFill>
              </a:rPr>
              <a:t> </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100" dirty="0">
                <a:solidFill>
                  <a:srgbClr val="00B050"/>
                </a:solidFill>
              </a:rPr>
              <a:t> 			</a:t>
            </a:r>
            <a:r>
              <a:rPr lang="en-US" sz="11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1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100" dirty="0">
                <a:solidFill>
                  <a:srgbClr val="00B050"/>
                </a:solidFill>
              </a:rPr>
              <a:t> 		Q&amp;A</a:t>
            </a:r>
          </a:p>
          <a:p>
            <a:pPr lvl="1">
              <a:buFont typeface="Arial" panose="020B0604020202020204" pitchFamily="34" charset="0"/>
              <a:buChar char="•"/>
            </a:pPr>
            <a:r>
              <a:rPr lang="en-US" sz="1100" b="0" i="0" u="none" strike="sngStrike" dirty="0">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25/0283</a:t>
            </a:r>
            <a:r>
              <a:rPr lang="en-US" sz="1100" b="0" i="0" u="none" strike="sngStrike" dirty="0">
                <a:solidFill>
                  <a:srgbClr val="FF0000"/>
                </a:solidFill>
                <a:effectLst/>
                <a:latin typeface="Times New Roman" panose="02020603050405020304" pitchFamily="18" charset="0"/>
              </a:rPr>
              <a:t> Inter-AP Carrier Synchronization for Coordinated Beamforming (</a:t>
            </a:r>
            <a:r>
              <a:rPr lang="en-US" sz="1100" b="0" i="0" u="none" strike="sngStrike" dirty="0" err="1">
                <a:solidFill>
                  <a:srgbClr val="FF0000"/>
                </a:solidFill>
                <a:effectLst/>
                <a:latin typeface="Times New Roman" panose="02020603050405020304" pitchFamily="18" charset="0"/>
              </a:rPr>
              <a:t>CoBF</a:t>
            </a:r>
            <a:r>
              <a:rPr lang="en-US" sz="1100" b="0" i="0" u="none" strike="sngStrike" dirty="0">
                <a:solidFill>
                  <a:srgbClr val="FF0000"/>
                </a:solidFill>
                <a:effectLst/>
                <a:latin typeface="Times New Roman" panose="02020603050405020304" pitchFamily="18" charset="0"/>
              </a:rPr>
              <a:t>)   		Bilal Sadiq</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25/0362</a:t>
            </a:r>
            <a:r>
              <a:rPr lang="en-US" sz="1100" b="0" i="0" u="none" strike="noStrike" dirty="0">
                <a:solidFill>
                  <a:srgbClr val="00B050"/>
                </a:solidFill>
                <a:effectLst/>
                <a:latin typeface="Times New Roman" panose="02020603050405020304" pitchFamily="18" charset="0"/>
              </a:rPr>
              <a:t> Improvement on Co-BF Sounding							Yapu Li </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25/0381</a:t>
            </a:r>
            <a:r>
              <a:rPr lang="en-US" sz="1100" b="0" i="0" u="none" strike="noStrike" dirty="0">
                <a:solidFill>
                  <a:srgbClr val="00B050"/>
                </a:solidFill>
                <a:effectLst/>
                <a:latin typeface="Times New Roman" panose="02020603050405020304" pitchFamily="18" charset="0"/>
              </a:rPr>
              <a:t> Some open issues on COBF    							Sameer Vermani</a:t>
            </a:r>
          </a:p>
          <a:p>
            <a:pPr lvl="1">
              <a:buFont typeface="Arial" panose="020B0604020202020204" pitchFamily="34" charset="0"/>
              <a:buChar char="•"/>
            </a:pPr>
            <a:r>
              <a:rPr lang="en-US" sz="1100" b="0" i="0" u="none"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25/0389</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Information Exchange in the </a:t>
            </a:r>
            <a:r>
              <a:rPr lang="en-US" sz="1100" b="0" i="0" u="none" strike="noStrike" dirty="0" err="1">
                <a:solidFill>
                  <a:srgbClr val="00B050"/>
                </a:solidFill>
                <a:effectLst/>
                <a:latin typeface="Times New Roman" panose="02020603050405020304" pitchFamily="18" charset="0"/>
              </a:rPr>
              <a:t>CoBF</a:t>
            </a:r>
            <a:r>
              <a:rPr lang="en-US" sz="1100" b="0" i="0" u="none" strike="noStrike" dirty="0">
                <a:solidFill>
                  <a:srgbClr val="00B050"/>
                </a:solidFill>
                <a:effectLst/>
                <a:latin typeface="Times New Roman" panose="02020603050405020304" pitchFamily="18" charset="0"/>
              </a:rPr>
              <a:t> Transmission Phase</a:t>
            </a:r>
            <a:r>
              <a:rPr lang="en-US" sz="1100" dirty="0">
                <a:solidFill>
                  <a:srgbClr val="00B050"/>
                </a:solidFill>
              </a:rPr>
              <a:t> 				</a:t>
            </a:r>
            <a:r>
              <a:rPr lang="en-US" sz="1100" b="0" i="0" u="none" strike="noStrike" dirty="0">
                <a:solidFill>
                  <a:srgbClr val="00B050"/>
                </a:solidFill>
                <a:effectLst/>
                <a:latin typeface="Times New Roman" panose="02020603050405020304" pitchFamily="18" charset="0"/>
              </a:rPr>
              <a:t>Alice Chen</a:t>
            </a:r>
            <a:r>
              <a:rPr lang="en-US" sz="1100" dirty="0">
                <a:solidFill>
                  <a:srgbClr val="00B050"/>
                </a:solidFill>
              </a:rPr>
              <a:t>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25/0397</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Spatial Streams Indication for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TF and PPDU</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Junghoon Suh</a:t>
            </a:r>
            <a:r>
              <a:rPr lang="en-US" sz="1100" dirty="0">
                <a:solidFill>
                  <a:schemeClr val="bg1">
                    <a:lumMod val="65000"/>
                  </a:schemeClr>
                </a:solidFill>
              </a:rPr>
              <a:t>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25/0399</a:t>
            </a:r>
            <a:r>
              <a:rPr lang="en-US" sz="1100" dirty="0">
                <a:solidFill>
                  <a:schemeClr val="bg1">
                    <a:lumMod val="65000"/>
                  </a:schemeClr>
                </a:solidFill>
              </a:rPr>
              <a:t> COBF/COSR Design Follow-up							You-Wei Chen </a:t>
            </a:r>
          </a:p>
          <a:p>
            <a:pPr lvl="1">
              <a:buFont typeface="Arial" panose="020B0604020202020204" pitchFamily="34" charset="0"/>
              <a:buChar char="•"/>
            </a:pPr>
            <a:r>
              <a:rPr lang="en-US" sz="1100" b="0" i="0" u="none" strike="noStrike" dirty="0">
                <a:solidFill>
                  <a:schemeClr val="bg1">
                    <a:lumMod val="65000"/>
                  </a:schemeClr>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25/0401</a:t>
            </a:r>
            <a:r>
              <a:rPr lang="en-US" sz="1100" dirty="0">
                <a:solidFill>
                  <a:schemeClr val="bg1">
                    <a:lumMod val="65000"/>
                  </a:schemeClr>
                </a:solidFill>
              </a:rPr>
              <a:t> </a:t>
            </a:r>
            <a:r>
              <a:rPr lang="en-US" sz="1100" b="0" i="0" u="none" strike="noStrike" dirty="0" err="1">
                <a:solidFill>
                  <a:schemeClr val="bg1">
                    <a:lumMod val="65000"/>
                  </a:schemeClr>
                </a:solidFill>
                <a:effectLst/>
                <a:latin typeface="Times New Roman" panose="02020603050405020304" pitchFamily="18" charset="0"/>
              </a:rPr>
              <a:t>CoBF</a:t>
            </a:r>
            <a:r>
              <a:rPr lang="en-US" sz="1100" b="0" i="0" u="none" strike="noStrike" dirty="0">
                <a:solidFill>
                  <a:schemeClr val="bg1">
                    <a:lumMod val="65000"/>
                  </a:schemeClr>
                </a:solidFill>
                <a:effectLst/>
                <a:latin typeface="Times New Roman" panose="02020603050405020304" pitchFamily="18" charset="0"/>
              </a:rPr>
              <a:t> PHY design consideration </a:t>
            </a:r>
            <a:r>
              <a:rPr lang="en-US" sz="1100" dirty="0">
                <a:solidFill>
                  <a:schemeClr val="bg1">
                    <a:lumMod val="65000"/>
                  </a:schemeClr>
                </a:solidFill>
              </a:rPr>
              <a:t> 							</a:t>
            </a:r>
            <a:r>
              <a:rPr lang="en-US" sz="1100" b="0" i="0" u="none" strike="noStrike" dirty="0">
                <a:solidFill>
                  <a:schemeClr val="bg1">
                    <a:lumMod val="65000"/>
                  </a:schemeClr>
                </a:solidFill>
                <a:effectLst/>
                <a:latin typeface="Times New Roman" panose="02020603050405020304" pitchFamily="18" charset="0"/>
              </a:rPr>
              <a:t>Juan Fang</a:t>
            </a:r>
            <a:r>
              <a:rPr lang="en-US" sz="1100" dirty="0">
                <a:solidFill>
                  <a:schemeClr val="bg1">
                    <a:lumMod val="65000"/>
                  </a:schemeClr>
                </a:solidFill>
              </a:rPr>
              <a:t> </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25/0411</a:t>
            </a:r>
            <a:r>
              <a:rPr lang="fr-FR" sz="1100" dirty="0">
                <a:solidFill>
                  <a:schemeClr val="bg1">
                    <a:lumMod val="65000"/>
                  </a:schemeClr>
                </a:solidFill>
              </a:rPr>
              <a:t> </a:t>
            </a:r>
            <a:r>
              <a:rPr lang="fr-FR" sz="1100" dirty="0" err="1">
                <a:solidFill>
                  <a:schemeClr val="bg1">
                    <a:lumMod val="65000"/>
                  </a:schemeClr>
                </a:solidFill>
              </a:rPr>
              <a:t>Misc</a:t>
            </a:r>
            <a:r>
              <a:rPr lang="fr-FR" sz="1100" dirty="0">
                <a:solidFill>
                  <a:schemeClr val="bg1">
                    <a:lumMod val="65000"/>
                  </a:schemeClr>
                </a:solidFill>
              </a:rPr>
              <a:t>. CBF Topics								Ron Porat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B0C69-6E4E-AED8-A508-16CAF3FA3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05B25-49FD-D482-763D-AB006054C7E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8E3872F4-2716-5EFE-0CFE-B375D920D00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Channel Access, NPCA</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25/244r3</a:t>
            </a:r>
            <a:r>
              <a:rPr lang="en-US" sz="1100" b="0" i="0" u="sng"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PDT-mac-AP ID assignment 							Jay Yang 		(SP)</a:t>
            </a:r>
          </a:p>
          <a:p>
            <a:pPr lvl="0">
              <a:buFont typeface="Arial" panose="020B0604020202020204" pitchFamily="34" charset="0"/>
              <a:buChar char="•"/>
            </a:pPr>
            <a:r>
              <a:rPr lang="en-GB" sz="1200" dirty="0"/>
              <a:t>Submissions – NPCA Part 2</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24/2061</a:t>
            </a:r>
            <a:r>
              <a:rPr lang="en-GB" sz="1100" dirty="0">
                <a:solidFill>
                  <a:srgbClr val="00B050"/>
                </a:solidFill>
              </a:rPr>
              <a:t> Usage of NPCA in M-AP coordination						Si-Chan Noh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24/2088</a:t>
            </a:r>
            <a:r>
              <a:rPr lang="en-GB" sz="1100" dirty="0">
                <a:solidFill>
                  <a:srgbClr val="00B050"/>
                </a:solidFill>
              </a:rPr>
              <a:t> NPCA Primary Channel Access							Yuxin Lu</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24/2089</a:t>
            </a:r>
            <a:r>
              <a:rPr lang="en-GB" sz="1100" dirty="0">
                <a:solidFill>
                  <a:srgbClr val="00B050"/>
                </a:solidFill>
              </a:rPr>
              <a:t> NPCA Primary Channel Selection							Yuxin Lu</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24/2092</a:t>
            </a:r>
            <a:r>
              <a:rPr lang="en-GB" sz="1100" dirty="0">
                <a:solidFill>
                  <a:srgbClr val="00B050"/>
                </a:solidFill>
              </a:rPr>
              <a:t> Considerations on NPCA Follow Up  						Maolin Zhang</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24/2110</a:t>
            </a:r>
            <a:r>
              <a:rPr lang="en-GB" sz="1100" dirty="0">
                <a:solidFill>
                  <a:srgbClr val="00B050"/>
                </a:solidFill>
              </a:rPr>
              <a:t> Impact of hidden nodes on NPCA performance					Iñaki Val Beitia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24/2125</a:t>
            </a:r>
            <a:r>
              <a:rPr lang="en-GB" sz="1100" dirty="0">
                <a:solidFill>
                  <a:schemeClr val="bg1">
                    <a:lumMod val="65000"/>
                  </a:schemeClr>
                </a:solidFill>
              </a:rPr>
              <a:t> Handling-Asymmetric-Switching-for-Non-Primary-Channel-Access		Jason Yuchen Guo</a:t>
            </a:r>
          </a:p>
          <a:p>
            <a:pPr lvl="1">
              <a:buFont typeface="Arial" panose="020B0604020202020204" pitchFamily="34" charset="0"/>
              <a:buChar char="•"/>
            </a:pPr>
            <a:r>
              <a:rPr lang="en-GB" sz="1100" strike="sngStrike" dirty="0">
                <a:solidFill>
                  <a:srgbClr val="FF0000"/>
                </a:solidFill>
                <a:hlinkClick r:id="rId9">
                  <a:extLst>
                    <a:ext uri="{A12FA001-AC4F-418D-AE19-62706E023703}">
                      <ahyp:hlinkClr xmlns:ahyp="http://schemas.microsoft.com/office/drawing/2018/hyperlinkcolor" val="tx"/>
                    </a:ext>
                  </a:extLst>
                </a:hlinkClick>
              </a:rPr>
              <a:t>24/2139</a:t>
            </a:r>
            <a:r>
              <a:rPr lang="en-GB" sz="1100" strike="sngStrike" dirty="0">
                <a:solidFill>
                  <a:srgbClr val="FF0000"/>
                </a:solidFill>
              </a:rPr>
              <a:t> Non-Primary Channel Access with MLO						Hui Che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0B6050B6-F96B-CBD8-ED13-53D1F474AA1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3B52F6A-2856-843F-FDE4-777076F356F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1F346A8-2132-E48D-57DA-F8E7E51BEC6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47732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3491-74C2-2DEC-27D4-908CCC8656F8}"/>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D1BD1DE-BCB9-453C-F872-59179E1E0688}"/>
              </a:ext>
            </a:extLst>
          </p:cNvPr>
          <p:cNvSpPr>
            <a:spLocks noGrp="1"/>
          </p:cNvSpPr>
          <p:nvPr>
            <p:ph idx="1"/>
          </p:nvPr>
        </p:nvSpPr>
        <p:spPr/>
        <p:txBody>
          <a:bodyPr/>
          <a:lstStyle/>
          <a:p>
            <a:pPr marL="0" marR="0" lv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Dmitry Akhmetov, Channel Access: 24/1918r1 – Result: 99Y, 18N, 51A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to define CTS as Defer Signal to start protected short contention for the pending LL data?</a:t>
            </a:r>
          </a:p>
          <a:p>
            <a:pPr marL="0" indent="0">
              <a:lnSpc>
                <a:spcPct val="115000"/>
              </a:lnSpc>
              <a:spcAft>
                <a:spcPts val="800"/>
              </a:spcAft>
              <a:buSzPts val="1000"/>
              <a:tabLst>
                <a:tab pos="457200" algn="l"/>
              </a:tabLst>
            </a:pPr>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SP2: Dmitry Akhmetov, Channel Access: 24/1918r1 – Result: 72Y, 41N, 58A</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that a UHR STA may use P-EDCA</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If HIP EDCA option is enabled by the AP to which that STA is associated to</a:t>
            </a:r>
          </a:p>
          <a:p>
            <a:pPr lvl="3" indent="-285750">
              <a:lnSpc>
                <a:spcPct val="115000"/>
              </a:lnSpc>
              <a:spcAft>
                <a:spcPts val="800"/>
              </a:spcAft>
              <a:buSzPts val="1000"/>
              <a:buFont typeface="Symbol" panose="05050102010706020507" pitchFamily="18" charset="2"/>
              <a:buChar char=""/>
              <a:tabLst>
                <a:tab pos="914400" algn="l"/>
              </a:tabLst>
            </a:pPr>
            <a:r>
              <a:rPr lang="en-US" sz="1100" kern="100" dirty="0">
                <a:effectLst/>
                <a:ea typeface="Aptos" panose="020B0004020202020204" pitchFamily="34" charset="0"/>
                <a:cs typeface="Times New Roman" panose="02020603050405020304" pitchFamily="18" charset="0"/>
              </a:rPr>
              <a:t>Enablement procedure TBD</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May transmit up to TBD but no more than 50 transmissions of DS and up to 2.5 ms of total transmission time to start P-EDCA contention over 50ms interval</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ETSI regulation of Short Control Signaling transmission</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Shall not initiate more than TBD number of transmissions of DS to start P-EDCA consecutively.</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consecutive DS transmission are multiple attempts to perform P-EDCA contention w/o falling back to regular EDCA operation</a:t>
            </a:r>
          </a:p>
          <a:p>
            <a:endParaRPr lang="en-US" dirty="0"/>
          </a:p>
        </p:txBody>
      </p:sp>
      <p:sp>
        <p:nvSpPr>
          <p:cNvPr id="4" name="Slide Number Placeholder 3">
            <a:extLst>
              <a:ext uri="{FF2B5EF4-FFF2-40B4-BE49-F238E27FC236}">
                <a16:creationId xmlns:a16="http://schemas.microsoft.com/office/drawing/2014/main" id="{C5704F34-D625-7FA2-CC87-0525F47BCE0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C3F241-D41A-8CD5-DBDF-35FD356CCD6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46F64-0FB6-0B61-31E9-DA03B87063D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37912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FB81-9116-E21B-3A8C-854D23CE94A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7F99C21-FA15-D244-FC09-488D9E70EB4F}"/>
              </a:ext>
            </a:extLst>
          </p:cNvPr>
          <p:cNvSpPr>
            <a:spLocks noGrp="1"/>
          </p:cNvSpPr>
          <p:nvPr>
            <p:ph idx="1"/>
          </p:nvPr>
        </p:nvSpPr>
        <p:spPr>
          <a:xfrm>
            <a:off x="685800" y="1981200"/>
            <a:ext cx="7770813" cy="4494213"/>
          </a:xfrm>
        </p:spPr>
        <p:txBody>
          <a:bodyPr/>
          <a:lstStyle/>
          <a:p>
            <a:pPr marL="0" indent="0"/>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SP3: Dmitry Akhmetov, Channel Access: 24/1918r1 – Result: 101Y, 15N, 49A</a:t>
            </a:r>
          </a:p>
          <a:p>
            <a:pPr>
              <a:buFont typeface="Arial" panose="020B0604020202020204" pitchFamily="34" charset="0"/>
              <a:buChar char="•"/>
            </a:pPr>
            <a:r>
              <a:rPr lang="en-US" sz="1200" b="0" dirty="0"/>
              <a:t>Do you support to define the default value equal to 97us for the Protected Duration of the protected short contention</a:t>
            </a:r>
          </a:p>
          <a:p>
            <a:pPr lvl="1">
              <a:buFont typeface="Arial" panose="020B0604020202020204" pitchFamily="34" charset="0"/>
              <a:buChar char="•"/>
            </a:pPr>
            <a:r>
              <a:rPr lang="en-US" sz="1100" dirty="0"/>
              <a:t>The value of 97us allow for AIFSN[2] + 7 slot contention</a:t>
            </a:r>
          </a:p>
          <a:p>
            <a:pPr lvl="1">
              <a:buFont typeface="Arial" panose="020B0604020202020204" pitchFamily="34" charset="0"/>
              <a:buChar char="•"/>
            </a:pPr>
            <a:r>
              <a:rPr lang="en-US" sz="1100" dirty="0"/>
              <a:t>The Defer Signal frame carry that Protected Duration in the Duration field</a:t>
            </a:r>
          </a:p>
          <a:p>
            <a:pPr lvl="1">
              <a:buFont typeface="Arial" panose="020B0604020202020204" pitchFamily="34" charset="0"/>
              <a:buChar char="•"/>
            </a:pPr>
            <a:r>
              <a:rPr lang="en-US" sz="1100" dirty="0"/>
              <a:t>UHR AP may advertise values other than default</a:t>
            </a:r>
            <a:endParaRPr lang="en-US" sz="1200" dirty="0"/>
          </a:p>
          <a:p>
            <a:pPr marL="57150" indent="0"/>
            <a:r>
              <a:rPr lang="en-US" sz="1400" b="1" kern="100" dirty="0">
                <a:latin typeface="Times New Roman" panose="02020603050405020304" pitchFamily="18" charset="0"/>
                <a:cs typeface="Times New Roman" panose="02020603050405020304" pitchFamily="18" charset="0"/>
              </a:rPr>
              <a:t>SP4: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HIP EDCA for AC_VO to be used during protected short contention period  as follows:</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CWMin</a:t>
            </a:r>
            <a:r>
              <a:rPr lang="en-US" sz="1100" kern="100" dirty="0">
                <a:latin typeface="Times New Roman" panose="02020603050405020304" pitchFamily="18" charset="0"/>
                <a:cs typeface="Times New Roman" panose="02020603050405020304" pitchFamily="18" charset="0"/>
              </a:rPr>
              <a:t>=7, </a:t>
            </a: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CwMAX</a:t>
            </a:r>
            <a:r>
              <a:rPr lang="en-US" sz="1100" kern="100" dirty="0">
                <a:latin typeface="Times New Roman" panose="02020603050405020304" pitchFamily="18" charset="0"/>
                <a:cs typeface="Times New Roman" panose="02020603050405020304" pitchFamily="18" charset="0"/>
              </a:rPr>
              <a:t>=7</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latin typeface="Times New Roman" panose="02020603050405020304" pitchFamily="18" charset="0"/>
                <a:cs typeface="Times New Roman" panose="02020603050405020304" pitchFamily="18" charset="0"/>
              </a:rPr>
              <a:t>SP5: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HIP 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E7010D37-9496-B830-6D50-F7B99A9CC61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79679DE-E2E4-80ED-7742-9028AE72471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523E646-DD97-5D3C-60A2-B74C316F2B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74356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E4771-28F3-B916-25C5-FE68D39CFDD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C9B59B1F-3F35-CDD2-9571-8BC45A9EA1B6}"/>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SP6: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latin typeface="Times New Roman" panose="02020603050405020304" pitchFamily="18" charset="0"/>
                <a:cs typeface="Times New Roman" panose="02020603050405020304" pitchFamily="18" charset="0"/>
              </a:rPr>
              <a:t>SP7: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latin typeface="Times New Roman" panose="02020603050405020304" pitchFamily="18" charset="0"/>
                <a:cs typeface="Times New Roman" panose="02020603050405020304" pitchFamily="18" charset="0"/>
              </a:rPr>
              <a:t>SP8: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79B1D8FF-733B-E5BC-45E9-61A36ED507C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90FD05F-0715-D169-163E-56B4EBB2A5E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E5422A-FABB-62BD-669B-21097B9F7C4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987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BEDC7-C2F0-8217-4B07-3078BC72EF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39A497-9668-4817-CE55-9E37BED6C14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D19C726-4C3E-988C-66B6-2DF9CD2D4B5A}"/>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latin typeface="Times New Roman" panose="02020603050405020304" pitchFamily="18" charset="0"/>
                <a:cs typeface="Times New Roman" panose="02020603050405020304" pitchFamily="18" charset="0"/>
              </a:rPr>
              <a:t>SP10: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A4C68064-1E7D-93B9-B60C-85DC0DD6215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FCAAB9E-44BD-5B92-8120-E0BFE395B55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599711-667C-0A96-E0DF-7A99E29DBE2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71150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DD79-7E4F-4021-D24B-975694096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9D06F-D454-2881-1121-85985F7C63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43C391E-3B21-BE31-CD9B-120A0890EF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CBF + Miscellaneous</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25/0389</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Information Exchange in the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Transmission Phase</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Alice Chen</a:t>
            </a:r>
            <a:r>
              <a:rPr lang="en-US" sz="1200" dirty="0">
                <a:solidFill>
                  <a:srgbClr val="00B050"/>
                </a:solidFill>
              </a:rPr>
              <a:t> 	[Q&amp;A]</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25/0397</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Spatial Streams Indication for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TF and PPDU</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Junghoon Suh</a:t>
            </a:r>
            <a:r>
              <a:rPr lang="en-US" sz="1200" dirty="0">
                <a:solidFill>
                  <a:srgbClr val="00B050"/>
                </a:solidFill>
              </a:rPr>
              <a:t>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25/0399</a:t>
            </a:r>
            <a:r>
              <a:rPr lang="en-US" sz="1200" dirty="0">
                <a:solidFill>
                  <a:srgbClr val="00B050"/>
                </a:solidFill>
              </a:rPr>
              <a:t> COBF/COSR Design Follow-up						You-Wei Chen </a:t>
            </a:r>
          </a:p>
          <a:p>
            <a:pPr lvl="1">
              <a:buFont typeface="Arial" panose="020B0604020202020204" pitchFamily="34" charset="0"/>
              <a:buChar char="•"/>
            </a:pPr>
            <a:r>
              <a:rPr lang="en-US" sz="12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25/0401</a:t>
            </a:r>
            <a:r>
              <a:rPr lang="en-US" sz="1200" dirty="0">
                <a:solidFill>
                  <a:srgbClr val="00B050"/>
                </a:solidFill>
              </a:rPr>
              <a:t> </a:t>
            </a:r>
            <a:r>
              <a:rPr lang="en-US" sz="1200" b="0" i="0" u="none" strike="noStrike" dirty="0" err="1">
                <a:solidFill>
                  <a:srgbClr val="00B050"/>
                </a:solidFill>
                <a:effectLst/>
                <a:latin typeface="Times New Roman" panose="02020603050405020304" pitchFamily="18" charset="0"/>
              </a:rPr>
              <a:t>CoBF</a:t>
            </a:r>
            <a:r>
              <a:rPr lang="en-US" sz="1200" b="0" i="0" u="none" strike="noStrike" dirty="0">
                <a:solidFill>
                  <a:srgbClr val="00B050"/>
                </a:solidFill>
                <a:effectLst/>
                <a:latin typeface="Times New Roman" panose="02020603050405020304" pitchFamily="18" charset="0"/>
              </a:rPr>
              <a:t> PHY design consideration </a:t>
            </a:r>
            <a:r>
              <a:rPr lang="en-US" sz="1200" dirty="0">
                <a:solidFill>
                  <a:srgbClr val="00B050"/>
                </a:solidFill>
              </a:rPr>
              <a:t> 						</a:t>
            </a:r>
            <a:r>
              <a:rPr lang="en-US" sz="1200" b="0" i="0" u="none" strike="noStrike" dirty="0">
                <a:solidFill>
                  <a:srgbClr val="00B050"/>
                </a:solidFill>
                <a:effectLst/>
                <a:latin typeface="Times New Roman" panose="02020603050405020304" pitchFamily="18" charset="0"/>
              </a:rPr>
              <a:t>Juan Fang</a:t>
            </a:r>
            <a:r>
              <a:rPr lang="en-US" sz="1200" dirty="0">
                <a:solidFill>
                  <a:srgbClr val="00B050"/>
                </a:solidFill>
              </a:rPr>
              <a:t> </a:t>
            </a:r>
          </a:p>
          <a:p>
            <a:pPr lvl="1">
              <a:buFont typeface="Arial" panose="020B0604020202020204" pitchFamily="34" charset="0"/>
              <a:buChar char="•"/>
            </a:pPr>
            <a:r>
              <a:rPr lang="fr-FR" sz="1200" dirty="0">
                <a:solidFill>
                  <a:srgbClr val="00B050"/>
                </a:solidFill>
                <a:hlinkClick r:id="rId6">
                  <a:extLst>
                    <a:ext uri="{A12FA001-AC4F-418D-AE19-62706E023703}">
                      <ahyp:hlinkClr xmlns:ahyp="http://schemas.microsoft.com/office/drawing/2018/hyperlinkcolor" val="tx"/>
                    </a:ext>
                  </a:extLst>
                </a:hlinkClick>
              </a:rPr>
              <a:t>25/0411</a:t>
            </a:r>
            <a:r>
              <a:rPr lang="fr-FR" sz="1200" dirty="0">
                <a:solidFill>
                  <a:srgbClr val="00B050"/>
                </a:solidFill>
              </a:rPr>
              <a:t> </a:t>
            </a:r>
            <a:r>
              <a:rPr lang="fr-FR" sz="1200" dirty="0" err="1">
                <a:solidFill>
                  <a:srgbClr val="00B050"/>
                </a:solidFill>
              </a:rPr>
              <a:t>Misc</a:t>
            </a:r>
            <a:r>
              <a:rPr lang="fr-FR" sz="1200" dirty="0">
                <a:solidFill>
                  <a:srgbClr val="00B050"/>
                </a:solidFill>
              </a:rPr>
              <a:t>. CBF Topics								Ron Porat</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25/0098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Receiver specification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Fang, Juan</a:t>
            </a:r>
            <a:r>
              <a:rPr lang="en-US" sz="1200" dirty="0">
                <a:solidFill>
                  <a:srgbClr val="00B050"/>
                </a:solidFill>
              </a:rPr>
              <a:t> </a:t>
            </a:r>
          </a:p>
          <a:p>
            <a:pPr lvl="1">
              <a:buFont typeface="Arial" panose="020B0604020202020204" pitchFamily="34" charset="0"/>
              <a:buChar char="•"/>
            </a:pPr>
            <a:r>
              <a:rPr lang="en-US" sz="1200" b="0" i="0" u="none" strike="sngStrike" kern="1200" dirty="0">
                <a:solidFill>
                  <a:srgbClr val="FF0000"/>
                </a:solidFill>
                <a:effectLst/>
                <a:ea typeface="MS Gothic" panose="020B0609070205080204" pitchFamily="49" charset="-128"/>
              </a:rPr>
              <a:t>25/0101</a:t>
            </a:r>
            <a:r>
              <a:rPr lang="en-US" sz="1200" strike="sngStrike" dirty="0">
                <a:solidFill>
                  <a:srgbClr val="FF0000"/>
                </a:solidFill>
              </a:rPr>
              <a:t> </a:t>
            </a:r>
            <a:r>
              <a:rPr lang="en-US" sz="1200" b="0" i="0" u="none" strike="sngStrike" kern="1200" dirty="0">
                <a:solidFill>
                  <a:srgbClr val="FF0000"/>
                </a:solidFill>
                <a:effectLst/>
                <a:ea typeface="MS Gothic" panose="020B0609070205080204" pitchFamily="49" charset="-128"/>
              </a:rPr>
              <a:t>On Mandatory and Optional 11bn Feature</a:t>
            </a:r>
            <a:r>
              <a:rPr lang="en-US" sz="1200" strike="sngStrike" dirty="0">
                <a:solidFill>
                  <a:srgbClr val="FF0000"/>
                </a:solidFill>
              </a:rPr>
              <a:t> 					</a:t>
            </a:r>
            <a:r>
              <a:rPr lang="en-US" sz="1200" b="0" i="0" u="none" strike="sngStrike" kern="1200" dirty="0">
                <a:solidFill>
                  <a:srgbClr val="FF0000"/>
                </a:solidFill>
                <a:effectLst/>
                <a:ea typeface="MS Gothic" panose="020B0609070205080204" pitchFamily="49" charset="-128"/>
              </a:rPr>
              <a:t>Jianhan Liu</a:t>
            </a:r>
            <a:r>
              <a:rPr lang="en-US" sz="1200" strike="sngStrike" dirty="0">
                <a:solidFill>
                  <a:srgbClr val="FF0000"/>
                </a:solidFill>
              </a:rPr>
              <a:t>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25/0109</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UHR Receive Procedure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Lin Yang</a:t>
            </a:r>
            <a:endParaRPr lang="fr-FR"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314A397-0F10-98B0-5511-3038175F79B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A1C2680-851D-EA5B-EEC0-7B7990EDAA6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846BC14-CAE3-2596-EF50-52F0BC9CBA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479798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9AD48-626F-6D23-40D2-F81DEC064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28F0F-1384-FB18-965C-5143F3E16D5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1666279-EA66-A4B0-2213-5FE9716E43CB}"/>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(45 mins) – Discovery, Roaming, Coexistence, ICF</a:t>
            </a:r>
          </a:p>
          <a:p>
            <a:pPr lvl="0">
              <a:buFont typeface="Arial" panose="020B0604020202020204" pitchFamily="34" charset="0"/>
              <a:buChar char="•"/>
            </a:pPr>
            <a:r>
              <a:rPr lang="en-GB" sz="1100" dirty="0"/>
              <a:t>PDTs/CRs (10 mins) –</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24/2007r4</a:t>
            </a:r>
            <a:r>
              <a:rPr lang="en-US" sz="1050" b="0" i="0" u="none" strike="noStrike" kern="1200" dirty="0">
                <a:solidFill>
                  <a:srgbClr val="00B050"/>
                </a:solidFill>
                <a:effectLst/>
                <a:ea typeface="MS Gothic" panose="020B0609070205080204" pitchFamily="49" charset="-128"/>
              </a:rPr>
              <a:t> PDT-MAC-P EDCA 								Akhmetov, Dmitry</a:t>
            </a:r>
          </a:p>
          <a:p>
            <a:pPr lvl="2">
              <a:buFont typeface="Arial" panose="020B0604020202020204" pitchFamily="34" charset="0"/>
              <a:buChar char="•"/>
            </a:pPr>
            <a:r>
              <a:rPr lang="en-US" sz="900" kern="1200" dirty="0">
                <a:ea typeface="MS Gothic" panose="020B0609070205080204" pitchFamily="49" charset="-128"/>
              </a:rPr>
              <a:t>SP Result: 86Y, 46N, 50A</a:t>
            </a:r>
            <a:endParaRPr lang="en-US" sz="900" b="0" i="0" u="none" strike="noStrike" dirty="0">
              <a:effectLst/>
            </a:endParaRPr>
          </a:p>
          <a:p>
            <a:pPr lvl="0">
              <a:buFont typeface="Arial" panose="020B0604020202020204" pitchFamily="34" charset="0"/>
              <a:buChar char="•"/>
            </a:pPr>
            <a:r>
              <a:rPr lang="en-GB" sz="1100" dirty="0"/>
              <a:t>Submissions – NPCA Part 3</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24/2125</a:t>
            </a:r>
            <a:r>
              <a:rPr lang="en-GB" sz="1050" dirty="0">
                <a:solidFill>
                  <a:srgbClr val="00B050"/>
                </a:solidFill>
              </a:rPr>
              <a:t> Handling-Asymmetric-Switching-for-Non-Primary-Channel-Access			Jason Yuchen Guo</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24/2141</a:t>
            </a:r>
            <a:r>
              <a:rPr lang="en-GB" sz="1050" dirty="0">
                <a:solidFill>
                  <a:srgbClr val="00B050"/>
                </a:solidFill>
              </a:rPr>
              <a:t> NPCA Operation with Multi-link Device						Longlong Hong</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25/0001</a:t>
            </a:r>
            <a:r>
              <a:rPr lang="en-GB" sz="1050" dirty="0">
                <a:solidFill>
                  <a:srgbClr val="00B050"/>
                </a:solidFill>
              </a:rPr>
              <a:t> Discussion-on-different-view-problem-of-NPCA 					Liangxiao Xin</a:t>
            </a:r>
          </a:p>
          <a:p>
            <a:pPr lvl="2">
              <a:buFont typeface="Arial" panose="020B0604020202020204" pitchFamily="34" charset="0"/>
              <a:buChar char="•"/>
            </a:pPr>
            <a:r>
              <a:rPr lang="en-GB" sz="900" dirty="0"/>
              <a:t>SP Result: </a:t>
            </a:r>
            <a:r>
              <a:rPr lang="pt-BR" sz="900" dirty="0"/>
              <a:t>44Y, 82N, 43A</a:t>
            </a:r>
            <a:endParaRPr lang="en-GB" sz="900" dirty="0"/>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25/0003</a:t>
            </a:r>
            <a:r>
              <a:rPr lang="en-GB" sz="1050" dirty="0">
                <a:solidFill>
                  <a:srgbClr val="00B050"/>
                </a:solidFill>
              </a:rPr>
              <a:t> NPCA follow up									Jay Yang</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25/0008</a:t>
            </a:r>
            <a:r>
              <a:rPr lang="en-GB" sz="1050" dirty="0">
                <a:solidFill>
                  <a:srgbClr val="00B050"/>
                </a:solidFill>
              </a:rPr>
              <a:t> An-optimization-for-NPCA								Xiangxin Gu</a:t>
            </a:r>
          </a:p>
          <a:p>
            <a:pPr lvl="1">
              <a:buFont typeface="Arial" panose="020B0604020202020204" pitchFamily="34" charset="0"/>
              <a:buChar char="•"/>
            </a:pPr>
            <a:r>
              <a:rPr lang="en-GB" sz="1050" dirty="0">
                <a:solidFill>
                  <a:srgbClr val="FF0000"/>
                </a:solidFill>
                <a:hlinkClick r:id="rId8"/>
              </a:rPr>
              <a:t>25/0056</a:t>
            </a:r>
            <a:r>
              <a:rPr lang="en-GB" sz="1050" dirty="0"/>
              <a:t> On The Interoperability Between NPCA and CR-TWT				Salvatore Talarico</a:t>
            </a:r>
          </a:p>
          <a:p>
            <a:pPr lvl="1">
              <a:buFont typeface="Arial" panose="020B0604020202020204" pitchFamily="34" charset="0"/>
              <a:buChar char="•"/>
            </a:pPr>
            <a:r>
              <a:rPr lang="en-GB" sz="1050" dirty="0">
                <a:solidFill>
                  <a:srgbClr val="FF0000"/>
                </a:solidFill>
                <a:hlinkClick r:id="rId9"/>
              </a:rPr>
              <a:t>25/0123</a:t>
            </a:r>
            <a:r>
              <a:rPr lang="en-GB" sz="1050" dirty="0"/>
              <a:t> Further Considerations on NPCA - Follow up					Liuming Lu</a:t>
            </a:r>
          </a:p>
          <a:p>
            <a:pPr lvl="1">
              <a:buFont typeface="Arial" panose="020B0604020202020204" pitchFamily="34" charset="0"/>
              <a:buChar char="•"/>
            </a:pPr>
            <a:r>
              <a:rPr lang="en-GB" sz="1050" dirty="0">
                <a:hlinkClick r:id="rId10"/>
              </a:rPr>
              <a:t>25/0125</a:t>
            </a:r>
            <a:r>
              <a:rPr lang="en-GB" sz="1050" dirty="0"/>
              <a:t> Interoperability of NPCA primary channel switching conditions			Thomas Handte</a:t>
            </a:r>
          </a:p>
          <a:p>
            <a:pPr lvl="1">
              <a:buFont typeface="Arial" panose="020B0604020202020204" pitchFamily="34" charset="0"/>
              <a:buChar char="•"/>
            </a:pPr>
            <a:r>
              <a:rPr lang="en-GB" sz="1050" dirty="0">
                <a:hlinkClick r:id="rId11"/>
              </a:rPr>
              <a:t>25/0138</a:t>
            </a:r>
            <a:r>
              <a:rPr lang="en-GB" sz="1050" dirty="0"/>
              <a:t> Further Considerations on NPCA Switching Operation				Serhat Erkucuk</a:t>
            </a: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D5F3A889-9AB6-D614-48B3-23BB2A85180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7FD53D7-CEE5-3792-C990-67781E0C02F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94847A-F04D-3B9D-AA44-CDB38296FE3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9088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81496-8C8B-4C6F-7C9D-D0EBE361A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1AE5F-21B0-A567-0052-71ADCEC50B36}"/>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D64784B-2904-C43B-D019-925BA4838C0D}"/>
              </a:ext>
            </a:extLst>
          </p:cNvPr>
          <p:cNvSpPr>
            <a:spLocks noGrp="1"/>
          </p:cNvSpPr>
          <p:nvPr>
            <p:ph idx="1"/>
          </p:nvPr>
        </p:nvSpPr>
        <p:spPr/>
        <p:txBody>
          <a:bodyPr/>
          <a:lstStyle/>
          <a:p>
            <a:r>
              <a:rPr lang="en-US" sz="1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SP1: Guogang Huang, Discovery: – Result: No objection</a:t>
            </a:r>
          </a:p>
          <a:p>
            <a:pPr>
              <a:buFont typeface="Arial" panose="020B0604020202020204" pitchFamily="34" charset="0"/>
              <a:buChar char="•"/>
            </a:pPr>
            <a:r>
              <a:rPr lang="en-US" sz="1200" b="0" dirty="0"/>
              <a:t> Do you support to define a mechanism in 11bn to retrieve probe response content for neighboring AP MLD(s) of the current AP MLD, through the current AP MLD?</a:t>
            </a:r>
          </a:p>
          <a:p>
            <a:pPr>
              <a:buFont typeface="Arial" panose="020B0604020202020204" pitchFamily="34" charset="0"/>
              <a:buChar char="•"/>
            </a:pPr>
            <a:r>
              <a:rPr lang="en-US" sz="1200" b="0" dirty="0"/>
              <a:t>Note. The neighboring AP MLD and the current AP MLD are in the same ESS</a:t>
            </a:r>
            <a:endParaRPr lang="en-US" sz="1200" dirty="0"/>
          </a:p>
          <a:p>
            <a:pPr marL="0" indent="0"/>
            <a:r>
              <a:rPr lang="en-US" sz="1400" b="0" i="1" kern="100" dirty="0">
                <a:effectLst/>
                <a:ea typeface="Aptos" panose="020B0004020202020204" pitchFamily="34" charset="0"/>
                <a:cs typeface="Times New Roman" panose="02020603050405020304" pitchFamily="18" charset="0"/>
              </a:rPr>
              <a:t>Reference documents:[23/1897r0, 24/1879r0, 24/658, 24/1884].</a:t>
            </a:r>
            <a:endParaRPr lang="en-US" sz="1400" b="1"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C26E98A-8001-D82A-ADF6-2DCAB9AA9F9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41397A-CB75-A531-1BA4-E804329AE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BDC9004-6E04-86AA-FCDB-E8BB1B9B885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491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76846-BDE8-4854-2E26-52842B051235}"/>
              </a:ext>
            </a:extLst>
          </p:cNvPr>
          <p:cNvSpPr>
            <a:spLocks noGrp="1"/>
          </p:cNvSpPr>
          <p:nvPr>
            <p:ph type="title"/>
          </p:nvPr>
        </p:nvSpPr>
        <p:spPr/>
        <p:txBody>
          <a:bodyPr/>
          <a:lstStyle/>
          <a:p>
            <a:r>
              <a:rPr lang="en-US" dirty="0"/>
              <a:t>Motion to Amend</a:t>
            </a:r>
          </a:p>
        </p:txBody>
      </p:sp>
      <p:sp>
        <p:nvSpPr>
          <p:cNvPr id="3" name="Content Placeholder 2">
            <a:extLst>
              <a:ext uri="{FF2B5EF4-FFF2-40B4-BE49-F238E27FC236}">
                <a16:creationId xmlns:a16="http://schemas.microsoft.com/office/drawing/2014/main" id="{E100B2D2-E769-2C26-6B8E-CC6410D9796C}"/>
              </a:ext>
            </a:extLst>
          </p:cNvPr>
          <p:cNvSpPr>
            <a:spLocks noGrp="1"/>
          </p:cNvSpPr>
          <p:nvPr>
            <p:ph idx="1"/>
          </p:nvPr>
        </p:nvSpPr>
        <p:spPr/>
        <p:txBody>
          <a:bodyPr/>
          <a:lstStyle/>
          <a:p>
            <a:r>
              <a:rPr lang="en-US" dirty="0"/>
              <a:t>Move to amend the agenda by adding document 25/450 before the currently scheduled SPs</a:t>
            </a:r>
          </a:p>
          <a:p>
            <a:r>
              <a:rPr lang="en-US" dirty="0"/>
              <a:t>Moved by Avner</a:t>
            </a:r>
          </a:p>
          <a:p>
            <a:r>
              <a:rPr lang="en-US" dirty="0"/>
              <a:t>Seconded by Martinez</a:t>
            </a:r>
          </a:p>
          <a:p>
            <a:endParaRPr lang="en-US" dirty="0"/>
          </a:p>
          <a:p>
            <a:r>
              <a:rPr lang="en-US" dirty="0">
                <a:highlight>
                  <a:srgbClr val="FF0000"/>
                </a:highlight>
              </a:rPr>
              <a:t>Result: 82Y, 55N, 38A (fails)</a:t>
            </a:r>
          </a:p>
        </p:txBody>
      </p:sp>
      <p:sp>
        <p:nvSpPr>
          <p:cNvPr id="4" name="Slide Number Placeholder 3">
            <a:extLst>
              <a:ext uri="{FF2B5EF4-FFF2-40B4-BE49-F238E27FC236}">
                <a16:creationId xmlns:a16="http://schemas.microsoft.com/office/drawing/2014/main" id="{1377DEBF-F93B-7EEF-86F9-CEC65168376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597A982-FE50-438F-F608-FE44C86AC0F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6AFCF1D-6B91-8885-2ACF-8A84F990F3B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04141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4570B-1E77-3AF4-0C94-AFD8B5A94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FA341C-538A-125C-D475-48354D1B4F38}"/>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236D892-326B-9815-BAEC-D7784223DFE7}"/>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SP2: Sindhu Verma, Coex: 24/1559r1 – Result: No objection.</a:t>
            </a:r>
          </a:p>
          <a:p>
            <a:pPr marL="285750" indent="-285750">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marL="685800" lvl="1">
              <a:buFont typeface="Arial" panose="020B0604020202020204" pitchFamily="34" charset="0"/>
              <a:buChar char="•"/>
            </a:pPr>
            <a:r>
              <a:rPr lang="en-US" sz="1200" b="0" dirty="0"/>
              <a:t>No restriction when sent with QoS data transmitted in the TXOP</a:t>
            </a:r>
          </a:p>
          <a:p>
            <a:pPr marL="685800" lvl="1">
              <a:buFont typeface="Arial" panose="020B0604020202020204" pitchFamily="34" charset="0"/>
              <a:buChar char="•"/>
            </a:pPr>
            <a:r>
              <a:rPr lang="en-US" sz="1200" b="0" dirty="0"/>
              <a:t>When sent without QoS data transmitted in the TXOP, not more than </a:t>
            </a:r>
            <a:r>
              <a:rPr lang="en-US" sz="1200" b="0" i="1" dirty="0"/>
              <a:t>MaxStandaloneDuoBSRP</a:t>
            </a:r>
            <a:r>
              <a:rPr lang="en-US" sz="1200" b="0" dirty="0"/>
              <a:t> number of times every beacon interval where </a:t>
            </a:r>
            <a:r>
              <a:rPr lang="en-US" sz="1200" b="0" i="1" dirty="0"/>
              <a:t>MaxStandaloneDuoBSRP</a:t>
            </a:r>
            <a:r>
              <a:rPr lang="en-US" sz="1200" b="0" dirty="0"/>
              <a:t> is a non-zero value and part of the DUO parameter set indicated by the AP</a:t>
            </a:r>
          </a:p>
          <a:p>
            <a:pPr marL="685800" lvl="1">
              <a:buFont typeface="Arial" panose="020B0604020202020204" pitchFamily="34" charset="0"/>
              <a:buChar char="•"/>
            </a:pPr>
            <a:r>
              <a:rPr lang="en-US" sz="1200" dirty="0"/>
              <a:t>Note: BSRP GI3 Trigger frame is a BSRP Trigger frame that solicits an M-BA response that is carried in non-HT (dup) PPDU format</a:t>
            </a:r>
            <a:endParaRPr lang="en-US" sz="1200" b="0" dirty="0"/>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SP3: Sindhu Verma, ICF: – Result: 92Y, 65N, 60A</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in a Trigger frame is included as part of 2 contiguous User Info fields known as I-FCS User Info fields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SP4: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AID in these 2 I-FCS User Info fields have the same special AID12 value of 2011?</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03EF5538-8F6D-A4DE-3156-C912F9CCEB5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B70242D1-94B1-FFE4-F362-5F9F952AB24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839CC1-73E1-D388-6047-C50B6769472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19237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47968-C52C-91C8-052B-041C5F0FDB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593908-A284-0DD3-AF1D-A30C3ED15467}"/>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B748206F-3B5E-5FE0-999D-339CAA9C39C3}"/>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SP5: Sindhu Verma, ICF: – Result:</a:t>
            </a:r>
          </a:p>
          <a:p>
            <a:pPr marL="285750" indent="-285750">
              <a:buFont typeface="Arial" panose="020B0604020202020204" pitchFamily="34" charset="0"/>
              <a:buChar char="•"/>
            </a:pPr>
            <a:r>
              <a:rPr lang="en-US" sz="1400" b="0" dirty="0"/>
              <a:t>Do you agree that the 32 bits of the actual I-FCS are distributed between the 2 I-FCS User Info fields keeping 24 bits in first User Info and 8 bits in second User Info?</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SP6: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bits in each I-FCS User Info field start on the byte boundary after leaving a gap of 4 reserved bits after the AID12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SP7: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input to the I-FCS computation covers all bytes from the Frame Control field up to and including the last User Info that precedes the I-FCS, but not including anything in the I-FCS User Info fields or later?</a:t>
            </a:r>
          </a:p>
          <a:p>
            <a:pPr marL="571500" lvl="1" indent="-171450">
              <a:spcBef>
                <a:spcPts val="600"/>
              </a:spcBef>
              <a:buFont typeface="Arial" panose="020B0604020202020204" pitchFamily="34" charset="0"/>
              <a:buChar char="•"/>
              <a:defRPr/>
            </a:pPr>
            <a:r>
              <a:rPr lang="en-US" sz="1200" b="0" dirty="0"/>
              <a:t>The input of the I-FCS does not cover any of the fields starting from the first IFCS User Info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BE2F2482-5A62-F9DA-7A6F-AFA0EC8E6FF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B543F0C4-9656-8335-96E8-47F6CA768A4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A7E2A99-13C7-79CC-74D0-9839B1B6E5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168713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F248A-1976-9A78-DFC6-EB8E5CA509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0477E0-3FDD-1232-AA18-9864B5C22D7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44633E21-1DEF-37AA-2784-F0C5B4271226}"/>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SP8: Sindhu Verma, ICF: – Result:</a:t>
            </a:r>
          </a:p>
          <a:p>
            <a:pPr marL="285750" indent="-285750">
              <a:buFont typeface="Arial" panose="020B0604020202020204" pitchFamily="34" charset="0"/>
              <a:buChar char="•"/>
            </a:pPr>
            <a:r>
              <a:rPr lang="en-US" sz="1400" b="0" dirty="0"/>
              <a:t>Do you agree that the I-FCS User Info fields appear after all User Info fields that are addressed to STAs that require the inclusion of I-FCS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SP9: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representing IFCS value as IFCS[0:31] where IFCS[0] is the LSB, the IFCS bits are ordered in the 2 consecutive “Dedicated IFCS” User Info fields in the trigger frame as follows</a:t>
            </a:r>
          </a:p>
          <a:p>
            <a:pPr marL="571500" lvl="1" indent="-171450">
              <a:spcBef>
                <a:spcPts val="600"/>
              </a:spcBef>
              <a:buFont typeface="Arial" panose="020B0604020202020204" pitchFamily="34" charset="0"/>
              <a:buChar char="•"/>
              <a:defRPr/>
            </a:pPr>
            <a:r>
              <a:rPr lang="en-US" sz="1200" b="0" dirty="0"/>
              <a:t>The 24 bits of IFCS (namely IFCS0 subfield) in the 1st “dedicated IFCS” User Info field contain IFCS[0:23] in the same order (bit 16 of the 1st “dedicated IFCS” User Info field is set to IFCS[0])</a:t>
            </a:r>
          </a:p>
          <a:p>
            <a:pPr marL="571500" lvl="1" indent="-171450">
              <a:spcBef>
                <a:spcPts val="600"/>
              </a:spcBef>
              <a:buFont typeface="Arial" panose="020B0604020202020204" pitchFamily="34" charset="0"/>
              <a:buChar char="•"/>
              <a:defRPr/>
            </a:pPr>
            <a:r>
              <a:rPr lang="en-US" sz="1200" b="0" dirty="0"/>
              <a:t>The 8 bits of IFCS (namely IFCS1 subfield) in the 2nd “dedicated IFCS” User Info field contain IFCS[24:31] in the same order (bit 16 of the 2nd “dedicated IFCS” User Info field is set to IFCS[24])</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AC26FD34-C4EA-A3C7-65A3-B1E8CD8B82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B04E673E-5611-E2E9-92B6-0A96002E6F1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FC0B67A-CE25-0182-1189-AB443D1E34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46175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4D68BB-38EA-4289-8CC4-656D37540E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C45ECD-3DB1-2DBE-5C74-67C9566E984D}"/>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4F630976-852C-A6ED-1E02-2544B2F8235E}"/>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SP10: Binita Gupta, </a:t>
            </a:r>
            <a:r>
              <a:rPr lang="en-US" sz="1400" kern="100" dirty="0">
                <a:solidFill>
                  <a:srgbClr val="00B050"/>
                </a:solidFill>
                <a:latin typeface="Times New Roman" panose="02020603050405020304" pitchFamily="18" charset="0"/>
                <a:ea typeface="MS Gothic"/>
                <a:cs typeface="Times New Roman" panose="02020603050405020304" pitchFamily="18" charset="0"/>
              </a:rPr>
              <a:t>DBE</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 Result: No objection.</a:t>
            </a:r>
          </a:p>
          <a:p>
            <a:pPr marL="285750" indent="-285750">
              <a:buFont typeface="Arial" panose="020B0604020202020204" pitchFamily="34" charset="0"/>
              <a:buChar char="•"/>
            </a:pPr>
            <a:r>
              <a:rPr lang="en-US" sz="1400" b="0" dirty="0"/>
              <a:t>Do you agree to define in 11bn a mechanism for dynamic bandwidth expansion (DBE) that enables a UHR AP to modify (expand/reset) its Dynamic UHR operating BSS bandwidth for UHR STAs that support the DBE operation</a:t>
            </a: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The dynamic bandwidth change is signaled using management frames and is announced for multiple beacon intervals in advance, and the AP shall stay on the expanded bandwidth until a subsequent dynamic bandwidth change occurs</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The primary channel does not change as part of the dynamic BW expansion.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TBD on DBE signaling details</a:t>
            </a:r>
          </a:p>
          <a:p>
            <a:pPr marL="0" indent="0"/>
            <a:r>
              <a:rPr lang="en-US" sz="1400" b="0" i="1" kern="100" dirty="0">
                <a:effectLst/>
                <a:ea typeface="Aptos" panose="020B0004020202020204" pitchFamily="34" charset="0"/>
                <a:cs typeface="Times New Roman" panose="02020603050405020304" pitchFamily="18" charset="0"/>
              </a:rPr>
              <a:t>Supporting documents: 11-24/88, 11-24/815</a:t>
            </a:r>
          </a:p>
          <a:p>
            <a:pPr marL="0" indent="0">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SP11: </a:t>
            </a:r>
            <a:r>
              <a:rPr kumimoji="0" lang="en-US" sz="1400" b="1" i="0" u="none" strike="noStrike" kern="100" cap="none" spc="0" normalizeH="0" baseline="0" noProof="0" dirty="0" err="1">
                <a:ln>
                  <a:noFill/>
                </a:ln>
                <a:solidFill>
                  <a:srgbClr val="FFC000"/>
                </a:solidFill>
                <a:effectLst/>
                <a:uLnTx/>
                <a:uFillTx/>
                <a:latin typeface="Times New Roman" panose="02020603050405020304" pitchFamily="18" charset="0"/>
                <a:ea typeface="MS Gothic"/>
                <a:cs typeface="Times New Roman" panose="02020603050405020304" pitchFamily="18" charset="0"/>
              </a:rPr>
              <a:t>Gwangho</a:t>
            </a: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 Lee, </a:t>
            </a:r>
            <a:r>
              <a:rPr lang="en-US" sz="1400" kern="100" dirty="0">
                <a:solidFill>
                  <a:srgbClr val="FFC000"/>
                </a:solidFill>
                <a:latin typeface="Times New Roman" panose="02020603050405020304" pitchFamily="18" charset="0"/>
                <a:ea typeface="MS Gothic"/>
                <a:cs typeface="Times New Roman" panose="02020603050405020304" pitchFamily="18" charset="0"/>
              </a:rPr>
              <a:t>NPCA</a:t>
            </a: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 24/1885r4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to include the following into the 11bn SFD?</a:t>
            </a:r>
          </a:p>
          <a:p>
            <a:pPr marL="571500" lvl="1" indent="-171450">
              <a:spcBef>
                <a:spcPts val="600"/>
              </a:spcBef>
              <a:buFont typeface="Arial" panose="020B0604020202020204" pitchFamily="34" charset="0"/>
              <a:buChar char="•"/>
              <a:defRPr/>
            </a:pPr>
            <a:r>
              <a:rPr lang="en-US" sz="1200" b="0" dirty="0"/>
              <a:t>When an NPCA STA receives a RTS frame with bandwidth signaling TA and a CTS frame in non-HT (duplicate) PPDU, identification of the channel occupied by the received frames is determined by examining the bandwidth of the non-HT (duplicate) PPDU containing the CTS frame.</a:t>
            </a:r>
          </a:p>
        </p:txBody>
      </p:sp>
      <p:sp>
        <p:nvSpPr>
          <p:cNvPr id="4" name="Slide Number Placeholder 3">
            <a:extLst>
              <a:ext uri="{FF2B5EF4-FFF2-40B4-BE49-F238E27FC236}">
                <a16:creationId xmlns:a16="http://schemas.microsoft.com/office/drawing/2014/main" id="{CCFE6D34-5522-58EB-7FB4-1AF1E1DF0355}"/>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6F8132A-2819-E8B8-55A8-ECFA8FDBA2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3935A06-D475-77D4-0B77-CA7CF5AE2ED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44123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B7C43-8292-3B11-4735-F6161DC3B7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78D83B-549C-06C8-1964-8C0E46039AEC}"/>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9C70A1FF-C778-8375-4C49-A8CEE380DB60}"/>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SP12: Laurent Cariou, </a:t>
            </a:r>
            <a:r>
              <a:rPr lang="en-US" sz="1400" kern="100" dirty="0">
                <a:solidFill>
                  <a:srgbClr val="00B050"/>
                </a:solidFill>
                <a:latin typeface="Times New Roman" panose="02020603050405020304" pitchFamily="18" charset="0"/>
                <a:ea typeface="MS Gothic"/>
                <a:cs typeface="Times New Roman" panose="02020603050405020304" pitchFamily="18" charset="0"/>
              </a:rPr>
              <a:t>Coex</a:t>
            </a: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 24/1226r0, 24/1261r3– Result: No objection</a:t>
            </a:r>
          </a:p>
          <a:p>
            <a:pPr marL="285750" indent="-285750">
              <a:buFont typeface="Arial" panose="020B0604020202020204" pitchFamily="34" charset="0"/>
              <a:buChar char="•"/>
            </a:pPr>
            <a:r>
              <a:rPr lang="en-US" sz="1400" b="0" dirty="0"/>
              <a:t>For the following features, if an AP supports the feature, then the AP shall accept a request from an associated STA to enable or disable the feature on its (STA) side</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unavailability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power save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chemeClr val="bg1">
                    <a:lumMod val="65000"/>
                  </a:schemeClr>
                </a:solidFill>
                <a:effectLst/>
                <a:uLnTx/>
                <a:uFillTx/>
                <a:latin typeface="Times New Roman" panose="02020603050405020304" pitchFamily="18" charset="0"/>
                <a:ea typeface="MS Gothic"/>
                <a:cs typeface="Times New Roman" panose="02020603050405020304" pitchFamily="18" charset="0"/>
              </a:rPr>
              <a:t>SP13: Morteza Mehrnoush, DSO: – Result:</a:t>
            </a:r>
          </a:p>
          <a:p>
            <a:pPr marL="285750">
              <a:buFont typeface="Arial" panose="020B0604020202020204" pitchFamily="34" charset="0"/>
              <a:buChar char="•"/>
            </a:pPr>
            <a:r>
              <a:rPr lang="en-US" sz="1400" b="0" kern="100" dirty="0">
                <a:solidFill>
                  <a:schemeClr val="bg1">
                    <a:lumMod val="65000"/>
                  </a:schemeClr>
                </a:solidFill>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its current operating bandwidth and within the associated AP’s BSS bandwidth</a:t>
            </a:r>
          </a:p>
          <a:p>
            <a:pPr marL="0" indent="0"/>
            <a:r>
              <a:rPr lang="en-US" sz="1400" b="0" i="1" kern="100" dirty="0">
                <a:solidFill>
                  <a:schemeClr val="bg1">
                    <a:lumMod val="65000"/>
                  </a:schemeClr>
                </a:solidFill>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chemeClr val="bg1">
                    <a:lumMod val="65000"/>
                  </a:schemeClr>
                </a:solidFill>
                <a:effectLst/>
                <a:uLnTx/>
                <a:uFillTx/>
                <a:latin typeface="Times New Roman" panose="02020603050405020304" pitchFamily="18" charset="0"/>
                <a:ea typeface="MS Gothic"/>
                <a:cs typeface="Times New Roman" panose="02020603050405020304" pitchFamily="18" charset="0"/>
              </a:rPr>
              <a:t>SP14: Jay Yang, MAP: – Result:</a:t>
            </a:r>
          </a:p>
          <a:p>
            <a:pPr marL="285750" indent="-285750">
              <a:buFont typeface="Arial" panose="020B0604020202020204" pitchFamily="34" charset="0"/>
              <a:buChar char="•"/>
            </a:pPr>
            <a:r>
              <a:rPr lang="en-US" sz="1400" b="0" kern="100" dirty="0">
                <a:solidFill>
                  <a:schemeClr val="bg1">
                    <a:lumMod val="65000"/>
                  </a:schemeClr>
                </a:solidFill>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solidFill>
                  <a:schemeClr val="bg1">
                    <a:lumMod val="65000"/>
                  </a:schemeClr>
                </a:solidFill>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solidFill>
                  <a:schemeClr val="bg1">
                    <a:lumMod val="65000"/>
                  </a:schemeClr>
                </a:solidFill>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C1F56C0-676B-A441-47F4-3F10952B211B}"/>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D65D6FAA-B408-6361-A123-58B68629116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A4A6D63-9EEF-0EB3-3C91-5728EB57FC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842666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B57E9-3DDC-8FD8-3800-6217331BE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6D45-9637-6C91-0BE9-BC19189DFD53}"/>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1838ADE1-5F84-A377-FC33-269B522ED33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r>
              <a:rPr lang="en-US" sz="1200" dirty="0">
                <a:solidFill>
                  <a:srgbClr val="00B050"/>
                </a:solidFill>
              </a:rPr>
              <a:t>25/0389 Information Exchange in the </a:t>
            </a:r>
            <a:r>
              <a:rPr lang="en-US" sz="1200" dirty="0" err="1">
                <a:solidFill>
                  <a:srgbClr val="00B050"/>
                </a:solidFill>
              </a:rPr>
              <a:t>CoBF</a:t>
            </a:r>
            <a:r>
              <a:rPr lang="en-US" sz="1200" dirty="0">
                <a:solidFill>
                  <a:srgbClr val="00B050"/>
                </a:solidFill>
              </a:rPr>
              <a:t> Transmission Phase 			Alice Chen </a:t>
            </a:r>
            <a:endParaRPr lang="en-GB" sz="1200" dirty="0">
              <a:solidFill>
                <a:srgbClr val="00B050"/>
              </a:solidFill>
            </a:endParaRP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ELR + IM + UEQM/MCS</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25/0333</a:t>
            </a:r>
            <a:r>
              <a:rPr lang="en-US" sz="1200" dirty="0">
                <a:solidFill>
                  <a:srgbClr val="00B050"/>
                </a:solidFill>
              </a:rPr>
              <a:t> </a:t>
            </a:r>
            <a:r>
              <a:rPr lang="en-US" sz="1200" b="0" i="0" u="none" strike="noStrike" dirty="0">
                <a:solidFill>
                  <a:srgbClr val="00B050"/>
                </a:solidFill>
                <a:effectLst/>
              </a:rPr>
              <a:t>Consideration on ELR for 11bn</a:t>
            </a:r>
            <a:r>
              <a:rPr lang="en-US" sz="1200" dirty="0">
                <a:solidFill>
                  <a:srgbClr val="00B050"/>
                </a:solidFill>
              </a:rPr>
              <a:t> 						</a:t>
            </a:r>
            <a:r>
              <a:rPr lang="en-US" sz="1200" b="0" i="0" u="none" strike="noStrike" dirty="0">
                <a:solidFill>
                  <a:srgbClr val="00B050"/>
                </a:solidFill>
                <a:effectLst/>
              </a:rPr>
              <a:t>Lei Zhou</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25/0361</a:t>
            </a:r>
            <a:r>
              <a:rPr lang="en-US" sz="1200" dirty="0">
                <a:solidFill>
                  <a:srgbClr val="00B050"/>
                </a:solidFill>
              </a:rPr>
              <a:t> Issue on ELR PPDU Length Indication					Yapu Li</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25/0427</a:t>
            </a:r>
            <a:r>
              <a:rPr lang="en-US" sz="1200" dirty="0">
                <a:solidFill>
                  <a:srgbClr val="00B050"/>
                </a:solidFill>
              </a:rPr>
              <a:t> </a:t>
            </a:r>
            <a:r>
              <a:rPr lang="en-US" sz="1200" b="0" i="0" u="none" strike="noStrike" dirty="0">
                <a:solidFill>
                  <a:srgbClr val="00B050"/>
                </a:solidFill>
                <a:effectLst/>
              </a:rPr>
              <a:t>Packet Detection for ELR</a:t>
            </a:r>
            <a:r>
              <a:rPr lang="en-US" sz="1200" dirty="0">
                <a:solidFill>
                  <a:srgbClr val="00B050"/>
                </a:solidFill>
              </a:rPr>
              <a:t> 							</a:t>
            </a:r>
            <a:r>
              <a:rPr lang="en-US" sz="1200" b="0" i="0" u="none" strike="noStrike" dirty="0">
                <a:solidFill>
                  <a:srgbClr val="00B050"/>
                </a:solidFill>
                <a:effectLst/>
              </a:rPr>
              <a:t>Sigurd Schelstraete</a:t>
            </a: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25/0344</a:t>
            </a:r>
            <a:r>
              <a:rPr lang="en-US" sz="1200" dirty="0">
                <a:solidFill>
                  <a:srgbClr val="00B050"/>
                </a:solidFill>
              </a:rPr>
              <a:t> </a:t>
            </a:r>
            <a:r>
              <a:rPr lang="en-US" sz="1200" b="0" i="0" u="none" strike="noStrike" dirty="0">
                <a:solidFill>
                  <a:srgbClr val="00B050"/>
                </a:solidFill>
                <a:effectLst/>
              </a:rPr>
              <a:t>Discussion on Design of Interference Mitigation Pilots</a:t>
            </a:r>
            <a:r>
              <a:rPr lang="en-US" sz="1200" dirty="0">
                <a:solidFill>
                  <a:srgbClr val="00B050"/>
                </a:solidFill>
              </a:rPr>
              <a:t> 			</a:t>
            </a:r>
            <a:r>
              <a:rPr lang="en-US" sz="1200" b="0" i="0" u="none" strike="noStrike" dirty="0">
                <a:solidFill>
                  <a:srgbClr val="00B050"/>
                </a:solidFill>
                <a:effectLst/>
              </a:rPr>
              <a:t>Ke Zhong </a:t>
            </a:r>
            <a:endParaRPr lang="en-US"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25/0387</a:t>
            </a:r>
            <a:r>
              <a:rPr lang="en-US" sz="1200" dirty="0">
                <a:solidFill>
                  <a:srgbClr val="00B050"/>
                </a:solidFill>
              </a:rPr>
              <a:t> </a:t>
            </a:r>
            <a:r>
              <a:rPr lang="en-US" sz="1200" b="0" i="0" u="none" strike="noStrike" dirty="0">
                <a:solidFill>
                  <a:srgbClr val="00B050"/>
                </a:solidFill>
                <a:effectLst/>
              </a:rPr>
              <a:t>IM pilot indices for OFDMA transmissions</a:t>
            </a:r>
            <a:r>
              <a:rPr lang="en-US" sz="1200" dirty="0">
                <a:solidFill>
                  <a:srgbClr val="00B050"/>
                </a:solidFill>
              </a:rPr>
              <a:t> 					</a:t>
            </a:r>
            <a:r>
              <a:rPr lang="en-US" sz="1200" b="0" i="0" u="none" strike="noStrike" dirty="0">
                <a:solidFill>
                  <a:srgbClr val="00B050"/>
                </a:solidFill>
                <a:effectLst/>
              </a:rPr>
              <a:t>Daniel Verenzuela</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7">
                  <a:extLst>
                    <a:ext uri="{A12FA001-AC4F-418D-AE19-62706E023703}">
                      <ahyp:hlinkClr xmlns:ahyp="http://schemas.microsoft.com/office/drawing/2018/hyperlinkcolor" val="tx"/>
                    </a:ext>
                  </a:extLst>
                </a:hlinkClick>
              </a:rPr>
              <a:t>25/0354</a:t>
            </a:r>
            <a:r>
              <a:rPr lang="en-US" sz="1200" b="0" i="0" u="none" strike="noStrike" dirty="0">
                <a:solidFill>
                  <a:srgbClr val="00B050"/>
                </a:solidFill>
                <a:effectLst/>
              </a:rPr>
              <a:t> Transmit Constellation Error for Additional MCSs</a:t>
            </a:r>
            <a:r>
              <a:rPr lang="en-US" sz="1200" dirty="0">
                <a:solidFill>
                  <a:srgbClr val="00B050"/>
                </a:solidFill>
              </a:rPr>
              <a:t> 				</a:t>
            </a:r>
            <a:r>
              <a:rPr lang="en-US" sz="1200" b="0" i="0" u="none" strike="noStrike" dirty="0">
                <a:solidFill>
                  <a:srgbClr val="00B050"/>
                </a:solidFill>
                <a:effectLst/>
              </a:rPr>
              <a:t>Genadiy Tsodik</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8">
                  <a:extLst>
                    <a:ext uri="{A12FA001-AC4F-418D-AE19-62706E023703}">
                      <ahyp:hlinkClr xmlns:ahyp="http://schemas.microsoft.com/office/drawing/2018/hyperlinkcolor" val="tx"/>
                    </a:ext>
                  </a:extLst>
                </a:hlinkClick>
              </a:rPr>
              <a:t>25/0392</a:t>
            </a:r>
            <a:r>
              <a:rPr lang="en-US" sz="1200" dirty="0">
                <a:solidFill>
                  <a:srgbClr val="00B050"/>
                </a:solidFill>
              </a:rPr>
              <a:t> </a:t>
            </a:r>
            <a:r>
              <a:rPr lang="en-US" sz="1200" b="0" i="0" u="none" strike="noStrike" dirty="0">
                <a:solidFill>
                  <a:srgbClr val="00B050"/>
                </a:solidFill>
                <a:effectLst/>
              </a:rPr>
              <a:t>Transmit and Receive Specifications for New MCS in 11bn</a:t>
            </a:r>
            <a:r>
              <a:rPr lang="en-US" sz="1200" dirty="0">
                <a:solidFill>
                  <a:srgbClr val="00B050"/>
                </a:solidFill>
              </a:rPr>
              <a:t> 		</a:t>
            </a:r>
            <a:r>
              <a:rPr lang="en-US" sz="1200" b="0" i="0" u="none" strike="noStrike" dirty="0">
                <a:solidFill>
                  <a:srgbClr val="00B050"/>
                </a:solidFill>
                <a:effectLst/>
              </a:rPr>
              <a:t>Alice Chen</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25/0410</a:t>
            </a:r>
            <a:r>
              <a:rPr lang="en-US" sz="1200" b="0" i="0" u="none" strike="noStrike" dirty="0">
                <a:solidFill>
                  <a:srgbClr val="00B050"/>
                </a:solidFill>
                <a:effectLst/>
              </a:rPr>
              <a:t> New MCS Capability - follow up</a:t>
            </a:r>
            <a:r>
              <a:rPr lang="en-US" sz="1200" dirty="0">
                <a:solidFill>
                  <a:srgbClr val="00B050"/>
                </a:solidFill>
              </a:rPr>
              <a:t> 						</a:t>
            </a:r>
            <a:r>
              <a:rPr lang="en-US" sz="1200" b="0" i="0" u="none" strike="noStrike" dirty="0">
                <a:solidFill>
                  <a:srgbClr val="00B050"/>
                </a:solidFill>
                <a:effectLst/>
              </a:rPr>
              <a:t>Ross J. Yu</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922533D-8F09-16B5-33F5-BE555AA02AC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FB676F1-9AD4-7117-39E7-7A760FCECE0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1AFD784-1048-1179-2677-C3E31EF24C4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893627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7FA11-0D77-B834-6E9A-7AEE681F0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57A22-9166-17BC-3446-C102EC720BA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66B3669-56C0-28A8-9053-B1FCDF6FE8B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ICF, DBE, NPCA, Coex, DSO, and MAP</a:t>
            </a:r>
            <a:endParaRPr lang="en-GB" sz="1100" dirty="0"/>
          </a:p>
          <a:p>
            <a:pPr lvl="0">
              <a:buFont typeface="Arial" panose="020B0604020202020204" pitchFamily="34" charset="0"/>
              <a:buChar char="•"/>
            </a:pPr>
            <a:r>
              <a:rPr lang="en-GB" sz="1200" dirty="0"/>
              <a:t>PDTs/CRs (0 mins) –</a:t>
            </a:r>
            <a:endParaRPr lang="en-GB" sz="1100" dirty="0"/>
          </a:p>
          <a:p>
            <a:pPr lvl="0">
              <a:buFont typeface="Arial" panose="020B0604020202020204" pitchFamily="34" charset="0"/>
              <a:buChar char="•"/>
            </a:pPr>
            <a:r>
              <a:rPr lang="en-GB" sz="1200" dirty="0"/>
              <a:t>Submissions – DSO + Channel Access</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24/1863</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Performance Benefits of DSO</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Kerstin Johnsson</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24/1872</a:t>
            </a:r>
            <a:r>
              <a:rPr lang="en-US" sz="1100" dirty="0"/>
              <a:t> </a:t>
            </a:r>
            <a:r>
              <a:rPr lang="en-US" sz="1100" b="0" i="0" u="none" strike="noStrike" kern="1200" dirty="0">
                <a:solidFill>
                  <a:srgbClr val="000000"/>
                </a:solidFill>
                <a:effectLst/>
                <a:ea typeface="MS Gothic" panose="020B0609070205080204" pitchFamily="49" charset="-128"/>
              </a:rPr>
              <a:t>Opportunistic Channel Access Mechanism for Buffer Reporting</a:t>
            </a:r>
            <a:r>
              <a:rPr lang="en-US" sz="1100" dirty="0"/>
              <a:t> 			</a:t>
            </a:r>
            <a:r>
              <a:rPr lang="en-US" sz="1100" b="0" i="0" u="none" strike="noStrike" kern="1200" dirty="0">
                <a:solidFill>
                  <a:srgbClr val="000000"/>
                </a:solidFill>
                <a:effectLst/>
                <a:ea typeface="MS Gothic" panose="020B0609070205080204" pitchFamily="49" charset="-128"/>
              </a:rPr>
              <a:t>Behnam Dezfouli</a:t>
            </a:r>
            <a:r>
              <a:rPr lang="en-US" sz="1100" dirty="0"/>
              <a:t> </a:t>
            </a:r>
          </a:p>
          <a:p>
            <a:pPr lvl="1">
              <a:buFont typeface="Arial" panose="020B0604020202020204" pitchFamily="34" charset="0"/>
              <a:buChar char="•"/>
            </a:pPr>
            <a:r>
              <a:rPr lang="en-GB" sz="1100" dirty="0">
                <a:solidFill>
                  <a:srgbClr val="FF0000"/>
                </a:solidFill>
                <a:hlinkClick r:id="rId4"/>
              </a:rPr>
              <a:t>25/0092</a:t>
            </a:r>
            <a:r>
              <a:rPr lang="en-GB" sz="1100" dirty="0"/>
              <a:t> High-Priority EDCA Management						Mikhail Liubogoshchev</a:t>
            </a:r>
          </a:p>
          <a:p>
            <a:pPr lvl="1">
              <a:buFont typeface="Arial" panose="020B0604020202020204" pitchFamily="34" charset="0"/>
              <a:buChar char="•"/>
            </a:pPr>
            <a:r>
              <a:rPr lang="en-GB" sz="1100" dirty="0">
                <a:solidFill>
                  <a:srgbClr val="FF0000"/>
                </a:solidFill>
                <a:hlinkClick r:id="rId5"/>
              </a:rPr>
              <a:t>25/0110</a:t>
            </a:r>
            <a:r>
              <a:rPr lang="en-GB" sz="1100" dirty="0"/>
              <a:t> On the Harmonization of Channel Access Policies for </a:t>
            </a:r>
            <a:r>
              <a:rPr lang="en-GB" sz="1100" dirty="0" err="1"/>
              <a:t>HiP</a:t>
            </a:r>
            <a:r>
              <a:rPr lang="en-GB" sz="1100" dirty="0"/>
              <a:t> EDCA			Salvatore Talarico</a:t>
            </a:r>
          </a:p>
          <a:p>
            <a:pPr lvl="1">
              <a:buFont typeface="Arial" panose="020B0604020202020204" pitchFamily="34" charset="0"/>
              <a:buChar char="•"/>
            </a:pPr>
            <a:r>
              <a:rPr lang="en-GB" sz="1100" dirty="0">
                <a:solidFill>
                  <a:srgbClr val="FF0000"/>
                </a:solidFill>
                <a:hlinkClick r:id="rId6"/>
              </a:rPr>
              <a:t>25/0120</a:t>
            </a:r>
            <a:r>
              <a:rPr lang="en-GB" sz="1100" dirty="0"/>
              <a:t> Frame Format Design for High-Priority EDCA					Qisheng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CC3B80A-FC94-64A9-D827-4B3F24F4B9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5E192CF-7CCE-3E11-A561-C680E57DC43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617CEA-CF80-AC96-CE9C-974E30F7E84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153240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FCD22-D586-9182-4152-8698A56F39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946F7-EC0E-79F9-91AE-94E486206C7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85F38ECA-91D1-FECC-A02F-5D05E2C07DD6}"/>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 Morteza Mehrnoush, DSO: – Result: No objection</a:t>
            </a:r>
          </a:p>
          <a:p>
            <a:pPr marL="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the non-AP STA’s current operating bandwidth and within the associated AP’s BSS bandwidth</a:t>
            </a:r>
          </a:p>
          <a:p>
            <a:pPr marL="0" indent="0"/>
            <a:r>
              <a:rPr lang="en-US" sz="1400" b="0" i="1" kern="100" dirty="0">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 24/1863r1]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SP2: Jay Yang, MAP: – Result: 77Y, 30N, 70A</a:t>
            </a:r>
          </a:p>
          <a:p>
            <a:pPr marL="285750" indent="-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C47FA1-16D0-2895-971D-8F5853CEAE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E27175B-C756-3649-5304-36193E6F478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80B22DF-DAFF-A087-2B45-31444FB2E0C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8687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82B2C-D80C-04DB-48D4-DEAD385AC1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7FE5FC-688C-E1E7-9312-DE39D0B51985}"/>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1DFC2532-0B53-6CC3-B3DE-5D78EFAE91AC}"/>
              </a:ext>
            </a:extLst>
          </p:cNvPr>
          <p:cNvSpPr>
            <a:spLocks noGrp="1"/>
          </p:cNvSpPr>
          <p:nvPr>
            <p:ph idx="1"/>
          </p:nvPr>
        </p:nvSpPr>
        <p:spPr>
          <a:xfrm>
            <a:off x="685800" y="1981200"/>
            <a:ext cx="7770813" cy="4494213"/>
          </a:xfrm>
        </p:spPr>
        <p:txBody>
          <a:bodyPr/>
          <a:lstStyle/>
          <a:p>
            <a:pPr marL="57150" indent="0"/>
            <a:r>
              <a:rPr lang="en-US" sz="1400" b="1" kern="100" dirty="0">
                <a:solidFill>
                  <a:srgbClr val="00B050"/>
                </a:solidFill>
                <a:latin typeface="Times New Roman" panose="02020603050405020304" pitchFamily="18" charset="0"/>
                <a:cs typeface="Times New Roman" panose="02020603050405020304" pitchFamily="18" charset="0"/>
              </a:rPr>
              <a:t>SP3: Dmitry Akhmetov, Channel Access: 24/1918r1 – Result: No objection</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P-EDCA for AC_VO to be used during protected short contention period  as follows:</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P-EDCA CWmin=7, P-EDCA CWmax=7</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P-EDCA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SP4: Dmitry Akhmetov, Channel Access: 24/1918r1 – Result: 50Y, 33N, 84A</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P-EDCA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D854208A-FEB9-513F-6D11-48F0CFB924E5}"/>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4FFBF42-6CB7-6E01-3510-CB4477568A9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DD8C8C1-68CC-689E-506F-AB3CE2F6F1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45025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BE499-5848-85F5-B4D3-0A8EFC69E8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F370C-8A2F-FCE7-7CB6-FA0BA9C299B4}"/>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FF33C2E4-4B4A-0099-BA85-406A77EDDAAD}"/>
              </a:ext>
            </a:extLst>
          </p:cNvPr>
          <p:cNvSpPr>
            <a:spLocks noGrp="1"/>
          </p:cNvSpPr>
          <p:nvPr>
            <p:ph idx="1"/>
          </p:nvPr>
        </p:nvSpPr>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SP5: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solidFill>
                  <a:srgbClr val="FFC000"/>
                </a:solidFill>
                <a:latin typeface="Times New Roman" panose="02020603050405020304" pitchFamily="18" charset="0"/>
                <a:cs typeface="Times New Roman" panose="02020603050405020304" pitchFamily="18" charset="0"/>
              </a:rPr>
              <a:t>SP6: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SP7: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35FDD822-AEDF-A98F-CCE3-A97AFFD91B9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51FF2B1C-AAD9-4C0C-A578-C4672B5966D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76C3EE-7F51-26F8-B1DF-AADAEB5B45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211858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249A2-8FC5-9A03-371D-AB90491E5F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A6F117-F4B8-E008-1AC9-A480E77CD82A}"/>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7CB15858-AE7E-396B-7812-06E871A7A099}"/>
              </a:ext>
            </a:extLst>
          </p:cNvPr>
          <p:cNvSpPr>
            <a:spLocks noGrp="1"/>
          </p:cNvSpPr>
          <p:nvPr>
            <p:ph idx="1"/>
          </p:nvPr>
        </p:nvSpPr>
        <p:spPr/>
        <p:txBody>
          <a:bodyPr/>
          <a:lstStyle/>
          <a:p>
            <a:r>
              <a:rPr lang="en-US" sz="1400" b="1" kern="100" dirty="0">
                <a:solidFill>
                  <a:srgbClr val="FFC000"/>
                </a:solidFill>
                <a:effectLst/>
                <a:latin typeface="Times New Roman" panose="02020603050405020304" pitchFamily="18" charset="0"/>
                <a:ea typeface="Aptos" panose="020B0004020202020204" pitchFamily="34" charset="0"/>
                <a:cs typeface="Times New Roman" panose="02020603050405020304" pitchFamily="18" charset="0"/>
              </a:rPr>
              <a:t>SP8: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SP9: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38B86B36-E56F-15CD-AA4D-34875D02F0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1DBC6CC-F781-88CD-2CC8-0040221EFD7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7B1EDAE-54FB-F5FD-C78B-A7F1FAEED10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648449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8471-B36B-2775-2A5D-60D2B718AC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542DA-4FB5-EEAB-B5AC-A748177CB35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5990C55-E2B0-78B3-884F-B801865BD23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25/0358</a:t>
            </a:r>
            <a:r>
              <a:rPr lang="en-US" sz="1200" dirty="0">
                <a:solidFill>
                  <a:srgbClr val="00B050"/>
                </a:solidFill>
              </a:rPr>
              <a:t> </a:t>
            </a:r>
            <a:r>
              <a:rPr lang="en-US" sz="1200" b="0" i="0" u="none" strike="noStrike" dirty="0">
                <a:solidFill>
                  <a:srgbClr val="00B050"/>
                </a:solidFill>
                <a:effectLst/>
              </a:rPr>
              <a:t>Open Topics for DRU on 60MHz</a:t>
            </a:r>
            <a:r>
              <a:rPr lang="en-US" sz="1200" dirty="0">
                <a:solidFill>
                  <a:srgbClr val="00B050"/>
                </a:solidFill>
              </a:rPr>
              <a:t> 						</a:t>
            </a:r>
            <a:r>
              <a:rPr lang="en-US" sz="1200" b="0" i="0" u="none" strike="noStrike" dirty="0">
                <a:solidFill>
                  <a:srgbClr val="00B050"/>
                </a:solidFill>
                <a:effectLst/>
              </a:rPr>
              <a:t>Shengquan Hu</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25/0359</a:t>
            </a:r>
            <a:r>
              <a:rPr lang="en-US" sz="1200" b="0" i="0" u="none" strike="noStrike" dirty="0">
                <a:solidFill>
                  <a:srgbClr val="00B050"/>
                </a:solidFill>
                <a:effectLst/>
              </a:rPr>
              <a:t> Open Issues for 60 MHz DBW</a:t>
            </a:r>
            <a:r>
              <a:rPr lang="en-US" sz="1200" dirty="0">
                <a:solidFill>
                  <a:srgbClr val="00B050"/>
                </a:solidFill>
              </a:rPr>
              <a:t> 						</a:t>
            </a:r>
            <a:r>
              <a:rPr lang="en-US" sz="1200" b="0" i="0" u="none" strike="noStrike" dirty="0">
                <a:solidFill>
                  <a:srgbClr val="00B050"/>
                </a:solidFill>
                <a:effectLst/>
              </a:rPr>
              <a:t>Eunsung Park</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25/0394</a:t>
            </a:r>
            <a:r>
              <a:rPr lang="en-US" sz="1200" dirty="0">
                <a:solidFill>
                  <a:srgbClr val="00B050"/>
                </a:solidFill>
              </a:rPr>
              <a:t> </a:t>
            </a:r>
            <a:r>
              <a:rPr lang="en-US" sz="1200" b="0" i="0" u="none" strike="noStrike" dirty="0">
                <a:solidFill>
                  <a:srgbClr val="00B050"/>
                </a:solidFill>
                <a:effectLst/>
              </a:rPr>
              <a:t>DLTF Design for 60DBW</a:t>
            </a:r>
            <a:r>
              <a:rPr lang="en-US" sz="1200" dirty="0">
                <a:solidFill>
                  <a:srgbClr val="00B050"/>
                </a:solidFill>
              </a:rPr>
              <a:t> 							</a:t>
            </a:r>
            <a:r>
              <a:rPr lang="en-US" sz="1200" b="0" i="0" u="none" strike="noStrike" dirty="0">
                <a:solidFill>
                  <a:srgbClr val="00B050"/>
                </a:solidFill>
                <a:effectLst/>
              </a:rPr>
              <a:t>Chenchen Liu</a:t>
            </a:r>
            <a:r>
              <a:rPr lang="en-US" sz="1200" dirty="0">
                <a:solidFill>
                  <a:srgbClr val="00B050"/>
                </a:solidFill>
              </a:rPr>
              <a:t> </a:t>
            </a: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25/0396</a:t>
            </a:r>
            <a:r>
              <a:rPr lang="en-US" sz="1200" dirty="0">
                <a:solidFill>
                  <a:srgbClr val="00B050"/>
                </a:solidFill>
              </a:rPr>
              <a:t> </a:t>
            </a:r>
            <a:r>
              <a:rPr lang="en-US" sz="1200" b="0" i="0" u="none" strike="noStrike" dirty="0">
                <a:solidFill>
                  <a:srgbClr val="00B050"/>
                </a:solidFill>
                <a:effectLst/>
              </a:rPr>
              <a:t>Discussion on LDPC only for MU-MIMO in 11bn</a:t>
            </a:r>
            <a:r>
              <a:rPr lang="en-US" sz="1200" dirty="0">
                <a:solidFill>
                  <a:srgbClr val="00B050"/>
                </a:solidFill>
              </a:rPr>
              <a:t> 				</a:t>
            </a:r>
            <a:r>
              <a:rPr lang="en-US" sz="1200" b="0" i="0" u="none" strike="noStrike" dirty="0">
                <a:solidFill>
                  <a:srgbClr val="00B050"/>
                </a:solidFill>
                <a:effectLst/>
              </a:rPr>
              <a:t>Shengquan Hu</a:t>
            </a:r>
            <a:r>
              <a:rPr lang="en-US" sz="1200" dirty="0">
                <a:solidFill>
                  <a:srgbClr val="00B050"/>
                </a:solidFill>
              </a:rPr>
              <a:t> </a:t>
            </a:r>
          </a:p>
          <a:p>
            <a:pPr lvl="1">
              <a:buFont typeface="Arial" panose="020B0604020202020204" pitchFamily="34" charset="0"/>
              <a:buChar char="•"/>
            </a:pPr>
            <a:r>
              <a:rPr lang="en-US" sz="1200" dirty="0">
                <a:solidFill>
                  <a:srgbClr val="00B050"/>
                </a:solidFill>
              </a:rPr>
              <a:t>SP from Sameer in 25/381 and Alice in 25/389</a:t>
            </a:r>
            <a:endParaRPr lang="en-GB" sz="12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4A490FA8-7B6B-12B5-B16A-517A715697A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F54ACE9-0347-5A5D-6259-07A0E50F65B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96AA960-D2E8-355F-7048-911BEB8D337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9111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13F2-3D28-D3CA-DD65-4AE4E67F0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3DCF-9394-4F50-F951-DD0EBD63EFF5}"/>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C115730-6F10-EA2D-67A6-FB25366B67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25/454r0</a:t>
            </a:r>
            <a:r>
              <a:rPr lang="en-US" sz="1100" b="0" i="0" u="none" strike="noStrike" kern="1200" dirty="0">
                <a:solidFill>
                  <a:srgbClr val="00B050"/>
                </a:solidFill>
                <a:effectLst/>
                <a:ea typeface="MS Gothic" panose="020B0609070205080204" pitchFamily="49" charset="-128"/>
              </a:rPr>
              <a:t> PDT-MAC-DSO 									Morteza Mehrnoush</a:t>
            </a:r>
            <a:endParaRPr lang="en-GB" sz="1100" dirty="0">
              <a:solidFill>
                <a:srgbClr val="00B050"/>
              </a:solidFill>
            </a:endParaRPr>
          </a:p>
          <a:p>
            <a:pPr lvl="0">
              <a:buFont typeface="Arial" panose="020B0604020202020204" pitchFamily="34" charset="0"/>
              <a:buChar char="•"/>
            </a:pPr>
            <a:r>
              <a:rPr lang="en-GB" sz="1200" dirty="0"/>
              <a:t>Submissions – Roaming Part 1</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24/1874</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Further Details on Improving Roaming between MLDs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Po-kai Huang</a:t>
            </a:r>
            <a:r>
              <a:rPr lang="en-US" sz="1100" dirty="0">
                <a:solidFill>
                  <a:srgbClr val="00B050"/>
                </a:solidFill>
              </a:rPr>
              <a:t> </a:t>
            </a:r>
          </a:p>
          <a:p>
            <a:pPr lvl="2">
              <a:buFont typeface="Arial" panose="020B0604020202020204" pitchFamily="34" charset="0"/>
              <a:buChar char="•"/>
            </a:pPr>
            <a:r>
              <a:rPr lang="en-US" sz="900" dirty="0">
                <a:solidFill>
                  <a:srgbClr val="00B050"/>
                </a:solidFill>
              </a:rPr>
              <a:t>4SPs ran.</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24/1875</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MLMD Architecture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Jarkko Kneckt</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24/1879 </a:t>
            </a:r>
            <a:r>
              <a:rPr lang="en-US" sz="1100" b="0" i="0" u="none" strike="noStrike" kern="1200" dirty="0">
                <a:solidFill>
                  <a:srgbClr val="00B050"/>
                </a:solidFill>
                <a:effectLst/>
                <a:ea typeface="MS Gothic" panose="020B0609070205080204" pitchFamily="49" charset="-128"/>
              </a:rPr>
              <a:t>Proposals for Expeditious Discovery of APs for Initial Association and Roaming </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Neel Krishnan</a:t>
            </a:r>
            <a:r>
              <a:rPr lang="en-US" sz="1100" dirty="0">
                <a:solidFill>
                  <a:srgbClr val="00B050"/>
                </a:solidFill>
              </a:rPr>
              <a:t> </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24/1882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Link Setup for Seamless Roaming</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Chittabrata Ghosh</a:t>
            </a:r>
            <a:r>
              <a:rPr lang="en-US" sz="1100" dirty="0">
                <a:solidFill>
                  <a:srgbClr val="00B050"/>
                </a:solidFill>
              </a:rPr>
              <a:t> </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24/1883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Giovanni Chisci</a:t>
            </a:r>
            <a:r>
              <a:rPr lang="en-GB" sz="1100" dirty="0">
                <a:solidFill>
                  <a:srgbClr val="00B050"/>
                </a:solidFill>
              </a:rPr>
              <a:t> </a:t>
            </a:r>
            <a:endParaRPr lang="en-US" sz="1100" dirty="0">
              <a:solidFill>
                <a:srgbClr val="00B050"/>
              </a:solidFill>
            </a:endParaRP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24/1884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Signaling considerations for seamless roaming</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Abhishek Patil</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24/1889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1</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15A81C20-80AB-5D37-5A35-9FE9A2F778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E2D66B5-455A-D41B-DCF0-169E5127333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08DA0A-4C56-3C41-8378-A26DB085842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610877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70A22-22AD-C286-C36D-D8C14AE55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C4715-62FB-7C33-DEEE-51B9AC4D6C27}"/>
              </a:ext>
            </a:extLst>
          </p:cNvPr>
          <p:cNvSpPr>
            <a:spLocks noGrp="1"/>
          </p:cNvSpPr>
          <p:nvPr>
            <p:ph type="title"/>
          </p:nvPr>
        </p:nvSpPr>
        <p:spPr>
          <a:xfrm>
            <a:off x="685800" y="685800"/>
            <a:ext cx="7770813" cy="1065213"/>
          </a:xfrm>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3B53C705-2DCA-6CB4-EDA7-653481279D2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283F731E-FF0C-5B49-D5BE-928B2A034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F0E99DB6-91E8-E198-0EEF-965BB5FA359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FE8055C-34FE-32CD-150E-6415680DEB0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477385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E82C9-99F9-4D3A-09E3-59D3C3EA0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B6F579-8BBD-5DA9-78AB-E68E4991596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18278B7-95BB-E7DE-2F52-795018F04C0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(60 mins) –</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25/244r5</a:t>
            </a:r>
            <a:r>
              <a:rPr lang="en-US" sz="1100" dirty="0">
                <a:solidFill>
                  <a:srgbClr val="00B050"/>
                </a:solidFill>
              </a:rPr>
              <a:t> PDT-mac-AP ID assignment 							Jay Yang 		(SP)</a:t>
            </a:r>
            <a:endParaRPr lang="en-GB" sz="1100" dirty="0">
              <a:solidFill>
                <a:srgbClr val="00B050"/>
              </a:solidFill>
            </a:endParaRPr>
          </a:p>
          <a:p>
            <a:pPr lvl="0">
              <a:buFont typeface="Arial" panose="020B0604020202020204" pitchFamily="34" charset="0"/>
              <a:buChar char="•"/>
            </a:pPr>
            <a:r>
              <a:rPr lang="en-GB" sz="1200" dirty="0"/>
              <a:t>Submissions – Roaming Part 2</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24/1884</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Signaling considerations for seamless roaming</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Abhishek Patil</a:t>
            </a:r>
            <a:r>
              <a:rPr lang="en-US" sz="1100" dirty="0">
                <a:solidFill>
                  <a:srgbClr val="00B050"/>
                </a:solidFill>
              </a:rPr>
              <a:t> </a:t>
            </a:r>
          </a:p>
          <a:p>
            <a:pPr lvl="2">
              <a:buFont typeface="Arial" panose="020B0604020202020204" pitchFamily="34" charset="0"/>
              <a:buChar char="•"/>
            </a:pPr>
            <a:r>
              <a:rPr lang="en-US" sz="900" dirty="0">
                <a:solidFill>
                  <a:srgbClr val="00B050"/>
                </a:solidFill>
              </a:rPr>
              <a:t>Ran 3 SPs</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24/1889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Seamless roaming follow up 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a:t>
            </a:r>
          </a:p>
          <a:p>
            <a:pPr lvl="2">
              <a:buFont typeface="Arial" panose="020B0604020202020204" pitchFamily="34" charset="0"/>
              <a:buChar char="•"/>
            </a:pPr>
            <a:r>
              <a:rPr lang="en-US" sz="900" dirty="0">
                <a:solidFill>
                  <a:srgbClr val="00B050"/>
                </a:solidFill>
              </a:rPr>
              <a:t>Ran 1 SP</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24/1890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Seamless roaming follow up 2</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Liwen Chu</a:t>
            </a:r>
            <a:r>
              <a:rPr lang="en-US" sz="1100" dirty="0">
                <a:solidFill>
                  <a:schemeClr val="bg1">
                    <a:lumMod val="65000"/>
                  </a:schemeClr>
                </a:solidFill>
              </a:rPr>
              <a:t> </a:t>
            </a:r>
          </a:p>
          <a:p>
            <a:pPr lvl="1">
              <a:buFont typeface="Arial" panose="020B0604020202020204" pitchFamily="34" charset="0"/>
              <a:buChar char="•"/>
            </a:pPr>
            <a:r>
              <a:rPr lang="en-US" sz="1100" b="0" i="0" u="sng"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24/1898</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Low Latency Roaming Flow</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Pooya Monajemi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24/0656</a:t>
            </a:r>
            <a:r>
              <a:rPr lang="en-GB" sz="1100" dirty="0">
                <a:solidFill>
                  <a:schemeClr val="bg1">
                    <a:lumMod val="65000"/>
                  </a:schemeClr>
                </a:solidFill>
              </a:rPr>
              <a:t> Seamless roaming signalling details						Binita Gupta</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24/0658</a:t>
            </a:r>
            <a:r>
              <a:rPr lang="en-GB" sz="1100" dirty="0">
                <a:solidFill>
                  <a:schemeClr val="bg1">
                    <a:lumMod val="65000"/>
                  </a:schemeClr>
                </a:solidFill>
              </a:rPr>
              <a:t> Optimizing Roaming Scan							Binita Gupta</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E8ED9397-657D-EF1A-00D4-DD2975D4D13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8B55AF9-74D6-0A17-23C8-6384F3AB66C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F583537-B9B5-7414-4ECE-834DA1A967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144698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72CBC-A8B0-66D9-C2F5-0B647F029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FBE8E2-D26F-3F31-37F2-6B12CFE58E8C}"/>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EC9425FD-EB12-2C6D-BD50-476673A94066}"/>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SP1: Binita Gupta, Roaming: 24/656 – Result: 86Y, 30N, 34A</a:t>
            </a:r>
          </a:p>
          <a:p>
            <a:pPr marL="285750" indent="-285750">
              <a:buFont typeface="Arial" panose="020B0604020202020204" pitchFamily="34" charset="0"/>
              <a:buChar char="•"/>
            </a:pPr>
            <a:r>
              <a:rPr lang="en-US" sz="1400" b="0" dirty="0"/>
              <a:t>For seamless roaming, do you support to allow a non-AP MLD to request preparing more than one candidate target AP MLDs in an SMD during the roaming preparation phase? </a:t>
            </a:r>
          </a:p>
          <a:p>
            <a:pPr marL="685800" lvl="1">
              <a:buFont typeface="Arial" panose="020B0604020202020204" pitchFamily="34" charset="0"/>
              <a:buChar char="•"/>
            </a:pPr>
            <a:r>
              <a:rPr lang="en-US" sz="1200" b="0" dirty="0"/>
              <a:t>Preparation with multiple AP MLDs is performed using a separate roaming preparation request for each AP MLD</a:t>
            </a:r>
          </a:p>
          <a:p>
            <a:pPr marL="685800"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 </a:t>
            </a:r>
          </a:p>
          <a:p>
            <a:pPr marL="1085850" lvl="2">
              <a:buFont typeface="Arial" panose="020B0604020202020204" pitchFamily="34" charset="0"/>
              <a:buChar char="•"/>
            </a:pPr>
            <a:r>
              <a:rPr lang="en-US" sz="1200" b="0" dirty="0"/>
              <a:t>Retries with other target AP MLDs are permitted for roaming execution</a:t>
            </a:r>
          </a:p>
          <a:p>
            <a:pPr marL="685800" lvl="1">
              <a:buFont typeface="Arial" panose="020B0604020202020204" pitchFamily="34" charset="0"/>
              <a:buChar char="•"/>
            </a:pPr>
            <a:r>
              <a:rPr lang="en-US" sz="1200" b="0" dirty="0"/>
              <a:t>TBD on policy indication from the AP on multiple target AP MLDs preparation</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SP2: Binita Gupta, Roaming: 24/656 – Result: No objection.</a:t>
            </a:r>
          </a:p>
          <a:p>
            <a:pPr marL="285750" indent="-285750">
              <a:buFont typeface="Arial" panose="020B0604020202020204" pitchFamily="34" charset="0"/>
              <a:buChar char="•"/>
            </a:pPr>
            <a:r>
              <a:rPr lang="en-US" sz="1400" b="0" dirty="0"/>
              <a:t>Do you agree to define an SMD element, that provides identification for the SMD and SMD level capabilities for a seamless mobility domain? </a:t>
            </a:r>
          </a:p>
          <a:p>
            <a:pPr marL="685800" lvl="1">
              <a:buFont typeface="Arial" panose="020B0604020202020204" pitchFamily="34" charset="0"/>
              <a:buChar char="•"/>
            </a:pPr>
            <a:r>
              <a:rPr lang="en-US" sz="1200" b="0" dirty="0"/>
              <a:t>The SMD element is advertised in Probe Response frames</a:t>
            </a:r>
          </a:p>
          <a:p>
            <a:pPr marL="685800" lvl="1">
              <a:buFont typeface="Arial" panose="020B0604020202020204" pitchFamily="34" charset="0"/>
              <a:buChar char="•"/>
            </a:pPr>
            <a:r>
              <a:rPr lang="en-US" sz="1200" b="0" dirty="0"/>
              <a:t>The SMD element is included in Authentication frame when performing authentication with an SMD</a:t>
            </a:r>
          </a:p>
          <a:p>
            <a:pPr marL="685800" lvl="1">
              <a:buFont typeface="Arial" panose="020B0604020202020204" pitchFamily="34" charset="0"/>
              <a:buChar char="•"/>
            </a:pPr>
            <a:r>
              <a:rPr lang="en-US" sz="1200" b="0" dirty="0"/>
              <a:t>The SMD element is included in (Re)Association Request &amp; Response frames when performing initial association with the SMD-ME</a:t>
            </a:r>
          </a:p>
        </p:txBody>
      </p:sp>
      <p:sp>
        <p:nvSpPr>
          <p:cNvPr id="4" name="Slide Number Placeholder 3">
            <a:extLst>
              <a:ext uri="{FF2B5EF4-FFF2-40B4-BE49-F238E27FC236}">
                <a16:creationId xmlns:a16="http://schemas.microsoft.com/office/drawing/2014/main" id="{34D73477-FF88-9F82-11C6-A93845CB1EFB}"/>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64F85A1E-ACED-32E4-90DA-B74F3C7C44C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474CFFD-0CB2-D3BB-3148-304DFC7A1B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814258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0D264-1742-01BA-54DE-9FB78E0712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D09C72-4397-52BC-F59F-FFF46BB3A66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8398A01A-59C6-A393-9802-BC6DE079B94E}"/>
              </a:ext>
            </a:extLst>
          </p:cNvPr>
          <p:cNvSpPr>
            <a:spLocks noGrp="1"/>
          </p:cNvSpPr>
          <p:nvPr>
            <p:ph idx="1"/>
          </p:nvPr>
        </p:nvSpPr>
        <p:spPr/>
        <p:txBody>
          <a:bodyPr/>
          <a:lstStyle/>
          <a:p>
            <a:pPr marL="0" indent="0"/>
            <a:r>
              <a:rPr lang="en-US" sz="1400" b="1" kern="100" dirty="0">
                <a:solidFill>
                  <a:srgbClr val="00B050"/>
                </a:solidFill>
                <a:latin typeface="Times New Roman" panose="02020603050405020304" pitchFamily="18" charset="0"/>
                <a:cs typeface="Times New Roman" panose="02020603050405020304" pitchFamily="18" charset="0"/>
              </a:rPr>
              <a:t>SP3: Binita Gupta, Roaming: 24/656 – Result: No objection.</a:t>
            </a:r>
          </a:p>
          <a:p>
            <a:pPr marL="285750">
              <a:buFont typeface="Arial" panose="020B0604020202020204" pitchFamily="34" charset="0"/>
              <a:buChar char="•"/>
            </a:pPr>
            <a:r>
              <a:rPr lang="en-US" sz="1400" b="0" dirty="0"/>
              <a:t>Do you agree to enhance Neighbor Report element to provide SMD related information</a:t>
            </a:r>
          </a:p>
          <a:p>
            <a:pPr marL="685800" lvl="1">
              <a:buFont typeface="Arial" panose="020B0604020202020204" pitchFamily="34" charset="0"/>
              <a:buChar char="•"/>
            </a:pPr>
            <a:r>
              <a:rPr lang="en-US" sz="1200" b="0" dirty="0"/>
              <a:t>Add a ‘Same SMD’ indication in the BSSID Information in the NR element, to signal whether the reported neighboring AP is part of the same SMD as the reporting AP</a:t>
            </a:r>
          </a:p>
          <a:p>
            <a:pPr marL="685800" lvl="1">
              <a:buFont typeface="Arial" panose="020B0604020202020204" pitchFamily="34" charset="0"/>
              <a:buChar char="•"/>
            </a:pPr>
            <a:r>
              <a:rPr lang="en-US" sz="1200" b="0" dirty="0"/>
              <a:t>·       Allow including the SMD element as a subelement in the Optional Subelements of the Neighbor Report element, when reported neighboring AP is not part of the same SMD</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SP4: Liwen Chu, NPCA: 24/1891– Result: No objection</a:t>
            </a:r>
          </a:p>
          <a:p>
            <a:pPr marL="285750" indent="-285750">
              <a:buFont typeface="Arial" panose="020B0604020202020204" pitchFamily="34" charset="0"/>
              <a:buChar char="•"/>
            </a:pPr>
            <a:r>
              <a:rPr lang="en-US" sz="1400" b="0" dirty="0"/>
              <a:t>•	Do you agree that an AP shall not allow the use of NPCA within its BSS if the BSS operating bandwidth is less than or equal to 40 MHz?</a:t>
            </a:r>
          </a:p>
          <a:p>
            <a:pPr marL="0" indent="0"/>
            <a:r>
              <a:rPr lang="en-US" sz="1400" b="1" kern="100" dirty="0">
                <a:solidFill>
                  <a:srgbClr val="00B050"/>
                </a:solidFill>
                <a:latin typeface="Times New Roman" panose="02020603050405020304" pitchFamily="18" charset="0"/>
                <a:cs typeface="Times New Roman" panose="02020603050405020304" pitchFamily="18" charset="0"/>
              </a:rPr>
              <a:t>SP5: Liwen Chu, NPCA : 24/1891 – Result: No objection</a:t>
            </a:r>
          </a:p>
          <a:p>
            <a:pPr marL="285750">
              <a:buFont typeface="Arial" panose="020B0604020202020204" pitchFamily="34" charset="0"/>
              <a:buChar char="•"/>
            </a:pPr>
            <a:r>
              <a:rPr lang="en-US" sz="1400" b="0" dirty="0"/>
              <a:t>Do you support that:</a:t>
            </a:r>
          </a:p>
          <a:p>
            <a:pPr marL="685800" lvl="1">
              <a:buFont typeface="Arial" panose="020B0604020202020204" pitchFamily="34" charset="0"/>
              <a:buChar char="•"/>
            </a:pPr>
            <a:r>
              <a:rPr lang="en-US" sz="1200" b="0" dirty="0"/>
              <a:t>If a TXOP on the NPCA Primary channel overlaps with the TBTT, the AP shall not transmit the Beacon frame or group addressed frames until it switches back to the BSS Primary channel.</a:t>
            </a:r>
          </a:p>
          <a:p>
            <a:pPr marL="685800" lvl="1">
              <a:buFont typeface="Arial" panose="020B0604020202020204" pitchFamily="34" charset="0"/>
              <a:buChar char="•"/>
            </a:pPr>
            <a:r>
              <a:rPr lang="en-US" sz="1200" b="0" dirty="0"/>
              <a:t>•	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p>
          <a:p>
            <a:pPr marL="400050" lvl="1" indent="0"/>
            <a:endParaRPr lang="en-US" sz="1000" b="0" dirty="0"/>
          </a:p>
        </p:txBody>
      </p:sp>
      <p:sp>
        <p:nvSpPr>
          <p:cNvPr id="4" name="Slide Number Placeholder 3">
            <a:extLst>
              <a:ext uri="{FF2B5EF4-FFF2-40B4-BE49-F238E27FC236}">
                <a16:creationId xmlns:a16="http://schemas.microsoft.com/office/drawing/2014/main" id="{44D7E6F6-BC3E-0F40-ABDF-9D56F3DE55A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AF171B6-A0C1-EFA4-657B-A7387FB6A66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7D8EBD0-94BC-8DE7-8CBA-8E9A588BB1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2763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34167-4F70-B022-E16C-FA50042D65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10D44-1E4E-2140-E98C-632F568CA6BC}"/>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311B1283-6088-E257-5A0D-CB9809943E50}"/>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SP6: Hongwon Lee, Control : 24/1490r2 – Result: No objection.</a:t>
            </a:r>
          </a:p>
          <a:p>
            <a:pPr marL="285750">
              <a:buFont typeface="Arial" panose="020B0604020202020204" pitchFamily="34" charset="0"/>
              <a:buChar char="•"/>
            </a:pPr>
            <a:r>
              <a:rPr lang="en-US" sz="1400" b="0" dirty="0"/>
              <a:t>Do you agree to include the following into the 11bn SFD?</a:t>
            </a:r>
          </a:p>
          <a:p>
            <a:pPr marL="685800" lvl="1">
              <a:buFont typeface="Arial" panose="020B0604020202020204" pitchFamily="34" charset="0"/>
              <a:buChar char="•"/>
            </a:pPr>
            <a:r>
              <a:rPr lang="en-US" sz="12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SP7: Jeongki Kim, NPCA: 24/1867r1 – Result:</a:t>
            </a:r>
          </a:p>
          <a:p>
            <a:pPr marL="285750" indent="-285750">
              <a:buFont typeface="Arial" panose="020B0604020202020204" pitchFamily="34" charset="0"/>
              <a:buChar char="•"/>
            </a:pPr>
            <a:r>
              <a:rPr lang="en-US" sz="1400" b="0" dirty="0"/>
              <a:t>An NPCA AP shall not switch to the NPCA primary channel for NPCA operation if all NPCA non-AP STAs associated with the NPCA AP disabled the NPCA mode?</a:t>
            </a:r>
          </a:p>
          <a:p>
            <a:pPr marL="0" indent="0"/>
            <a:r>
              <a:rPr lang="en-US" sz="1400" b="1" kern="100" dirty="0">
                <a:solidFill>
                  <a:srgbClr val="FFC000"/>
                </a:solidFill>
                <a:latin typeface="Times New Roman" panose="02020603050405020304" pitchFamily="18" charset="0"/>
                <a:cs typeface="Times New Roman" panose="02020603050405020304" pitchFamily="18" charset="0"/>
              </a:rPr>
              <a:t>SP8: Jeongki Kim, NPCA: 24/1867r1 – Result:</a:t>
            </a:r>
          </a:p>
          <a:p>
            <a:pPr marL="285750" indent="-285750">
              <a:buFont typeface="Arial" panose="020B0604020202020204" pitchFamily="34" charset="0"/>
              <a:buChar char="•"/>
            </a:pPr>
            <a:r>
              <a:rPr lang="en-US" sz="1400" b="0" dirty="0"/>
              <a:t>An NPCA AP shall not switch to the NPCA primary channel for NPCA operation if there is no NPCA non-AP STA associated with the NPCA AP?</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SP9: Jeongki Kim, NPCA: 24/1867r1 – Result:</a:t>
            </a:r>
          </a:p>
          <a:p>
            <a:pPr marL="285750" indent="-285750">
              <a:buFont typeface="Arial" panose="020B0604020202020204" pitchFamily="34" charset="0"/>
              <a:buChar char="•"/>
            </a:pPr>
            <a:r>
              <a:rPr lang="en-US" sz="1400" b="0" dirty="0"/>
              <a:t>An NPCA STA may switch to the NPCA primary channel when it receives an intra-BSS HE/EHT/UHR DL PPDU on the primary channel</a:t>
            </a:r>
          </a:p>
          <a:p>
            <a:pPr marL="685800" lvl="1">
              <a:buFont typeface="Arial" panose="020B0604020202020204" pitchFamily="34" charset="0"/>
              <a:buChar char="•"/>
            </a:pPr>
            <a:r>
              <a:rPr lang="en-US" sz="1200" b="0" dirty="0"/>
              <a:t>Detailed conditions and procedures are TBD</a:t>
            </a:r>
          </a:p>
        </p:txBody>
      </p:sp>
      <p:sp>
        <p:nvSpPr>
          <p:cNvPr id="4" name="Slide Number Placeholder 3">
            <a:extLst>
              <a:ext uri="{FF2B5EF4-FFF2-40B4-BE49-F238E27FC236}">
                <a16:creationId xmlns:a16="http://schemas.microsoft.com/office/drawing/2014/main" id="{1F3ECE81-0F86-1320-E271-095E9457AFCC}"/>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BBFF51C-B2AF-9C21-DE16-2F206AAB3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EED976-8198-5B81-5B83-1D92224172F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46996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DFE41-A8A1-6B40-F81E-5C054C96BF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87F7C2-261A-9DFB-18DC-CD3189E36AA6}"/>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4588CF50-0230-B954-FC9A-5EC545617097}"/>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SP10: Javier Perez-Ramirez, Roaming: 24/1824r1 – Result:</a:t>
            </a:r>
          </a:p>
          <a:p>
            <a:pPr marL="285750">
              <a:buFont typeface="Arial" panose="020B0604020202020204" pitchFamily="34" charset="0"/>
              <a:buChar char="•"/>
            </a:pPr>
            <a:r>
              <a:rPr lang="en-US" sz="1400" b="0" dirty="0"/>
              <a:t>Do you agree the non-AP MLD may perform R-TWT context renegotiation with the target AP MLD during the roaming procedure?</a:t>
            </a:r>
          </a:p>
          <a:p>
            <a:pPr marL="685800" lvl="1">
              <a:buFont typeface="Arial" panose="020B0604020202020204" pitchFamily="34" charset="0"/>
              <a:buChar char="•"/>
            </a:pPr>
            <a:r>
              <a:rPr lang="en-US" sz="1200" b="0" dirty="0"/>
              <a:t>Renegotiation can be initiated after preparation response is successfully received by the non-AP MLD (i.e., the link between the non-AP MLD and the target AP MLD has been successfully set up).</a:t>
            </a:r>
          </a:p>
          <a:p>
            <a:pPr marL="685800" lvl="1">
              <a:buFont typeface="Arial" panose="020B0604020202020204" pitchFamily="34" charset="0"/>
              <a:buChar char="•"/>
            </a:pPr>
            <a:r>
              <a:rPr lang="en-US" sz="1200" b="0" dirty="0"/>
              <a:t>Details on how to perform renegotiations are TBD.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SP11: Jay Yang, MAP: 24/1693r3, 23/1836r3, 24/1220r2 – Result:</a:t>
            </a:r>
          </a:p>
          <a:p>
            <a:pPr marL="285750">
              <a:buFont typeface="Arial" panose="020B0604020202020204" pitchFamily="34" charset="0"/>
              <a:buChar char="•"/>
            </a:pPr>
            <a:r>
              <a:rPr lang="en-US" sz="1400" b="0" dirty="0"/>
              <a:t>Do agree that TGbn defines a procedure using pre-association security negotiation (PASN ) to derive the key(s) needed to protect individually addressed management frames exchanged between two APs as part of the MAPC operation </a:t>
            </a:r>
          </a:p>
          <a:p>
            <a:pPr marL="285750">
              <a:buFont typeface="Arial" panose="020B0604020202020204" pitchFamily="34" charset="0"/>
              <a:buChar char="•"/>
            </a:pPr>
            <a:r>
              <a:rPr lang="en-US" sz="1400" b="0" dirty="0"/>
              <a:t>Note – it is TBD whether any extensions will be needed for PASN. </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SP12: Pooya Monajemi, Roaming: 24/1898r1 – Result: No objection.</a:t>
            </a:r>
          </a:p>
          <a:p>
            <a:pPr marL="285750">
              <a:buFont typeface="Arial" panose="020B0604020202020204" pitchFamily="34" charset="0"/>
              <a:buChar char="•"/>
            </a:pPr>
            <a:r>
              <a:rPr lang="en-US" sz="1400" b="0" dirty="0"/>
              <a:t>Do you support that during a roaming transition, the current AP MLD shall be capable of signaling termination of downlink data transmission to the non-AP MLD before the transient period ends?</a:t>
            </a:r>
          </a:p>
          <a:p>
            <a:pPr marL="171450" indent="-171450">
              <a:buFont typeface="Arial" panose="020B0604020202020204" pitchFamily="34" charset="0"/>
              <a:buChar char="•"/>
            </a:pPr>
            <a:r>
              <a:rPr lang="en-US" sz="1400" b="0" dirty="0"/>
              <a:t>Signaling TBD</a:t>
            </a:r>
          </a:p>
          <a:p>
            <a:pPr marL="0" indent="0"/>
            <a:r>
              <a:rPr lang="en-US" sz="1200" b="0" dirty="0"/>
              <a:t>NOTE: AP sends the indication when there is no more pending DL data (all TIDs). TBD other conditions</a:t>
            </a:r>
          </a:p>
        </p:txBody>
      </p:sp>
      <p:sp>
        <p:nvSpPr>
          <p:cNvPr id="4" name="Slide Number Placeholder 3">
            <a:extLst>
              <a:ext uri="{FF2B5EF4-FFF2-40B4-BE49-F238E27FC236}">
                <a16:creationId xmlns:a16="http://schemas.microsoft.com/office/drawing/2014/main" id="{8EB3B5C4-CC6F-FE2C-DD73-242D0542B35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BA3F997-3F86-9FD5-DDCC-A09561CE04F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5721FF1-725D-FB39-8886-FE8463A4FFA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12686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57AEA-BE40-A47F-240E-AC42BD14F5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46C94C-ACF0-4A8F-5C41-B183197796BF}"/>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27F6F6B9-24C6-4100-73FF-16F15355537B}"/>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SP13: Pooya Monajemi, Roaming: 24/1898r1 – Result: No objection</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Do you support that in the seamless roaming procedure, non-AP MLD can request not to transfer from the current AP MLD to the target AP MLD any of the following as part of the context transfer?</a:t>
            </a:r>
          </a:p>
          <a:p>
            <a:pPr marL="685800" lvl="1">
              <a:spcBef>
                <a:spcPts val="600"/>
              </a:spcBef>
              <a:buFont typeface="Arial" panose="020B0604020202020204" pitchFamily="34" charset="0"/>
              <a:buChar char="•"/>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next SN for existing DL BA agreements of all TIDs</a:t>
            </a:r>
          </a:p>
          <a:p>
            <a:pPr marL="685800" lvl="1">
              <a:spcBef>
                <a:spcPts val="600"/>
              </a:spcBef>
              <a:buFont typeface="Arial" panose="020B0604020202020204" pitchFamily="34" charset="0"/>
              <a:buChar char="•"/>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latest SN that has been passed up for existing UL BA agreements of all TIDs</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FFC000"/>
                </a:solidFill>
                <a:effectLst/>
                <a:uLnTx/>
                <a:uFillTx/>
                <a:latin typeface="Times New Roman" panose="02020603050405020304" pitchFamily="18" charset="0"/>
                <a:ea typeface="MS Gothic"/>
                <a:cs typeface="Times New Roman" panose="02020603050405020304" pitchFamily="18" charset="0"/>
              </a:rPr>
              <a:t>SP14: Jarkko Kneckt, Roaming: 24/2118r0 – Result:</a:t>
            </a:r>
          </a:p>
          <a:p>
            <a:pPr algn="l">
              <a:buFont typeface="Arial" panose="020B0604020202020204" pitchFamily="34" charset="0"/>
              <a:buChar char="•"/>
            </a:pPr>
            <a:r>
              <a:rPr lang="en-US" sz="1400" b="0" kern="100" dirty="0">
                <a:latin typeface="Times New Roman" panose="02020603050405020304" pitchFamily="18" charset="0"/>
                <a:ea typeface="MS Gothic"/>
                <a:cs typeface="Times New Roman" panose="02020603050405020304" pitchFamily="18" charset="0"/>
              </a:rPr>
              <a:t>An AP (referred to as the reporting AP) affiliated with an AP MLD includes a TPC Report element in the Per-STA Profile subelement of the Basic Multi-link element in probe response frame for each reported AP affiliated with the same AP MLD</a:t>
            </a:r>
            <a:endPar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endParaRPr>
          </a:p>
        </p:txBody>
      </p:sp>
      <p:sp>
        <p:nvSpPr>
          <p:cNvPr id="4" name="Slide Number Placeholder 3">
            <a:extLst>
              <a:ext uri="{FF2B5EF4-FFF2-40B4-BE49-F238E27FC236}">
                <a16:creationId xmlns:a16="http://schemas.microsoft.com/office/drawing/2014/main" id="{0D309B20-710C-607D-2D96-662A3F2670E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5333A13-F80F-D9D1-3065-0154AB9BB9D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7C6E6DD-88C8-0304-2785-91133099BA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680474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24E94-552E-6B97-C8D0-7DF65E2DBF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D60C46-8F85-D16B-E3EE-EF6E29C08339}"/>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2051B8B5-4027-8414-DCBE-7F75A2A38937}"/>
              </a:ext>
            </a:extLst>
          </p:cNvPr>
          <p:cNvSpPr>
            <a:spLocks noGrp="1"/>
          </p:cNvSpPr>
          <p:nvPr>
            <p:ph idx="1"/>
          </p:nvPr>
        </p:nvSpPr>
        <p:spPr>
          <a:xfrm>
            <a:off x="685800" y="1981200"/>
            <a:ext cx="7770813" cy="4267200"/>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SP15: Giovanni Chisci, Roaming: 24/1883r3 – Result: No objection.</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Do you support allowing a second mode for security in roaming (in addition to the first mode with single TK used across all AP MLDs of the SMD) where a non-AP MLD can derive a new TK under the same PTKSA with the target AP MLD?</a:t>
            </a:r>
          </a:p>
          <a:p>
            <a:pPr marL="685800" lvl="1">
              <a:spcBef>
                <a:spcPts val="600"/>
              </a:spcBef>
              <a:buFont typeface="Arial" panose="020B0604020202020204" pitchFamily="34" charset="0"/>
              <a:buChar char="•"/>
              <a:defRPr/>
            </a:pPr>
            <a:r>
              <a:rPr kumimoji="0" lang="en-US" sz="11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new TK is derived as part of the single PTKSA</a:t>
            </a:r>
          </a:p>
          <a:p>
            <a:pPr marL="685800" lvl="1">
              <a:spcBef>
                <a:spcPts val="600"/>
              </a:spcBef>
              <a:buFont typeface="Arial" panose="020B0604020202020204" pitchFamily="34" charset="0"/>
              <a:buChar char="•"/>
              <a:defRPr/>
            </a:pPr>
            <a:r>
              <a:rPr kumimoji="0" lang="en-US" sz="1100" b="0"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The PN is maintained per PTKSA: The new TK negotiated with the target AP MLD shares the same PN space with the TK of the current AP MLD (PN is monotonically increasing)</a:t>
            </a:r>
          </a:p>
          <a:p>
            <a:pPr algn="l"/>
            <a:r>
              <a:rPr lang="en-US" sz="900" b="0" i="1" dirty="0">
                <a:solidFill>
                  <a:srgbClr val="222222"/>
                </a:solidFill>
                <a:effectLst/>
                <a:latin typeface="Arial" panose="020B0604020202020204" pitchFamily="34" charset="0"/>
              </a:rPr>
              <a:t>Supporting list: [24/1882, 24/1883, 24/1884, 24/1898, 24/1874]</a:t>
            </a:r>
          </a:p>
          <a:p>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SP16: Giovanni Chisci, Roaming: 24/1883r3 – Result: No objection.</a:t>
            </a:r>
          </a:p>
          <a:p>
            <a:pPr algn="l">
              <a:buFont typeface="Arial" panose="020B0604020202020204" pitchFamily="34" charset="0"/>
              <a:buChar char="•"/>
            </a:pPr>
            <a:r>
              <a:rPr lang="en-US" sz="1200" b="0" kern="100" dirty="0">
                <a:latin typeface="Times New Roman" panose="02020603050405020304" pitchFamily="18" charset="0"/>
                <a:ea typeface="MS Gothic"/>
                <a:cs typeface="Times New Roman" panose="02020603050405020304" pitchFamily="18" charset="0"/>
              </a:rPr>
              <a:t>Do you agree that, during the TBD time for retrieving DL from the Current AP MLD, the non-AP MLD may provide an indication to the Target AP MLD that the TBD time for DL retrieval is early-terminated before the TBD time?</a:t>
            </a:r>
          </a:p>
          <a:p>
            <a:pPr algn="l">
              <a:buFont typeface="Arial" panose="020B0604020202020204" pitchFamily="34" charset="0"/>
              <a:buChar char="•"/>
            </a:pPr>
            <a:r>
              <a:rPr lang="en-US" sz="1200" b="0" kern="100" dirty="0">
                <a:latin typeface="Times New Roman" panose="02020603050405020304" pitchFamily="18" charset="0"/>
                <a:ea typeface="MS Gothic"/>
                <a:cs typeface="Times New Roman" panose="02020603050405020304" pitchFamily="18" charset="0"/>
              </a:rPr>
              <a:t>TBD signaling of the indication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100" cap="none" spc="0" normalizeH="0" baseline="0" noProof="0" dirty="0">
                <a:ln>
                  <a:noFill/>
                </a:ln>
                <a:solidFill>
                  <a:srgbClr val="00B050"/>
                </a:solidFill>
                <a:effectLst/>
                <a:uLnTx/>
                <a:uFillTx/>
                <a:latin typeface="Times New Roman" panose="02020603050405020304" pitchFamily="18" charset="0"/>
                <a:ea typeface="MS Gothic"/>
                <a:cs typeface="Times New Roman" panose="02020603050405020304" pitchFamily="18" charset="0"/>
              </a:rPr>
              <a:t>SP17: Chittabrata Ghosh, Roaming: 24/1882r2 – Result: No objection.</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Do you support that </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TBD request frame initiating roaming preparation carries the DH parameter element of the non-AP MLD when new PTK is derived</a:t>
            </a: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TBD response frame during roaming preparation carries DH parameter element generated by the target AP MLD when new PTK is derived</a:t>
            </a:r>
          </a:p>
          <a:p>
            <a:pPr marL="747522" marR="0" lvl="1"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Non-AP MLD and the target AP MLD derive the PTK based on the shared PMK and </a:t>
            </a:r>
            <a:r>
              <a:rPr kumimoji="0" lang="en-US" sz="1050" b="0" i="0" u="none" strike="noStrike" kern="0" cap="none" spc="0" normalizeH="0" baseline="0" noProof="0" dirty="0" err="1">
                <a:ln>
                  <a:noFill/>
                </a:ln>
                <a:solidFill>
                  <a:srgbClr val="000000"/>
                </a:solidFill>
                <a:effectLst/>
                <a:uLnTx/>
                <a:uFillTx/>
                <a:latin typeface="Times New Roman" panose="02020603050405020304" pitchFamily="18" charset="0"/>
                <a:ea typeface="MS Gothic"/>
                <a:cs typeface="+mn-cs"/>
              </a:rPr>
              <a:t>DHss</a:t>
            </a:r>
            <a:r>
              <a:rPr kumimoji="0" lang="en-US" sz="1050" b="0" i="0" u="none" strike="noStrike" kern="0" cap="none" spc="0" normalizeH="0" baseline="0" noProof="0" dirty="0">
                <a:ln>
                  <a:noFill/>
                </a:ln>
                <a:solidFill>
                  <a:srgbClr val="000000"/>
                </a:solidFill>
                <a:effectLst/>
                <a:uLnTx/>
                <a:uFillTx/>
                <a:latin typeface="Times New Roman" panose="02020603050405020304" pitchFamily="18" charset="0"/>
                <a:ea typeface="MS Gothic"/>
                <a:cs typeface="+mn-cs"/>
              </a:rPr>
              <a:t> in TBD request and TBD response frames? </a:t>
            </a:r>
          </a:p>
          <a:p>
            <a:pPr algn="l">
              <a:buFont typeface="Arial" panose="020B0604020202020204" pitchFamily="34" charset="0"/>
              <a:buChar char="•"/>
            </a:pPr>
            <a:endParaRPr lang="en-US" sz="1200" b="0" kern="100" dirty="0">
              <a:latin typeface="Times New Roman" panose="02020603050405020304" pitchFamily="18" charset="0"/>
              <a:ea typeface="MS Gothic"/>
              <a:cs typeface="Times New Roman" panose="02020603050405020304" pitchFamily="18" charset="0"/>
            </a:endParaRPr>
          </a:p>
        </p:txBody>
      </p:sp>
      <p:sp>
        <p:nvSpPr>
          <p:cNvPr id="4" name="Slide Number Placeholder 3">
            <a:extLst>
              <a:ext uri="{FF2B5EF4-FFF2-40B4-BE49-F238E27FC236}">
                <a16:creationId xmlns:a16="http://schemas.microsoft.com/office/drawing/2014/main" id="{2C083091-BA9A-00AC-7FBE-E2AF13BE84CE}"/>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BCC47C21-E26E-8539-2CD4-30AD6C0A457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4B7C3F-E785-3F72-37D6-BA99E9C1562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43083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7F2A-7FAB-3193-004C-183565FCB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4CE2A-2F50-1A7C-03E0-23CC2501FBC5}"/>
              </a:ext>
            </a:extLst>
          </p:cNvPr>
          <p:cNvSpPr>
            <a:spLocks noGrp="1"/>
          </p:cNvSpPr>
          <p:nvPr>
            <p:ph type="title"/>
          </p:nvPr>
        </p:nvSpPr>
        <p:spPr>
          <a:xfrm>
            <a:off x="685800" y="685800"/>
            <a:ext cx="7770813" cy="1065213"/>
          </a:xfrm>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C941429-7C90-BB71-5695-FD82758AFE4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A915CEF3-318E-6698-7F3F-BCA7E63BEF2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FEB2C18A-6E51-45AC-304C-EC3C9860A87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F74528A-A939-F7D6-206D-FC7583CAC7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15771789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CA254-4231-9644-9E66-FA6F96B85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980B9-0029-04D6-9785-D8461976FBE0}"/>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BB8F092-EF69-FC00-C15D-6888C162BA1B}"/>
              </a:ext>
            </a:extLst>
          </p:cNvPr>
          <p:cNvSpPr>
            <a:spLocks noGrp="1"/>
          </p:cNvSpPr>
          <p:nvPr>
            <p:ph idx="1"/>
          </p:nvPr>
        </p:nvSpPr>
        <p:spPr>
          <a:xfrm>
            <a:off x="685800" y="1981200"/>
            <a:ext cx="7770813" cy="485775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(60 mins) –</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2"/>
              </a:rPr>
              <a:t>25/454r0</a:t>
            </a:r>
            <a:r>
              <a:rPr lang="en-US" sz="1100" b="0" i="0" u="none" strike="noStrike" kern="1200" dirty="0">
                <a:solidFill>
                  <a:srgbClr val="000000"/>
                </a:solidFill>
                <a:effectLst/>
                <a:ea typeface="MS Gothic" panose="020B0609070205080204" pitchFamily="49" charset="-128"/>
              </a:rPr>
              <a:t> PDT-MAC-DSO 							Morteza Mehrnoush	[SP]</a:t>
            </a:r>
            <a:endParaRPr lang="en-GB" sz="1100" dirty="0"/>
          </a:p>
          <a:p>
            <a:pPr lvl="0">
              <a:buFont typeface="Arial" panose="020B0604020202020204" pitchFamily="34" charset="0"/>
              <a:buChar char="•"/>
            </a:pPr>
            <a:r>
              <a:rPr lang="en-GB" sz="1200" dirty="0"/>
              <a:t>Submissions – Roaming Part 3</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24/1890</a:t>
            </a:r>
            <a:r>
              <a:rPr lang="en-US" sz="1100" dirty="0"/>
              <a:t> </a:t>
            </a:r>
            <a:r>
              <a:rPr lang="en-US" sz="1100" b="0" i="0" u="none" strike="noStrike" kern="1200" dirty="0">
                <a:solidFill>
                  <a:srgbClr val="000000"/>
                </a:solidFill>
                <a:effectLst/>
                <a:ea typeface="MS Gothic" panose="020B0609070205080204" pitchFamily="49" charset="-128"/>
              </a:rPr>
              <a:t>Seamless roaming follow up 2</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24/1898</a:t>
            </a:r>
            <a:r>
              <a:rPr lang="en-US" sz="1100" dirty="0"/>
              <a:t> </a:t>
            </a:r>
            <a:r>
              <a:rPr lang="en-US" sz="1100" b="0" i="0" u="none" strike="noStrike" kern="1200" dirty="0">
                <a:solidFill>
                  <a:srgbClr val="000000"/>
                </a:solidFill>
                <a:effectLst/>
                <a:ea typeface="MS Gothic" panose="020B0609070205080204" pitchFamily="49" charset="-128"/>
              </a:rPr>
              <a:t>Low Latency Roaming Flow</a:t>
            </a:r>
            <a:r>
              <a:rPr lang="en-US" sz="1100" dirty="0"/>
              <a:t> 							</a:t>
            </a:r>
            <a:r>
              <a:rPr lang="en-US" sz="1100" b="0" i="0" u="none" strike="noStrike" kern="1200" dirty="0">
                <a:solidFill>
                  <a:srgbClr val="000000"/>
                </a:solidFill>
                <a:effectLst/>
                <a:ea typeface="MS Gothic" panose="020B0609070205080204" pitchFamily="49" charset="-128"/>
              </a:rPr>
              <a:t>Pooya Monajemi</a:t>
            </a:r>
            <a:r>
              <a:rPr lang="en-US" sz="1100" dirty="0"/>
              <a:t> </a:t>
            </a:r>
            <a:endParaRPr lang="en-GB" sz="1100" dirty="0"/>
          </a:p>
          <a:p>
            <a:pPr lvl="1">
              <a:buFont typeface="Arial" panose="020B0604020202020204" pitchFamily="34" charset="0"/>
              <a:buChar char="•"/>
            </a:pPr>
            <a:r>
              <a:rPr lang="en-GB" sz="1100" dirty="0">
                <a:hlinkClick r:id="rId5"/>
              </a:rPr>
              <a:t>24/0656</a:t>
            </a:r>
            <a:r>
              <a:rPr lang="en-GB" sz="1100" dirty="0"/>
              <a:t> Seamless roaming signalling details						Binita Gupta</a:t>
            </a:r>
          </a:p>
          <a:p>
            <a:pPr lvl="1">
              <a:buFont typeface="Arial" panose="020B0604020202020204" pitchFamily="34" charset="0"/>
              <a:buChar char="•"/>
            </a:pPr>
            <a:r>
              <a:rPr lang="en-GB" sz="1100" dirty="0">
                <a:hlinkClick r:id="rId6"/>
              </a:rPr>
              <a:t>24/0658</a:t>
            </a:r>
            <a:r>
              <a:rPr lang="en-GB" sz="1100" dirty="0"/>
              <a:t> Optimizing Roaming Scan							Binita Gupta</a:t>
            </a:r>
          </a:p>
          <a:p>
            <a:pPr lvl="1">
              <a:buFont typeface="Arial" panose="020B0604020202020204" pitchFamily="34" charset="0"/>
              <a:buChar char="•"/>
            </a:pPr>
            <a:r>
              <a:rPr lang="en-GB" sz="1100" dirty="0">
                <a:hlinkClick r:id="rId7"/>
              </a:rPr>
              <a:t>24/1894</a:t>
            </a:r>
            <a:r>
              <a:rPr lang="en-GB" sz="1100" dirty="0"/>
              <a:t> SMD architecture									Binita Gupta</a:t>
            </a:r>
          </a:p>
          <a:p>
            <a:pPr lvl="1">
              <a:buFont typeface="Arial" panose="020B0604020202020204" pitchFamily="34" charset="0"/>
              <a:buChar char="•"/>
            </a:pPr>
            <a:r>
              <a:rPr lang="en-GB" sz="1100" dirty="0">
                <a:hlinkClick r:id="rId8"/>
              </a:rPr>
              <a:t>24/2118</a:t>
            </a:r>
            <a:r>
              <a:rPr lang="en-GB" sz="1100" dirty="0"/>
              <a:t> Uplink RSSI and AP Transmit Power Information for Effective Roaming		Neel Nurani Krishnan</a:t>
            </a:r>
          </a:p>
          <a:p>
            <a:pPr lvl="1">
              <a:buFont typeface="Arial" panose="020B0604020202020204" pitchFamily="34" charset="0"/>
              <a:buChar char="•"/>
            </a:pPr>
            <a:r>
              <a:rPr lang="en-GB" sz="1100" dirty="0">
                <a:hlinkClick r:id="rId9"/>
              </a:rPr>
              <a:t>24/2120</a:t>
            </a:r>
            <a:r>
              <a:rPr lang="en-GB" sz="1100" dirty="0"/>
              <a:t> Roaming Configuration to Reduce Ping-Pong					Pei Zhou</a:t>
            </a:r>
          </a:p>
          <a:p>
            <a:pPr lvl="1">
              <a:buFont typeface="Arial" panose="020B0604020202020204" pitchFamily="34" charset="0"/>
              <a:buChar char="•"/>
            </a:pPr>
            <a:r>
              <a:rPr lang="en-GB" sz="1100" dirty="0">
                <a:hlinkClick r:id="rId10"/>
              </a:rPr>
              <a:t>24/2122</a:t>
            </a:r>
            <a:r>
              <a:rPr lang="en-GB" sz="1100" dirty="0"/>
              <a:t> Fast RSSI Measurement Follow-up 						Guogang Huang</a:t>
            </a:r>
          </a:p>
          <a:p>
            <a:pPr lvl="1">
              <a:buFont typeface="Arial" panose="020B0604020202020204" pitchFamily="34" charset="0"/>
              <a:buChar char="•"/>
            </a:pPr>
            <a:r>
              <a:rPr lang="en-GB" sz="1100" dirty="0">
                <a:hlinkClick r:id="rId11"/>
              </a:rPr>
              <a:t>24/2129</a:t>
            </a:r>
            <a:r>
              <a:rPr lang="en-GB" sz="1100" dirty="0"/>
              <a:t> AID assignment for Seamless Roaming						Kyosuke Inoue</a:t>
            </a:r>
          </a:p>
          <a:p>
            <a:pPr lvl="1">
              <a:buFont typeface="Arial" panose="020B0604020202020204" pitchFamily="34" charset="0"/>
              <a:buChar char="•"/>
            </a:pPr>
            <a:r>
              <a:rPr lang="en-GB" sz="1100" dirty="0">
                <a:hlinkClick r:id="rId12"/>
              </a:rPr>
              <a:t>24/2137</a:t>
            </a:r>
            <a:r>
              <a:rPr lang="en-GB" sz="1100" dirty="0"/>
              <a:t> Enable DAPS Transmission for Roaming 						Guogang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7B562668-04D9-E7E5-BBA3-739A566609D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2E59428-FF50-EB68-0A6C-66970CD9061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4DF8F-F968-F001-ECD8-F7FF4CBF73D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74060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F70B8D-300A-0B60-9945-F6AC87BBB8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75AC08-D656-9782-CE4E-596D9800E77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7D78699-2709-9613-A4A1-2AB0321C10A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After the roaming preparation request/response exchange, there is an indicated timeout</a:t>
            </a:r>
          </a:p>
          <a:p>
            <a:pPr marL="1085850" lvl="2">
              <a:buFont typeface="Arial" panose="020B0604020202020204" pitchFamily="34" charset="0"/>
              <a:buChar char="•"/>
            </a:pPr>
            <a:r>
              <a:rPr lang="en-US" sz="1100" b="0" dirty="0"/>
              <a:t>If there is no successful transmission of the roaming execution request frame from the non-AP MLD within the indicated timeout, then the target AP MLD may delete all preparation information related to the non-AP MLD</a:t>
            </a:r>
            <a:endParaRPr lang="en-US" sz="1050" b="0" dirty="0"/>
          </a:p>
          <a:p>
            <a:pPr marL="1543050" lvl="3">
              <a:buFont typeface="Arial" panose="020B0604020202020204" pitchFamily="34" charset="0"/>
              <a:buChar char="•"/>
            </a:pPr>
            <a:r>
              <a:rPr lang="en-US" sz="1000" b="0" dirty="0"/>
              <a:t>NOTE - This includes security context, i.e., new derived TK if new TK is derived</a:t>
            </a:r>
          </a:p>
          <a:p>
            <a:pPr marL="1085850" lvl="2">
              <a:buFont typeface="Arial" panose="020B0604020202020204" pitchFamily="34" charset="0"/>
              <a:buChar char="•"/>
            </a:pPr>
            <a:r>
              <a:rPr lang="en-US" sz="11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marL="1085850" lvl="2">
              <a:buFont typeface="Arial" panose="020B0604020202020204" pitchFamily="34" charset="0"/>
              <a:buChar char="•"/>
            </a:pPr>
            <a:r>
              <a:rPr lang="en-US" sz="1100" b="0" dirty="0"/>
              <a:t>TBD on indication of the timeout</a:t>
            </a:r>
          </a:p>
          <a:p>
            <a:pPr marL="685800" lvl="1">
              <a:buFont typeface="Arial" panose="020B0604020202020204" pitchFamily="34" charset="0"/>
              <a:buChar char="•"/>
            </a:pPr>
            <a:r>
              <a:rPr lang="en-US" sz="1200" b="0" dirty="0"/>
              <a:t>After the latest roaming preparation request/response exchange, the setup links with the target AP MLD is not modified until after the roaming execution request/response exchange is finished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the following for roaming preparation request/response exchange?</a:t>
            </a:r>
          </a:p>
          <a:p>
            <a:pPr marL="685800" lvl="1">
              <a:buFont typeface="Arial" panose="020B0604020202020204" pitchFamily="34" charset="0"/>
              <a:buChar char="•"/>
            </a:pPr>
            <a:r>
              <a:rPr lang="en-US" sz="1200" b="0" dirty="0"/>
              <a:t>There is only one target AP MLD indicated in the roaming preparation request frame from a non-AP MLD</a:t>
            </a:r>
          </a:p>
        </p:txBody>
      </p:sp>
      <p:sp>
        <p:nvSpPr>
          <p:cNvPr id="4" name="Slide Number Placeholder 3">
            <a:extLst>
              <a:ext uri="{FF2B5EF4-FFF2-40B4-BE49-F238E27FC236}">
                <a16:creationId xmlns:a16="http://schemas.microsoft.com/office/drawing/2014/main" id="{17ED8FD0-A998-4E2D-70BE-79CE6F9610E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3A11E3-06F6-17AD-93B2-C84AE24285B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7FE6A13-EA48-CD40-3015-694264B5E10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665700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05F1B-EE50-47A9-9E62-C7E27E1478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AC2F69-C247-BDB3-51A8-B61DF5D1EBD7}"/>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D6BEB70F-B90D-81FF-95CA-5E7567CF617D}"/>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SP3: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the following?</a:t>
            </a:r>
          </a:p>
          <a:p>
            <a:pPr marL="685800" lvl="1">
              <a:buFont typeface="Arial" panose="020B0604020202020204" pitchFamily="34" charset="0"/>
              <a:buChar char="•"/>
            </a:pPr>
            <a:r>
              <a:rPr lang="en-US" sz="1200" b="0" dirty="0"/>
              <a:t>The roaming preparation request frame includes Listen Interval field of the non-AP MLD for the target AP MLD</a:t>
            </a:r>
          </a:p>
          <a:p>
            <a:pPr marL="685800" lvl="1">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marL="685800" lvl="1">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marL="685800" lvl="1">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Po-Kai Huang, Roaming</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24/1874r1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dirty="0"/>
              <a:t>Do you support that after the roaming execution request/response exchange with the current AP MLD, the TBD period to receive DL data from the current AP MLD ends after the indicated timeout in the roaming execution response?</a:t>
            </a:r>
            <a:endParaRPr lang="en-US" sz="1200" b="0" dirty="0"/>
          </a:p>
        </p:txBody>
      </p:sp>
      <p:sp>
        <p:nvSpPr>
          <p:cNvPr id="4" name="Slide Number Placeholder 3">
            <a:extLst>
              <a:ext uri="{FF2B5EF4-FFF2-40B4-BE49-F238E27FC236}">
                <a16:creationId xmlns:a16="http://schemas.microsoft.com/office/drawing/2014/main" id="{D8C4C4E2-6B2A-DCE1-4FFF-77ABDC275DCC}"/>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090FE90-96FA-73AA-1625-E652F7488C7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45ABEB0-DBED-8437-2E4C-6E7B946B136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3610321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EF095-12E1-7B46-970F-7601F1146B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46D2-264F-42FB-318F-3D32C5B42DB1}"/>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7F12639-D956-C40B-1110-DA9503955636}"/>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SP5: Po-Kai Huang, Roaming</a:t>
            </a:r>
            <a:r>
              <a:rPr lang="en-US" sz="1400" b="1" kern="100" dirty="0">
                <a:solidFill>
                  <a:schemeClr val="tx1"/>
                </a:solidFill>
                <a:latin typeface="Times New Roman" panose="02020603050405020304" pitchFamily="18" charset="0"/>
                <a:cs typeface="Times New Roman" panose="02020603050405020304" pitchFamily="18" charset="0"/>
              </a:rPr>
              <a:t>: 24/1874r1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dirty="0"/>
              <a:t>Do you support to enable the following contexts to be transferred to target AP MLD to preserve the data exchange context for the non-AP MLD?</a:t>
            </a:r>
          </a:p>
          <a:p>
            <a:pPr marL="685800" lvl="1">
              <a:buFont typeface="Arial" panose="020B0604020202020204" pitchFamily="34" charset="0"/>
              <a:buChar char="•"/>
            </a:pPr>
            <a:r>
              <a:rPr lang="en-US" sz="1200" b="0" dirty="0"/>
              <a:t>Block Ack Parameters and Block Ack Timeout Value indicated by the non-AP MLD for existing BA agreement of a TID</a:t>
            </a:r>
          </a:p>
          <a:p>
            <a:pPr marL="685800" lvl="1">
              <a:buFont typeface="Arial" panose="020B0604020202020204" pitchFamily="34" charset="0"/>
              <a:buChar char="•"/>
            </a:pPr>
            <a:r>
              <a:rPr lang="en-US" sz="1200" b="0" dirty="0"/>
              <a:t>Next SN to be assigned for DL individually addressed data frame of each TID</a:t>
            </a:r>
          </a:p>
          <a:p>
            <a:pPr marL="685800" lvl="1">
              <a:buFont typeface="Arial" panose="020B0604020202020204" pitchFamily="34" charset="0"/>
              <a:buChar char="•"/>
            </a:pPr>
            <a:r>
              <a:rPr lang="en-US" sz="1200" b="0" dirty="0"/>
              <a:t>Latest duplicate receiver cache for TID without BA agreement</a:t>
            </a:r>
          </a:p>
          <a:p>
            <a:pPr marL="685800" lvl="1">
              <a:buFont typeface="Arial" panose="020B0604020202020204" pitchFamily="34" charset="0"/>
              <a:buChar char="•"/>
            </a:pPr>
            <a:r>
              <a:rPr lang="en-US" sz="1200" b="0" dirty="0"/>
              <a:t>latest SN that has been pass up for TID with UL BA agreement</a:t>
            </a:r>
          </a:p>
          <a:p>
            <a:pPr marL="685800" lvl="1">
              <a:buFont typeface="Arial" panose="020B0604020202020204" pitchFamily="34" charset="0"/>
              <a:buChar char="•"/>
            </a:pPr>
            <a:r>
              <a:rPr lang="en-US" sz="1200" b="0" dirty="0"/>
              <a:t>Starting PN to be assigned for DL individually addressed frame by the target AP MLD</a:t>
            </a:r>
          </a:p>
          <a:p>
            <a:pPr marL="685800" lvl="1">
              <a:buFont typeface="Arial" panose="020B0604020202020204" pitchFamily="34" charset="0"/>
              <a:buChar char="•"/>
            </a:pPr>
            <a:r>
              <a:rPr lang="en-US" sz="1200" b="0" dirty="0"/>
              <a:t>Initial value to be used by each replay counter of the target AP MLD for UL individually addressed frame</a:t>
            </a:r>
          </a:p>
          <a:p>
            <a:pPr marL="685800" lvl="1">
              <a:buFont typeface="Arial" panose="020B0604020202020204" pitchFamily="34" charset="0"/>
              <a:buChar char="•"/>
            </a:pPr>
            <a:r>
              <a:rPr lang="en-US" sz="1200" b="0" dirty="0" err="1"/>
              <a:t>WinStartO</a:t>
            </a:r>
            <a:r>
              <a:rPr lang="en-US" sz="1200" b="0" dirty="0"/>
              <a:t> of an existing DL BA agreement so that the target AP MLD does not exceed reordering buffer window of the non-AP MLD</a:t>
            </a:r>
          </a:p>
          <a:p>
            <a:pPr marL="685800" lvl="1">
              <a:buFont typeface="Arial" panose="020B0604020202020204" pitchFamily="34" charset="0"/>
              <a:buChar char="•"/>
            </a:pPr>
            <a:r>
              <a:rPr lang="en-US" sz="1200" b="0" dirty="0"/>
              <a:t>TBD for other contexts</a:t>
            </a:r>
          </a:p>
        </p:txBody>
      </p:sp>
      <p:sp>
        <p:nvSpPr>
          <p:cNvPr id="4" name="Slide Number Placeholder 3">
            <a:extLst>
              <a:ext uri="{FF2B5EF4-FFF2-40B4-BE49-F238E27FC236}">
                <a16:creationId xmlns:a16="http://schemas.microsoft.com/office/drawing/2014/main" id="{84AF10D0-6DB5-79AF-7E52-33C6F72A407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2783B87-00F9-49DC-EF32-CC51243938C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424768B-B332-DD4F-5B35-D5BE8D7061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0383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86223-5157-E33C-6496-5F861B008C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2DE815-C0F8-1415-C215-EC006009284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D51A0C08-8BC8-8C77-401D-BC36ADF60923}"/>
              </a:ext>
            </a:extLst>
          </p:cNvPr>
          <p:cNvSpPr>
            <a:spLocks noGrp="1"/>
          </p:cNvSpPr>
          <p:nvPr>
            <p:ph idx="1"/>
          </p:nvPr>
        </p:nvSpPr>
        <p:spPr>
          <a:xfrm>
            <a:off x="685800" y="1981200"/>
            <a:ext cx="7770813" cy="4494213"/>
          </a:xfrm>
        </p:spPr>
        <p:txBody>
          <a:bodyPr/>
          <a:lstStyle/>
          <a:p>
            <a:pPr marL="0" indent="0"/>
            <a:r>
              <a:rPr lang="en-US" sz="1400" b="1" kern="100" dirty="0">
                <a:latin typeface="Times New Roman" panose="02020603050405020304" pitchFamily="18" charset="0"/>
                <a:cs typeface="Times New Roman" panose="02020603050405020304" pitchFamily="18" charset="0"/>
              </a:rPr>
              <a:t>SP6: Giovanni Chisci, MAP</a:t>
            </a:r>
            <a:r>
              <a:rPr lang="en-US" sz="1400" b="1" kern="100" dirty="0">
                <a:solidFill>
                  <a:schemeClr val="tx1"/>
                </a:solidFill>
                <a:latin typeface="Times New Roman" panose="02020603050405020304" pitchFamily="18" charset="0"/>
                <a:cs typeface="Times New Roman" panose="02020603050405020304" pitchFamily="18" charset="0"/>
              </a:rPr>
              <a:t>: 24/1220r1, 24/0407r0 – </a:t>
            </a:r>
            <a:r>
              <a:rPr lang="en-US" sz="1400" b="1" kern="100" dirty="0">
                <a:latin typeface="Times New Roman" panose="02020603050405020304" pitchFamily="18" charset="0"/>
                <a:cs typeface="Times New Roman" panose="02020603050405020304" pitchFamily="18" charset="0"/>
              </a:rPr>
              <a:t>Result:</a:t>
            </a:r>
          </a:p>
          <a:p>
            <a:pPr marL="0" indent="0"/>
            <a:r>
              <a:rPr lang="en-US" sz="1200" b="0" kern="100" dirty="0">
                <a:latin typeface="Times New Roman" panose="02020603050405020304" pitchFamily="18" charset="0"/>
                <a:cs typeface="Times New Roman" panose="02020603050405020304" pitchFamily="18" charset="0"/>
              </a:rPr>
              <a:t>Do you support to define new actions for Public Action frames for MAPC communications such as discovery and negotiations?</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new action is defined for MAPC Discovery</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An action is defined for MAPC Negotiation Request</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An action is defined for MAPC Negotiation Response</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Others are TBD</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SP7: Giovanni Chisci, MAP</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24/1220r1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0" indent="0"/>
            <a:r>
              <a:rPr lang="en-US" sz="1200" b="0" kern="100" dirty="0">
                <a:latin typeface="Times New Roman" panose="02020603050405020304" pitchFamily="18" charset="0"/>
                <a:cs typeface="Times New Roman" panose="02020603050405020304" pitchFamily="18" charset="0"/>
              </a:rPr>
              <a:t>Do you support that when an AP use Management frames to discover the capabilities and/or parameters of individual M-AP coordination schemes, the AP shall use the defined MAPC Public Action frame with the following setting:</a:t>
            </a:r>
          </a:p>
          <a:p>
            <a:pPr marL="285750" indent="-2857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Discovery</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SP8: Giovanni Chisci, MAP</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24/1220r1, 25/0378r0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indent="-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that, when an AP (AP1) uses an individually addressed Management frame to initiate a negotiation to establish agreements for M-AP coordination schemes (if enabled by another AP (AP2)), the AP (AP1) shall use the defined MAPC Public Action frame with the following setting:</a:t>
            </a:r>
          </a:p>
          <a:p>
            <a:pPr marL="685800"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Negotiation Request</a:t>
            </a:r>
          </a:p>
          <a:p>
            <a:pPr marL="285750" indent="-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new negotiations are disabled by another AP (AP2) the AP (AP1) shall not send a negotiation request the other AP (AP2)</a:t>
            </a:r>
          </a:p>
          <a:p>
            <a:pPr marL="685800"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TBD details of ‘new negotiations disabled’</a:t>
            </a:r>
          </a:p>
        </p:txBody>
      </p:sp>
      <p:sp>
        <p:nvSpPr>
          <p:cNvPr id="4" name="Slide Number Placeholder 3">
            <a:extLst>
              <a:ext uri="{FF2B5EF4-FFF2-40B4-BE49-F238E27FC236}">
                <a16:creationId xmlns:a16="http://schemas.microsoft.com/office/drawing/2014/main" id="{67B8820B-B9FB-8700-26A9-33A9A3079EF6}"/>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D44B5E07-B1F3-A237-98AF-82F23452E55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69DA3EE-BDB6-A2CC-493C-5ED1654BC71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41068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C599C-B606-88E3-E41D-3FEC10513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30B623-ACE3-7239-D938-8D10E60CF26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9A770EC7-1E3A-1B14-8364-6BD6E45F70BF}"/>
              </a:ext>
            </a:extLst>
          </p:cNvPr>
          <p:cNvSpPr>
            <a:spLocks noGrp="1"/>
          </p:cNvSpPr>
          <p:nvPr>
            <p:ph idx="1"/>
          </p:nvPr>
        </p:nvSpPr>
        <p:spPr>
          <a:xfrm>
            <a:off x="685800" y="1981200"/>
            <a:ext cx="7770813" cy="4494213"/>
          </a:xfrm>
        </p:spPr>
        <p:txBody>
          <a:bodyPr/>
          <a:lstStyle/>
          <a:p>
            <a:pPr marL="0" indent="0"/>
            <a:r>
              <a:rPr lang="en-US" sz="1400" b="1" kern="100" dirty="0">
                <a:latin typeface="Times New Roman" panose="02020603050405020304" pitchFamily="18" charset="0"/>
                <a:cs typeface="Times New Roman" panose="02020603050405020304" pitchFamily="18" charset="0"/>
              </a:rPr>
              <a:t>SP9: Giovanni Chisci, MAP</a:t>
            </a:r>
            <a:r>
              <a:rPr lang="en-US" sz="1400" b="1" kern="100" dirty="0">
                <a:solidFill>
                  <a:schemeClr val="tx1"/>
                </a:solidFill>
                <a:latin typeface="Times New Roman" panose="02020603050405020304" pitchFamily="18" charset="0"/>
                <a:cs typeface="Times New Roman" panose="02020603050405020304" pitchFamily="18" charset="0"/>
              </a:rPr>
              <a:t>: 24/1220r1 – </a:t>
            </a:r>
            <a:r>
              <a:rPr lang="en-US" sz="1400" b="1" kern="100" dirty="0">
                <a:latin typeface="Times New Roman" panose="02020603050405020304" pitchFamily="18" charset="0"/>
                <a:cs typeface="Times New Roman" panose="02020603050405020304" pitchFamily="18" charset="0"/>
              </a:rPr>
              <a:t>Result:</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that when an AP (AP2) receives an individually addressed Management frame that initiates a negotiation to establish agreements for M-AP coordination schemes, the AP (AP2) shall respond by using the defined MAPC Public Action frame with the following setting, if the negotiation is not disabled:</a:t>
            </a:r>
          </a:p>
          <a:p>
            <a:pPr marL="571500" lvl="1" indent="-171450">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action field is set to MAPC Negotiation Response</a:t>
            </a:r>
          </a:p>
          <a:p>
            <a:pPr marL="0" indent="0"/>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SP10: Giovanni Chisci, MAP</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a:t>
            </a:r>
            <a:r>
              <a:rPr kumimoji="0" lang="pt-BR"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24/1220r1, 23/1887r1, 24/160r1, 24/908r0, 24/0407r0</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0" indent="0"/>
            <a:r>
              <a:rPr lang="en-US" sz="1200" b="0" kern="100" dirty="0">
                <a:latin typeface="Times New Roman" panose="02020603050405020304" pitchFamily="18" charset="0"/>
                <a:cs typeface="Times New Roman" panose="02020603050405020304" pitchFamily="18" charset="0"/>
              </a:rPr>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Target Wake Time field, Broadcast TWT ID field, Broadcast TWT Persistence, </a:t>
            </a:r>
          </a:p>
          <a:p>
            <a:pPr marL="171450" indent="-1714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TWT Wake Interval Mantissa, TWT Wake Interval Exponent, Nominal Minimum TWT Wake Duration</a:t>
            </a:r>
          </a:p>
          <a:p>
            <a:pPr marL="0" indent="0"/>
            <a:r>
              <a:rPr lang="en-US" sz="1200" b="0" kern="100" dirty="0">
                <a:latin typeface="Times New Roman" panose="02020603050405020304" pitchFamily="18" charset="0"/>
                <a:cs typeface="Times New Roman" panose="02020603050405020304" pitchFamily="18" charset="0"/>
              </a:rPr>
              <a:t>TBD other fields</a:t>
            </a:r>
          </a:p>
        </p:txBody>
      </p:sp>
      <p:sp>
        <p:nvSpPr>
          <p:cNvPr id="4" name="Slide Number Placeholder 3">
            <a:extLst>
              <a:ext uri="{FF2B5EF4-FFF2-40B4-BE49-F238E27FC236}">
                <a16:creationId xmlns:a16="http://schemas.microsoft.com/office/drawing/2014/main" id="{17944141-27B6-437A-7A7E-3BB402A7398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134D00C4-0B43-A93D-6FD0-AD7EC7DB4B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1C1BF74-8C8B-7251-0893-20A255A2C45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3126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5D200-07EE-E8D6-7528-D51A91E851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6C6C48-B9AC-7E11-75DA-47B5D2F873B2}"/>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B9578EF4-A47D-85A3-C5D4-2AB19E3DDFEF}"/>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SP11: Binita Gupta, L4S</a:t>
            </a:r>
            <a:r>
              <a:rPr lang="en-US" sz="1400" b="1" kern="100" dirty="0">
                <a:solidFill>
                  <a:schemeClr val="tx1"/>
                </a:solidFill>
                <a:latin typeface="Times New Roman" panose="02020603050405020304" pitchFamily="18" charset="0"/>
                <a:cs typeface="Times New Roman" panose="02020603050405020304" pitchFamily="18" charset="0"/>
              </a:rPr>
              <a:t>: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define in 11bn an optional mechanism for L4S support on the AP as below?</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Define an MLME primitive that provides congestion notification from the MAC layer to the higher layer at the AP, to enable the upper layer to mark ECN bits on subsequent packets for L4S congestion signaling.</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Enhance the MA-</a:t>
            </a:r>
            <a:r>
              <a:rPr lang="en-US" sz="1200" kern="100" dirty="0" err="1">
                <a:latin typeface="Times New Roman" panose="02020603050405020304" pitchFamily="18" charset="0"/>
                <a:cs typeface="Times New Roman" panose="02020603050405020304" pitchFamily="18" charset="0"/>
              </a:rPr>
              <a:t>UNITDATA.request</a:t>
            </a:r>
            <a:r>
              <a:rPr lang="en-US" sz="1200" kern="100" dirty="0">
                <a:latin typeface="Times New Roman" panose="02020603050405020304" pitchFamily="18" charset="0"/>
                <a:cs typeface="Times New Roman" panose="02020603050405020304" pitchFamily="18" charset="0"/>
              </a:rPr>
              <a:t> primitive to provide an indication whether the MSDU carries the packet of L4S flow</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TBD on whether and how AP’s L4S capability is advertised.</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1 - This SP proposal is a further refinement of L4S-related SPs (39.2, 39.3) presented during Nov’24 Vancouver meeting’s TGbn MAC session 1791r1.</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2 - The conditions and criteria based on which the MAC layer determines to signal L4S congestion experienced notification to the upper layer is implementation specific and is outside the scope of this specification.</a:t>
            </a:r>
          </a:p>
          <a:p>
            <a:pPr marL="685800" lvl="1">
              <a:buFont typeface="Arial" panose="020B0604020202020204" pitchFamily="34" charset="0"/>
              <a:buChar char="•"/>
            </a:pPr>
            <a:r>
              <a:rPr lang="en-US" sz="1200" kern="100" dirty="0">
                <a:latin typeface="Times New Roman" panose="02020603050405020304" pitchFamily="18" charset="0"/>
                <a:cs typeface="Times New Roman" panose="02020603050405020304" pitchFamily="18" charset="0"/>
              </a:rPr>
              <a:t>NOTE 3 – DCN 25/0459r0 shows a Proposed Draft Text (PDT) corresponding to this SP</a:t>
            </a:r>
          </a:p>
          <a:p>
            <a:pPr marL="0" indent="0"/>
            <a:r>
              <a:rPr lang="en-US" sz="1400" b="0" i="1" kern="100" dirty="0">
                <a:latin typeface="Times New Roman" panose="02020603050405020304" pitchFamily="18" charset="0"/>
                <a:cs typeface="Times New Roman" panose="02020603050405020304" pitchFamily="18" charset="0"/>
              </a:rPr>
              <a:t>Supporting documents: 24/0399, 24/0384, 24/0818, 25/459</a:t>
            </a:r>
          </a:p>
        </p:txBody>
      </p:sp>
      <p:sp>
        <p:nvSpPr>
          <p:cNvPr id="4" name="Slide Number Placeholder 3">
            <a:extLst>
              <a:ext uri="{FF2B5EF4-FFF2-40B4-BE49-F238E27FC236}">
                <a16:creationId xmlns:a16="http://schemas.microsoft.com/office/drawing/2014/main" id="{5DF90E7E-4DE9-DDE1-D2DF-11C6B5187A7C}"/>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09C2361-1794-8619-4A74-11DEAC97BEE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1D4126-8C9F-0A27-BAE4-B7A0F3C5C48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854455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6A663-7CC3-98DF-BD66-A366E495F7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C0BF2-A634-8C0D-4DB4-474CB258AB2B}"/>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E1D84E14-DF0A-A363-E51B-91A420B8D7A8}"/>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SP12: Laurent Cariou, NPCA</a:t>
            </a:r>
            <a:r>
              <a:rPr lang="en-US" sz="1400" b="1" kern="100" dirty="0">
                <a:solidFill>
                  <a:schemeClr val="tx1"/>
                </a:solidFill>
                <a:latin typeface="Times New Roman" panose="02020603050405020304" pitchFamily="18" charset="0"/>
                <a:cs typeface="Times New Roman" panose="02020603050405020304" pitchFamily="18" charset="0"/>
              </a:rPr>
              <a:t>: 25/416r0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add the following to the 11bn SFD:</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STA shall not switch to the NPCA PC if its intra-BSS NAV is non-zero.</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SP13: Laurent Cariou, NPCA</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25/416r0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AP may advertise an NPCA Disabled Subchannel Bitmap that indicates the subchannels that are punctured when an NPCA STA operates on the NPCA Primary channel.</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NPCA Disabled subchannel Bitmap shall satisfy the following requirements:</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puncturing pattern indicated by the NPCA Disabled Subchannel Bitmap is a valid non-OFDMA puncturing pattern as defined in 36.3.2.1</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 20 MHz subchannel indicated as punctured in the Disabled Subchannel Bitmap of the EHT Operation element (if any) is also indicated as punctured in the NPCA Disabled Subchannel Bitmap.</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the AP advertises an NPCA Disabled Subchannel Bitmap and UHR NPCA STA transmits a PPDU on the NPCA primary channel, the UHR NPCA STA shall follow the same rules as 35.15.2 except that instead of Disabled Subchannel Bitmap it shall use the most recently exchanged NPCA Disabled Subchannel Bitmap.</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the AP does not advertise an NPCA Disabled Subchannel Bitmap, a UHR NPCA STA shall follow the rules defined in 35.15.2.</a:t>
            </a:r>
          </a:p>
        </p:txBody>
      </p:sp>
      <p:sp>
        <p:nvSpPr>
          <p:cNvPr id="4" name="Slide Number Placeholder 3">
            <a:extLst>
              <a:ext uri="{FF2B5EF4-FFF2-40B4-BE49-F238E27FC236}">
                <a16:creationId xmlns:a16="http://schemas.microsoft.com/office/drawing/2014/main" id="{E297B2B6-AF52-AF26-B887-CB0A4011DC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9BC1E013-9F29-B3F8-0621-824CEC9B46A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0AF185C-455B-CA2A-FA39-11464EE624C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538643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901C5-E120-D375-E9F9-4DC66A720C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242A6E-DD38-03FB-572C-E502B3448CA1}"/>
              </a:ext>
            </a:extLst>
          </p:cNvPr>
          <p:cNvSpPr>
            <a:spLocks noGrp="1"/>
          </p:cNvSpPr>
          <p:nvPr>
            <p:ph type="title"/>
          </p:nvPr>
        </p:nvSpPr>
        <p:spPr/>
        <p:txBody>
          <a:bodyPr/>
          <a:lstStyle/>
          <a:p>
            <a:r>
              <a:rPr lang="en-US" dirty="0"/>
              <a:t>Straw Polls – Part 8</a:t>
            </a:r>
          </a:p>
        </p:txBody>
      </p:sp>
      <p:sp>
        <p:nvSpPr>
          <p:cNvPr id="3" name="Content Placeholder 2">
            <a:extLst>
              <a:ext uri="{FF2B5EF4-FFF2-40B4-BE49-F238E27FC236}">
                <a16:creationId xmlns:a16="http://schemas.microsoft.com/office/drawing/2014/main" id="{7FA496A8-3ED9-E2E2-106D-298CE0BA48FD}"/>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SP14: Laurent Cariou, NPCA</a:t>
            </a:r>
            <a:r>
              <a:rPr lang="en-US" sz="1400" b="1" kern="100" dirty="0">
                <a:solidFill>
                  <a:schemeClr val="tx1"/>
                </a:solidFill>
                <a:latin typeface="Times New Roman" panose="02020603050405020304" pitchFamily="18" charset="0"/>
                <a:cs typeface="Times New Roman" panose="02020603050405020304" pitchFamily="18" charset="0"/>
              </a:rPr>
              <a:t>: 25/416r0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agree to add the following to the 11bn SFD:</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An NPCA STA shall not switch to the NPCA PC if its intra-BSS NAV is non-zero.</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SP15: Laurent Cariou, NPCA</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25/415r0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marL="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Define a procedure for a DPS non-AP STA to indicate, during the DPS enablement procedure, an ICF-required field, where:</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ICF-required is set to 0, the DPS Assisting AP shall initiate frame exchanges with a DPS STA by sending an ICF if it intends to transmit to the DPS STA in HC mode (i.e. the DPS Assisting AP may exchange frames with the DPS STA without being required to send an ICF as long as the frames use parameters consistent with the STAs’ LC mode)</a:t>
            </a:r>
          </a:p>
          <a:p>
            <a:pPr marL="1085850" lvl="2">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ICF-required set to 0 is only allowed if the DPS STA is not operating on an eMLSR link</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If ICF-required is set to 1, the DPS Assisting AP shall initiate any frame exchange with a DPS STA by sending an ICF (i.e., the DPS Assisting AP can not exchange any frames with the DPS STA unless they are preceded with an ICF)</a:t>
            </a:r>
          </a:p>
          <a:p>
            <a:pPr marL="285750">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A DPS Assisting AP shall support operation with a DPS STA that has set ICF-Required to 0 or 1</a:t>
            </a:r>
          </a:p>
        </p:txBody>
      </p:sp>
      <p:sp>
        <p:nvSpPr>
          <p:cNvPr id="4" name="Slide Number Placeholder 3">
            <a:extLst>
              <a:ext uri="{FF2B5EF4-FFF2-40B4-BE49-F238E27FC236}">
                <a16:creationId xmlns:a16="http://schemas.microsoft.com/office/drawing/2014/main" id="{C1AD6459-C7C6-45AB-53D8-291DD7DBED9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8DE07EA-F38D-21B9-B1E2-2B547D59F27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E2B6FE2-5114-B9EA-A878-21589BF42E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99531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C972AB-E13E-D8F6-E909-1003B3C470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1B3B66-C253-759E-8F68-8A19D1191375}"/>
              </a:ext>
            </a:extLst>
          </p:cNvPr>
          <p:cNvSpPr>
            <a:spLocks noGrp="1"/>
          </p:cNvSpPr>
          <p:nvPr>
            <p:ph type="title"/>
          </p:nvPr>
        </p:nvSpPr>
        <p:spPr/>
        <p:txBody>
          <a:bodyPr/>
          <a:lstStyle/>
          <a:p>
            <a:r>
              <a:rPr lang="en-US" dirty="0"/>
              <a:t>Straw Polls – Part 9</a:t>
            </a:r>
          </a:p>
        </p:txBody>
      </p:sp>
      <p:sp>
        <p:nvSpPr>
          <p:cNvPr id="3" name="Content Placeholder 2">
            <a:extLst>
              <a:ext uri="{FF2B5EF4-FFF2-40B4-BE49-F238E27FC236}">
                <a16:creationId xmlns:a16="http://schemas.microsoft.com/office/drawing/2014/main" id="{344EBCD0-99D0-82B8-E5CC-2A5FB1214EB9}"/>
              </a:ext>
            </a:extLst>
          </p:cNvPr>
          <p:cNvSpPr>
            <a:spLocks noGrp="1"/>
          </p:cNvSpPr>
          <p:nvPr>
            <p:ph idx="1"/>
          </p:nvPr>
        </p:nvSpPr>
        <p:spPr>
          <a:xfrm>
            <a:off x="685800" y="1981200"/>
            <a:ext cx="7770813" cy="4494213"/>
          </a:xfrm>
        </p:spPr>
        <p:txBody>
          <a:bodyPr/>
          <a:lstStyle/>
          <a:p>
            <a:pPr marL="0" indent="0"/>
            <a:r>
              <a:rPr lang="en-US" sz="1400" b="1" kern="100" dirty="0">
                <a:latin typeface="Times New Roman" panose="02020603050405020304" pitchFamily="18" charset="0"/>
                <a:cs typeface="Times New Roman" panose="02020603050405020304" pitchFamily="18" charset="0"/>
              </a:rPr>
              <a:t>SP16: Jarkko Kneckt, Roaming</a:t>
            </a:r>
            <a:r>
              <a:rPr lang="en-US" sz="1400" b="1" kern="100" dirty="0">
                <a:solidFill>
                  <a:schemeClr val="tx1"/>
                </a:solidFill>
                <a:latin typeface="Times New Roman" panose="02020603050405020304" pitchFamily="18" charset="0"/>
                <a:cs typeface="Times New Roman" panose="02020603050405020304" pitchFamily="18" charset="0"/>
              </a:rPr>
              <a:t>: 1875r0 – </a:t>
            </a:r>
            <a:r>
              <a:rPr lang="en-US" sz="14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400" b="0" kern="100" dirty="0">
                <a:latin typeface="Times New Roman" panose="02020603050405020304" pitchFamily="18" charset="0"/>
                <a:cs typeface="Times New Roman" panose="02020603050405020304" pitchFamily="18" charset="0"/>
              </a:rPr>
              <a:t>Do you support to use PMK-R0 and PMK-R1 as shared PMK in Seamless Mobility Domain (SMD),  if the SMD is part of a (FT) mobility domain? </a:t>
            </a:r>
          </a:p>
          <a:p>
            <a:pPr marL="685800" lvl="1">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The PMK-R0 and PMK-R1 are compatible with FT key hierarchy.</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SP17: Liwen Chu, Low Latency</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421r0 – </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algn="l">
              <a:buFont typeface="Arial" panose="020B0604020202020204" pitchFamily="34" charset="0"/>
              <a:buChar char="•"/>
            </a:pPr>
            <a:r>
              <a:rPr lang="en-US" sz="1400" b="0" i="0" dirty="0">
                <a:solidFill>
                  <a:srgbClr val="222222"/>
                </a:solidFill>
                <a:effectLst/>
              </a:rPr>
              <a:t>Do you agree to amend Motion #273 as following?</a:t>
            </a:r>
          </a:p>
          <a:p>
            <a:pPr marL="742950" lvl="1" indent="-285750" algn="l">
              <a:buFont typeface="Arial" panose="020B0604020202020204" pitchFamily="34" charset="0"/>
              <a:buChar char="•"/>
            </a:pPr>
            <a:r>
              <a:rPr lang="en-US" sz="1200" b="0" i="0" dirty="0">
                <a:solidFill>
                  <a:srgbClr val="222222"/>
                </a:solidFill>
                <a:effectLst/>
                <a:latin typeface="Arial" panose="020B0604020202020204" pitchFamily="34" charset="0"/>
              </a:rPr>
              <a:t>TGbn defines or improves an existing mechanism so that a non-AP STA that is a TXOP responder can indicate its buffered </a:t>
            </a:r>
            <a:r>
              <a:rPr lang="en-US" sz="1200" b="0" i="0" strike="sngStrike" dirty="0">
                <a:solidFill>
                  <a:srgbClr val="222222"/>
                </a:solidFill>
                <a:effectLst/>
                <a:latin typeface="Arial" panose="020B0604020202020204" pitchFamily="34" charset="0"/>
              </a:rPr>
              <a:t>low latency </a:t>
            </a:r>
            <a:r>
              <a:rPr lang="en-US" sz="1200" b="0" i="0" u="sng" dirty="0">
                <a:solidFill>
                  <a:srgbClr val="222222"/>
                </a:solidFill>
                <a:effectLst/>
                <a:latin typeface="Arial" panose="020B0604020202020204" pitchFamily="34" charset="0"/>
              </a:rPr>
              <a:t>LL</a:t>
            </a:r>
            <a:r>
              <a:rPr lang="en-US" sz="1200" b="0" i="0" dirty="0">
                <a:solidFill>
                  <a:srgbClr val="222222"/>
                </a:solidFill>
                <a:effectLst/>
                <a:latin typeface="Arial" panose="020B0604020202020204" pitchFamily="34" charset="0"/>
              </a:rPr>
              <a:t> traffic needs (for traffic from the </a:t>
            </a:r>
            <a:r>
              <a:rPr lang="en-US" sz="1200" b="0" i="0" strike="sngStrike" dirty="0" err="1">
                <a:solidFill>
                  <a:srgbClr val="222222"/>
                </a:solidFill>
                <a:effectLst/>
                <a:latin typeface="Arial" panose="020B0604020202020204" pitchFamily="34" charset="0"/>
              </a:rPr>
              <a:t>TxOP</a:t>
            </a:r>
            <a:r>
              <a:rPr lang="en-US" sz="1200" b="0" i="0" strike="sngStrike" dirty="0">
                <a:solidFill>
                  <a:srgbClr val="222222"/>
                </a:solidFill>
                <a:effectLst/>
                <a:latin typeface="Arial" panose="020B0604020202020204" pitchFamily="34" charset="0"/>
              </a:rPr>
              <a:t> </a:t>
            </a:r>
            <a:r>
              <a:rPr lang="en-US" sz="1200" b="0" i="0" dirty="0">
                <a:solidFill>
                  <a:srgbClr val="222222"/>
                </a:solidFill>
                <a:effectLst/>
                <a:latin typeface="Arial" panose="020B0604020202020204" pitchFamily="34" charset="0"/>
              </a:rPr>
              <a:t>TXOP responder to the </a:t>
            </a:r>
            <a:r>
              <a:rPr lang="en-US" sz="1200" b="0" i="0" strike="sngStrike" dirty="0" err="1">
                <a:solidFill>
                  <a:srgbClr val="222222"/>
                </a:solidFill>
                <a:effectLst/>
                <a:latin typeface="Arial" panose="020B0604020202020204" pitchFamily="34" charset="0"/>
              </a:rPr>
              <a:t>TxOP</a:t>
            </a:r>
            <a:r>
              <a:rPr lang="en-US" sz="1200" b="0" i="0" dirty="0">
                <a:solidFill>
                  <a:srgbClr val="222222"/>
                </a:solidFill>
                <a:effectLst/>
                <a:latin typeface="Arial" panose="020B0604020202020204" pitchFamily="34" charset="0"/>
              </a:rPr>
              <a:t> TXOP Holder) in a control response frame. The TXOP holder should consider the indication in determining subsequent actions. Subsequent actions related to this indication are out of the scope of the standard.</a:t>
            </a:r>
          </a:p>
          <a:p>
            <a:pPr marL="1143000" lvl="2" indent="-228600" algn="l">
              <a:buFont typeface="Arial" panose="020B0604020202020204" pitchFamily="34" charset="0"/>
              <a:buChar char="•"/>
            </a:pPr>
            <a:r>
              <a:rPr lang="en-US" sz="1200" b="0" i="0" strike="sngStrike" dirty="0">
                <a:solidFill>
                  <a:srgbClr val="222222"/>
                </a:solidFill>
                <a:effectLst/>
                <a:latin typeface="Arial" panose="020B0604020202020204" pitchFamily="34" charset="0"/>
              </a:rPr>
              <a:t>Note: whether an AP can Indicate </a:t>
            </a:r>
            <a:r>
              <a:rPr lang="en-US" sz="1200" b="0" i="0" strike="sngStrike" dirty="0" err="1">
                <a:solidFill>
                  <a:srgbClr val="222222"/>
                </a:solidFill>
                <a:effectLst/>
                <a:latin typeface="Arial" panose="020B0604020202020204" pitchFamily="34" charset="0"/>
              </a:rPr>
              <a:t>indicate</a:t>
            </a:r>
            <a:r>
              <a:rPr lang="en-US" sz="1200" b="0" i="0" strike="sngStrike" dirty="0">
                <a:solidFill>
                  <a:srgbClr val="222222"/>
                </a:solidFill>
                <a:effectLst/>
                <a:latin typeface="Arial" panose="020B0604020202020204" pitchFamily="34" charset="0"/>
              </a:rPr>
              <a:t> its low latency needs is TBD</a:t>
            </a:r>
            <a:endParaRPr lang="en-US" sz="1200"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The Low Latency Indication is included in the Feedback field of the Feedback Per AID TID Info field (the one that carries control feedback)</a:t>
            </a:r>
            <a:r>
              <a:rPr lang="en-US" sz="1200" b="0" i="0" dirty="0">
                <a:solidFill>
                  <a:srgbClr val="222222"/>
                </a:solidFill>
                <a:effectLst/>
                <a:latin typeface="Arial" panose="020B0604020202020204" pitchFamily="34" charset="0"/>
              </a:rPr>
              <a:t>.</a:t>
            </a: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The Feedback Type field (Located in B12 to B15 of the Block Ack Starting Sequence Control) is set to 1</a:t>
            </a:r>
            <a:endParaRPr lang="en-US" sz="1200" b="0" i="0" dirty="0">
              <a:solidFill>
                <a:srgbClr val="222222"/>
              </a:solidFill>
              <a:effectLst/>
              <a:latin typeface="Arial" panose="020B0604020202020204" pitchFamily="34" charset="0"/>
            </a:endParaRPr>
          </a:p>
          <a:p>
            <a:pPr marL="1600200" lvl="3"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Note: Feedback Type field set to 0 is used for DUO feedback</a:t>
            </a:r>
            <a:endParaRPr lang="en-US" sz="1200"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200" b="0" i="0" u="sng" dirty="0">
                <a:solidFill>
                  <a:srgbClr val="222222"/>
                </a:solidFill>
                <a:effectLst/>
                <a:latin typeface="Arial" panose="020B0604020202020204" pitchFamily="34" charset="0"/>
              </a:rPr>
              <a:t>TBD bits in the Feedback field is defined to provide the low latency need.</a:t>
            </a:r>
            <a:endParaRPr lang="en-US" sz="1200" b="0" i="0" dirty="0">
              <a:solidFill>
                <a:srgbClr val="222222"/>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77B688DC-D62F-B575-A296-8C43A9C5011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29E504A2-667F-CA61-5B0A-BAA714ECDE1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ED4FA98-256A-9ED5-5CCA-CB8B1830B30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85637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F4C13-50CD-329F-0327-861D5EFB55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26143-D55C-399E-7A12-FB5456CC76B6}"/>
              </a:ext>
            </a:extLst>
          </p:cNvPr>
          <p:cNvSpPr>
            <a:spLocks noGrp="1"/>
          </p:cNvSpPr>
          <p:nvPr>
            <p:ph type="title"/>
          </p:nvPr>
        </p:nvSpPr>
        <p:spPr/>
        <p:txBody>
          <a:bodyPr/>
          <a:lstStyle/>
          <a:p>
            <a:r>
              <a:rPr lang="en-US" dirty="0"/>
              <a:t>Straw Polls – Part 10</a:t>
            </a:r>
          </a:p>
        </p:txBody>
      </p:sp>
      <p:sp>
        <p:nvSpPr>
          <p:cNvPr id="3" name="Content Placeholder 2">
            <a:extLst>
              <a:ext uri="{FF2B5EF4-FFF2-40B4-BE49-F238E27FC236}">
                <a16:creationId xmlns:a16="http://schemas.microsoft.com/office/drawing/2014/main" id="{A8745F02-F629-1238-75E4-6770BE7AAD55}"/>
              </a:ext>
            </a:extLst>
          </p:cNvPr>
          <p:cNvSpPr>
            <a:spLocks noGrp="1"/>
          </p:cNvSpPr>
          <p:nvPr>
            <p:ph idx="1"/>
          </p:nvPr>
        </p:nvSpPr>
        <p:spPr>
          <a:xfrm>
            <a:off x="685800" y="1981200"/>
            <a:ext cx="7770813" cy="4494213"/>
          </a:xfrm>
        </p:spPr>
        <p:txBody>
          <a:bodyPr/>
          <a:lstStyle/>
          <a:p>
            <a:pPr marL="0" indent="0"/>
            <a:r>
              <a:rPr lang="en-US" sz="1600" b="1" kern="100" dirty="0">
                <a:latin typeface="Times New Roman" panose="02020603050405020304" pitchFamily="18" charset="0"/>
                <a:cs typeface="Times New Roman" panose="02020603050405020304" pitchFamily="18" charset="0"/>
              </a:rPr>
              <a:t>SP18: Liwen Chu, Control</a:t>
            </a:r>
            <a:r>
              <a:rPr lang="en-US" sz="1600" b="1" kern="100" dirty="0">
                <a:solidFill>
                  <a:schemeClr val="tx1"/>
                </a:solidFill>
                <a:latin typeface="Times New Roman" panose="02020603050405020304" pitchFamily="18" charset="0"/>
                <a:cs typeface="Times New Roman" panose="02020603050405020304" pitchFamily="18" charset="0"/>
              </a:rPr>
              <a:t>: 25/425 – </a:t>
            </a:r>
            <a:r>
              <a:rPr lang="en-US" sz="1600" b="1" kern="100" dirty="0">
                <a:latin typeface="Times New Roman" panose="02020603050405020304" pitchFamily="18" charset="0"/>
                <a:cs typeface="Times New Roman" panose="02020603050405020304" pitchFamily="18" charset="0"/>
              </a:rPr>
              <a:t>Result:</a:t>
            </a:r>
          </a:p>
          <a:p>
            <a:pPr marL="285750" indent="-285750">
              <a:buFont typeface="Arial" panose="020B0604020202020204" pitchFamily="34" charset="0"/>
              <a:buChar char="•"/>
            </a:pPr>
            <a:r>
              <a:rPr lang="en-US" sz="1600" b="0" i="0" dirty="0">
                <a:solidFill>
                  <a:srgbClr val="222222"/>
                </a:solidFill>
                <a:effectLst/>
              </a:rPr>
              <a:t>Do you support that an UHR STA that sets its NAV timer per the BSRP Trigger frame may reset its NAV timer if the following condition is true</a:t>
            </a:r>
          </a:p>
          <a:p>
            <a:pPr marL="685800" lvl="1">
              <a:buFont typeface="Arial" panose="020B0604020202020204" pitchFamily="34" charset="0"/>
              <a:buChar char="•"/>
            </a:pPr>
            <a:r>
              <a:rPr lang="en-US" sz="1400" b="0" i="0" dirty="0">
                <a:solidFill>
                  <a:srgbClr val="222222"/>
                </a:solidFill>
                <a:effectLst/>
              </a:rPr>
              <a:t>No PHY-</a:t>
            </a:r>
            <a:r>
              <a:rPr lang="en-US" sz="1400" b="0" i="0" dirty="0" err="1">
                <a:solidFill>
                  <a:srgbClr val="222222"/>
                </a:solidFill>
                <a:effectLst/>
              </a:rPr>
              <a:t>RXEARLYSIG.indication</a:t>
            </a:r>
            <a:r>
              <a:rPr lang="en-US" sz="1400" b="0" i="0" dirty="0">
                <a:solidFill>
                  <a:srgbClr val="222222"/>
                </a:solidFill>
                <a:effectLst/>
              </a:rPr>
              <a:t> or </a:t>
            </a:r>
            <a:r>
              <a:rPr lang="en-US" sz="1400" b="0" i="0" dirty="0" err="1">
                <a:solidFill>
                  <a:srgbClr val="222222"/>
                </a:solidFill>
                <a:effectLst/>
              </a:rPr>
              <a:t>PHYRXSTART.indication</a:t>
            </a:r>
            <a:r>
              <a:rPr lang="en-US" sz="1400" b="0" i="0" dirty="0">
                <a:solidFill>
                  <a:srgbClr val="222222"/>
                </a:solidFill>
                <a:effectLst/>
              </a:rPr>
              <a:t> primitive is received from the PHY during a </a:t>
            </a:r>
            <a:r>
              <a:rPr lang="en-US" sz="1400" b="0" i="0" dirty="0" err="1">
                <a:solidFill>
                  <a:srgbClr val="222222"/>
                </a:solidFill>
                <a:effectLst/>
              </a:rPr>
              <a:t>NAVTimeout</a:t>
            </a:r>
            <a:r>
              <a:rPr lang="en-US" sz="1400" b="0" i="0" dirty="0">
                <a:solidFill>
                  <a:srgbClr val="222222"/>
                </a:solidFill>
                <a:effectLst/>
              </a:rPr>
              <a:t> period.</a:t>
            </a:r>
          </a:p>
          <a:p>
            <a:pPr marL="685800" lvl="1">
              <a:buFont typeface="Arial" panose="020B0604020202020204" pitchFamily="34" charset="0"/>
              <a:buChar char="•"/>
            </a:pPr>
            <a:r>
              <a:rPr lang="en-US" sz="1400" b="0" i="0" dirty="0">
                <a:solidFill>
                  <a:srgbClr val="222222"/>
                </a:solidFill>
                <a:effectLst/>
              </a:rPr>
              <a:t>The </a:t>
            </a:r>
            <a:r>
              <a:rPr lang="en-US" sz="1400" b="0" i="0" dirty="0" err="1">
                <a:solidFill>
                  <a:srgbClr val="222222"/>
                </a:solidFill>
                <a:effectLst/>
              </a:rPr>
              <a:t>NAVTimeout</a:t>
            </a:r>
            <a:r>
              <a:rPr lang="en-US" sz="1400" b="0" i="0" dirty="0">
                <a:solidFill>
                  <a:srgbClr val="222222"/>
                </a:solidFill>
                <a:effectLst/>
              </a:rPr>
              <a:t> period is equal to (2 × </a:t>
            </a:r>
            <a:r>
              <a:rPr lang="en-US" sz="1400" b="0" i="0" dirty="0" err="1">
                <a:solidFill>
                  <a:srgbClr val="222222"/>
                </a:solidFill>
                <a:effectLst/>
              </a:rPr>
              <a:t>aSIFSTime</a:t>
            </a:r>
            <a:r>
              <a:rPr lang="en-US" sz="1400" b="0" i="0" dirty="0">
                <a:solidFill>
                  <a:srgbClr val="222222"/>
                </a:solidFill>
                <a:effectLst/>
              </a:rPr>
              <a:t>) + T_PREAMBLE + T_SIGNAL + </a:t>
            </a:r>
            <a:r>
              <a:rPr lang="en-US" sz="1400" b="0" i="0" dirty="0" err="1">
                <a:solidFill>
                  <a:srgbClr val="222222"/>
                </a:solidFill>
                <a:effectLst/>
              </a:rPr>
              <a:t>UL_Length</a:t>
            </a:r>
            <a:r>
              <a:rPr lang="en-US" sz="1400" b="0" i="0" dirty="0">
                <a:solidFill>
                  <a:srgbClr val="222222"/>
                </a:solidFill>
                <a:effectLst/>
              </a:rPr>
              <a:t> + </a:t>
            </a:r>
            <a:r>
              <a:rPr lang="en-US" sz="1400" b="0" i="0" dirty="0" err="1">
                <a:solidFill>
                  <a:srgbClr val="222222"/>
                </a:solidFill>
                <a:effectLst/>
              </a:rPr>
              <a:t>aRxPHYStartDelay</a:t>
            </a:r>
            <a:r>
              <a:rPr lang="en-US" sz="1400" b="0" i="0" dirty="0">
                <a:solidFill>
                  <a:srgbClr val="222222"/>
                </a:solidFill>
                <a:effectLst/>
              </a:rPr>
              <a:t> +  (2 × </a:t>
            </a:r>
            <a:r>
              <a:rPr lang="en-US" sz="1400" b="0" i="0" dirty="0" err="1">
                <a:solidFill>
                  <a:srgbClr val="222222"/>
                </a:solidFill>
                <a:effectLst/>
              </a:rPr>
              <a:t>aSlotTime</a:t>
            </a:r>
            <a:r>
              <a:rPr lang="en-US" sz="1400" b="0" i="0" dirty="0">
                <a:solidFill>
                  <a:srgbClr val="222222"/>
                </a:solidFill>
                <a:effectLst/>
              </a:rPr>
              <a:t>). </a:t>
            </a:r>
          </a:p>
          <a:p>
            <a:pPr marL="400050" lvl="1" indent="0"/>
            <a:r>
              <a:rPr lang="en-US" sz="1400" b="0" i="0" dirty="0">
                <a:solidFill>
                  <a:srgbClr val="222222"/>
                </a:solidFill>
                <a:effectLst/>
              </a:rPr>
              <a:t>(see Table 17-5—Timing-related parameters)</a:t>
            </a:r>
          </a:p>
          <a:p>
            <a:r>
              <a:rPr kumimoji="0" lang="en-US" sz="12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SP19: Jay Yang, MAP</a:t>
            </a:r>
            <a:r>
              <a:rPr kumimoji="0" lang="en-US" sz="12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24/1693r3, 23/1836r3, 24/1220r2 – </a:t>
            </a:r>
            <a:r>
              <a:rPr kumimoji="0" lang="en-US" sz="12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a:buFont typeface="Arial" panose="020B0604020202020204" pitchFamily="34" charset="0"/>
              <a:buChar char="•"/>
            </a:pPr>
            <a:r>
              <a:rPr lang="en-US" sz="1600" b="0" dirty="0"/>
              <a:t>Do agree that TGbn defines a procedure using pre-association security negotiation (PASN ) to derive the key(s) needed to protect individually addressed management frames exchanged between two APs as part of the MAPC operation </a:t>
            </a:r>
          </a:p>
          <a:p>
            <a:pPr>
              <a:buFont typeface="Arial" panose="020B0604020202020204" pitchFamily="34" charset="0"/>
              <a:buChar char="•"/>
            </a:pPr>
            <a:r>
              <a:rPr lang="en-US" sz="1600" b="0" dirty="0"/>
              <a:t>•Note – it is TBD whether any extensions will be needed for PASN . </a:t>
            </a:r>
          </a:p>
          <a:p>
            <a:pPr marL="0" indent="0"/>
            <a:r>
              <a:rPr lang="en-US" sz="1600" b="0" i="1" dirty="0"/>
              <a:t>Supporting list: 24/1693r3, 23/1836r3, 24/1220r2 </a:t>
            </a:r>
            <a:br>
              <a:rPr lang="en-US" sz="1600" b="0" i="1" dirty="0"/>
            </a:br>
            <a:endParaRPr lang="en-US" sz="1600" b="0" i="1" dirty="0">
              <a:solidFill>
                <a:srgbClr val="222222"/>
              </a:solidFill>
              <a:effectLst/>
            </a:endParaRPr>
          </a:p>
        </p:txBody>
      </p:sp>
      <p:sp>
        <p:nvSpPr>
          <p:cNvPr id="4" name="Slide Number Placeholder 3">
            <a:extLst>
              <a:ext uri="{FF2B5EF4-FFF2-40B4-BE49-F238E27FC236}">
                <a16:creationId xmlns:a16="http://schemas.microsoft.com/office/drawing/2014/main" id="{94AFC83F-73AF-39F1-DE09-02DC01AFB3EC}"/>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832B0D23-F51A-C3D1-4747-55CD71DE943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9D9BD58-B0ED-8325-AB27-1BA7369EBD5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47567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C5208-A5EC-6CA1-4DC2-93005122DC93}"/>
              </a:ext>
            </a:extLst>
          </p:cNvPr>
          <p:cNvSpPr>
            <a:spLocks noGrp="1"/>
          </p:cNvSpPr>
          <p:nvPr>
            <p:ph type="title"/>
          </p:nvPr>
        </p:nvSpPr>
        <p:spPr/>
        <p:txBody>
          <a:bodyPr/>
          <a:lstStyle/>
          <a:p>
            <a:r>
              <a:rPr lang="en-US" dirty="0"/>
              <a:t>Straw Polls – Part 11</a:t>
            </a:r>
          </a:p>
        </p:txBody>
      </p:sp>
      <p:sp>
        <p:nvSpPr>
          <p:cNvPr id="3" name="Content Placeholder 2">
            <a:extLst>
              <a:ext uri="{FF2B5EF4-FFF2-40B4-BE49-F238E27FC236}">
                <a16:creationId xmlns:a16="http://schemas.microsoft.com/office/drawing/2014/main" id="{51E83954-C753-5AD7-25AD-2E496A896778}"/>
              </a:ext>
            </a:extLst>
          </p:cNvPr>
          <p:cNvSpPr>
            <a:spLocks noGrp="1"/>
          </p:cNvSpPr>
          <p:nvPr>
            <p:ph idx="1"/>
          </p:nvPr>
        </p:nvSpPr>
        <p:spPr>
          <a:xfrm>
            <a:off x="685800" y="1905000"/>
            <a:ext cx="7770813" cy="4570413"/>
          </a:xfrm>
        </p:spPr>
        <p:txBody>
          <a:bodyPr/>
          <a:lstStyle/>
          <a:p>
            <a:r>
              <a:rPr lang="en-US" sz="1600" b="1" kern="100" dirty="0">
                <a:latin typeface="Times New Roman" panose="02020603050405020304" pitchFamily="18" charset="0"/>
                <a:cs typeface="Times New Roman" panose="02020603050405020304" pitchFamily="18" charset="0"/>
              </a:rPr>
              <a:t>SP20: Dmitry Akhmetov, Channel Access</a:t>
            </a:r>
            <a:r>
              <a:rPr lang="en-US" sz="1600" b="1" kern="100" dirty="0">
                <a:solidFill>
                  <a:schemeClr val="tx1"/>
                </a:solidFill>
                <a:latin typeface="Times New Roman" panose="02020603050405020304" pitchFamily="18" charset="0"/>
                <a:cs typeface="Times New Roman" panose="02020603050405020304" pitchFamily="18" charset="0"/>
              </a:rPr>
              <a:t>: 24/1918 – </a:t>
            </a:r>
            <a:r>
              <a:rPr lang="en-US" sz="1600" b="1" kern="100" dirty="0">
                <a:latin typeface="Times New Roman" panose="02020603050405020304" pitchFamily="18" charset="0"/>
                <a:cs typeface="Times New Roman" panose="02020603050405020304" pitchFamily="18" charset="0"/>
              </a:rPr>
              <a:t>Result:</a:t>
            </a:r>
          </a:p>
          <a:p>
            <a:r>
              <a:rPr lang="en-US" sz="1400" b="0" dirty="0"/>
              <a:t>Do you support that a UHR STA may use P-EDCA</a:t>
            </a:r>
          </a:p>
          <a:p>
            <a:pPr>
              <a:buFont typeface="Arial" panose="020B0604020202020204" pitchFamily="34" charset="0"/>
              <a:buChar char="•"/>
            </a:pPr>
            <a:r>
              <a:rPr lang="en-US" sz="1200" b="0" dirty="0"/>
              <a:t>If P-EDCA option is enabled by the AP to which that STA is associated to</a:t>
            </a:r>
          </a:p>
          <a:p>
            <a:pPr lvl="1">
              <a:buFont typeface="Arial" panose="020B0604020202020204" pitchFamily="34" charset="0"/>
              <a:buChar char="•"/>
            </a:pPr>
            <a:r>
              <a:rPr lang="en-US" sz="1100" b="0" dirty="0"/>
              <a:t>Enablement procedure TBD</a:t>
            </a:r>
          </a:p>
          <a:p>
            <a:pPr>
              <a:buFont typeface="Arial" panose="020B0604020202020204" pitchFamily="34" charset="0"/>
              <a:buChar char="•"/>
            </a:pPr>
            <a:r>
              <a:rPr lang="en-US" sz="1200" b="0" dirty="0"/>
              <a:t>May transmit up to TBD but no more than 50 transmissions of DS and up to 2.5 ms of total transmission time to start P-EDCA contention over 50ms interval</a:t>
            </a:r>
          </a:p>
          <a:p>
            <a:pPr lvl="1">
              <a:buFont typeface="Arial" panose="020B0604020202020204" pitchFamily="34" charset="0"/>
              <a:buChar char="•"/>
            </a:pPr>
            <a:r>
              <a:rPr lang="en-US" sz="1100" b="0" dirty="0"/>
              <a:t>Note: ETSI regulation of Short Control Signaling transmission</a:t>
            </a:r>
          </a:p>
          <a:p>
            <a:pPr>
              <a:buFont typeface="Arial" panose="020B0604020202020204" pitchFamily="34" charset="0"/>
              <a:buChar char="•"/>
            </a:pPr>
            <a:r>
              <a:rPr lang="en-US" sz="1200" b="0" dirty="0"/>
              <a:t>Shall not initiate more than TBD number of transmissions of DS to start P-EDCA consecutively.</a:t>
            </a:r>
          </a:p>
          <a:p>
            <a:pPr lvl="1">
              <a:buFont typeface="Arial" panose="020B0604020202020204" pitchFamily="34" charset="0"/>
              <a:buChar char="•"/>
            </a:pPr>
            <a:r>
              <a:rPr lang="en-US" sz="1100" b="0" dirty="0"/>
              <a:t>Note: consecutive DS transmission are multiple attempts to perform P-EDCA contention w/o falling back to regular EDCA operation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6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SP21: </a:t>
            </a:r>
            <a:r>
              <a:rPr lang="en-US" sz="1600" kern="100" dirty="0">
                <a:latin typeface="Times New Roman" panose="02020603050405020304" pitchFamily="18" charset="0"/>
                <a:ea typeface="MS Gothic"/>
                <a:cs typeface="Times New Roman" panose="02020603050405020304" pitchFamily="18" charset="0"/>
              </a:rPr>
              <a:t>Binita Gupta</a:t>
            </a:r>
            <a:r>
              <a:rPr kumimoji="0" lang="en-US" sz="16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Roaming</a:t>
            </a:r>
            <a:r>
              <a:rPr kumimoji="0" lang="en-US" sz="1600" b="1" i="0" u="none" strike="noStrike" kern="100" cap="none" spc="0" normalizeH="0" baseline="0" noProof="0" dirty="0">
                <a:ln>
                  <a:noFill/>
                </a:ln>
                <a:solidFill>
                  <a:prstClr val="black"/>
                </a:solidFill>
                <a:effectLst/>
                <a:uLnTx/>
                <a:uFillTx/>
                <a:latin typeface="Times New Roman" panose="02020603050405020304" pitchFamily="18" charset="0"/>
                <a:ea typeface="MS Gothic"/>
                <a:cs typeface="Times New Roman" panose="02020603050405020304" pitchFamily="18" charset="0"/>
              </a:rPr>
              <a:t>: 24/0656 – </a:t>
            </a:r>
            <a:r>
              <a:rPr kumimoji="0" lang="en-US" sz="16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Result:</a:t>
            </a:r>
          </a:p>
          <a:p>
            <a:pPr>
              <a:buFont typeface="Arial" panose="020B0604020202020204" pitchFamily="34" charset="0"/>
              <a:buChar char="•"/>
            </a:pPr>
            <a:r>
              <a:rPr lang="en-US" sz="1400" b="0" dirty="0"/>
              <a:t>For seamless roaming, do you support to allow a non-AP MLD to request preparing more than one candidate target AP MLDs in an SMD during the roaming preparation phase?</a:t>
            </a:r>
          </a:p>
          <a:p>
            <a:pPr lvl="1">
              <a:buFont typeface="Arial" panose="020B0604020202020204" pitchFamily="34" charset="0"/>
              <a:buChar char="•"/>
            </a:pPr>
            <a:r>
              <a:rPr lang="en-US" sz="1200" b="0" dirty="0"/>
              <a:t>Preparation with multiple AP MLDs is performed using a separate roaming preparation request for each AP MLD</a:t>
            </a:r>
          </a:p>
          <a:p>
            <a:pPr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a:t>
            </a:r>
          </a:p>
          <a:p>
            <a:pPr lvl="2">
              <a:buFont typeface="Arial" panose="020B0604020202020204" pitchFamily="34" charset="0"/>
              <a:buChar char="•"/>
            </a:pPr>
            <a:r>
              <a:rPr lang="en-US" sz="1100" b="0" dirty="0"/>
              <a:t>Retries with other target AP MLDs are permitted for roaming execution</a:t>
            </a:r>
          </a:p>
          <a:p>
            <a:pPr lvl="1">
              <a:buFont typeface="Arial" panose="020B0604020202020204" pitchFamily="34" charset="0"/>
              <a:buChar char="•"/>
            </a:pPr>
            <a:r>
              <a:rPr lang="en-US" sz="1200" b="0" dirty="0"/>
              <a:t>TBD on policy indication from the AP on multiple target AP MLDs preparation</a:t>
            </a:r>
          </a:p>
        </p:txBody>
      </p:sp>
      <p:sp>
        <p:nvSpPr>
          <p:cNvPr id="4" name="Slide Number Placeholder 3">
            <a:extLst>
              <a:ext uri="{FF2B5EF4-FFF2-40B4-BE49-F238E27FC236}">
                <a16:creationId xmlns:a16="http://schemas.microsoft.com/office/drawing/2014/main" id="{97EF425C-901E-DF3B-8E32-F5220E6AE418}"/>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E9E9F4B-D6D7-4A29-A13D-6E53B943E50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81B4B06-886C-99BA-15AB-4A288651065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490661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Motions</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hlinkClick r:id="rId2"/>
              </a:rPr>
              <a:t>25/0414</a:t>
            </a:r>
            <a:r>
              <a:rPr lang="en-US" sz="1100" b="0" dirty="0"/>
              <a:t> PDT-Joint-NDP-Announcement frame format 					Juan Fang 	[SP]</a:t>
            </a:r>
          </a:p>
          <a:p>
            <a:pPr lvl="1">
              <a:buFont typeface="Arial" panose="020B0604020202020204" pitchFamily="34" charset="0"/>
              <a:buChar char="•"/>
            </a:pPr>
            <a:r>
              <a:rPr lang="en-US" sz="1100" b="0" dirty="0">
                <a:hlinkClick r:id="rId3"/>
              </a:rPr>
              <a:t>24/2060</a:t>
            </a:r>
            <a:r>
              <a:rPr lang="en-US" sz="1100" b="0" dirty="0"/>
              <a:t> CSR/COBF Protocol Design							Kosuke Aio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4"/>
              </a:rPr>
              <a:t>25/0413</a:t>
            </a:r>
            <a:r>
              <a:rPr lang="en-US" sz="1100" b="0" i="0" u="none" strike="noStrike" kern="1200" dirty="0">
                <a:solidFill>
                  <a:srgbClr val="FF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EMLSR-support-during-CBF 							Dibakar Das</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25/0162</a:t>
            </a:r>
            <a:r>
              <a:rPr lang="en-US" sz="1100" dirty="0"/>
              <a:t> </a:t>
            </a:r>
            <a:r>
              <a:rPr lang="en-US" sz="1100" b="0" i="0" u="none" strike="noStrike" kern="1200" dirty="0">
                <a:solidFill>
                  <a:srgbClr val="000000"/>
                </a:solidFill>
                <a:effectLst/>
                <a:ea typeface="MS Gothic" panose="020B0609070205080204" pitchFamily="49" charset="-128"/>
              </a:rPr>
              <a:t>RU indication to reduce scheduling complexity</a:t>
            </a:r>
            <a:r>
              <a:rPr lang="en-US" sz="1100" dirty="0"/>
              <a:t> </a:t>
            </a:r>
            <a:r>
              <a:rPr lang="en-US" sz="1100" b="0" i="0" u="none" strike="noStrike" kern="1200" dirty="0">
                <a:solidFill>
                  <a:srgbClr val="000000"/>
                </a:solidFill>
                <a:effectLst/>
                <a:ea typeface="MS Gothic" panose="020B0609070205080204" pitchFamily="49" charset="-128"/>
              </a:rPr>
              <a:t> 					</a:t>
            </a:r>
            <a:r>
              <a:rPr lang="en-US" sz="1100" b="0" i="0" u="none" strike="noStrike" kern="1200" dirty="0" err="1">
                <a:solidFill>
                  <a:srgbClr val="000000"/>
                </a:solidFill>
                <a:effectLst/>
                <a:ea typeface="MS Gothic" panose="020B0609070205080204" pitchFamily="49" charset="-128"/>
              </a:rPr>
              <a:t>Jiyang</a:t>
            </a:r>
            <a:r>
              <a:rPr lang="en-US" sz="1100" b="0" i="0" u="none" strike="noStrike" kern="1200" dirty="0">
                <a:solidFill>
                  <a:srgbClr val="000000"/>
                </a:solidFill>
                <a:effectLst/>
                <a:ea typeface="MS Gothic" panose="020B0609070205080204" pitchFamily="49" charset="-128"/>
              </a:rPr>
              <a:t> Bai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25/0195</a:t>
            </a:r>
            <a:r>
              <a:rPr lang="en-US" sz="1100" dirty="0"/>
              <a:t> </a:t>
            </a:r>
            <a:r>
              <a:rPr lang="en-US" sz="1100" b="0" i="0" u="none" strike="noStrike" kern="1200" dirty="0">
                <a:solidFill>
                  <a:srgbClr val="000000"/>
                </a:solidFill>
                <a:effectLst/>
                <a:ea typeface="MS Gothic" panose="020B0609070205080204" pitchFamily="49" charset="-128"/>
              </a:rPr>
              <a:t>High priority channel access-follow up</a:t>
            </a:r>
            <a:r>
              <a:rPr lang="en-US" sz="1100" dirty="0"/>
              <a:t> 						</a:t>
            </a:r>
            <a:r>
              <a:rPr lang="en-US" sz="1100" b="0" i="0" u="none" strike="noStrike" kern="1200" dirty="0">
                <a:solidFill>
                  <a:srgbClr val="000000"/>
                </a:solidFill>
                <a:effectLst/>
                <a:ea typeface="MS Gothic" panose="020B0609070205080204" pitchFamily="49" charset="-128"/>
              </a:rPr>
              <a:t>Xiangxin Gu</a:t>
            </a:r>
            <a:r>
              <a:rPr lang="en-US" sz="1100" dirty="0"/>
              <a:t> </a:t>
            </a:r>
          </a:p>
          <a:p>
            <a:pPr lvl="1">
              <a:buFont typeface="Arial" panose="020B0604020202020204" pitchFamily="34" charset="0"/>
              <a:buChar char="•"/>
            </a:pPr>
            <a:r>
              <a:rPr lang="en-US" sz="1100" b="0" i="0" u="none" strike="noStrike" dirty="0">
                <a:solidFill>
                  <a:srgbClr val="FF0000"/>
                </a:solidFill>
                <a:effectLst/>
                <a:hlinkClick r:id="rId7"/>
              </a:rPr>
              <a:t>25/0375</a:t>
            </a:r>
            <a:r>
              <a:rPr lang="en-US" sz="1100" dirty="0"/>
              <a:t> </a:t>
            </a:r>
            <a:r>
              <a:rPr lang="en-US" sz="1100" b="0" i="0" u="none" strike="noStrike" dirty="0">
                <a:solidFill>
                  <a:srgbClr val="000000"/>
                </a:solidFill>
                <a:effectLst/>
              </a:rPr>
              <a:t>TXVECTOR Parameters for Multi-AP Coordination</a:t>
            </a:r>
            <a:r>
              <a:rPr lang="en-US" sz="1100" dirty="0"/>
              <a:t> 				</a:t>
            </a:r>
            <a:r>
              <a:rPr lang="en-US" sz="1100" b="0" i="0" u="none" strike="noStrike" dirty="0">
                <a:solidFill>
                  <a:srgbClr val="000000"/>
                </a:solidFill>
                <a:effectLst/>
              </a:rPr>
              <a:t>Leonardo Lanante</a:t>
            </a:r>
            <a:r>
              <a:rPr lang="en-US" sz="1100" dirty="0"/>
              <a:t> </a:t>
            </a:r>
          </a:p>
          <a:p>
            <a:pPr lvl="1">
              <a:buFont typeface="Arial" panose="020B0604020202020204" pitchFamily="34" charset="0"/>
              <a:buChar char="•"/>
            </a:pPr>
            <a:r>
              <a:rPr lang="en-US" sz="1100" b="0" i="0" u="none" strike="noStrike" dirty="0">
                <a:solidFill>
                  <a:srgbClr val="FF0000"/>
                </a:solidFill>
                <a:effectLst/>
              </a:rPr>
              <a:t>25/0379</a:t>
            </a:r>
            <a:r>
              <a:rPr lang="en-US" sz="1100" dirty="0"/>
              <a:t> </a:t>
            </a:r>
            <a:r>
              <a:rPr lang="en-US" sz="1100" b="0" i="0" u="none" strike="noStrike" dirty="0">
                <a:solidFill>
                  <a:srgbClr val="000000"/>
                </a:solidFill>
                <a:effectLst/>
              </a:rPr>
              <a:t>Considerations on UHR Sounding Operation</a:t>
            </a:r>
            <a:r>
              <a:rPr lang="en-US" sz="1100" dirty="0"/>
              <a:t> 					</a:t>
            </a:r>
            <a:r>
              <a:rPr lang="en-US" sz="1100" b="0" i="0" u="none" strike="noStrike" dirty="0">
                <a:solidFill>
                  <a:srgbClr val="000000"/>
                </a:solidFill>
                <a:effectLst/>
              </a:rPr>
              <a:t>Leonardo Lanante</a:t>
            </a:r>
            <a:r>
              <a:rPr lang="en-US" sz="1100" dirty="0"/>
              <a:t> </a:t>
            </a:r>
            <a:endParaRPr lang="en-GB" sz="1100" dirty="0"/>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CBBF5C-053F-F4DE-A711-179AA55D1B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2F3F7-DD8D-AC78-4539-39DE36E826D9}"/>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CD4C513-B3EF-DB4B-06C3-5D198EB5596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a:buFont typeface="Arial" panose="020B0604020202020204" pitchFamily="34" charset="0"/>
              <a:buChar char="•"/>
            </a:pPr>
            <a:r>
              <a:rPr lang="en-US" sz="1400" b="0" dirty="0"/>
              <a:t>Do you agree to include the following text to the 11bn SFD?</a:t>
            </a:r>
          </a:p>
          <a:p>
            <a:pPr lvl="1">
              <a:buFont typeface="Arial" panose="020B0604020202020204" pitchFamily="34" charset="0"/>
              <a:buChar char="•"/>
            </a:pPr>
            <a:r>
              <a:rPr lang="en-US" sz="1200" b="0" dirty="0"/>
              <a:t>UHR Co-BF sounding reuses EHT Compressed Beamforming/CQI report</a:t>
            </a:r>
            <a:endParaRPr lang="en-US" sz="1200" i="1" kern="100" dirty="0">
              <a:cs typeface="Times New Roman" panose="02020603050405020304" pitchFamily="18" charset="0"/>
            </a:endParaRPr>
          </a:p>
          <a:p>
            <a:pPr marL="457200" lvl="1" indent="0"/>
            <a:endParaRPr lang="en-US" sz="1400" b="1" kern="100" dirty="0">
              <a:latin typeface="Times New Roman" panose="02020603050405020304" pitchFamily="18" charset="0"/>
              <a:cs typeface="Times New Roman" panose="02020603050405020304" pitchFamily="18" charset="0"/>
            </a:endParaRPr>
          </a:p>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SP2: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indent="-285750">
              <a:buFont typeface="Arial" panose="020B0604020202020204" pitchFamily="34" charset="0"/>
              <a:buChar char="•"/>
            </a:pPr>
            <a:r>
              <a:rPr lang="en-US" sz="1400" b="0" dirty="0"/>
              <a:t> </a:t>
            </a:r>
            <a:r>
              <a:rPr lang="en-US" sz="1400" b="0" dirty="0">
                <a:effectLst/>
                <a:latin typeface="Times New Roman" panose="02020603050405020304" pitchFamily="18" charset="0"/>
                <a:ea typeface="Aptos" panose="020B0004020202020204" pitchFamily="34" charset="0"/>
              </a:rPr>
              <a:t>Do you agree to include the following text to the 11bn SFD?</a:t>
            </a:r>
            <a:endParaRPr lang="en-US" sz="1400" b="0" dirty="0">
              <a:latin typeface="Times New Roman" panose="02020603050405020304" pitchFamily="18" charset="0"/>
              <a:ea typeface="Aptos" panose="020B0004020202020204" pitchFamily="34" charset="0"/>
            </a:endParaRPr>
          </a:p>
          <a:p>
            <a:pPr marL="685800" lvl="1">
              <a:buFont typeface="Arial" panose="020B0604020202020204" pitchFamily="34" charset="0"/>
              <a:buChar char="•"/>
            </a:pPr>
            <a:r>
              <a:rPr lang="en-US" sz="1200" dirty="0">
                <a:effectLst/>
                <a:latin typeface="Times New Roman" panose="02020603050405020304" pitchFamily="18" charset="0"/>
                <a:ea typeface="Aptos" panose="020B0004020202020204" pitchFamily="34" charset="0"/>
              </a:rPr>
              <a:t>EHT Compressed Beamforming/CQI report containing UHR Co-BF sounding feedback shall be carried in EHT TB PPDU</a:t>
            </a:r>
          </a:p>
          <a:p>
            <a:pPr marL="685800" lvl="1">
              <a:buFont typeface="Arial" panose="020B0604020202020204" pitchFamily="34" charset="0"/>
              <a:buChar char="•"/>
            </a:pPr>
            <a:endParaRPr lang="en-US" sz="1200" dirty="0">
              <a:effectLst/>
              <a:latin typeface="Times New Roman" panose="02020603050405020304" pitchFamily="18" charset="0"/>
              <a:ea typeface="Aptos" panose="020B0004020202020204" pitchFamily="34" charset="0"/>
            </a:endParaRPr>
          </a:p>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SP3: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kern="100" dirty="0">
                <a:effectLst/>
                <a:ea typeface="Aptos" panose="020B0004020202020204" pitchFamily="34" charset="0"/>
                <a:cs typeface="Times New Roman" panose="02020603050405020304" pitchFamily="18" charset="0"/>
              </a:rPr>
              <a:t>UHR Co-BF sounding reuses the EHT sounding segmentation and retransmission</a:t>
            </a:r>
            <a:r>
              <a:rPr lang="en-US" sz="1100" b="0" i="0" u="sng" dirty="0">
                <a:solidFill>
                  <a:srgbClr val="222222"/>
                </a:solidFill>
                <a:effectLst/>
                <a:latin typeface="Arial" panose="020B0604020202020204" pitchFamily="34" charset="0"/>
              </a:rPr>
              <a:t> of feedback segments</a:t>
            </a:r>
            <a:r>
              <a:rPr lang="en-US" sz="1200" kern="100" dirty="0">
                <a:effectLst/>
                <a:ea typeface="Aptos" panose="020B0004020202020204" pitchFamily="34" charset="0"/>
                <a:cs typeface="Times New Roman" panose="02020603050405020304" pitchFamily="18" charset="0"/>
              </a:rPr>
              <a:t> rules.</a:t>
            </a:r>
          </a:p>
          <a:p>
            <a:pPr marL="685800" lvl="1">
              <a:buFont typeface="Arial" panose="020B0604020202020204" pitchFamily="34" charset="0"/>
              <a:buChar char="•"/>
            </a:pPr>
            <a:endParaRPr lang="en-US" sz="1200" kern="100" dirty="0">
              <a:ea typeface="Aptos" panose="020B0004020202020204" pitchFamily="34" charset="0"/>
              <a:cs typeface="Times New Roman" panose="02020603050405020304" pitchFamily="18" charset="0"/>
            </a:endParaRPr>
          </a:p>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UHR Co-BF sounding uses EHT MU full bandwidth feedback. </a:t>
            </a:r>
          </a:p>
          <a:p>
            <a:pPr marL="0" indent="0"/>
            <a:endParaRPr lang="en-US" sz="1200" b="0" dirty="0"/>
          </a:p>
        </p:txBody>
      </p:sp>
      <p:sp>
        <p:nvSpPr>
          <p:cNvPr id="4" name="Slide Number Placeholder 3">
            <a:extLst>
              <a:ext uri="{FF2B5EF4-FFF2-40B4-BE49-F238E27FC236}">
                <a16:creationId xmlns:a16="http://schemas.microsoft.com/office/drawing/2014/main" id="{8713F9D0-A716-E158-708E-4D3502088B21}"/>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2BBC15B-ABD1-D7D0-F6B3-590964EC8A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A020B0-5820-F712-665C-B5663B1133F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065871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E9178-4840-DBA8-24FC-C66BA205F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76C41-6A8F-B442-247A-77D44F7AE562}"/>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74245C1D-3A12-8948-A079-F34F1A83CCC3}"/>
              </a:ext>
            </a:extLst>
          </p:cNvPr>
          <p:cNvSpPr>
            <a:spLocks noGrp="1"/>
          </p:cNvSpPr>
          <p:nvPr>
            <p:ph idx="1"/>
          </p:nvPr>
        </p:nvSpPr>
        <p:spPr>
          <a:xfrm>
            <a:off x="685800" y="1830388"/>
            <a:ext cx="7770813" cy="4645025"/>
          </a:xfrm>
        </p:spPr>
        <p:txBody>
          <a:bodyPr/>
          <a:lstStyle/>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SP5: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a:t>
            </a:r>
          </a:p>
          <a:p>
            <a:pPr>
              <a:buFont typeface="Arial" panose="020B0604020202020204" pitchFamily="34" charset="0"/>
              <a:buChar char="•"/>
            </a:pPr>
            <a:r>
              <a:rPr lang="en-US" sz="1200" b="0" dirty="0"/>
              <a:t>Do you agree the following?</a:t>
            </a:r>
          </a:p>
          <a:p>
            <a:pPr lvl="1">
              <a:buFont typeface="Arial" panose="020B0604020202020204" pitchFamily="34" charset="0"/>
              <a:buChar char="•"/>
            </a:pPr>
            <a:r>
              <a:rPr lang="en-US" sz="1100" b="0" dirty="0"/>
              <a:t>An ICF/ICR frame exchange may be used in the Co-BF sounding procedure to protect the TXOP of the responding AP</a:t>
            </a:r>
          </a:p>
          <a:p>
            <a:pPr lvl="2">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In single protection setting</a:t>
            </a:r>
          </a:p>
          <a:p>
            <a:pPr lvl="3">
              <a:buFont typeface="Arial" panose="020B0604020202020204" pitchFamily="34" charset="0"/>
              <a:buChar char="•"/>
            </a:pPr>
            <a:r>
              <a:rPr lang="en-US" sz="1050" kern="100" dirty="0">
                <a:latin typeface="Times New Roman" panose="02020603050405020304" pitchFamily="18" charset="0"/>
                <a:cs typeface="Times New Roman" panose="02020603050405020304" pitchFamily="18" charset="0"/>
              </a:rPr>
              <a:t>The duration in ICF is set to the estimated time, in microseconds, required to transmit the NDPA frame, plus one ICR frame, plus one NDP, plus applicable IFSs</a:t>
            </a:r>
          </a:p>
          <a:p>
            <a:pPr lvl="3">
              <a:buFont typeface="Arial" panose="020B0604020202020204" pitchFamily="34" charset="0"/>
              <a:buChar char="•"/>
            </a:pPr>
            <a:r>
              <a:rPr lang="en-US" sz="1050" kern="100" dirty="0">
                <a:latin typeface="Times New Roman" panose="02020603050405020304" pitchFamily="18" charset="0"/>
                <a:cs typeface="Times New Roman" panose="02020603050405020304" pitchFamily="18" charset="0"/>
              </a:rPr>
              <a:t>The duration in ICR is set to the estimated time required to transmit the NDPA frame, plus one SIFS, plus one NDP, plus an additional SIFS</a:t>
            </a:r>
          </a:p>
          <a:p>
            <a:pPr lvl="2">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Other protection mode and eMLSR STA support is TBD</a:t>
            </a: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SP6: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a:t>
            </a:r>
          </a:p>
          <a:p>
            <a:pPr marL="285750" indent="-285750">
              <a:buFont typeface="Arial" panose="020B0604020202020204" pitchFamily="34" charset="0"/>
              <a:buChar char="•"/>
            </a:pPr>
            <a:r>
              <a:rPr lang="en-US" sz="1200" b="0" dirty="0"/>
              <a:t> </a:t>
            </a:r>
            <a:r>
              <a:rPr lang="en-US" sz="1200" b="0" dirty="0">
                <a:effectLst/>
                <a:latin typeface="Times New Roman" panose="02020603050405020304" pitchFamily="18" charset="0"/>
                <a:ea typeface="Aptos" panose="020B0004020202020204" pitchFamily="34" charset="0"/>
              </a:rPr>
              <a:t>Do you agree the initiating AP may retransmit the NDPA frame at a PIFS after the end of the last NDPA frame transmission if the PHY-CCA state indicates IDLE during the </a:t>
            </a:r>
            <a:r>
              <a:rPr lang="en-US" sz="1200" b="0" dirty="0" err="1">
                <a:effectLst/>
                <a:latin typeface="Times New Roman" panose="02020603050405020304" pitchFamily="18" charset="0"/>
                <a:ea typeface="Aptos" panose="020B0004020202020204" pitchFamily="34" charset="0"/>
              </a:rPr>
              <a:t>CCAdel</a:t>
            </a:r>
            <a:r>
              <a:rPr lang="en-US" sz="1200" b="0" dirty="0">
                <a:effectLst/>
                <a:latin typeface="Times New Roman" panose="02020603050405020304" pitchFamily="18" charset="0"/>
                <a:ea typeface="Aptos" panose="020B0004020202020204" pitchFamily="34" charset="0"/>
              </a:rPr>
              <a:t> period preceding the </a:t>
            </a:r>
            <a:r>
              <a:rPr lang="en-US" sz="1200" b="0" dirty="0" err="1">
                <a:effectLst/>
                <a:latin typeface="Times New Roman" panose="02020603050405020304" pitchFamily="18" charset="0"/>
                <a:ea typeface="Aptos" panose="020B0004020202020204" pitchFamily="34" charset="0"/>
              </a:rPr>
              <a:t>TxPIFS</a:t>
            </a:r>
            <a:r>
              <a:rPr lang="en-US" sz="1200" b="0" dirty="0">
                <a:effectLst/>
                <a:latin typeface="Times New Roman" panose="02020603050405020304" pitchFamily="18" charset="0"/>
                <a:ea typeface="Aptos" panose="020B0004020202020204" pitchFamily="34" charset="0"/>
              </a:rPr>
              <a:t> slot boundary in Cross-BSS sequential sounding procedure?</a:t>
            </a:r>
            <a:endParaRPr lang="en-US" sz="1200" b="0" dirty="0">
              <a:latin typeface="Times New Roman" panose="02020603050405020304" pitchFamily="18" charset="0"/>
              <a:ea typeface="Aptos" panose="020B0004020202020204" pitchFamily="34" charset="0"/>
            </a:endParaRP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SP7: Jason Y. Guo,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CSR</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 Result:</a:t>
            </a:r>
          </a:p>
          <a:p>
            <a:pPr>
              <a:buFont typeface="Arial" panose="020B0604020202020204" pitchFamily="34" charset="0"/>
              <a:buChar char="•"/>
            </a:pPr>
            <a:r>
              <a:rPr lang="en-US" sz="1200" b="0" dirty="0"/>
              <a:t>Do you support to include in the 11bn SFD?</a:t>
            </a:r>
          </a:p>
          <a:p>
            <a:pPr lvl="1">
              <a:buFont typeface="Arial" panose="020B0604020202020204" pitchFamily="34" charset="0"/>
              <a:buChar char="•"/>
            </a:pPr>
            <a:r>
              <a:rPr lang="en-US" sz="1100" b="0" dirty="0"/>
              <a:t>In Coordinated Spatial Reuse, the following information shall be carried in the Trigger frame that initiates concurrent CSR transmissions: </a:t>
            </a:r>
          </a:p>
          <a:p>
            <a:pPr lvl="1">
              <a:buFont typeface="Arial" panose="020B0604020202020204" pitchFamily="34" charset="0"/>
              <a:buChar char="•"/>
            </a:pPr>
            <a:r>
              <a:rPr lang="en-US" sz="1100" b="0" dirty="0"/>
              <a:t>The transmit power limit of the shared AP </a:t>
            </a:r>
          </a:p>
          <a:p>
            <a:pPr lvl="2">
              <a:buFont typeface="Arial" panose="020B0604020202020204" pitchFamily="34" charset="0"/>
              <a:buChar char="•"/>
            </a:pPr>
            <a:r>
              <a:rPr lang="en-US" sz="900" b="0" dirty="0"/>
              <a:t>The shared AP Tx power limitation indicated by the sharing AP should not be lower than the minimum TX power indicated by the shared AP in its request.</a:t>
            </a:r>
          </a:p>
          <a:p>
            <a:pPr lvl="1">
              <a:buFont typeface="Arial" panose="020B0604020202020204" pitchFamily="34" charset="0"/>
              <a:buChar char="•"/>
            </a:pPr>
            <a:r>
              <a:rPr lang="en-US" sz="1100" b="0" dirty="0"/>
              <a:t>The transmit power of the sharing AP</a:t>
            </a:r>
          </a:p>
          <a:p>
            <a:pPr marL="285750">
              <a:buFont typeface="Arial" panose="020B0604020202020204" pitchFamily="34" charset="0"/>
              <a:buChar char="•"/>
            </a:pPr>
            <a:endParaRPr lang="en-US" sz="1400" dirty="0">
              <a:effectLst/>
              <a:latin typeface="Times New Roman" panose="02020603050405020304" pitchFamily="18" charset="0"/>
              <a:ea typeface="Aptos" panose="020B0004020202020204" pitchFamily="34" charset="0"/>
            </a:endParaRPr>
          </a:p>
        </p:txBody>
      </p:sp>
      <p:sp>
        <p:nvSpPr>
          <p:cNvPr id="4" name="Slide Number Placeholder 3">
            <a:extLst>
              <a:ext uri="{FF2B5EF4-FFF2-40B4-BE49-F238E27FC236}">
                <a16:creationId xmlns:a16="http://schemas.microsoft.com/office/drawing/2014/main" id="{F3395E36-6906-361C-2A5D-2C683D1ABA4A}"/>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9504F99-8A64-3E65-E3C6-3FE45234AC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F06676-56FC-1C8C-F738-85DFDBCA35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640749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266A6-6481-5DF1-502A-92D8505F4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7B8CA2-2F33-485B-2A21-1BBDC5A1805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9F268663-C813-C5AB-E0A4-538FE1068A16}"/>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SP8: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 to support STAs requiring ICF/ICR before data frame exchanges?</a:t>
            </a:r>
          </a:p>
          <a:p>
            <a:pPr lvl="1">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frame sequence consists of:</a:t>
            </a:r>
          </a:p>
          <a:p>
            <a:pPr lvl="2">
              <a:buFont typeface="Arial" panose="020B0604020202020204" pitchFamily="34" charset="0"/>
              <a:buChar char="•"/>
            </a:pP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A </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Invite/</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Response frame exchange between the sharing and shared APs.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Follows ICF/ICR frame exchanges between the APs and their associated STAs happening sequentially across the two APs; sharing AP then shared AP.</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conditional on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PPDU being addressed to one or more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indicated in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Invite/Response frames.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ICF1-ICR1 are exchanged between the sharing AP and its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ICF2-ICR2 are exchanged between the shared AP and its STAs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Finally, a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 Trigger/Sync frame preceding the data PPDUs sent by the two APs simultaneously.</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Frame sequence for Ack information polling is TBD.</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Whether the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-invite and ICF1 can be merged and/or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-response and ICF2 can be merged is TBD</a:t>
            </a:r>
          </a:p>
        </p:txBody>
      </p:sp>
      <p:sp>
        <p:nvSpPr>
          <p:cNvPr id="4" name="Slide Number Placeholder 3">
            <a:extLst>
              <a:ext uri="{FF2B5EF4-FFF2-40B4-BE49-F238E27FC236}">
                <a16:creationId xmlns:a16="http://schemas.microsoft.com/office/drawing/2014/main" id="{4D5379BF-7535-75EA-C4DC-71D02BD2345E}"/>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6932ADB1-A27E-68A7-757D-35DD96069F1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62D121-FFFF-B6AE-0852-B2CC25AD6BF1}"/>
              </a:ext>
            </a:extLst>
          </p:cNvPr>
          <p:cNvSpPr>
            <a:spLocks noGrp="1"/>
          </p:cNvSpPr>
          <p:nvPr>
            <p:ph type="dt" idx="15"/>
          </p:nvPr>
        </p:nvSpPr>
        <p:spPr/>
        <p:txBody>
          <a:bodyPr/>
          <a:lstStyle/>
          <a:p>
            <a:r>
              <a:rPr lang="en-US"/>
              <a:t>March 2025</a:t>
            </a:r>
            <a:endParaRPr lang="en-GB" dirty="0"/>
          </a:p>
        </p:txBody>
      </p:sp>
      <p:pic>
        <p:nvPicPr>
          <p:cNvPr id="10" name="Picture 9">
            <a:extLst>
              <a:ext uri="{FF2B5EF4-FFF2-40B4-BE49-F238E27FC236}">
                <a16:creationId xmlns:a16="http://schemas.microsoft.com/office/drawing/2014/main" id="{CA2835CF-B53B-734F-479F-B718EE5D6213}"/>
              </a:ext>
            </a:extLst>
          </p:cNvPr>
          <p:cNvPicPr>
            <a:picLocks noChangeAspect="1"/>
          </p:cNvPicPr>
          <p:nvPr/>
        </p:nvPicPr>
        <p:blipFill>
          <a:blip r:embed="rId2"/>
          <a:stretch>
            <a:fillRect/>
          </a:stretch>
        </p:blipFill>
        <p:spPr>
          <a:xfrm>
            <a:off x="2209800" y="4791536"/>
            <a:ext cx="3810000" cy="1636974"/>
          </a:xfrm>
          <a:prstGeom prst="rect">
            <a:avLst/>
          </a:prstGeom>
        </p:spPr>
      </p:pic>
    </p:spTree>
    <p:extLst>
      <p:ext uri="{BB962C8B-B14F-4D97-AF65-F5344CB8AC3E}">
        <p14:creationId xmlns:p14="http://schemas.microsoft.com/office/powerpoint/2010/main" val="377218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8200-7D51-6B83-471E-40010C65AE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F1F92-2EB7-AFE2-AE16-D98C94A14534}"/>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804580D0-02B7-9847-FB61-114A768ED37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sequence for acknowledgement information polling from STAs scheduled in a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MU-BAR/BA frame exchanges are used by each AP separately, i.e., sequentially.</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NOTE1: The first MU-BAR frame (transmitted by the sharing AP) can be embedded in the preceding DL PPDU as in baseline.</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NOTE2: The frame sequence for eliciting simultaneous ACKs from clients of both sharing and shared APs if agreed in PHY is TBD</a:t>
            </a:r>
            <a:endParaRPr lang="en-US" sz="1200"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3B162EB-CC83-FAB8-8079-8792423943A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BFEC8190-5B04-5D04-B95E-45774EFBD0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99E8DA5-D358-2633-B115-32825C1B8F98}"/>
              </a:ext>
            </a:extLst>
          </p:cNvPr>
          <p:cNvSpPr>
            <a:spLocks noGrp="1"/>
          </p:cNvSpPr>
          <p:nvPr>
            <p:ph type="dt" idx="15"/>
          </p:nvPr>
        </p:nvSpPr>
        <p:spPr/>
        <p:txBody>
          <a:bodyPr/>
          <a:lstStyle/>
          <a:p>
            <a:r>
              <a:rPr lang="en-US"/>
              <a:t>March 2025</a:t>
            </a:r>
            <a:endParaRPr lang="en-GB" dirty="0"/>
          </a:p>
        </p:txBody>
      </p:sp>
      <p:pic>
        <p:nvPicPr>
          <p:cNvPr id="7" name="Picture 6">
            <a:extLst>
              <a:ext uri="{FF2B5EF4-FFF2-40B4-BE49-F238E27FC236}">
                <a16:creationId xmlns:a16="http://schemas.microsoft.com/office/drawing/2014/main" id="{C7D68461-12EC-08EF-D4E5-2294904EE79B}"/>
              </a:ext>
            </a:extLst>
          </p:cNvPr>
          <p:cNvPicPr>
            <a:picLocks noChangeAspect="1"/>
          </p:cNvPicPr>
          <p:nvPr/>
        </p:nvPicPr>
        <p:blipFill>
          <a:blip r:embed="rId2"/>
          <a:stretch>
            <a:fillRect/>
          </a:stretch>
        </p:blipFill>
        <p:spPr>
          <a:xfrm>
            <a:off x="914400" y="3810000"/>
            <a:ext cx="6724650" cy="2192484"/>
          </a:xfrm>
          <a:prstGeom prst="rect">
            <a:avLst/>
          </a:prstGeom>
        </p:spPr>
      </p:pic>
    </p:spTree>
    <p:extLst>
      <p:ext uri="{BB962C8B-B14F-4D97-AF65-F5344CB8AC3E}">
        <p14:creationId xmlns:p14="http://schemas.microsoft.com/office/powerpoint/2010/main" val="315165460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18532-BFB2-C527-DE65-7777CD96A2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3B79E-FBC9-2B0C-576A-228823B1806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5DC66DDB-2DA4-0DBC-BE0A-779546483498}"/>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SP10: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a:t>
            </a:r>
          </a:p>
          <a:p>
            <a:pPr lvl="1">
              <a:buFont typeface="Arial" panose="020B0604020202020204" pitchFamily="34" charset="0"/>
              <a:buChar char="•"/>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For DPS non-AP STA(s) scheduled with </a:t>
            </a:r>
            <a:r>
              <a:rPr lang="en-US" sz="120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in high capability mode, the same switch-back behavior as for eMLSR with extended time-out period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SP11: Sherief Helwa,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25/412r3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that any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sounding sequence that includes Cross-BSS CSI collection shall be initiated by a two-way handshake between the two APs participating in the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The two-way handshake exchange consists of a Sounding Invite frame and a Sounding Response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Sounding Invite/Response frame exchange is used to:</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Confirm the availability of both APs for CSI collection.</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TBD for indication whether each AP will include ICF/ICR exchanges with its client or not.</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Further information to be exchanged is TBD.</a:t>
            </a:r>
          </a:p>
        </p:txBody>
      </p:sp>
      <p:sp>
        <p:nvSpPr>
          <p:cNvPr id="4" name="Slide Number Placeholder 3">
            <a:extLst>
              <a:ext uri="{FF2B5EF4-FFF2-40B4-BE49-F238E27FC236}">
                <a16:creationId xmlns:a16="http://schemas.microsoft.com/office/drawing/2014/main" id="{F5958B30-8F66-7094-49B9-4947616C797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F3D8038-C27A-F9EF-8D57-052F138F3F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FC5F66-A570-4B70-F706-07B5DCE3C5B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686217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DE7BA-136F-0E06-7515-F4211438F6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F6841C-5623-19AB-768C-DCC50DD23BC7}"/>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CCC00F45-B023-2067-57F7-80CE6FAF7CEA}"/>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SP12: Dibakar Das,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25/413r0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if an eMLSR non-AP MLD that receives an ICF addressed to one of its affiliated STAs during </a:t>
            </a:r>
            <a:r>
              <a:rPr lang="en-US" sz="12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sequences and if the affiliated STA responds with an ICR, then the eMLSR non-AP MLD shall follow the eMLSR procedure defined in 35.3.17, except that the STA shall use an extended time-out period prior to switching back upon inactivity:</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signaling and derivation of these timeout periods to the STA are TBD.</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Once the eMLSR STA(s) switch back to listen mode, they start using the default time-out period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aSIFSTime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aSlotTime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aRxPHYStartDelay</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in future TXOPs unless otherwise indicated in the ICF.</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This is applicable to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SP13: Dibakar Das,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25/413r0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an AP MLD that receives an ICR from a STA affiliated with an EMLSR non-AP MLD during CBF data frame exchange does not attempt to transmit to the eMLSR non-AP MLD on another link during the extended time-out periods, per baseline behavior</a:t>
            </a:r>
          </a:p>
        </p:txBody>
      </p:sp>
      <p:sp>
        <p:nvSpPr>
          <p:cNvPr id="4" name="Slide Number Placeholder 3">
            <a:extLst>
              <a:ext uri="{FF2B5EF4-FFF2-40B4-BE49-F238E27FC236}">
                <a16:creationId xmlns:a16="http://schemas.microsoft.com/office/drawing/2014/main" id="{7BBB9FDF-3C96-34BE-AF21-42B9C391CCB9}"/>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7637668C-D817-E495-C921-8F62CCA550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8E9233D-72E3-5F79-B817-8A13CE2CDA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73583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97E71-C163-62A4-581C-3024573446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80ECD5-8391-4B95-D074-A9538C153229}"/>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450D2F17-800E-8B9B-EB82-1017C65454D1}"/>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SP14: Kosuke Aio,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CSR/CBF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24/2059r2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as part of the Co-SR/Co-BF procedure, a sharing AP shall send an initial frame including a candidate coordination scheme to other AP(s) to exchange necessary information and check the status of the AP(s)?</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At least either Co-SR or Co-BF is specified as the coordination scheme. Others are TBD.</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When the coordination scheme specifies Co-BF, Sharing AP shall send the frame to one Shared AP as Co-BF invite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When the coordination scheme specifies Co-SR, Sharing AP shall send the frame to one or multiple candidate AP(s) as Co-SR invite frame or Co-SR polling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frame format of the initial frame is TBD.</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necessary information are TBD.</a:t>
            </a:r>
          </a:p>
        </p:txBody>
      </p:sp>
      <p:sp>
        <p:nvSpPr>
          <p:cNvPr id="4" name="Slide Number Placeholder 3">
            <a:extLst>
              <a:ext uri="{FF2B5EF4-FFF2-40B4-BE49-F238E27FC236}">
                <a16:creationId xmlns:a16="http://schemas.microsoft.com/office/drawing/2014/main" id="{64239AEA-249B-34B9-10C7-62033BD7875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F919623-9C81-BCD9-9FE6-49E609E658B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B2DAC6-B5E0-29BD-D995-5DB2C95749D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437959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PDTs/CRs/Submissions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97B034D3-076F-7115-F00C-E199DE18B94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3F421E2C-2A1B-4EAA-7C7A-95E22F46353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May 2025</a:t>
            </a:r>
          </a:p>
        </p:txBody>
      </p:sp>
      <p:sp>
        <p:nvSpPr>
          <p:cNvPr id="11" name="Content Placeholder 10">
            <a:extLst>
              <a:ext uri="{FF2B5EF4-FFF2-40B4-BE49-F238E27FC236}">
                <a16:creationId xmlns:a16="http://schemas.microsoft.com/office/drawing/2014/main" id="{8411FA8B-D8CA-EE5A-BE06-2516E94828A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3062721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248978</TotalTime>
  <Words>15929</Words>
  <Application>Microsoft Office PowerPoint</Application>
  <PresentationFormat>On-screen Show (4:3)</PresentationFormat>
  <Paragraphs>2548</Paragraphs>
  <Slides>101</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13" baseType="lpstr">
      <vt:lpstr>MS Gothic</vt:lpstr>
      <vt:lpstr>Aptos</vt:lpstr>
      <vt:lpstr>Arial</vt:lpstr>
      <vt:lpstr>Arial Black</vt:lpstr>
      <vt:lpstr>Arial Unicode MS</vt:lpstr>
      <vt:lpstr>Calibri</vt:lpstr>
      <vt:lpstr>Monotype Sorts</vt:lpstr>
      <vt:lpstr>Symbol</vt:lpstr>
      <vt:lpstr>Times New Roman</vt:lpstr>
      <vt:lpstr>Wingdings</vt:lpstr>
      <vt:lpstr>Office Theme</vt:lpstr>
      <vt:lpstr>Document</vt:lpstr>
      <vt:lpstr>TGbn March 2025 Meeting Agenda</vt:lpstr>
      <vt:lpstr>IEEE 802.11 TGbn: Enhancements for Ultra High Reliability (UHR) WLAN Task Group</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Pending SPs 1</vt:lpstr>
      <vt:lpstr>Monday PHY Agenda–AM1</vt:lpstr>
      <vt:lpstr>Monday MAC Agenda–AM1</vt:lpstr>
      <vt:lpstr>Monday Joint Agenda–PM2</vt:lpstr>
      <vt:lpstr>Announcements</vt:lpstr>
      <vt:lpstr>Summary from January F2F meeting</vt:lpstr>
      <vt:lpstr>Editor’s Report &amp; Assignments &amp; Guidelines</vt:lpstr>
      <vt:lpstr>Approve TG Minutes</vt:lpstr>
      <vt:lpstr>PDTs/CRs/Submissions</vt:lpstr>
      <vt:lpstr>Tuesday PHY Agenda–AM2</vt:lpstr>
      <vt:lpstr>Tuesday MAC Agenda–AM2</vt:lpstr>
      <vt:lpstr>Straw Polls – Part 1</vt:lpstr>
      <vt:lpstr>Straw Polls – Part 2</vt:lpstr>
      <vt:lpstr>Straw Polls – Part 4</vt:lpstr>
      <vt:lpstr>Straw Polls – Part 5</vt:lpstr>
      <vt:lpstr>Tuesday PHY Agenda–PM1</vt:lpstr>
      <vt:lpstr>Tuesday MAC Agenda–PM1</vt:lpstr>
      <vt:lpstr>Straw Polls – Part 1</vt:lpstr>
      <vt:lpstr>Motion to Amend</vt:lpstr>
      <vt:lpstr>Straw Polls – Part 2</vt:lpstr>
      <vt:lpstr>Straw Polls – Part 4</vt:lpstr>
      <vt:lpstr>Straw Polls – Part 5</vt:lpstr>
      <vt:lpstr>Straw Polls – Part 6</vt:lpstr>
      <vt:lpstr>Straw Polls – Part 7</vt:lpstr>
      <vt:lpstr>Tuesday PHY Agenda–PM2</vt:lpstr>
      <vt:lpstr>Tuesday MAC Agenda–PM2</vt:lpstr>
      <vt:lpstr>Straw Polls – Part 1</vt:lpstr>
      <vt:lpstr>Straw Polls – Part 4</vt:lpstr>
      <vt:lpstr>Straw Polls – Part 5</vt:lpstr>
      <vt:lpstr>Straw Polls – Part 6</vt:lpstr>
      <vt:lpstr>Wednesday PHY Agenda–AM1</vt:lpstr>
      <vt:lpstr>Wednesday MAC Agenda–AM1</vt:lpstr>
      <vt:lpstr>Wednesday PHY Agenda–PM2</vt:lpstr>
      <vt:lpstr>Wednesday MAC Agenda–PM2</vt:lpstr>
      <vt:lpstr>Straw Polls – Part 1</vt:lpstr>
      <vt:lpstr>Straw Polls – Part 2</vt:lpstr>
      <vt:lpstr>Straw Polls – Part 3</vt:lpstr>
      <vt:lpstr>Straw Polls – Part 4</vt:lpstr>
      <vt:lpstr>Straw Polls – Part 5</vt:lpstr>
      <vt:lpstr>Straw Polls – Part 6</vt:lpstr>
      <vt:lpstr>Thursday PHY Agenda–AM1</vt:lpstr>
      <vt:lpstr>Thursday MAC Agenda–AM1</vt:lpstr>
      <vt:lpstr>Straw Polls – Part 1</vt:lpstr>
      <vt:lpstr>Straw Polls – Part 2</vt:lpstr>
      <vt:lpstr>Straw Polls – Part 3</vt:lpstr>
      <vt:lpstr>Straw Polls – Part 4</vt:lpstr>
      <vt:lpstr>Straw Polls – Part 5</vt:lpstr>
      <vt:lpstr>Straw Polls – Part 6</vt:lpstr>
      <vt:lpstr>Straw Polls – Part 7</vt:lpstr>
      <vt:lpstr>Straw Polls – Part 8</vt:lpstr>
      <vt:lpstr>Straw Polls – Part 9</vt:lpstr>
      <vt:lpstr>Straw Polls – Part 10</vt:lpstr>
      <vt:lpstr>Straw Polls – Part 11</vt:lpstr>
      <vt:lpstr>Thursday Joint Agenda–PM1</vt:lpstr>
      <vt:lpstr>Straw Polls – Part 1</vt:lpstr>
      <vt:lpstr>Straw Polls – Part 2</vt:lpstr>
      <vt:lpstr>Straw Polls – Part 3</vt:lpstr>
      <vt:lpstr>Straw Polls – Part 4</vt:lpstr>
      <vt:lpstr>Straw Polls – Part 5</vt:lpstr>
      <vt:lpstr>Straw Polls – Part 6</vt:lpstr>
      <vt:lpstr>Straw Polls – Part 7</vt:lpstr>
      <vt:lpstr>Thursday Joint Agenda–PM2</vt:lpstr>
      <vt:lpstr>PDTs/CRs/Submissions</vt:lpstr>
      <vt:lpstr>Motions</vt:lpstr>
      <vt:lpstr>Teleconference Plan</vt:lpstr>
      <vt:lpstr>TGbn Timeline And Status</vt:lpstr>
      <vt:lpstr>Goals for May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2025-03-13T04:38:18Z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