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9"/>
  </p:notesMasterIdLst>
  <p:handoutMasterIdLst>
    <p:handoutMasterId r:id="rId10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4" r:id="rId79"/>
    <p:sldId id="1555" r:id="rId80"/>
    <p:sldId id="1556" r:id="rId81"/>
    <p:sldId id="1557" r:id="rId82"/>
    <p:sldId id="1558" r:id="rId83"/>
    <p:sldId id="1508" r:id="rId84"/>
    <p:sldId id="1527" r:id="rId85"/>
    <p:sldId id="1528" r:id="rId86"/>
    <p:sldId id="1534" r:id="rId87"/>
    <p:sldId id="1536" r:id="rId88"/>
    <p:sldId id="1537" r:id="rId89"/>
    <p:sldId id="1538" r:id="rId90"/>
    <p:sldId id="356" r:id="rId91"/>
    <p:sldId id="1424" r:id="rId92"/>
    <p:sldId id="1390" r:id="rId93"/>
    <p:sldId id="997" r:id="rId94"/>
    <p:sldId id="362" r:id="rId95"/>
    <p:sldId id="1494" r:id="rId96"/>
    <p:sldId id="1034" r:id="rId97"/>
    <p:sldId id="323" r:id="rId9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295" dt="2025-03-12T18:15:02.1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2T18:20:51.407" v="6632" actId="14100"/>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1T17:22:22.641" v="5109"/>
        <pc:sldMkLst>
          <pc:docMk/>
          <pc:sldMk cId="3486068256" sldId="1167"/>
        </pc:sldMkLst>
        <pc:graphicFrameChg chg="mod modGraphic">
          <ac:chgData name="Alfred Asterjadhi" userId="39de57b9-85c0-4fd1-aaac-8ca2b6560ad0" providerId="ADAL" clId="{6F91C6B6-C7CD-4B50-9CF6-479980899DB7}" dt="2025-03-11T17:22:22.641" v="510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1T13:12:50.184" v="4891" actId="207"/>
        <pc:sldMkLst>
          <pc:docMk/>
          <pc:sldMk cId="1880260866" sldId="1429"/>
        </pc:sldMkLst>
        <pc:graphicFrameChg chg="mod modGraphic">
          <ac:chgData name="Alfred Asterjadhi" userId="39de57b9-85c0-4fd1-aaac-8ca2b6560ad0" providerId="ADAL" clId="{6F91C6B6-C7CD-4B50-9CF6-479980899DB7}" dt="2025-03-11T13:12:50.184" v="4891"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2T18:20:51.407" v="6632" actId="14100"/>
        <pc:sldMkLst>
          <pc:docMk/>
          <pc:sldMk cId="3461087741" sldId="1503"/>
        </pc:sldMkLst>
        <pc:spChg chg="mod">
          <ac:chgData name="Alfred Asterjadhi" userId="39de57b9-85c0-4fd1-aaac-8ca2b6560ad0" providerId="ADAL" clId="{6F91C6B6-C7CD-4B50-9CF6-479980899DB7}" dt="2025-03-12T18:20:51.407" v="6632" actId="14100"/>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2T17:56:13.632" v="6257" actId="20577"/>
        <pc:sldMkLst>
          <pc:docMk/>
          <pc:sldMk cId="1014469854" sldId="1505"/>
        </pc:sldMkLst>
        <pc:spChg chg="mod">
          <ac:chgData name="Alfred Asterjadhi" userId="39de57b9-85c0-4fd1-aaac-8ca2b6560ad0" providerId="ADAL" clId="{6F91C6B6-C7CD-4B50-9CF6-479980899DB7}" dt="2025-03-12T17:56:13.632" v="6257" actId="2057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2T17:56:22.256" v="6259" actId="20577"/>
        <pc:sldMkLst>
          <pc:docMk/>
          <pc:sldMk cId="2357406032" sldId="1507"/>
        </pc:sldMkLst>
        <pc:spChg chg="mod">
          <ac:chgData name="Alfred Asterjadhi" userId="39de57b9-85c0-4fd1-aaac-8ca2b6560ad0" providerId="ADAL" clId="{6F91C6B6-C7CD-4B50-9CF6-479980899DB7}" dt="2025-03-12T17:56:22.256" v="6259"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1T04:43:29.110" v="4491" actId="20577"/>
        <pc:sldMkLst>
          <pc:docMk/>
          <pc:sldMk cId="517676318" sldId="1508"/>
        </pc:sldMkLst>
        <pc:spChg chg="mod">
          <ac:chgData name="Alfred Asterjadhi" userId="39de57b9-85c0-4fd1-aaac-8ca2b6560ad0" providerId="ADAL" clId="{6F91C6B6-C7CD-4B50-9CF6-479980899DB7}" dt="2025-03-11T04:43:29.110" v="4491"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16:12:06.960" v="6017"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16:12:06.960" v="6017"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pChg chg="mod">
          <ac:chgData name="Alfred Asterjadhi" userId="39de57b9-85c0-4fd1-aaac-8ca2b6560ad0" providerId="ADAL" clId="{6F91C6B6-C7CD-4B50-9CF6-479980899DB7}" dt="2025-03-11T04:38:19.548" v="4423" actId="21"/>
          <ac:spMkLst>
            <pc:docMk/>
            <pc:sldMk cId="3524654600" sldId="1521"/>
            <ac:spMk id="3" creationId="{37061C2F-6141-3999-809B-B3B292D597EB}"/>
          </ac:spMkLst>
        </pc:spChg>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2T16:06:36.332" v="5990"/>
        <pc:sldMkLst>
          <pc:docMk/>
          <pc:sldMk cId="3106587136" sldId="1527"/>
        </pc:sldMkLst>
        <pc:spChg chg="mod">
          <ac:chgData name="Alfred Asterjadhi" userId="39de57b9-85c0-4fd1-aaac-8ca2b6560ad0" providerId="ADAL" clId="{6F91C6B6-C7CD-4B50-9CF6-479980899DB7}" dt="2025-03-12T16:06:36.332" v="5990"/>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pChg chg="mod">
          <ac:chgData name="Alfred Asterjadhi" userId="39de57b9-85c0-4fd1-aaac-8ca2b6560ad0" providerId="ADAL" clId="{6F91C6B6-C7CD-4B50-9CF6-479980899DB7}" dt="2025-03-11T03:46:44.173" v="3652" actId="20577"/>
          <ac:spMkLst>
            <pc:docMk/>
            <pc:sldMk cId="865941517" sldId="1529"/>
            <ac:spMk id="2" creationId="{4A4FA6D3-C65B-8805-643C-544A7B4A8370}"/>
          </ac:spMkLst>
        </pc:spChg>
        <pc:spChg chg="mod">
          <ac:chgData name="Alfred Asterjadhi" userId="39de57b9-85c0-4fd1-aaac-8ca2b6560ad0" providerId="ADAL" clId="{6F91C6B6-C7CD-4B50-9CF6-479980899DB7}" dt="2025-03-11T03:49:07.799" v="3710" actId="5793"/>
          <ac:spMkLst>
            <pc:docMk/>
            <pc:sldMk cId="865941517" sldId="1529"/>
            <ac:spMk id="3" creationId="{70393695-D83C-AC38-B607-3720F8EBD264}"/>
          </ac:spMkLst>
        </pc:spChg>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pChg chg="mod">
          <ac:chgData name="Alfred Asterjadhi" userId="39de57b9-85c0-4fd1-aaac-8ca2b6560ad0" providerId="ADAL" clId="{6F91C6B6-C7CD-4B50-9CF6-479980899DB7}" dt="2025-03-11T03:54:39.824" v="3844" actId="20577"/>
          <ac:spMkLst>
            <pc:docMk/>
            <pc:sldMk cId="727889307" sldId="1532"/>
            <ac:spMk id="2" creationId="{F00477E0-3FDD-1232-AA18-9864B5C22D7D}"/>
          </ac:spMkLst>
        </pc:spChg>
        <pc:spChg chg="mod">
          <ac:chgData name="Alfred Asterjadhi" userId="39de57b9-85c0-4fd1-aaac-8ca2b6560ad0" providerId="ADAL" clId="{6F91C6B6-C7CD-4B50-9CF6-479980899DB7}" dt="2025-03-11T03:56:50.434" v="3873" actId="20577"/>
          <ac:spMkLst>
            <pc:docMk/>
            <pc:sldMk cId="727889307" sldId="1532"/>
            <ac:spMk id="3" creationId="{44633E21-1DEF-37AA-2784-F0C5B4271226}"/>
          </ac:spMkLst>
        </pc:spChg>
      </pc:sldChg>
      <pc:sldChg chg="modSp add del mod">
        <pc:chgData name="Alfred Asterjadhi" userId="39de57b9-85c0-4fd1-aaac-8ca2b6560ad0" providerId="ADAL" clId="{6F91C6B6-C7CD-4B50-9CF6-479980899DB7}" dt="2025-03-11T18:43:55.041" v="5458" actId="47"/>
        <pc:sldMkLst>
          <pc:docMk/>
          <pc:sldMk cId="1017567709" sldId="1533"/>
        </pc:sldMkLst>
        <pc:spChg chg="mod">
          <ac:chgData name="Alfred Asterjadhi" userId="39de57b9-85c0-4fd1-aaac-8ca2b6560ad0" providerId="ADAL" clId="{6F91C6B6-C7CD-4B50-9CF6-479980899DB7}" dt="2025-03-11T12:42:40.228" v="4693" actId="20577"/>
          <ac:spMkLst>
            <pc:docMk/>
            <pc:sldMk cId="1017567709" sldId="1533"/>
            <ac:spMk id="2" creationId="{84F996D3-8902-5D5E-B65B-063A6337E80A}"/>
          </ac:spMkLst>
        </pc:spChg>
        <pc:spChg chg="mod">
          <ac:chgData name="Alfred Asterjadhi" userId="39de57b9-85c0-4fd1-aaac-8ca2b6560ad0" providerId="ADAL" clId="{6F91C6B6-C7CD-4B50-9CF6-479980899DB7}" dt="2025-03-11T12:42:43.955" v="4695" actId="20577"/>
          <ac:spMkLst>
            <pc:docMk/>
            <pc:sldMk cId="1017567709" sldId="1533"/>
            <ac:spMk id="3" creationId="{2C1ED92F-783D-1A79-2287-B611ED71EBCD}"/>
          </ac:spMkLst>
        </pc:spChg>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spChg chg="add">
          <ac:chgData name="Alfred Asterjadhi" userId="39de57b9-85c0-4fd1-aaac-8ca2b6560ad0" providerId="ADAL" clId="{6F91C6B6-C7CD-4B50-9CF6-479980899DB7}" dt="2025-03-11T04:24:52.924" v="4182"/>
          <ac:spMkLst>
            <pc:docMk/>
            <pc:sldMk cId="3772188097" sldId="1534"/>
            <ac:spMk id="9" creationId="{5E7DA759-AD1B-0558-DFA4-CBC1ACFC0022}"/>
          </ac:spMkLst>
        </pc:spChg>
        <pc:picChg chg="add del">
          <ac:chgData name="Alfred Asterjadhi" userId="39de57b9-85c0-4fd1-aaac-8ca2b6560ad0" providerId="ADAL" clId="{6F91C6B6-C7CD-4B50-9CF6-479980899DB7}" dt="2025-03-11T04:00:46.076" v="3937" actId="22"/>
          <ac:picMkLst>
            <pc:docMk/>
            <pc:sldMk cId="3772188097" sldId="1534"/>
            <ac:picMk id="8" creationId="{C054B7C1-2133-34AB-EAE7-CDEBC7B13487}"/>
          </ac:picMkLst>
        </pc:pic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picChg chg="del">
          <ac:chgData name="Alfred Asterjadhi" userId="39de57b9-85c0-4fd1-aaac-8ca2b6560ad0" providerId="ADAL" clId="{6F91C6B6-C7CD-4B50-9CF6-479980899DB7}" dt="2025-03-11T04:31:22.805" v="4263" actId="478"/>
          <ac:picMkLst>
            <pc:docMk/>
            <pc:sldMk cId="3151654603" sldId="1536"/>
            <ac:picMk id="10" creationId="{655858C6-031C-2955-F0C4-A26A660071BC}"/>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picChg chg="del">
          <ac:chgData name="Alfred Asterjadhi" userId="39de57b9-85c0-4fd1-aaac-8ca2b6560ad0" providerId="ADAL" clId="{6F91C6B6-C7CD-4B50-9CF6-479980899DB7}" dt="2025-03-11T04:32:01.449" v="4270" actId="478"/>
          <ac:picMkLst>
            <pc:docMk/>
            <pc:sldMk cId="768621796" sldId="1537"/>
            <ac:picMk id="7" creationId="{35180660-F241-7C82-A141-B9C41AA10F4E}"/>
          </ac:picMkLst>
        </pc:pic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Chg chg="modSp add mod">
        <pc:chgData name="Alfred Asterjadhi" userId="39de57b9-85c0-4fd1-aaac-8ca2b6560ad0" providerId="ADAL" clId="{6F91C6B6-C7CD-4B50-9CF6-479980899DB7}" dt="2025-03-12T17:39:19.512" v="6062" actId="20577"/>
        <pc:sldMkLst>
          <pc:docMk/>
          <pc:sldMk cId="4081425834" sldId="1539"/>
        </pc:sldMkLst>
        <pc:spChg chg="mod">
          <ac:chgData name="Alfred Asterjadhi" userId="39de57b9-85c0-4fd1-aaac-8ca2b6560ad0" providerId="ADAL" clId="{6F91C6B6-C7CD-4B50-9CF6-479980899DB7}" dt="2025-03-12T17:39:19.512" v="6062" actId="2057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2T17:39:32.184" v="6064"/>
        <pc:sldMkLst>
          <pc:docMk/>
          <pc:sldMk cId="2838276393" sldId="1540"/>
        </pc:sldMkLst>
        <pc:spChg chg="mod">
          <ac:chgData name="Alfred Asterjadhi" userId="39de57b9-85c0-4fd1-aaac-8ca2b6560ad0" providerId="ADAL" clId="{6F91C6B6-C7CD-4B50-9CF6-479980899DB7}" dt="2025-03-12T17:39:32.184" v="6064"/>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2T17:40:10.584" v="6070" actId="21"/>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2T17:40:10.584" v="6070" actId="21"/>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pChg chg="mod">
          <ac:chgData name="Alfred Asterjadhi" userId="39de57b9-85c0-4fd1-aaac-8ca2b6560ad0" providerId="ADAL" clId="{6F91C6B6-C7CD-4B50-9CF6-479980899DB7}" dt="2025-03-11T17:19:07.705" v="5053" actId="20577"/>
          <ac:spMkLst>
            <pc:docMk/>
            <pc:sldMk cId="3425132525" sldId="1546"/>
            <ac:spMk id="2" creationId="{76A6F117-F4B8-E008-1AC9-A480E77CD82A}"/>
          </ac:spMkLst>
        </pc:spChg>
        <pc:spChg chg="mod">
          <ac:chgData name="Alfred Asterjadhi" userId="39de57b9-85c0-4fd1-aaac-8ca2b6560ad0" providerId="ADAL" clId="{6F91C6B6-C7CD-4B50-9CF6-479980899DB7}" dt="2025-03-11T17:19:11.272" v="5056" actId="20577"/>
          <ac:spMkLst>
            <pc:docMk/>
            <pc:sldMk cId="3425132525" sldId="1546"/>
            <ac:spMk id="3" creationId="{7CB15858-AE7E-396B-7812-06E871A7A099}"/>
          </ac:spMkLst>
        </pc:spChg>
      </pc:sldChg>
      <pc:sldChg chg="modSp add del mod">
        <pc:chgData name="Alfred Asterjadhi" userId="39de57b9-85c0-4fd1-aaac-8ca2b6560ad0" providerId="ADAL" clId="{6F91C6B6-C7CD-4B50-9CF6-479980899DB7}" dt="2025-03-11T18:44:32.541" v="5468" actId="2696"/>
        <pc:sldMkLst>
          <pc:docMk/>
          <pc:sldMk cId="4056844491" sldId="1546"/>
        </pc:sldMkLst>
        <pc:spChg chg="mod">
          <ac:chgData name="Alfred Asterjadhi" userId="39de57b9-85c0-4fd1-aaac-8ca2b6560ad0" providerId="ADAL" clId="{6F91C6B6-C7CD-4B50-9CF6-479980899DB7}" dt="2025-03-11T17:19:42.170" v="5061" actId="20577"/>
          <ac:spMkLst>
            <pc:docMk/>
            <pc:sldMk cId="4056844491" sldId="1546"/>
            <ac:spMk id="2" creationId="{76A6F117-F4B8-E008-1AC9-A480E77CD82A}"/>
          </ac:spMkLst>
        </pc:spChg>
        <pc:spChg chg="mod">
          <ac:chgData name="Alfred Asterjadhi" userId="39de57b9-85c0-4fd1-aaac-8ca2b6560ad0" providerId="ADAL" clId="{6F91C6B6-C7CD-4B50-9CF6-479980899DB7}" dt="2025-03-11T17:19:39.132" v="5060" actId="20577"/>
          <ac:spMkLst>
            <pc:docMk/>
            <pc:sldMk cId="4056844491" sldId="1546"/>
            <ac:spMk id="3" creationId="{7CB15858-AE7E-396B-7812-06E871A7A099}"/>
          </ac:spMkLst>
        </pc:spChg>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2T17:39:53.721" v="6069" actId="2057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2T17:39:53.721" v="6069" actId="2057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2T17:42:16.274" v="6140" actId="2057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2T17:42:16.274" v="6140" actId="2057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2T18:06:16.755" v="6381"/>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2T18:06:16.755" v="6381"/>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2T17:53:23.084" v="6254" actId="12"/>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2T17:53:23.084" v="6254" actId="12"/>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2T17:57:50.680" v="6307" actId="114"/>
        <pc:sldMkLst>
          <pc:docMk/>
          <pc:sldMk cId="3085445555" sldId="1554"/>
        </pc:sldMkLst>
        <pc:spChg chg="mod">
          <ac:chgData name="Alfred Asterjadhi" userId="39de57b9-85c0-4fd1-aaac-8ca2b6560ad0" providerId="ADAL" clId="{6F91C6B6-C7CD-4B50-9CF6-479980899DB7}" dt="2025-03-12T17:56:37.308" v="6261"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2T17:57:50.680" v="6307" actId="114"/>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2T18:06:48.550" v="6389" actId="20577"/>
        <pc:sldMkLst>
          <pc:docMk/>
          <pc:sldMk cId="853864361" sldId="1555"/>
        </pc:sldMkLst>
        <pc:spChg chg="mod">
          <ac:chgData name="Alfred Asterjadhi" userId="39de57b9-85c0-4fd1-aaac-8ca2b6560ad0" providerId="ADAL" clId="{6F91C6B6-C7CD-4B50-9CF6-479980899DB7}" dt="2025-03-12T17:58:51.116" v="6309"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2T18:06:48.550" v="6389" actId="2057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2T18:07:12.992" v="6399" actId="20577"/>
        <pc:sldMkLst>
          <pc:docMk/>
          <pc:sldMk cId="699953151" sldId="1556"/>
        </pc:sldMkLst>
        <pc:spChg chg="mod">
          <ac:chgData name="Alfred Asterjadhi" userId="39de57b9-85c0-4fd1-aaac-8ca2b6560ad0" providerId="ADAL" clId="{6F91C6B6-C7CD-4B50-9CF6-479980899DB7}" dt="2025-03-12T18:00:38.432" v="6356"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2T18:07:12.992" v="6399" actId="2057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2T18:10:10.589" v="6478" actId="14100"/>
        <pc:sldMkLst>
          <pc:docMk/>
          <pc:sldMk cId="2838563779" sldId="1557"/>
        </pc:sldMkLst>
        <pc:spChg chg="mod">
          <ac:chgData name="Alfred Asterjadhi" userId="39de57b9-85c0-4fd1-aaac-8ca2b6560ad0" providerId="ADAL" clId="{6F91C6B6-C7CD-4B50-9CF6-479980899DB7}" dt="2025-03-12T18:07:21.930" v="6401"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2T18:10:10.589" v="6478" actId="14100"/>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2T18:18:53.106" v="6629" actId="20577"/>
        <pc:sldMkLst>
          <pc:docMk/>
          <pc:sldMk cId="144756712" sldId="1558"/>
        </pc:sldMkLst>
        <pc:spChg chg="mod">
          <ac:chgData name="Alfred Asterjadhi" userId="39de57b9-85c0-4fd1-aaac-8ca2b6560ad0" providerId="ADAL" clId="{6F91C6B6-C7CD-4B50-9CF6-479980899DB7}" dt="2025-03-12T18:10:20.191" v="6480"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2T18:18:53.106" v="6629" actId="20577"/>
          <ac:spMkLst>
            <pc:docMk/>
            <pc:sldMk cId="144756712" sldId="1558"/>
            <ac:spMk id="3" creationId="{A8745F02-F629-1238-75E4-6770BE7AAD55}"/>
          </ac:spMkLst>
        </pc:spChg>
      </pc:sldChg>
      <pc:sldMasterChg chg="modSp mod">
        <pc:chgData name="Alfred Asterjadhi" userId="39de57b9-85c0-4fd1-aaac-8ca2b6560ad0" providerId="ADAL" clId="{6F91C6B6-C7CD-4B50-9CF6-479980899DB7}" dt="2025-03-11T17:20:31.630" v="5068" actId="6549"/>
        <pc:sldMasterMkLst>
          <pc:docMk/>
          <pc:sldMasterMk cId="0" sldId="2147483648"/>
        </pc:sldMasterMkLst>
        <pc:spChg chg="mod">
          <ac:chgData name="Alfred Asterjadhi" userId="39de57b9-85c0-4fd1-aaac-8ca2b6560ad0" providerId="ADAL" clId="{6F91C6B6-C7CD-4B50-9CF6-479980899DB7}" dt="2025-03-11T17:20:31.630" v="5068"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2122-00-00bn-fast-rssi-measurement-follow-up.pptx" TargetMode="External"/><Relationship Id="rId3" Type="http://schemas.openxmlformats.org/officeDocument/2006/relationships/hyperlink" Target="https://mentor.ieee.org/802.11/dcn/24/11-24-0656-01-00bn-seamless-roaming-signaling-details.pptx" TargetMode="External"/><Relationship Id="rId7" Type="http://schemas.openxmlformats.org/officeDocument/2006/relationships/hyperlink" Target="https://mentor.ieee.org/802.11/dcn/24/11-24-2120-00-00bn-roaming-configuration-to-reduce-ping-pong.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18-00-00bn-uplink-rssi-and-ap-transmit-power-for-effective-roaming.pptx" TargetMode="External"/><Relationship Id="rId11" Type="http://schemas.openxmlformats.org/officeDocument/2006/relationships/hyperlink" Target="https://mentor.ieee.org/802.11/dcn/24/11-24-2147-01-00bn-discussion-on-buffered-data-deliver.pptx" TargetMode="External"/><Relationship Id="rId5" Type="http://schemas.openxmlformats.org/officeDocument/2006/relationships/hyperlink" Target="https://mentor.ieee.org/802.11/dcn/24/11-24-1894-00-00bn-smd-architecture.pptx" TargetMode="External"/><Relationship Id="rId10" Type="http://schemas.openxmlformats.org/officeDocument/2006/relationships/hyperlink" Target="https://mentor.ieee.org/802.11/dcn/24/11-24-2137-01-00bn-enable-daps-transmission-for-roaming.pptx" TargetMode="External"/><Relationship Id="rId4" Type="http://schemas.openxmlformats.org/officeDocument/2006/relationships/hyperlink" Target="https://mentor.ieee.org/802.11/dcn/24/11-24-0658-00-00bn-optimizing-roaming-scan.pptx" TargetMode="External"/><Relationship Id="rId9" Type="http://schemas.openxmlformats.org/officeDocument/2006/relationships/hyperlink" Target="https://mentor.ieee.org/802.11/dcn/24/11-24-2129-00-00bn-aid-assignment-for-seamless-roaming.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1990-00-00bn-on-protected-trigger-frame.pptx" TargetMode="External"/><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80-00-00bn-solutions-for-beacon-bloat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0-00-00bn-high-capability-protection-in-dps-follow-up.pptx" TargetMode="External"/><Relationship Id="rId5" Type="http://schemas.openxmlformats.org/officeDocument/2006/relationships/hyperlink" Target="https://mentor.ieee.org/802.11/dcn/24/11-24-2051-01-00bn-negotiable-ampdu-operations-for-the-sta-power-save.pptx" TargetMode="External"/><Relationship Id="rId4" Type="http://schemas.openxmlformats.org/officeDocument/2006/relationships/hyperlink" Target="https://mentor.ieee.org/802.11/dcn/24/11-24-2050-01-00bn-uhr-txop-power-save-for-the-sta-low-power.pptx" TargetMode="External"/><Relationship Id="rId9" Type="http://schemas.openxmlformats.org/officeDocument/2006/relationships/hyperlink" Target="https://mentor.ieee.org/802.11/dcn/24/11-24-1899-00-00bn-uhr-scs-enhancement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1/dcn/24/11-24-2060-01-00bn-csr-cobf-protocol-design.pptx" TargetMode="External"/><Relationship Id="rId7" Type="http://schemas.openxmlformats.org/officeDocument/2006/relationships/hyperlink" Target="https://mentor.ieee.org/802.11/dcn/25/11-25-0375-00-00bn-txvector-parameters-for-multi-ap-coordination.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95-00-00bn-high-priority-channel-access-follow-up.pptx" TargetMode="External"/><Relationship Id="rId5" Type="http://schemas.openxmlformats.org/officeDocument/2006/relationships/hyperlink" Target="https://mentor.ieee.org/802.11/dcn/25/11-25-0162-00-00bn-ru-indication-to-reduce-scheduling-complexity.pptx" TargetMode="External"/><Relationship Id="rId4" Type="http://schemas.openxmlformats.org/officeDocument/2006/relationships/hyperlink" Target="https://mentor.ieee.org/802.11/dcn/25/11-25-0413-00-00bn-support-for-emlsr-during-cbf.pptx"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95297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5"/>
                        </a:rPr>
                        <a:t>25/454r0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429352059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7"/>
                        </a:rPr>
                        <a:t>24/1874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8"/>
                        </a:rPr>
                        <a:t>24/1875</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0"/>
                        </a:rPr>
                        <a:t>24/1879 </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2"/>
                        </a:rPr>
                        <a:t>24/1882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3"/>
                        </a:rPr>
                        <a:t>24/1883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4"/>
                        </a:rPr>
                        <a:t>24/1884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5"/>
                        </a:rPr>
                        <a:t>24/1889</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2131348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Fourth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25/454r0</a:t>
            </a:r>
            <a:r>
              <a:rPr lang="en-US" sz="1100" b="0" i="0" u="none" strike="noStrike" kern="1200" dirty="0">
                <a:solidFill>
                  <a:srgbClr val="000000"/>
                </a:solidFill>
                <a:effectLst/>
                <a:ea typeface="MS Gothic" panose="020B0609070205080204" pitchFamily="49" charset="-128"/>
              </a:rPr>
              <a:t> PDT-MAC-DSO 									Morteza Mehrnoush</a:t>
            </a:r>
            <a:endParaRPr lang="en-GB" sz="1100" dirty="0"/>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Po-kai Huang</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24/1879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a:t>
            </a:r>
            <a:r>
              <a:rPr lang="en-US" sz="1100" dirty="0"/>
              <a:t> 		</a:t>
            </a:r>
            <a:r>
              <a:rPr lang="en-US" sz="1100" b="0" i="0" u="none" strike="noStrike" kern="1200" dirty="0">
                <a:solidFill>
                  <a:srgbClr val="000000"/>
                </a:solidFill>
                <a:effectLst/>
                <a:ea typeface="MS Gothic" panose="020B0609070205080204" pitchFamily="49" charset="-128"/>
              </a:rPr>
              <a:t>Neel Krishnan</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6"/>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7"/>
              </a:rPr>
              <a:t>24/1883</a:t>
            </a:r>
            <a:r>
              <a:rPr lang="en-GB" sz="1100" dirty="0"/>
              <a:t> </a:t>
            </a:r>
            <a:r>
              <a:rPr lang="en-GB" sz="1100" b="0" i="0" u="none" strike="noStrike" kern="1200" dirty="0">
                <a:solidFill>
                  <a:srgbClr val="000000"/>
                </a:solidFill>
                <a:effectLst/>
                <a:ea typeface="MS Gothic" panose="020B0609070205080204" pitchFamily="49" charset="-128"/>
              </a:rPr>
              <a:t>Seamless-Roaming</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kern="1200" dirty="0">
                <a:solidFill>
                  <a:srgbClr val="000000"/>
                </a:solidFill>
                <a:effectLst/>
                <a:ea typeface="MS Gothic" panose="020B0609070205080204" pitchFamily="49" charset="-128"/>
              </a:rPr>
              <a:t>Abhishek Patil</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9"/>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0"/>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1"/>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hlinkClick r:id="rId2"/>
              </a:rPr>
              <a:t>25/244r5</a:t>
            </a:r>
            <a:r>
              <a:rPr lang="en-US" sz="1100" dirty="0"/>
              <a:t> PDT-mac-AP ID assignment 							Jay Yang 		(SP)</a:t>
            </a:r>
            <a:endParaRPr lang="en-GB" sz="1100" dirty="0"/>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GB" sz="1100" dirty="0">
                <a:hlinkClick r:id="rId3"/>
              </a:rPr>
              <a:t>24/0656</a:t>
            </a:r>
            <a:r>
              <a:rPr lang="en-GB" sz="1100" dirty="0"/>
              <a:t> Seamless roaming signalling details						Binita Gupta</a:t>
            </a:r>
          </a:p>
          <a:p>
            <a:pPr lvl="1">
              <a:buFont typeface="Arial" panose="020B0604020202020204" pitchFamily="34" charset="0"/>
              <a:buChar char="•"/>
            </a:pPr>
            <a:r>
              <a:rPr lang="en-GB" sz="1100" dirty="0">
                <a:hlinkClick r:id="rId4"/>
              </a:rPr>
              <a:t>24/0658</a:t>
            </a:r>
            <a:r>
              <a:rPr lang="en-GB" sz="1100" dirty="0"/>
              <a:t> Optimizing Roaming Scan							Binita Gupta</a:t>
            </a:r>
          </a:p>
          <a:p>
            <a:pPr lvl="1">
              <a:buFont typeface="Arial" panose="020B0604020202020204" pitchFamily="34" charset="0"/>
              <a:buChar char="•"/>
            </a:pPr>
            <a:r>
              <a:rPr lang="en-GB" sz="1100" dirty="0">
                <a:hlinkClick r:id="rId5"/>
              </a:rPr>
              <a:t>24/1894</a:t>
            </a:r>
            <a:r>
              <a:rPr lang="en-GB" sz="1100" dirty="0"/>
              <a:t> SMD architecture									Binita Gupta</a:t>
            </a:r>
          </a:p>
          <a:p>
            <a:pPr lvl="1">
              <a:buFont typeface="Arial" panose="020B0604020202020204" pitchFamily="34" charset="0"/>
              <a:buChar char="•"/>
            </a:pPr>
            <a:r>
              <a:rPr lang="en-GB" sz="1100" dirty="0">
                <a:hlinkClick r:id="rId6"/>
              </a:rPr>
              <a:t>24/2118</a:t>
            </a:r>
            <a:r>
              <a:rPr lang="en-GB" sz="1100" dirty="0"/>
              <a:t> Uplink RSSI and AP Transmit Power Information for Effective Roaming		Neel Nurani Krishnan</a:t>
            </a:r>
          </a:p>
          <a:p>
            <a:pPr lvl="1">
              <a:buFont typeface="Arial" panose="020B0604020202020204" pitchFamily="34" charset="0"/>
              <a:buChar char="•"/>
            </a:pPr>
            <a:r>
              <a:rPr lang="en-GB" sz="1100" dirty="0">
                <a:hlinkClick r:id="rId7"/>
              </a:rPr>
              <a:t>24/2120</a:t>
            </a:r>
            <a:r>
              <a:rPr lang="en-GB" sz="1100" dirty="0"/>
              <a:t> Roaming Configuration to Reduce Ping-Pong					Pei Zhou</a:t>
            </a:r>
          </a:p>
          <a:p>
            <a:pPr lvl="1">
              <a:buFont typeface="Arial" panose="020B0604020202020204" pitchFamily="34" charset="0"/>
              <a:buChar char="•"/>
            </a:pPr>
            <a:r>
              <a:rPr lang="en-GB" sz="1100" dirty="0">
                <a:hlinkClick r:id="rId8"/>
              </a:rPr>
              <a:t>24/2122</a:t>
            </a:r>
            <a:r>
              <a:rPr lang="en-GB" sz="1100" dirty="0"/>
              <a:t> Fast RSSI Measurement Follow-up 						Guogang Huang</a:t>
            </a:r>
          </a:p>
          <a:p>
            <a:pPr lvl="1">
              <a:buFont typeface="Arial" panose="020B0604020202020204" pitchFamily="34" charset="0"/>
              <a:buChar char="•"/>
            </a:pPr>
            <a:r>
              <a:rPr lang="en-GB" sz="1100" dirty="0">
                <a:hlinkClick r:id="rId9"/>
              </a:rPr>
              <a:t>24/2129</a:t>
            </a:r>
            <a:r>
              <a:rPr lang="en-GB" sz="1100" dirty="0"/>
              <a:t> AID assignment for Seamless Roaming						Kyosuke Inoue</a:t>
            </a:r>
          </a:p>
          <a:p>
            <a:pPr lvl="1">
              <a:buFont typeface="Arial" panose="020B0604020202020204" pitchFamily="34" charset="0"/>
              <a:buChar char="•"/>
            </a:pPr>
            <a:r>
              <a:rPr lang="en-GB" sz="1100" dirty="0">
                <a:hlinkClick r:id="rId10"/>
              </a:rPr>
              <a:t>24/2137</a:t>
            </a:r>
            <a:r>
              <a:rPr lang="en-GB" sz="1100" dirty="0"/>
              <a:t> Enable DAPS Transmission for Roaming 						Guogang Huang</a:t>
            </a:r>
          </a:p>
          <a:p>
            <a:pPr lvl="1">
              <a:buFont typeface="Arial" panose="020B0604020202020204" pitchFamily="34" charset="0"/>
              <a:buChar char="•"/>
            </a:pPr>
            <a:r>
              <a:rPr lang="en-GB" sz="1100" dirty="0">
                <a:hlinkClick r:id="rId11"/>
              </a:rPr>
              <a:t>24/2147</a:t>
            </a:r>
            <a:r>
              <a:rPr lang="en-GB" sz="1100" dirty="0"/>
              <a:t> Discussion on buffered data deliver						Hang Yang</a:t>
            </a:r>
          </a:p>
          <a:p>
            <a:pPr lvl="1">
              <a:buFont typeface="Arial" panose="020B0604020202020204" pitchFamily="34" charset="0"/>
              <a:buChar char="•"/>
            </a:pPr>
            <a:r>
              <a:rPr lang="en-GB" sz="1100" dirty="0">
                <a:solidFill>
                  <a:srgbClr val="FF0000"/>
                </a:solidFill>
              </a:rPr>
              <a:t>25/0122</a:t>
            </a:r>
            <a:r>
              <a:rPr lang="en-GB" sz="1100" dirty="0"/>
              <a:t> Further Considerations on Seamless Roaming					Liuming Lu</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Binita Gupta, Roaming</a:t>
            </a:r>
            <a:r>
              <a:rPr lang="en-US" sz="1400" b="1" kern="100" dirty="0">
                <a:solidFill>
                  <a:schemeClr val="tx1"/>
                </a:solidFill>
                <a:latin typeface="Times New Roman" panose="02020603050405020304" pitchFamily="18" charset="0"/>
                <a:cs typeface="Times New Roman" panose="02020603050405020304" pitchFamily="18" charset="0"/>
              </a:rPr>
              <a:t>: 24/656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latin typeface="Times New Roman" panose="02020603050405020304" pitchFamily="18" charset="0"/>
                <a:cs typeface="Times New Roman" panose="02020603050405020304" pitchFamily="18" charset="0"/>
              </a:rPr>
              <a:t>SP2: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latin typeface="Times New Roman" panose="02020603050405020304" pitchFamily="18" charset="0"/>
                <a:cs typeface="Times New Roman" panose="02020603050405020304" pitchFamily="18" charset="0"/>
              </a:rPr>
              <a:t>SP4: Liwen Chu, NPCA: </a:t>
            </a:r>
            <a:r>
              <a:rPr lang="en-US" sz="1400" b="1" kern="100" dirty="0">
                <a:solidFill>
                  <a:schemeClr val="tx1"/>
                </a:solidFill>
                <a:latin typeface="Times New Roman" panose="02020603050405020304" pitchFamily="18" charset="0"/>
                <a:cs typeface="Times New Roman" panose="02020603050405020304" pitchFamily="18" charset="0"/>
              </a:rPr>
              <a:t>24/1891</a:t>
            </a:r>
            <a:r>
              <a:rPr lang="en-US" sz="1400" b="1" kern="100" dirty="0">
                <a:latin typeface="Times New Roman" panose="02020603050405020304" pitchFamily="18" charset="0"/>
                <a:cs typeface="Times New Roman" panose="02020603050405020304" pitchFamily="18" charset="0"/>
              </a:rPr>
              <a:t>– Result:</a:t>
            </a:r>
          </a:p>
          <a:p>
            <a:pPr marL="285750" indent="-285750">
              <a:buFont typeface="Arial" panose="020B0604020202020204" pitchFamily="34" charset="0"/>
              <a:buChar char="•"/>
            </a:pPr>
            <a:r>
              <a:rPr lang="en-US" sz="1400" b="0" dirty="0"/>
              <a:t>Do you agree that an AP shall not allow the use of NPCA within its BSS if the BSS operating bandwidth is less than or equal to 40 MHz?</a:t>
            </a:r>
          </a:p>
          <a:p>
            <a:pPr marL="0" indent="0"/>
            <a:r>
              <a:rPr lang="en-US" sz="1400" b="1" kern="100" dirty="0">
                <a:latin typeface="Times New Roman" panose="02020603050405020304" pitchFamily="18" charset="0"/>
                <a:cs typeface="Times New Roman" panose="02020603050405020304" pitchFamily="18" charset="0"/>
              </a:rPr>
              <a:t>SP5: Liwen Chu, NPCA : </a:t>
            </a:r>
            <a:r>
              <a:rPr lang="en-US" sz="1400" b="1" kern="100" dirty="0">
                <a:solidFill>
                  <a:schemeClr val="tx1"/>
                </a:solidFill>
                <a:latin typeface="Times New Roman" panose="02020603050405020304" pitchFamily="18" charset="0"/>
                <a:cs typeface="Times New Roman" panose="02020603050405020304" pitchFamily="18" charset="0"/>
              </a:rPr>
              <a:t>24/1891</a:t>
            </a:r>
            <a:r>
              <a:rPr lang="en-US" sz="1400" b="1" kern="100" dirty="0">
                <a:latin typeface="Times New Roman" panose="02020603050405020304" pitchFamily="18" charset="0"/>
                <a:cs typeface="Times New Roman" panose="02020603050405020304" pitchFamily="18" charset="0"/>
              </a:rPr>
              <a:t> – Result:</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NOTE – The NPCA AP and non-AP STA participating in frame exchanges must not switch back to the BSS Primary channel at the TBTT and can continue operating on NPCA Primary until the OBSS transmission ends on BSS Primary channel.</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SP6: Hongwon Lee, Control : </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24/1490r2</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latin typeface="Times New Roman" panose="02020603050405020304" pitchFamily="18" charset="0"/>
                <a:cs typeface="Times New Roman" panose="02020603050405020304" pitchFamily="18" charset="0"/>
              </a:rPr>
              <a:t>SP7: Jeongki Kim, NPCA: </a:t>
            </a:r>
            <a:r>
              <a:rPr lang="en-US" sz="1400" b="1" kern="100" dirty="0">
                <a:solidFill>
                  <a:schemeClr val="tx1"/>
                </a:solidFill>
                <a:latin typeface="Times New Roman" panose="02020603050405020304" pitchFamily="18" charset="0"/>
                <a:cs typeface="Times New Roman" panose="02020603050405020304" pitchFamily="18" charset="0"/>
              </a:rPr>
              <a:t>24/1867r1</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latin typeface="Times New Roman" panose="02020603050405020304" pitchFamily="18" charset="0"/>
                <a:cs typeface="Times New Roman" panose="02020603050405020304" pitchFamily="18" charset="0"/>
              </a:rPr>
              <a:t>SP8: Jeongki Kim, NPCA: </a:t>
            </a:r>
            <a:r>
              <a:rPr lang="en-US" sz="1400" b="1" kern="100" dirty="0">
                <a:solidFill>
                  <a:schemeClr val="tx1"/>
                </a:solidFill>
                <a:latin typeface="Times New Roman" panose="02020603050405020304" pitchFamily="18" charset="0"/>
                <a:cs typeface="Times New Roman" panose="02020603050405020304" pitchFamily="18" charset="0"/>
              </a:rPr>
              <a:t>24/1867r1</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SP9: Jeongki Kim, NPCA: </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24/1867r1</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SP10: Javier Perez-Ramirez, Roaming: </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24/1824r1</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SP11: Jay Yang, MAP</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24/1693r3, 23/1836r3, 24/1220r2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SP12: Pooya Monajemi,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24/1898r1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SP13: Pooya Monajemi,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24/1898r1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SP14: Jarkko Kneckt,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24/2118r0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SP15: Giovanni Chisci,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24/1883r3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1000" b="0" i="1" dirty="0">
                <a:solidFill>
                  <a:srgbClr val="222222"/>
                </a:solidFill>
                <a:effectLst/>
                <a:latin typeface="Arial" panose="020B0604020202020204" pitchFamily="34" charset="0"/>
              </a:rPr>
              <a:t>Supporting list: [24/1882, 24/1883, 24/1884, 24/1898, 24/1874]</a:t>
            </a:r>
          </a:p>
          <a:p>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SP16: Giovanni Chisci,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24/1883r3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TBD signaling of the indication</a:t>
            </a: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Miscellaneous + Power Save + Security + SCS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24/1880</a:t>
            </a:r>
            <a:r>
              <a:rPr lang="en-GB" sz="1100" dirty="0"/>
              <a:t> </a:t>
            </a:r>
            <a:r>
              <a:rPr lang="en-GB" sz="1100" b="0" i="0" u="none" strike="noStrike" kern="1200" dirty="0">
                <a:solidFill>
                  <a:srgbClr val="000000"/>
                </a:solidFill>
                <a:effectLst/>
                <a:ea typeface="MS Gothic" panose="020B0609070205080204" pitchFamily="49" charset="-128"/>
              </a:rPr>
              <a:t>Solutions for Beacon Bloating</a:t>
            </a:r>
            <a:r>
              <a:rPr lang="en-GB" sz="1100" dirty="0"/>
              <a:t> 								</a:t>
            </a:r>
            <a:r>
              <a:rPr lang="en-GB" sz="1100" b="0" i="0" u="none" strike="noStrike" kern="1200" dirty="0">
                <a:solidFill>
                  <a:srgbClr val="222222"/>
                </a:solidFill>
                <a:effectLst/>
                <a:ea typeface="MS Gothic" panose="020B0609070205080204" pitchFamily="49" charset="-128"/>
              </a:rPr>
              <a:t>Reza Hedayat</a:t>
            </a:r>
            <a:r>
              <a:rPr lang="en-GB"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24/1888</a:t>
            </a:r>
            <a:r>
              <a:rPr lang="en-US" sz="1100" dirty="0"/>
              <a:t> </a:t>
            </a:r>
            <a:r>
              <a:rPr lang="en-US" sz="1100" b="0" i="0" u="none" strike="noStrike" kern="1200" dirty="0">
                <a:solidFill>
                  <a:srgbClr val="000000"/>
                </a:solidFill>
                <a:effectLst/>
                <a:ea typeface="MS Gothic" panose="020B0609070205080204" pitchFamily="49" charset="-128"/>
              </a:rPr>
              <a:t>Light beacon consideration</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24/1892</a:t>
            </a:r>
            <a:r>
              <a:rPr lang="en-US" sz="1100" dirty="0"/>
              <a:t> </a:t>
            </a:r>
            <a:r>
              <a:rPr lang="en-US" sz="1100" b="0" i="0" u="none" strike="noStrike" kern="1200" dirty="0">
                <a:solidFill>
                  <a:srgbClr val="000000"/>
                </a:solidFill>
                <a:effectLst/>
                <a:ea typeface="MS Gothic" panose="020B0609070205080204" pitchFamily="49" charset="-128"/>
              </a:rPr>
              <a:t>Low capability mode follow up</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24/2050</a:t>
            </a:r>
            <a:r>
              <a:rPr lang="en-US" sz="1100" dirty="0"/>
              <a:t> </a:t>
            </a:r>
            <a:r>
              <a:rPr lang="en-US" sz="1100" b="0" i="0" u="none" strike="noStrike" kern="1200" dirty="0">
                <a:solidFill>
                  <a:srgbClr val="000000"/>
                </a:solidFill>
                <a:effectLst/>
                <a:ea typeface="MS Gothic" panose="020B0609070205080204" pitchFamily="49" charset="-128"/>
              </a:rPr>
              <a:t>UHR </a:t>
            </a:r>
            <a:r>
              <a:rPr lang="en-US" sz="1100" b="0" i="0" u="none" strike="noStrike" kern="1200" dirty="0" err="1">
                <a:solidFill>
                  <a:srgbClr val="000000"/>
                </a:solidFill>
                <a:effectLst/>
                <a:ea typeface="MS Gothic" panose="020B0609070205080204" pitchFamily="49" charset="-128"/>
              </a:rPr>
              <a:t>TxOP</a:t>
            </a:r>
            <a:r>
              <a:rPr lang="en-US" sz="1100" b="0" i="0" u="none" strike="noStrike" kern="1200" dirty="0">
                <a:solidFill>
                  <a:srgbClr val="000000"/>
                </a:solidFill>
                <a:effectLst/>
                <a:ea typeface="MS Gothic" panose="020B0609070205080204" pitchFamily="49" charset="-128"/>
              </a:rPr>
              <a:t> Power Save for the STA low power</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24/2051</a:t>
            </a:r>
            <a:r>
              <a:rPr lang="en-US" sz="1100" dirty="0"/>
              <a:t> </a:t>
            </a:r>
            <a:r>
              <a:rPr lang="en-US" sz="1100" b="0" i="0" u="none" strike="noStrike" kern="1200" dirty="0">
                <a:solidFill>
                  <a:srgbClr val="000000"/>
                </a:solidFill>
                <a:effectLst/>
                <a:ea typeface="MS Gothic" panose="020B0609070205080204" pitchFamily="49" charset="-128"/>
              </a:rPr>
              <a:t>Negotiable AMPDU operations for the STA power save</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24/2080</a:t>
            </a:r>
            <a:r>
              <a:rPr lang="en-US" sz="1100" dirty="0"/>
              <a:t> </a:t>
            </a:r>
            <a:r>
              <a:rPr lang="en-US" sz="1100" b="0" i="0" u="none" strike="noStrike" kern="1200" dirty="0">
                <a:solidFill>
                  <a:srgbClr val="000000"/>
                </a:solidFill>
                <a:effectLst/>
                <a:ea typeface="MS Gothic" panose="020B0609070205080204" pitchFamily="49" charset="-128"/>
              </a:rPr>
              <a:t>High-Capability Protection in DPS Follow Up </a:t>
            </a:r>
            <a:r>
              <a:rPr lang="en-US" sz="1100" dirty="0"/>
              <a:t> 						</a:t>
            </a:r>
            <a:r>
              <a:rPr lang="en-US" sz="1100" b="0" i="0" u="none" strike="noStrike" kern="1200" dirty="0">
                <a:solidFill>
                  <a:srgbClr val="000000"/>
                </a:solidFill>
                <a:effectLst/>
                <a:ea typeface="MS Gothic" panose="020B0609070205080204" pitchFamily="49" charset="-128"/>
              </a:rPr>
              <a:t>Maolin Zhang</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25/0121</a:t>
            </a:r>
            <a:r>
              <a:rPr lang="en-US" sz="1100" dirty="0"/>
              <a:t> </a:t>
            </a:r>
            <a:r>
              <a:rPr lang="en-US" sz="1100" b="0" i="0" u="none" strike="noStrike" kern="1200" dirty="0">
                <a:solidFill>
                  <a:srgbClr val="000000"/>
                </a:solidFill>
                <a:effectLst/>
                <a:ea typeface="MS Gothic" panose="020B0609070205080204" pitchFamily="49" charset="-128"/>
              </a:rPr>
              <a:t>Further Considerations on Client Power Save</a:t>
            </a:r>
            <a:r>
              <a:rPr lang="en-US" sz="1100" dirty="0"/>
              <a:t> 						</a:t>
            </a:r>
            <a:r>
              <a:rPr lang="en-US" sz="1100" b="0" i="0" u="none" strike="noStrike" kern="1200" dirty="0">
                <a:solidFill>
                  <a:srgbClr val="000000"/>
                </a:solidFill>
                <a:effectLst/>
                <a:ea typeface="MS Gothic" panose="020B0609070205080204" pitchFamily="49" charset="-128"/>
              </a:rPr>
              <a:t>Liuming Lu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24/1897</a:t>
            </a:r>
            <a:r>
              <a:rPr lang="en-US" sz="1100" dirty="0"/>
              <a:t> </a:t>
            </a:r>
            <a:r>
              <a:rPr lang="en-US" sz="1100" b="0" i="0" u="none" strike="noStrike" kern="1200" dirty="0">
                <a:solidFill>
                  <a:srgbClr val="000000"/>
                </a:solidFill>
                <a:effectLst/>
                <a:ea typeface="MS Gothic" panose="020B0609070205080204" pitchFamily="49" charset="-128"/>
              </a:rPr>
              <a:t>Control frame protection keys</a:t>
            </a:r>
            <a:r>
              <a:rPr lang="en-US" sz="1100" dirty="0"/>
              <a:t> 								</a:t>
            </a:r>
            <a:r>
              <a:rPr lang="en-US" sz="1100" b="0" i="0" u="none" strike="noStrike" kern="1200" dirty="0">
                <a:solidFill>
                  <a:srgbClr val="000000"/>
                </a:solidFill>
                <a:effectLst/>
                <a:ea typeface="MS Gothic" panose="020B0609070205080204" pitchFamily="49" charset="-128"/>
              </a:rPr>
              <a:t>Thomas Derham</a:t>
            </a:r>
          </a:p>
          <a:p>
            <a:pPr lvl="1">
              <a:buFont typeface="Arial" panose="020B0604020202020204" pitchFamily="34" charset="0"/>
              <a:buChar char="•"/>
            </a:pPr>
            <a:r>
              <a:rPr lang="en-US" sz="1100" dirty="0">
                <a:hlinkClick r:id="rId8"/>
              </a:rPr>
              <a:t>24/1990</a:t>
            </a:r>
            <a:r>
              <a:rPr lang="en-US" sz="1100" dirty="0"/>
              <a:t> On Protected Trigger Frame								Yanjun Sun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9"/>
              </a:rPr>
              <a:t>24/1899</a:t>
            </a:r>
            <a:r>
              <a:rPr lang="en-GB" sz="1100" dirty="0"/>
              <a:t> </a:t>
            </a:r>
            <a:r>
              <a:rPr lang="en-GB" sz="1100" b="0" i="0" u="none" strike="noStrike" kern="1200" dirty="0">
                <a:solidFill>
                  <a:srgbClr val="000000"/>
                </a:solidFill>
                <a:effectLst/>
                <a:ea typeface="MS Gothic" panose="020B0609070205080204" pitchFamily="49" charset="-128"/>
              </a:rPr>
              <a:t>UHR SCS Enhancements </a:t>
            </a:r>
            <a:r>
              <a:rPr lang="en-GB" sz="1100" dirty="0"/>
              <a:t> 								</a:t>
            </a:r>
            <a:r>
              <a:rPr lang="en-GB" sz="1100" b="0" i="0" u="none" strike="noStrike" kern="1200" dirty="0">
                <a:solidFill>
                  <a:srgbClr val="000000"/>
                </a:solidFill>
                <a:effectLst/>
                <a:ea typeface="MS Gothic" panose="020B0609070205080204" pitchFamily="49" charset="-128"/>
              </a:rPr>
              <a:t>Abdel Karim Ajami</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Binita Gupta, L4S</a:t>
            </a:r>
            <a:r>
              <a:rPr lang="en-US" sz="1400" b="1" kern="100" dirty="0">
                <a:solidFill>
                  <a:schemeClr val="tx1"/>
                </a:solidFill>
                <a:latin typeface="Times New Roman" panose="02020603050405020304" pitchFamily="18" charset="0"/>
                <a:cs typeface="Times New Roman" panose="02020603050405020304" pitchFamily="18" charset="0"/>
              </a:rPr>
              <a:t>: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SP6: Laurent Cariou, NPCA</a:t>
            </a:r>
            <a:r>
              <a:rPr lang="en-US" sz="1400" b="1" kern="100" dirty="0">
                <a:solidFill>
                  <a:schemeClr val="tx1"/>
                </a:solidFill>
                <a:latin typeface="Times New Roman" panose="02020603050405020304" pitchFamily="18" charset="0"/>
                <a:cs typeface="Times New Roman" panose="02020603050405020304" pitchFamily="18" charset="0"/>
              </a:rPr>
              <a:t>: 25/416r0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Laurent Cariou, NPCA</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25/416r0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SP8: Laurent Cariou, NPCA</a:t>
            </a:r>
            <a:r>
              <a:rPr lang="en-US" sz="1400" b="1" kern="100" dirty="0">
                <a:solidFill>
                  <a:schemeClr val="tx1"/>
                </a:solidFill>
                <a:latin typeface="Times New Roman" panose="02020603050405020304" pitchFamily="18" charset="0"/>
                <a:cs typeface="Times New Roman" panose="02020603050405020304" pitchFamily="18" charset="0"/>
              </a:rPr>
              <a:t>: 25/416r0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SP9: Laurent Cariou, NPCA</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25/415r0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latin typeface="Times New Roman" panose="02020603050405020304" pitchFamily="18" charset="0"/>
                <a:cs typeface="Times New Roman" panose="02020603050405020304" pitchFamily="18" charset="0"/>
              </a:rPr>
              <a:t>SP10: Jarkko Kneckt, Roaming</a:t>
            </a:r>
            <a:r>
              <a:rPr lang="en-US" sz="1400" b="1" kern="100" dirty="0">
                <a:solidFill>
                  <a:schemeClr val="tx1"/>
                </a:solidFill>
                <a:latin typeface="Times New Roman" panose="02020603050405020304" pitchFamily="18" charset="0"/>
                <a:cs typeface="Times New Roman" panose="02020603050405020304" pitchFamily="18" charset="0"/>
              </a:rPr>
              <a:t>: 1875r0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to use PMK-R0 and PMK-R1 as shared PMK in Seamless Mobility Domain (SMD),  if the SMD is part of a (FT) mobility domain?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PMK-R0 and PMK-R1 are compatible with FT key hierarchy.</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SP11: Liwen Chu, Low Latency</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421r0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control response 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(Located in B12 to B15 of the Block Ack Starting Sequence Control)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200" b="1" kern="100" dirty="0">
                <a:latin typeface="Times New Roman" panose="02020603050405020304" pitchFamily="18" charset="0"/>
                <a:cs typeface="Times New Roman" panose="02020603050405020304" pitchFamily="18" charset="0"/>
              </a:rPr>
              <a:t>SP12: Liwen Chu, Control</a:t>
            </a:r>
            <a:r>
              <a:rPr lang="en-US" sz="1200" b="1" kern="100" dirty="0">
                <a:solidFill>
                  <a:schemeClr val="tx1"/>
                </a:solidFill>
                <a:latin typeface="Times New Roman" panose="02020603050405020304" pitchFamily="18" charset="0"/>
                <a:cs typeface="Times New Roman" panose="02020603050405020304" pitchFamily="18" charset="0"/>
              </a:rPr>
              <a:t>: 25/425 – </a:t>
            </a:r>
            <a:r>
              <a:rPr lang="en-US" sz="12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2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100" b="0" i="0" dirty="0">
                <a:solidFill>
                  <a:srgbClr val="222222"/>
                </a:solidFill>
                <a:effectLst/>
              </a:rPr>
              <a:t>No PHY-</a:t>
            </a:r>
            <a:r>
              <a:rPr lang="en-US" sz="1100" b="0" i="0" dirty="0" err="1">
                <a:solidFill>
                  <a:srgbClr val="222222"/>
                </a:solidFill>
                <a:effectLst/>
              </a:rPr>
              <a:t>RXEARLYSIG.indication</a:t>
            </a:r>
            <a:r>
              <a:rPr lang="en-US" sz="1100" b="0" i="0" dirty="0">
                <a:solidFill>
                  <a:srgbClr val="222222"/>
                </a:solidFill>
                <a:effectLst/>
              </a:rPr>
              <a:t> or </a:t>
            </a:r>
            <a:r>
              <a:rPr lang="en-US" sz="1100" b="0" i="0" dirty="0" err="1">
                <a:solidFill>
                  <a:srgbClr val="222222"/>
                </a:solidFill>
                <a:effectLst/>
              </a:rPr>
              <a:t>PHYRXSTART.indication</a:t>
            </a:r>
            <a:r>
              <a:rPr lang="en-US" sz="1100" b="0" i="0" dirty="0">
                <a:solidFill>
                  <a:srgbClr val="222222"/>
                </a:solidFill>
                <a:effectLst/>
              </a:rPr>
              <a:t> primitive is received from the PHY during a </a:t>
            </a:r>
            <a:r>
              <a:rPr lang="en-US" sz="1100" b="0" i="0" dirty="0" err="1">
                <a:solidFill>
                  <a:srgbClr val="222222"/>
                </a:solidFill>
                <a:effectLst/>
              </a:rPr>
              <a:t>NAVTimeout</a:t>
            </a:r>
            <a:r>
              <a:rPr lang="en-US" sz="1100" b="0" i="0" dirty="0">
                <a:solidFill>
                  <a:srgbClr val="222222"/>
                </a:solidFill>
                <a:effectLst/>
              </a:rPr>
              <a:t> period.</a:t>
            </a:r>
          </a:p>
          <a:p>
            <a:pPr marL="685800" lvl="1">
              <a:buFont typeface="Arial" panose="020B0604020202020204" pitchFamily="34" charset="0"/>
              <a:buChar char="•"/>
            </a:pPr>
            <a:r>
              <a:rPr lang="en-US" sz="1100" b="0" i="0" dirty="0">
                <a:solidFill>
                  <a:srgbClr val="222222"/>
                </a:solidFill>
                <a:effectLst/>
              </a:rPr>
              <a:t>The </a:t>
            </a:r>
            <a:r>
              <a:rPr lang="en-US" sz="1100" b="0" i="0" dirty="0" err="1">
                <a:solidFill>
                  <a:srgbClr val="222222"/>
                </a:solidFill>
                <a:effectLst/>
              </a:rPr>
              <a:t>NAVTimeout</a:t>
            </a:r>
            <a:r>
              <a:rPr lang="en-US" sz="1100" b="0" i="0" dirty="0">
                <a:solidFill>
                  <a:srgbClr val="222222"/>
                </a:solidFill>
                <a:effectLst/>
              </a:rPr>
              <a:t> period is equal to (2 × </a:t>
            </a:r>
            <a:r>
              <a:rPr lang="en-US" sz="1100" b="0" i="0" dirty="0" err="1">
                <a:solidFill>
                  <a:srgbClr val="222222"/>
                </a:solidFill>
                <a:effectLst/>
              </a:rPr>
              <a:t>aSIFSTime</a:t>
            </a:r>
            <a:r>
              <a:rPr lang="en-US" sz="1100" b="0" i="0" dirty="0">
                <a:solidFill>
                  <a:srgbClr val="222222"/>
                </a:solidFill>
                <a:effectLst/>
              </a:rPr>
              <a:t>) + T_PREAMBLE + T_SIGNAL + </a:t>
            </a:r>
            <a:r>
              <a:rPr lang="en-US" sz="1100" b="0" i="0" dirty="0" err="1">
                <a:solidFill>
                  <a:srgbClr val="222222"/>
                </a:solidFill>
                <a:effectLst/>
              </a:rPr>
              <a:t>UL_Length</a:t>
            </a:r>
            <a:r>
              <a:rPr lang="en-US" sz="1100" b="0" i="0" dirty="0">
                <a:solidFill>
                  <a:srgbClr val="222222"/>
                </a:solidFill>
                <a:effectLst/>
              </a:rPr>
              <a:t> + </a:t>
            </a:r>
            <a:r>
              <a:rPr lang="en-US" sz="1100" b="0" i="0" dirty="0" err="1">
                <a:solidFill>
                  <a:srgbClr val="222222"/>
                </a:solidFill>
                <a:effectLst/>
              </a:rPr>
              <a:t>aRxPHYStartDelay</a:t>
            </a:r>
            <a:r>
              <a:rPr lang="en-US" sz="1100" b="0" i="0" dirty="0">
                <a:solidFill>
                  <a:srgbClr val="222222"/>
                </a:solidFill>
                <a:effectLst/>
              </a:rPr>
              <a:t> +  (2 × </a:t>
            </a:r>
            <a:r>
              <a:rPr lang="en-US" sz="1100" b="0" i="0" dirty="0" err="1">
                <a:solidFill>
                  <a:srgbClr val="222222"/>
                </a:solidFill>
                <a:effectLst/>
              </a:rPr>
              <a:t>aSlotTime</a:t>
            </a:r>
            <a:r>
              <a:rPr lang="en-US" sz="1100" b="0" i="0" dirty="0">
                <a:solidFill>
                  <a:srgbClr val="222222"/>
                </a:solidFill>
                <a:effectLst/>
              </a:rPr>
              <a:t>). </a:t>
            </a:r>
          </a:p>
          <a:p>
            <a:pPr marL="400050" lvl="1" indent="0"/>
            <a:r>
              <a:rPr lang="en-US" sz="1100" b="0" i="0" dirty="0">
                <a:solidFill>
                  <a:srgbClr val="222222"/>
                </a:solidFill>
                <a:effectLst/>
              </a:rPr>
              <a:t>(see Table 17-5—Timing-related parameters)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SP13: Chittabrata Ghosh, Roaming</a:t>
            </a:r>
            <a:r>
              <a:rPr kumimoji="0" lang="en-US" sz="12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24/1882r2 – </a:t>
            </a:r>
            <a:r>
              <a:rPr kumimoji="0" lang="en-US" sz="12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171450" marR="0" indent="-171450" latinLnBrk="0">
              <a:spcBef>
                <a:spcPts val="600"/>
              </a:spcBef>
              <a:buFont typeface="Arial" panose="020B0604020202020204" pitchFamily="34" charset="0"/>
              <a:buChar char="•"/>
            </a:pPr>
            <a:r>
              <a:rPr lang="en-US" sz="1200" b="0" spc="0" dirty="0">
                <a:solidFill>
                  <a:srgbClr val="000000"/>
                </a:solidFill>
                <a:effectLst/>
                <a:latin typeface="Times New Roman" panose="02020603050405020304" pitchFamily="18" charset="0"/>
              </a:rPr>
              <a:t>Do you support that</a:t>
            </a:r>
            <a:endParaRPr lang="en-US" sz="1200" b="0" dirty="0">
              <a:solidFill>
                <a:srgbClr val="000000"/>
              </a:solidFill>
              <a:effectLst/>
            </a:endParaRPr>
          </a:p>
          <a:p>
            <a:pPr marL="747522" lvl="1">
              <a:spcBef>
                <a:spcPts val="600"/>
              </a:spcBef>
              <a:buFont typeface="Arial" panose="020B0604020202020204" pitchFamily="34" charset="0"/>
              <a:buChar char="•"/>
            </a:pPr>
            <a:r>
              <a:rPr lang="en-US" sz="900" b="0" spc="0" dirty="0">
                <a:solidFill>
                  <a:srgbClr val="000000"/>
                </a:solidFill>
                <a:effectLst/>
                <a:latin typeface="Times New Roman" panose="02020603050405020304" pitchFamily="18" charset="0"/>
              </a:rPr>
              <a:t>TBD request frame initiating roaming preparation carries the DH parameter element of the non-AP MLD when new PTK is derived</a:t>
            </a:r>
            <a:endParaRPr lang="en-US" sz="900" b="0" dirty="0">
              <a:solidFill>
                <a:srgbClr val="000000"/>
              </a:solidFill>
              <a:effectLst/>
            </a:endParaRPr>
          </a:p>
          <a:p>
            <a:pPr marL="747522" lvl="1">
              <a:spcBef>
                <a:spcPts val="600"/>
              </a:spcBef>
              <a:buFont typeface="Arial" panose="020B0604020202020204" pitchFamily="34" charset="0"/>
              <a:buChar char="•"/>
            </a:pPr>
            <a:r>
              <a:rPr lang="en-US" sz="900" b="0" spc="0" dirty="0">
                <a:solidFill>
                  <a:srgbClr val="000000"/>
                </a:solidFill>
                <a:effectLst/>
                <a:latin typeface="Times New Roman" panose="02020603050405020304" pitchFamily="18" charset="0"/>
              </a:rPr>
              <a:t>TBD response frame during roaming preparation carries DH parameter element generated by the target AP MLD when new PTK is derived</a:t>
            </a:r>
            <a:endParaRPr lang="en-US" sz="900" b="0" dirty="0">
              <a:solidFill>
                <a:srgbClr val="000000"/>
              </a:solidFill>
              <a:effectLst/>
            </a:endParaRPr>
          </a:p>
          <a:p>
            <a:pPr marL="747522" lvl="1">
              <a:spcBef>
                <a:spcPts val="600"/>
              </a:spcBef>
              <a:buFont typeface="Arial" panose="020B0604020202020204" pitchFamily="34" charset="0"/>
              <a:buChar char="•"/>
            </a:pPr>
            <a:r>
              <a:rPr lang="en-US" sz="900" b="0" spc="0" dirty="0">
                <a:solidFill>
                  <a:srgbClr val="000000"/>
                </a:solidFill>
                <a:effectLst/>
                <a:latin typeface="Times New Roman" panose="02020603050405020304" pitchFamily="18" charset="0"/>
              </a:rPr>
              <a:t>Non-AP MLD and the target AP MLD derive the PTK based on the shared PMK and </a:t>
            </a:r>
            <a:r>
              <a:rPr lang="en-US" sz="900" b="0" spc="0" dirty="0" err="1">
                <a:solidFill>
                  <a:srgbClr val="000000"/>
                </a:solidFill>
                <a:effectLst/>
                <a:latin typeface="Times New Roman" panose="02020603050405020304" pitchFamily="18" charset="0"/>
              </a:rPr>
              <a:t>DHss</a:t>
            </a:r>
            <a:r>
              <a:rPr lang="en-US" sz="900" b="0" spc="0" dirty="0">
                <a:solidFill>
                  <a:srgbClr val="000000"/>
                </a:solidFill>
                <a:effectLst/>
                <a:latin typeface="Times New Roman" panose="02020603050405020304" pitchFamily="18" charset="0"/>
              </a:rPr>
              <a:t> in TBD request and TBD response frames? </a:t>
            </a:r>
            <a:endParaRPr lang="en-US" sz="900" b="0" dirty="0">
              <a:solidFill>
                <a:srgbClr val="000000"/>
              </a:solidFill>
              <a:effectLst/>
            </a:endParaRPr>
          </a:p>
          <a:p>
            <a:r>
              <a:rPr kumimoji="0" lang="en-US" sz="105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SP14: Jay Yang, MAP</a:t>
            </a:r>
            <a:r>
              <a:rPr kumimoji="0" lang="en-US" sz="105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24/1693r3, 23/1836r3, 24/1220r2 – </a:t>
            </a:r>
            <a:r>
              <a:rPr kumimoji="0" lang="en-US" sz="105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buFont typeface="Arial" panose="020B0604020202020204" pitchFamily="34" charset="0"/>
              <a:buChar char="•"/>
            </a:pPr>
            <a:r>
              <a:rPr lang="en-US" sz="12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200" b="0" dirty="0"/>
              <a:t>•Note – it is TBD whether any extensions will be needed for PASN . </a:t>
            </a:r>
          </a:p>
          <a:p>
            <a:pPr marL="0" indent="0"/>
            <a:r>
              <a:rPr lang="en-US" sz="1200" b="0" i="1" dirty="0"/>
              <a:t>Supporting list: 24/1693r3, 23/1836r3, 24/1220r2 </a:t>
            </a:r>
            <a:br>
              <a:rPr lang="en-US" sz="1200" b="0" i="1" dirty="0"/>
            </a:br>
            <a:endParaRPr lang="en-US" sz="12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25/0414</a:t>
            </a:r>
            <a:r>
              <a:rPr lang="en-US" sz="1100" b="0" dirty="0"/>
              <a:t> PDT-Joint-NDP-Announcement frame format 					Juan Fang 	[SP]</a:t>
            </a:r>
          </a:p>
          <a:p>
            <a:pPr lvl="1">
              <a:buFont typeface="Arial" panose="020B0604020202020204" pitchFamily="34" charset="0"/>
              <a:buChar char="•"/>
            </a:pPr>
            <a:r>
              <a:rPr lang="en-US" sz="1100" b="0" dirty="0">
                <a:hlinkClick r:id="rId3"/>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4"/>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7"/>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a:buFont typeface="Arial" panose="020B0604020202020204" pitchFamily="34" charset="0"/>
              <a:buChar char="•"/>
            </a:pPr>
            <a:r>
              <a:rPr lang="en-GB" sz="1400" dirty="0"/>
              <a:t>Motions</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248518</TotalTime>
  <Words>15058</Words>
  <Application>Microsoft Office PowerPoint</Application>
  <PresentationFormat>On-screen Show (4:3)</PresentationFormat>
  <Paragraphs>2483</Paragraphs>
  <Slides>97</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109"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Thursday Joint Agenda–PM1</vt:lpstr>
      <vt:lpstr>Straw Polls – Part 1</vt:lpstr>
      <vt:lpstr>Straw Polls – Part 2</vt:lpstr>
      <vt:lpstr>Straw Polls – Part 3</vt:lpstr>
      <vt:lpstr>Straw Polls – Part 4</vt:lpstr>
      <vt:lpstr>Straw Polls – Part 5</vt:lpstr>
      <vt:lpstr>Straw Polls – Part 6</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2025-03-12T18:20:55Z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