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8"/>
  </p:notesMasterIdLst>
  <p:handoutMasterIdLst>
    <p:handoutMasterId r:id="rId8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29" r:id="rId22"/>
    <p:sldId id="1514" r:id="rId23"/>
    <p:sldId id="1513" r:id="rId24"/>
    <p:sldId id="1512" r:id="rId25"/>
    <p:sldId id="1511" r:id="rId26"/>
    <p:sldId id="1510" r:id="rId27"/>
    <p:sldId id="1509" r:id="rId28"/>
    <p:sldId id="1515" r:id="rId29"/>
    <p:sldId id="1516" r:id="rId30"/>
    <p:sldId id="1517" r:id="rId31"/>
    <p:sldId id="1518" r:id="rId32"/>
    <p:sldId id="1519" r:id="rId33"/>
    <p:sldId id="1448" r:id="rId34"/>
    <p:sldId id="1283" r:id="rId35"/>
    <p:sldId id="1495" r:id="rId36"/>
    <p:sldId id="1006" r:id="rId37"/>
    <p:sldId id="1178" r:id="rId38"/>
    <p:sldId id="1023" r:id="rId39"/>
    <p:sldId id="1028" r:id="rId40"/>
    <p:sldId id="1024" r:id="rId41"/>
    <p:sldId id="1520" r:id="rId42"/>
    <p:sldId id="1496" r:id="rId43"/>
    <p:sldId id="1497" r:id="rId44"/>
    <p:sldId id="1522" r:id="rId45"/>
    <p:sldId id="1523" r:id="rId46"/>
    <p:sldId id="1524" r:id="rId47"/>
    <p:sldId id="1525" r:id="rId48"/>
    <p:sldId id="1498" r:id="rId49"/>
    <p:sldId id="1499" r:id="rId50"/>
    <p:sldId id="1526" r:id="rId51"/>
    <p:sldId id="1530" r:id="rId52"/>
    <p:sldId id="1531" r:id="rId53"/>
    <p:sldId id="1532" r:id="rId54"/>
    <p:sldId id="1500" r:id="rId55"/>
    <p:sldId id="1501" r:id="rId56"/>
    <p:sldId id="1533" r:id="rId57"/>
    <p:sldId id="1535" r:id="rId58"/>
    <p:sldId id="1544" r:id="rId59"/>
    <p:sldId id="1545" r:id="rId60"/>
    <p:sldId id="1502" r:id="rId61"/>
    <p:sldId id="1503" r:id="rId62"/>
    <p:sldId id="1546" r:id="rId63"/>
    <p:sldId id="1504" r:id="rId64"/>
    <p:sldId id="1505" r:id="rId65"/>
    <p:sldId id="1539" r:id="rId66"/>
    <p:sldId id="1540" r:id="rId67"/>
    <p:sldId id="1506" r:id="rId68"/>
    <p:sldId id="1507" r:id="rId69"/>
    <p:sldId id="1541" r:id="rId70"/>
    <p:sldId id="1542" r:id="rId71"/>
    <p:sldId id="1543" r:id="rId72"/>
    <p:sldId id="1508" r:id="rId73"/>
    <p:sldId id="1527" r:id="rId74"/>
    <p:sldId id="1528" r:id="rId75"/>
    <p:sldId id="1534" r:id="rId76"/>
    <p:sldId id="1536" r:id="rId77"/>
    <p:sldId id="1537" r:id="rId78"/>
    <p:sldId id="1538" r:id="rId79"/>
    <p:sldId id="356" r:id="rId80"/>
    <p:sldId id="1424" r:id="rId81"/>
    <p:sldId id="1390" r:id="rId82"/>
    <p:sldId id="997" r:id="rId83"/>
    <p:sldId id="362" r:id="rId84"/>
    <p:sldId id="1494" r:id="rId85"/>
    <p:sldId id="1034" r:id="rId86"/>
    <p:sldId id="323" r:id="rId8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1C6B6-C7CD-4B50-9CF6-479980899DB7}" v="234" dt="2025-03-11T17:22:22.6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95" Type="http://schemas.microsoft.com/office/2015/10/relationships/revisionInfo" Target="revisionInfo.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pChg chg="mod">
          <ac:chgData name="Alfred Asterjadhi" userId="39de57b9-85c0-4fd1-aaac-8ca2b6560ad0" providerId="ADAL" clId="{725E7BBE-1CAB-400E-B89D-DEE5CF5D1E60}" dt="2025-02-01T01:46:12.080" v="799" actId="313"/>
          <ac:spMkLst>
            <pc:docMk/>
            <pc:sldMk cId="0" sldId="256"/>
            <ac:spMk id="6" creationId="{00000000-0000-0000-0000-000000000000}"/>
          </ac:spMkLst>
        </pc:spChg>
        <pc:spChg chg="mod">
          <ac:chgData name="Alfred Asterjadhi" userId="39de57b9-85c0-4fd1-aaac-8ca2b6560ad0" providerId="ADAL" clId="{725E7BBE-1CAB-400E-B89D-DEE5CF5D1E60}" dt="2025-02-01T00:19:26.980" v="19" actId="20577"/>
          <ac:spMkLst>
            <pc:docMk/>
            <pc:sldMk cId="0" sldId="256"/>
            <ac:spMk id="3073" creationId="{00000000-0000-0000-0000-000000000000}"/>
          </ac:spMkLst>
        </pc:spChg>
        <pc:spChg chg="mod">
          <ac:chgData name="Alfred Asterjadhi" userId="39de57b9-85c0-4fd1-aaac-8ca2b6560ad0" providerId="ADAL" clId="{725E7BBE-1CAB-400E-B89D-DEE5CF5D1E60}" dt="2025-02-01T00:19:33.335" v="22" actId="6549"/>
          <ac:spMkLst>
            <pc:docMk/>
            <pc:sldMk cId="0" sldId="256"/>
            <ac:spMk id="3074" creationId="{00000000-0000-0000-0000-000000000000}"/>
          </ac:spMkLst>
        </pc:spChg>
      </pc:sldChg>
      <pc:sldChg chg="modSp mod">
        <pc:chgData name="Alfred Asterjadhi" userId="39de57b9-85c0-4fd1-aaac-8ca2b6560ad0" providerId="ADAL" clId="{725E7BBE-1CAB-400E-B89D-DEE5CF5D1E60}" dt="2025-02-01T01:46:12.616" v="800" actId="313"/>
        <pc:sldMkLst>
          <pc:docMk/>
          <pc:sldMk cId="0" sldId="257"/>
        </pc:sldMkLst>
        <pc:spChg chg="mod">
          <ac:chgData name="Alfred Asterjadhi" userId="39de57b9-85c0-4fd1-aaac-8ca2b6560ad0" providerId="ADAL" clId="{725E7BBE-1CAB-400E-B89D-DEE5CF5D1E60}" dt="2025-02-01T01:46:12.616" v="800" actId="313"/>
          <ac:spMkLst>
            <pc:docMk/>
            <pc:sldMk cId="0" sldId="257"/>
            <ac:spMk id="7" creationId="{4565958B-DD30-4EE7-AF20-DC550898176B}"/>
          </ac:spMkLst>
        </pc:spChg>
        <pc:spChg chg="mod">
          <ac:chgData name="Alfred Asterjadhi" userId="39de57b9-85c0-4fd1-aaac-8ca2b6560ad0" providerId="ADAL" clId="{725E7BBE-1CAB-400E-B89D-DEE5CF5D1E60}" dt="2025-02-01T00:21:01.430" v="76" actId="20577"/>
          <ac:spMkLst>
            <pc:docMk/>
            <pc:sldMk cId="0" sldId="257"/>
            <ac:spMk id="4098" creationId="{00000000-0000-0000-0000-000000000000}"/>
          </ac:spMkLst>
        </pc:spChg>
      </pc:sldChg>
      <pc:sldChg chg="modSp mod">
        <pc:chgData name="Alfred Asterjadhi" userId="39de57b9-85c0-4fd1-aaac-8ca2b6560ad0" providerId="ADAL" clId="{725E7BBE-1CAB-400E-B89D-DEE5CF5D1E60}" dt="2025-02-01T01:46:13.828" v="802" actId="313"/>
        <pc:sldMkLst>
          <pc:docMk/>
          <pc:sldMk cId="3254182675" sldId="258"/>
        </pc:sldMkLst>
        <pc:spChg chg="mod">
          <ac:chgData name="Alfred Asterjadhi" userId="39de57b9-85c0-4fd1-aaac-8ca2b6560ad0" providerId="ADAL" clId="{725E7BBE-1CAB-400E-B89D-DEE5CF5D1E60}" dt="2025-02-01T01:46:13.828" v="802" actId="313"/>
          <ac:spMkLst>
            <pc:docMk/>
            <pc:sldMk cId="3254182675" sldId="258"/>
            <ac:spMk id="7" creationId="{4F62ADF5-BC8B-4EF4-B4E8-C355611EECFF}"/>
          </ac:spMkLst>
        </pc:spChg>
      </pc:sldChg>
      <pc:sldChg chg="modSp mod">
        <pc:chgData name="Alfred Asterjadhi" userId="39de57b9-85c0-4fd1-aaac-8ca2b6560ad0" providerId="ADAL" clId="{725E7BBE-1CAB-400E-B89D-DEE5CF5D1E60}" dt="2025-02-01T01:46:14.857" v="804" actId="313"/>
        <pc:sldMkLst>
          <pc:docMk/>
          <pc:sldMk cId="3136880362" sldId="260"/>
        </pc:sldMkLst>
        <pc:spChg chg="mod">
          <ac:chgData name="Alfred Asterjadhi" userId="39de57b9-85c0-4fd1-aaac-8ca2b6560ad0" providerId="ADAL" clId="{725E7BBE-1CAB-400E-B89D-DEE5CF5D1E60}" dt="2025-02-01T01:46:14.857" v="804" actId="313"/>
          <ac:spMkLst>
            <pc:docMk/>
            <pc:sldMk cId="3136880362" sldId="260"/>
            <ac:spMk id="7" creationId="{733EE7F5-4D25-4915-8021-FD9EE23E2C32}"/>
          </ac:spMkLst>
        </pc:spChg>
      </pc:sldChg>
      <pc:sldChg chg="modSp mod">
        <pc:chgData name="Alfred Asterjadhi" userId="39de57b9-85c0-4fd1-aaac-8ca2b6560ad0" providerId="ADAL" clId="{725E7BBE-1CAB-400E-B89D-DEE5CF5D1E60}" dt="2025-02-01T01:46:15.602" v="806" actId="313"/>
        <pc:sldMkLst>
          <pc:docMk/>
          <pc:sldMk cId="1676196551" sldId="261"/>
        </pc:sldMkLst>
        <pc:spChg chg="mod">
          <ac:chgData name="Alfred Asterjadhi" userId="39de57b9-85c0-4fd1-aaac-8ca2b6560ad0" providerId="ADAL" clId="{725E7BBE-1CAB-400E-B89D-DEE5CF5D1E60}" dt="2025-02-01T01:46:15.602" v="806" actId="313"/>
          <ac:spMkLst>
            <pc:docMk/>
            <pc:sldMk cId="1676196551" sldId="261"/>
            <ac:spMk id="7" creationId="{0A0F1EBF-63A8-4C75-8DB7-0D8CD44D0896}"/>
          </ac:spMkLst>
        </pc:spChg>
      </pc:sldChg>
      <pc:sldChg chg="modSp mod">
        <pc:chgData name="Alfred Asterjadhi" userId="39de57b9-85c0-4fd1-aaac-8ca2b6560ad0" providerId="ADAL" clId="{725E7BBE-1CAB-400E-B89D-DEE5CF5D1E60}" dt="2025-02-01T01:46:15.964" v="807" actId="313"/>
        <pc:sldMkLst>
          <pc:docMk/>
          <pc:sldMk cId="2927177891" sldId="263"/>
        </pc:sldMkLst>
        <pc:spChg chg="mod">
          <ac:chgData name="Alfred Asterjadhi" userId="39de57b9-85c0-4fd1-aaac-8ca2b6560ad0" providerId="ADAL" clId="{725E7BBE-1CAB-400E-B89D-DEE5CF5D1E60}" dt="2025-02-01T01:46:15.964" v="807" actId="313"/>
          <ac:spMkLst>
            <pc:docMk/>
            <pc:sldMk cId="2927177891" sldId="263"/>
            <ac:spMk id="9" creationId="{4BB4CFD1-21C6-467E-AB6E-3577A473F86D}"/>
          </ac:spMkLst>
        </pc:spChg>
      </pc:sldChg>
      <pc:sldChg chg="modSp mod">
        <pc:chgData name="Alfred Asterjadhi" userId="39de57b9-85c0-4fd1-aaac-8ca2b6560ad0" providerId="ADAL" clId="{725E7BBE-1CAB-400E-B89D-DEE5CF5D1E60}" dt="2025-02-01T01:46:16.321" v="808" actId="313"/>
        <pc:sldMkLst>
          <pc:docMk/>
          <pc:sldMk cId="4277600907" sldId="264"/>
        </pc:sldMkLst>
        <pc:spChg chg="mod">
          <ac:chgData name="Alfred Asterjadhi" userId="39de57b9-85c0-4fd1-aaac-8ca2b6560ad0" providerId="ADAL" clId="{725E7BBE-1CAB-400E-B89D-DEE5CF5D1E60}" dt="2025-02-01T01:46:16.321" v="808" actId="313"/>
          <ac:spMkLst>
            <pc:docMk/>
            <pc:sldMk cId="4277600907" sldId="264"/>
            <ac:spMk id="8" creationId="{B2C4C695-AFB3-4956-B721-DB0805BA0685}"/>
          </ac:spMkLst>
        </pc:spChg>
      </pc:sldChg>
      <pc:sldChg chg="modSp mod">
        <pc:chgData name="Alfred Asterjadhi" userId="39de57b9-85c0-4fd1-aaac-8ca2b6560ad0" providerId="ADAL" clId="{725E7BBE-1CAB-400E-B89D-DEE5CF5D1E60}" dt="2025-02-01T01:46:16.620" v="809" actId="313"/>
        <pc:sldMkLst>
          <pc:docMk/>
          <pc:sldMk cId="2436815634" sldId="265"/>
        </pc:sldMkLst>
        <pc:spChg chg="mod">
          <ac:chgData name="Alfred Asterjadhi" userId="39de57b9-85c0-4fd1-aaac-8ca2b6560ad0" providerId="ADAL" clId="{725E7BBE-1CAB-400E-B89D-DEE5CF5D1E60}" dt="2025-02-01T01:46:16.620" v="809" actId="313"/>
          <ac:spMkLst>
            <pc:docMk/>
            <pc:sldMk cId="2436815634" sldId="265"/>
            <ac:spMk id="9" creationId="{535943CE-0A57-43F4-9844-46B4091CBC16}"/>
          </ac:spMkLst>
        </pc:spChg>
      </pc:sldChg>
      <pc:sldChg chg="modSp mod">
        <pc:chgData name="Alfred Asterjadhi" userId="39de57b9-85c0-4fd1-aaac-8ca2b6560ad0" providerId="ADAL" clId="{725E7BBE-1CAB-400E-B89D-DEE5CF5D1E60}" dt="2025-02-01T01:46:16.935" v="810" actId="313"/>
        <pc:sldMkLst>
          <pc:docMk/>
          <pc:sldMk cId="2400177835" sldId="266"/>
        </pc:sldMkLst>
        <pc:spChg chg="mod">
          <ac:chgData name="Alfred Asterjadhi" userId="39de57b9-85c0-4fd1-aaac-8ca2b6560ad0" providerId="ADAL" clId="{725E7BBE-1CAB-400E-B89D-DEE5CF5D1E60}" dt="2025-02-01T01:46:16.935" v="810" actId="313"/>
          <ac:spMkLst>
            <pc:docMk/>
            <pc:sldMk cId="2400177835" sldId="266"/>
            <ac:spMk id="8" creationId="{C5505616-1CE2-43B4-878B-31634EEB6CA7}"/>
          </ac:spMkLst>
        </pc:spChg>
      </pc:sldChg>
      <pc:sldChg chg="modSp mod">
        <pc:chgData name="Alfred Asterjadhi" userId="39de57b9-85c0-4fd1-aaac-8ca2b6560ad0" providerId="ADAL" clId="{725E7BBE-1CAB-400E-B89D-DEE5CF5D1E60}" dt="2025-02-01T01:46:32.560" v="817" actId="313"/>
        <pc:sldMkLst>
          <pc:docMk/>
          <pc:sldMk cId="132832093" sldId="267"/>
        </pc:sldMkLst>
        <pc:spChg chg="mod">
          <ac:chgData name="Alfred Asterjadhi" userId="39de57b9-85c0-4fd1-aaac-8ca2b6560ad0" providerId="ADAL" clId="{725E7BBE-1CAB-400E-B89D-DEE5CF5D1E60}" dt="2025-02-01T01:46:24.820" v="816" actId="313"/>
          <ac:spMkLst>
            <pc:docMk/>
            <pc:sldMk cId="132832093" sldId="267"/>
            <ac:spMk id="3" creationId="{00000000-0000-0000-0000-000000000000}"/>
          </ac:spMkLst>
        </pc:spChg>
        <pc:spChg chg="mod">
          <ac:chgData name="Alfred Asterjadhi" userId="39de57b9-85c0-4fd1-aaac-8ca2b6560ad0" providerId="ADAL" clId="{725E7BBE-1CAB-400E-B89D-DEE5CF5D1E60}" dt="2025-02-01T01:46:32.560" v="817" actId="313"/>
          <ac:spMkLst>
            <pc:docMk/>
            <pc:sldMk cId="132832093" sldId="267"/>
            <ac:spMk id="7" creationId="{C00CAC69-BF6D-4936-9CE0-D96F88ACD748}"/>
          </ac:spMkLst>
        </pc:spChg>
      </pc:sldChg>
      <pc:sldChg chg="modSp mod">
        <pc:chgData name="Alfred Asterjadhi" userId="39de57b9-85c0-4fd1-aaac-8ca2b6560ad0" providerId="ADAL" clId="{725E7BBE-1CAB-400E-B89D-DEE5CF5D1E60}" dt="2025-02-03T18:15:18.592" v="858" actId="207"/>
        <pc:sldMkLst>
          <pc:docMk/>
          <pc:sldMk cId="3976818858" sldId="269"/>
        </pc:sldMkLst>
        <pc:spChg chg="mod">
          <ac:chgData name="Alfred Asterjadhi" userId="39de57b9-85c0-4fd1-aaac-8ca2b6560ad0" providerId="ADAL" clId="{725E7BBE-1CAB-400E-B89D-DEE5CF5D1E60}" dt="2025-02-01T01:46:38.473" v="819" actId="313"/>
          <ac:spMkLst>
            <pc:docMk/>
            <pc:sldMk cId="3976818858" sldId="269"/>
            <ac:spMk id="6" creationId="{00000000-0000-0000-0000-000000000000}"/>
          </ac:spMkLst>
        </pc:spChg>
        <pc:graphicFrameChg chg="mod modGraphic">
          <ac:chgData name="Alfred Asterjadhi" userId="39de57b9-85c0-4fd1-aaac-8ca2b6560ad0" providerId="ADAL" clId="{725E7BBE-1CAB-400E-B89D-DEE5CF5D1E60}" dt="2025-02-03T18:15:18.592" v="858"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25E7BBE-1CAB-400E-B89D-DEE5CF5D1E60}" dt="2025-02-01T01:46:17.240" v="811" actId="313"/>
        <pc:sldMkLst>
          <pc:docMk/>
          <pc:sldMk cId="3387863760" sldId="270"/>
        </pc:sldMkLst>
        <pc:spChg chg="mod">
          <ac:chgData name="Alfred Asterjadhi" userId="39de57b9-85c0-4fd1-aaac-8ca2b6560ad0" providerId="ADAL" clId="{725E7BBE-1CAB-400E-B89D-DEE5CF5D1E60}" dt="2025-02-01T01:46:17.240" v="811" actId="313"/>
          <ac:spMkLst>
            <pc:docMk/>
            <pc:sldMk cId="3387863760" sldId="270"/>
            <ac:spMk id="8" creationId="{B1C9D975-9B89-429E-A2AD-175C2CE0D83A}"/>
          </ac:spMkLst>
        </pc:spChg>
      </pc:sldChg>
      <pc:sldChg chg="modSp mod">
        <pc:chgData name="Alfred Asterjadhi" userId="39de57b9-85c0-4fd1-aaac-8ca2b6560ad0" providerId="ADAL" clId="{725E7BBE-1CAB-400E-B89D-DEE5CF5D1E60}" dt="2025-02-03T18:15:14.429" v="857" actId="207"/>
        <pc:sldMkLst>
          <pc:docMk/>
          <pc:sldMk cId="2243228416" sldId="299"/>
        </pc:sldMkLst>
        <pc:spChg chg="mod">
          <ac:chgData name="Alfred Asterjadhi" userId="39de57b9-85c0-4fd1-aaac-8ca2b6560ad0" providerId="ADAL" clId="{725E7BBE-1CAB-400E-B89D-DEE5CF5D1E60}" dt="2025-02-03T18:15:14.429" v="857" actId="207"/>
          <ac:spMkLst>
            <pc:docMk/>
            <pc:sldMk cId="2243228416" sldId="299"/>
            <ac:spMk id="3" creationId="{3857177C-4F12-41D1-AB93-6925069E5DB9}"/>
          </ac:spMkLst>
        </pc:spChg>
        <pc:spChg chg="mod">
          <ac:chgData name="Alfred Asterjadhi" userId="39de57b9-85c0-4fd1-aaac-8ca2b6560ad0" providerId="ADAL" clId="{725E7BBE-1CAB-400E-B89D-DEE5CF5D1E60}" dt="2025-02-01T01:46:37.609" v="818" actId="313"/>
          <ac:spMkLst>
            <pc:docMk/>
            <pc:sldMk cId="2243228416" sldId="299"/>
            <ac:spMk id="8" creationId="{ADA0A8BA-AA59-4AB6-9BD0-89E3B2E275F5}"/>
          </ac:spMkLst>
        </pc:spChg>
        <pc:spChg chg="mod">
          <ac:chgData name="Alfred Asterjadhi" userId="39de57b9-85c0-4fd1-aaac-8ca2b6560ad0" providerId="ADAL" clId="{725E7BBE-1CAB-400E-B89D-DEE5CF5D1E60}" dt="2025-02-01T00:27:59.170" v="228" actId="20577"/>
          <ac:spMkLst>
            <pc:docMk/>
            <pc:sldMk cId="2243228416" sldId="299"/>
            <ac:spMk id="17" creationId="{442A1050-6527-4B2E-A943-E125D6B48B52}"/>
          </ac:spMkLst>
        </pc:spChg>
      </pc:sldChg>
      <pc:sldChg chg="modSp mod">
        <pc:chgData name="Alfred Asterjadhi" userId="39de57b9-85c0-4fd1-aaac-8ca2b6560ad0" providerId="ADAL" clId="{725E7BBE-1CAB-400E-B89D-DEE5CF5D1E60}" dt="2025-02-01T01:46:59.505" v="850" actId="313"/>
        <pc:sldMkLst>
          <pc:docMk/>
          <pc:sldMk cId="1677969607" sldId="323"/>
        </pc:sldMkLst>
        <pc:spChg chg="mod">
          <ac:chgData name="Alfred Asterjadhi" userId="39de57b9-85c0-4fd1-aaac-8ca2b6560ad0" providerId="ADAL" clId="{725E7BBE-1CAB-400E-B89D-DEE5CF5D1E60}" dt="2025-02-01T01:46:59.505" v="850" actId="313"/>
          <ac:spMkLst>
            <pc:docMk/>
            <pc:sldMk cId="1677969607" sldId="323"/>
            <ac:spMk id="7" creationId="{247ADCDE-7164-400D-8B27-4BAED4FE7810}"/>
          </ac:spMkLst>
        </pc:spChg>
      </pc:sldChg>
      <pc:sldChg chg="modSp mod">
        <pc:chgData name="Alfred Asterjadhi" userId="39de57b9-85c0-4fd1-aaac-8ca2b6560ad0" providerId="ADAL" clId="{725E7BBE-1CAB-400E-B89D-DEE5CF5D1E60}" dt="2025-02-01T01:46:15.240" v="805" actId="313"/>
        <pc:sldMkLst>
          <pc:docMk/>
          <pc:sldMk cId="1908471061" sldId="328"/>
        </pc:sldMkLst>
        <pc:spChg chg="mod">
          <ac:chgData name="Alfred Asterjadhi" userId="39de57b9-85c0-4fd1-aaac-8ca2b6560ad0" providerId="ADAL" clId="{725E7BBE-1CAB-400E-B89D-DEE5CF5D1E60}" dt="2025-02-01T01:46:15.240" v="805" actId="313"/>
          <ac:spMkLst>
            <pc:docMk/>
            <pc:sldMk cId="1908471061" sldId="328"/>
            <ac:spMk id="6" creationId="{FCA6EDD1-4720-45B9-8B18-08C7AF47C492}"/>
          </ac:spMkLst>
        </pc:spChg>
      </pc:sldChg>
      <pc:sldChg chg="modSp mod">
        <pc:chgData name="Alfred Asterjadhi" userId="39de57b9-85c0-4fd1-aaac-8ca2b6560ad0" providerId="ADAL" clId="{725E7BBE-1CAB-400E-B89D-DEE5CF5D1E60}" dt="2025-02-01T01:46:17.555" v="812" actId="313"/>
        <pc:sldMkLst>
          <pc:docMk/>
          <pc:sldMk cId="15571502" sldId="330"/>
        </pc:sldMkLst>
        <pc:spChg chg="mod">
          <ac:chgData name="Alfred Asterjadhi" userId="39de57b9-85c0-4fd1-aaac-8ca2b6560ad0" providerId="ADAL" clId="{725E7BBE-1CAB-400E-B89D-DEE5CF5D1E60}" dt="2025-02-01T01:46:17.555" v="812" actId="313"/>
          <ac:spMkLst>
            <pc:docMk/>
            <pc:sldMk cId="15571502" sldId="330"/>
            <ac:spMk id="6" creationId="{5C48BDE3-7807-417F-A4F1-5356D38590CA}"/>
          </ac:spMkLst>
        </pc:spChg>
      </pc:sldChg>
      <pc:sldChg chg="modSp mod">
        <pc:chgData name="Alfred Asterjadhi" userId="39de57b9-85c0-4fd1-aaac-8ca2b6560ad0" providerId="ADAL" clId="{725E7BBE-1CAB-400E-B89D-DEE5CF5D1E60}" dt="2025-02-01T01:46:17.854" v="813" actId="313"/>
        <pc:sldMkLst>
          <pc:docMk/>
          <pc:sldMk cId="3200711991" sldId="331"/>
        </pc:sldMkLst>
        <pc:spChg chg="mod">
          <ac:chgData name="Alfred Asterjadhi" userId="39de57b9-85c0-4fd1-aaac-8ca2b6560ad0" providerId="ADAL" clId="{725E7BBE-1CAB-400E-B89D-DEE5CF5D1E60}" dt="2025-02-01T01:46:17.854" v="813" actId="313"/>
          <ac:spMkLst>
            <pc:docMk/>
            <pc:sldMk cId="3200711991" sldId="331"/>
            <ac:spMk id="6" creationId="{C3BF5992-FFFD-4B64-900D-0590BA3C03CE}"/>
          </ac:spMkLst>
        </pc:spChg>
      </pc:sldChg>
      <pc:sldChg chg="modSp mod">
        <pc:chgData name="Alfred Asterjadhi" userId="39de57b9-85c0-4fd1-aaac-8ca2b6560ad0" providerId="ADAL" clId="{725E7BBE-1CAB-400E-B89D-DEE5CF5D1E60}" dt="2025-02-01T01:46:18.154" v="814" actId="313"/>
        <pc:sldMkLst>
          <pc:docMk/>
          <pc:sldMk cId="2409609221" sldId="332"/>
        </pc:sldMkLst>
        <pc:spChg chg="mod">
          <ac:chgData name="Alfred Asterjadhi" userId="39de57b9-85c0-4fd1-aaac-8ca2b6560ad0" providerId="ADAL" clId="{725E7BBE-1CAB-400E-B89D-DEE5CF5D1E60}" dt="2025-02-01T01:46:18.154" v="814" actId="313"/>
          <ac:spMkLst>
            <pc:docMk/>
            <pc:sldMk cId="2409609221" sldId="332"/>
            <ac:spMk id="6" creationId="{2B4D6F20-084B-4EE9-AD6D-290838010348}"/>
          </ac:spMkLst>
        </pc:spChg>
      </pc:sldChg>
      <pc:sldChg chg="modSp mod">
        <pc:chgData name="Alfred Asterjadhi" userId="39de57b9-85c0-4fd1-aaac-8ca2b6560ad0" providerId="ADAL" clId="{725E7BBE-1CAB-400E-B89D-DEE5CF5D1E60}" dt="2025-02-01T01:46:13.384" v="801" actId="313"/>
        <pc:sldMkLst>
          <pc:docMk/>
          <pc:sldMk cId="3843208451" sldId="333"/>
        </pc:sldMkLst>
        <pc:spChg chg="mod">
          <ac:chgData name="Alfred Asterjadhi" userId="39de57b9-85c0-4fd1-aaac-8ca2b6560ad0" providerId="ADAL" clId="{725E7BBE-1CAB-400E-B89D-DEE5CF5D1E60}" dt="2025-02-01T01:08:02.947" v="798"/>
          <ac:spMkLst>
            <pc:docMk/>
            <pc:sldMk cId="3843208451" sldId="333"/>
            <ac:spMk id="2" creationId="{1790C6A9-20C4-440F-BC51-97DC4C9B7E71}"/>
          </ac:spMkLst>
        </pc:spChg>
        <pc:spChg chg="mod">
          <ac:chgData name="Alfred Asterjadhi" userId="39de57b9-85c0-4fd1-aaac-8ca2b6560ad0" providerId="ADAL" clId="{725E7BBE-1CAB-400E-B89D-DEE5CF5D1E60}" dt="2025-02-01T01:07:55.477" v="797" actId="404"/>
          <ac:spMkLst>
            <pc:docMk/>
            <pc:sldMk cId="3843208451" sldId="333"/>
            <ac:spMk id="3" creationId="{918D7AE7-F661-4AD4-9210-88B6E5699ED9}"/>
          </ac:spMkLst>
        </pc:spChg>
        <pc:spChg chg="mod">
          <ac:chgData name="Alfred Asterjadhi" userId="39de57b9-85c0-4fd1-aaac-8ca2b6560ad0" providerId="ADAL" clId="{725E7BBE-1CAB-400E-B89D-DEE5CF5D1E60}" dt="2025-02-01T01:46:13.384" v="801" actId="313"/>
          <ac:spMkLst>
            <pc:docMk/>
            <pc:sldMk cId="3843208451" sldId="333"/>
            <ac:spMk id="6" creationId="{A8221584-6364-48AC-B1C3-833137C81726}"/>
          </ac:spMkLst>
        </pc:spChg>
      </pc:sldChg>
      <pc:sldChg chg="modSp mod">
        <pc:chgData name="Alfred Asterjadhi" userId="39de57b9-85c0-4fd1-aaac-8ca2b6560ad0" providerId="ADAL" clId="{725E7BBE-1CAB-400E-B89D-DEE5CF5D1E60}" dt="2025-02-01T01:46:14.249" v="803" actId="313"/>
        <pc:sldMkLst>
          <pc:docMk/>
          <pc:sldMk cId="3977221359" sldId="340"/>
        </pc:sldMkLst>
        <pc:spChg chg="mod">
          <ac:chgData name="Alfred Asterjadhi" userId="39de57b9-85c0-4fd1-aaac-8ca2b6560ad0" providerId="ADAL" clId="{725E7BBE-1CAB-400E-B89D-DEE5CF5D1E60}" dt="2025-02-01T01:46:14.249" v="803" actId="313"/>
          <ac:spMkLst>
            <pc:docMk/>
            <pc:sldMk cId="3977221359" sldId="340"/>
            <ac:spMk id="6" creationId="{BC264D22-EE96-4B0F-90AA-B4358FF19246}"/>
          </ac:spMkLst>
        </pc:spChg>
      </pc:sldChg>
      <pc:sldChg chg="modSp mod">
        <pc:chgData name="Alfred Asterjadhi" userId="39de57b9-85c0-4fd1-aaac-8ca2b6560ad0" providerId="ADAL" clId="{725E7BBE-1CAB-400E-B89D-DEE5CF5D1E60}" dt="2025-02-01T01:46:54.504" v="843" actId="313"/>
        <pc:sldMkLst>
          <pc:docMk/>
          <pc:sldMk cId="3930036297" sldId="356"/>
        </pc:sldMkLst>
        <pc:spChg chg="mod">
          <ac:chgData name="Alfred Asterjadhi" userId="39de57b9-85c0-4fd1-aaac-8ca2b6560ad0" providerId="ADAL" clId="{725E7BBE-1CAB-400E-B89D-DEE5CF5D1E60}" dt="2025-02-01T00:40:32.745" v="757" actId="20577"/>
          <ac:spMkLst>
            <pc:docMk/>
            <pc:sldMk cId="3930036297" sldId="356"/>
            <ac:spMk id="3" creationId="{DFB0BA47-D7B6-4F95-932E-A7AA615BC440}"/>
          </ac:spMkLst>
        </pc:spChg>
        <pc:spChg chg="mod">
          <ac:chgData name="Alfred Asterjadhi" userId="39de57b9-85c0-4fd1-aaac-8ca2b6560ad0" providerId="ADAL" clId="{725E7BBE-1CAB-400E-B89D-DEE5CF5D1E60}" dt="2025-02-01T01:46:54.504" v="843" actId="313"/>
          <ac:spMkLst>
            <pc:docMk/>
            <pc:sldMk cId="3930036297" sldId="356"/>
            <ac:spMk id="6" creationId="{974B2026-97FB-40D2-8F22-7E6D319B4EA2}"/>
          </ac:spMkLst>
        </pc:spChg>
      </pc:sldChg>
      <pc:sldChg chg="modSp mod">
        <pc:chgData name="Alfred Asterjadhi" userId="39de57b9-85c0-4fd1-aaac-8ca2b6560ad0" providerId="ADAL" clId="{725E7BBE-1CAB-400E-B89D-DEE5CF5D1E60}" dt="2025-02-01T01:46:56.970" v="847" actId="313"/>
        <pc:sldMkLst>
          <pc:docMk/>
          <pc:sldMk cId="3576977642" sldId="362"/>
        </pc:sldMkLst>
        <pc:spChg chg="mod">
          <ac:chgData name="Alfred Asterjadhi" userId="39de57b9-85c0-4fd1-aaac-8ca2b6560ad0" providerId="ADAL" clId="{725E7BBE-1CAB-400E-B89D-DEE5CF5D1E60}" dt="2025-02-01T01:46:56.970" v="847" actId="313"/>
          <ac:spMkLst>
            <pc:docMk/>
            <pc:sldMk cId="3576977642" sldId="362"/>
            <ac:spMk id="6" creationId="{3DD21102-AAEB-13F6-15EC-3CBBC04B5637}"/>
          </ac:spMkLst>
        </pc:spChg>
      </pc:sldChg>
      <pc:sldChg chg="modSp mod">
        <pc:chgData name="Alfred Asterjadhi" userId="39de57b9-85c0-4fd1-aaac-8ca2b6560ad0" providerId="ADAL" clId="{725E7BBE-1CAB-400E-B89D-DEE5CF5D1E60}" dt="2025-02-01T01:46:56.363" v="846" actId="313"/>
        <pc:sldMkLst>
          <pc:docMk/>
          <pc:sldMk cId="3140364693" sldId="997"/>
        </pc:sldMkLst>
        <pc:spChg chg="mod">
          <ac:chgData name="Alfred Asterjadhi" userId="39de57b9-85c0-4fd1-aaac-8ca2b6560ad0" providerId="ADAL" clId="{725E7BBE-1CAB-400E-B89D-DEE5CF5D1E60}" dt="2025-02-01T01:46:56.363" v="846" actId="313"/>
          <ac:spMkLst>
            <pc:docMk/>
            <pc:sldMk cId="3140364693" sldId="997"/>
            <ac:spMk id="6" creationId="{29CFE1A9-332B-2B06-C330-B9EB4742F3D1}"/>
          </ac:spMkLst>
        </pc:spChg>
        <pc:spChg chg="mod">
          <ac:chgData name="Alfred Asterjadhi" userId="39de57b9-85c0-4fd1-aaac-8ca2b6560ad0" providerId="ADAL" clId="{725E7BBE-1CAB-400E-B89D-DEE5CF5D1E60}" dt="2025-02-01T00:41:01.215" v="775" actId="20577"/>
          <ac:spMkLst>
            <pc:docMk/>
            <pc:sldMk cId="3140364693" sldId="997"/>
            <ac:spMk id="10" creationId="{EB52D2D2-009E-ACA9-1D70-D047BF62B565}"/>
          </ac:spMkLst>
        </pc:spChg>
      </pc:sldChg>
      <pc:sldChg chg="modSp mod">
        <pc:chgData name="Alfred Asterjadhi" userId="39de57b9-85c0-4fd1-aaac-8ca2b6560ad0" providerId="ADAL" clId="{725E7BBE-1CAB-400E-B89D-DEE5CF5D1E60}" dt="2025-02-01T01:46:45.338" v="825" actId="313"/>
        <pc:sldMkLst>
          <pc:docMk/>
          <pc:sldMk cId="3233208257" sldId="1006"/>
        </pc:sldMkLst>
        <pc:spChg chg="mod">
          <ac:chgData name="Alfred Asterjadhi" userId="39de57b9-85c0-4fd1-aaac-8ca2b6560ad0" providerId="ADAL" clId="{725E7BBE-1CAB-400E-B89D-DEE5CF5D1E60}" dt="2025-02-01T00:31:33.931" v="292" actId="20577"/>
          <ac:spMkLst>
            <pc:docMk/>
            <pc:sldMk cId="3233208257" sldId="1006"/>
            <ac:spMk id="2" creationId="{4B5F0D0E-8BB7-48AB-9160-728B8B3399A2}"/>
          </ac:spMkLst>
        </pc:spChg>
        <pc:spChg chg="mod">
          <ac:chgData name="Alfred Asterjadhi" userId="39de57b9-85c0-4fd1-aaac-8ca2b6560ad0" providerId="ADAL" clId="{725E7BBE-1CAB-400E-B89D-DEE5CF5D1E60}" dt="2025-02-01T00:31:46.984" v="326" actId="20577"/>
          <ac:spMkLst>
            <pc:docMk/>
            <pc:sldMk cId="3233208257" sldId="1006"/>
            <ac:spMk id="3" creationId="{DFB0BA47-D7B6-4F95-932E-A7AA615BC440}"/>
          </ac:spMkLst>
        </pc:spChg>
        <pc:spChg chg="mod">
          <ac:chgData name="Alfred Asterjadhi" userId="39de57b9-85c0-4fd1-aaac-8ca2b6560ad0" providerId="ADAL" clId="{725E7BBE-1CAB-400E-B89D-DEE5CF5D1E60}" dt="2025-02-01T01:46:45.338" v="825" actId="313"/>
          <ac:spMkLst>
            <pc:docMk/>
            <pc:sldMk cId="3233208257" sldId="1006"/>
            <ac:spMk id="6" creationId="{974B2026-97FB-40D2-8F22-7E6D319B4EA2}"/>
          </ac:spMkLst>
        </pc:spChg>
      </pc:sldChg>
      <pc:sldChg chg="modSp mod">
        <pc:chgData name="Alfred Asterjadhi" userId="39de57b9-85c0-4fd1-aaac-8ca2b6560ad0" providerId="ADAL" clId="{725E7BBE-1CAB-400E-B89D-DEE5CF5D1E60}" dt="2025-02-01T01:46:47.026" v="827" actId="313"/>
        <pc:sldMkLst>
          <pc:docMk/>
          <pc:sldMk cId="4200130042" sldId="1023"/>
        </pc:sldMkLst>
        <pc:spChg chg="mod">
          <ac:chgData name="Alfred Asterjadhi" userId="39de57b9-85c0-4fd1-aaac-8ca2b6560ad0" providerId="ADAL" clId="{725E7BBE-1CAB-400E-B89D-DEE5CF5D1E60}" dt="2025-02-01T00:32:09.145" v="338" actId="20577"/>
          <ac:spMkLst>
            <pc:docMk/>
            <pc:sldMk cId="4200130042" sldId="1023"/>
            <ac:spMk id="2" creationId="{E693238A-5516-3253-124C-DCED3A7D9AE2}"/>
          </ac:spMkLst>
        </pc:spChg>
        <pc:spChg chg="mod">
          <ac:chgData name="Alfred Asterjadhi" userId="39de57b9-85c0-4fd1-aaac-8ca2b6560ad0" providerId="ADAL" clId="{725E7BBE-1CAB-400E-B89D-DEE5CF5D1E60}" dt="2025-02-01T00:33:55.240" v="462" actId="20577"/>
          <ac:spMkLst>
            <pc:docMk/>
            <pc:sldMk cId="4200130042" sldId="1023"/>
            <ac:spMk id="3" creationId="{2682080F-BC47-47A6-E6F4-7C70F67F48F8}"/>
          </ac:spMkLst>
        </pc:spChg>
        <pc:spChg chg="mod">
          <ac:chgData name="Alfred Asterjadhi" userId="39de57b9-85c0-4fd1-aaac-8ca2b6560ad0" providerId="ADAL" clId="{725E7BBE-1CAB-400E-B89D-DEE5CF5D1E60}" dt="2025-02-01T01:46:47.026" v="827" actId="313"/>
          <ac:spMkLst>
            <pc:docMk/>
            <pc:sldMk cId="4200130042" sldId="1023"/>
            <ac:spMk id="6" creationId="{C0CB183D-A74D-271D-9F71-7510119753C6}"/>
          </ac:spMkLst>
        </pc:spChg>
      </pc:sldChg>
      <pc:sldChg chg="modSp mod">
        <pc:chgData name="Alfred Asterjadhi" userId="39de57b9-85c0-4fd1-aaac-8ca2b6560ad0" providerId="ADAL" clId="{725E7BBE-1CAB-400E-B89D-DEE5CF5D1E60}" dt="2025-02-01T01:46:47.531" v="828" actId="313"/>
        <pc:sldMkLst>
          <pc:docMk/>
          <pc:sldMk cId="793576429" sldId="1024"/>
        </pc:sldMkLst>
        <pc:spChg chg="mod">
          <ac:chgData name="Alfred Asterjadhi" userId="39de57b9-85c0-4fd1-aaac-8ca2b6560ad0" providerId="ADAL" clId="{725E7BBE-1CAB-400E-B89D-DEE5CF5D1E60}" dt="2025-02-01T00:34:19.601" v="489" actId="20577"/>
          <ac:spMkLst>
            <pc:docMk/>
            <pc:sldMk cId="793576429" sldId="1024"/>
            <ac:spMk id="3" creationId="{E24D4002-4764-1FA7-1147-DE995417131A}"/>
          </ac:spMkLst>
        </pc:spChg>
        <pc:spChg chg="mod">
          <ac:chgData name="Alfred Asterjadhi" userId="39de57b9-85c0-4fd1-aaac-8ca2b6560ad0" providerId="ADAL" clId="{725E7BBE-1CAB-400E-B89D-DEE5CF5D1E60}" dt="2025-02-01T01:46:47.531" v="828" actId="313"/>
          <ac:spMkLst>
            <pc:docMk/>
            <pc:sldMk cId="793576429" sldId="1024"/>
            <ac:spMk id="6" creationId="{5B92EE59-C061-D8AD-02BE-EB12A707ABF5}"/>
          </ac:spMkLst>
        </pc:spChg>
      </pc:sldChg>
      <pc:sldChg chg="addSp delSp modSp mod chgLayout">
        <pc:chgData name="Alfred Asterjadhi" userId="39de57b9-85c0-4fd1-aaac-8ca2b6560ad0" providerId="ADAL" clId="{725E7BBE-1CAB-400E-B89D-DEE5CF5D1E60}" dt="2025-02-01T01:46:48.130" v="829" actId="313"/>
        <pc:sldMkLst>
          <pc:docMk/>
          <pc:sldMk cId="3287547131" sldId="1028"/>
        </pc:sldMkLst>
        <pc:spChg chg="mod ord">
          <ac:chgData name="Alfred Asterjadhi" userId="39de57b9-85c0-4fd1-aaac-8ca2b6560ad0" providerId="ADAL" clId="{725E7BBE-1CAB-400E-B89D-DEE5CF5D1E60}" dt="2025-02-01T00:34:35.668" v="493" actId="6264"/>
          <ac:spMkLst>
            <pc:docMk/>
            <pc:sldMk cId="3287547131" sldId="1028"/>
            <ac:spMk id="2" creationId="{9EF97F5A-CE7F-7BBA-0DB4-CF87B031E7D4}"/>
          </ac:spMkLst>
        </pc:spChg>
        <pc:spChg chg="mod ord">
          <ac:chgData name="Alfred Asterjadhi" userId="39de57b9-85c0-4fd1-aaac-8ca2b6560ad0" providerId="ADAL" clId="{725E7BBE-1CAB-400E-B89D-DEE5CF5D1E60}" dt="2025-02-01T00:34:35.668" v="493" actId="6264"/>
          <ac:spMkLst>
            <pc:docMk/>
            <pc:sldMk cId="3287547131" sldId="1028"/>
            <ac:spMk id="4" creationId="{8B684BB7-2D5A-055E-0295-767A7870AB10}"/>
          </ac:spMkLst>
        </pc:spChg>
        <pc:spChg chg="mod ord">
          <ac:chgData name="Alfred Asterjadhi" userId="39de57b9-85c0-4fd1-aaac-8ca2b6560ad0" providerId="ADAL" clId="{725E7BBE-1CAB-400E-B89D-DEE5CF5D1E60}" dt="2025-02-01T00:34:35.668" v="493" actId="6264"/>
          <ac:spMkLst>
            <pc:docMk/>
            <pc:sldMk cId="3287547131" sldId="1028"/>
            <ac:spMk id="5" creationId="{D3F03832-0357-D3F4-5D78-9AEED64EAC6F}"/>
          </ac:spMkLst>
        </pc:spChg>
        <pc:spChg chg="mod ord">
          <ac:chgData name="Alfred Asterjadhi" userId="39de57b9-85c0-4fd1-aaac-8ca2b6560ad0" providerId="ADAL" clId="{725E7BBE-1CAB-400E-B89D-DEE5CF5D1E60}" dt="2025-02-01T01:46:48.130" v="829" actId="313"/>
          <ac:spMkLst>
            <pc:docMk/>
            <pc:sldMk cId="3287547131" sldId="1028"/>
            <ac:spMk id="6" creationId="{EC77C5EB-E20F-F01E-703C-08282E47E7DA}"/>
          </ac:spMkLst>
        </pc:spChg>
        <pc:spChg chg="add mod ord">
          <ac:chgData name="Alfred Asterjadhi" userId="39de57b9-85c0-4fd1-aaac-8ca2b6560ad0" providerId="ADAL" clId="{725E7BBE-1CAB-400E-B89D-DEE5CF5D1E60}" dt="2025-02-01T00:34:35.668" v="493" actId="6264"/>
          <ac:spMkLst>
            <pc:docMk/>
            <pc:sldMk cId="3287547131" sldId="1028"/>
            <ac:spMk id="10" creationId="{ECAABE64-6954-EEB5-5034-D67FCAF8B892}"/>
          </ac:spMkLst>
        </pc:spChg>
      </pc:sldChg>
      <pc:sldChg chg="addSp delSp modSp mod chgLayout">
        <pc:chgData name="Alfred Asterjadhi" userId="39de57b9-85c0-4fd1-aaac-8ca2b6560ad0" providerId="ADAL" clId="{725E7BBE-1CAB-400E-B89D-DEE5CF5D1E60}" dt="2025-02-01T01:46:58.508" v="849" actId="313"/>
        <pc:sldMkLst>
          <pc:docMk/>
          <pc:sldMk cId="1865298196" sldId="1034"/>
        </pc:sldMkLst>
        <pc:spChg chg="mod ord">
          <ac:chgData name="Alfred Asterjadhi" userId="39de57b9-85c0-4fd1-aaac-8ca2b6560ad0" providerId="ADAL" clId="{725E7BBE-1CAB-400E-B89D-DEE5CF5D1E60}" dt="2025-02-01T00:41:18.382" v="781" actId="6264"/>
          <ac:spMkLst>
            <pc:docMk/>
            <pc:sldMk cId="1865298196" sldId="1034"/>
            <ac:spMk id="2" creationId="{0CD0357C-5349-AD40-1427-DDEE1C074C20}"/>
          </ac:spMkLst>
        </pc:spChg>
        <pc:spChg chg="mod ord">
          <ac:chgData name="Alfred Asterjadhi" userId="39de57b9-85c0-4fd1-aaac-8ca2b6560ad0" providerId="ADAL" clId="{725E7BBE-1CAB-400E-B89D-DEE5CF5D1E60}" dt="2025-02-01T00:41:18.382" v="781" actId="6264"/>
          <ac:spMkLst>
            <pc:docMk/>
            <pc:sldMk cId="1865298196" sldId="1034"/>
            <ac:spMk id="4" creationId="{3FA17E26-6C11-8EAD-8EAF-FA5A666E611B}"/>
          </ac:spMkLst>
        </pc:spChg>
        <pc:spChg chg="mod ord">
          <ac:chgData name="Alfred Asterjadhi" userId="39de57b9-85c0-4fd1-aaac-8ca2b6560ad0" providerId="ADAL" clId="{725E7BBE-1CAB-400E-B89D-DEE5CF5D1E60}" dt="2025-02-01T00:41:18.382" v="781" actId="6264"/>
          <ac:spMkLst>
            <pc:docMk/>
            <pc:sldMk cId="1865298196" sldId="1034"/>
            <ac:spMk id="5" creationId="{32A9649E-F81F-2F68-4850-9943ADECDAA4}"/>
          </ac:spMkLst>
        </pc:spChg>
        <pc:spChg chg="mod ord">
          <ac:chgData name="Alfred Asterjadhi" userId="39de57b9-85c0-4fd1-aaac-8ca2b6560ad0" providerId="ADAL" clId="{725E7BBE-1CAB-400E-B89D-DEE5CF5D1E60}" dt="2025-02-01T01:46:58.508" v="849" actId="313"/>
          <ac:spMkLst>
            <pc:docMk/>
            <pc:sldMk cId="1865298196" sldId="1034"/>
            <ac:spMk id="6" creationId="{BFAF1548-C7B4-5F83-BD76-F4E3BAAA36B8}"/>
          </ac:spMkLst>
        </pc:spChg>
        <pc:spChg chg="add mod ord">
          <ac:chgData name="Alfred Asterjadhi" userId="39de57b9-85c0-4fd1-aaac-8ca2b6560ad0" providerId="ADAL" clId="{725E7BBE-1CAB-400E-B89D-DEE5CF5D1E60}" dt="2025-02-01T00:41:18.382" v="781" actId="6264"/>
          <ac:spMkLst>
            <pc:docMk/>
            <pc:sldMk cId="1865298196" sldId="1034"/>
            <ac:spMk id="10" creationId="{D866D8C8-E576-DFDC-1BBA-6F3E14D8CE96}"/>
          </ac:spMkLst>
        </pc:spChg>
      </pc:sldChg>
      <pc:sldChg chg="modSp mod">
        <pc:chgData name="Alfred Asterjadhi" userId="39de57b9-85c0-4fd1-aaac-8ca2b6560ad0" providerId="ADAL" clId="{725E7BBE-1CAB-400E-B89D-DEE5CF5D1E60}" dt="2025-02-01T01:46:39.176" v="820" actId="313"/>
        <pc:sldMkLst>
          <pc:docMk/>
          <pc:sldMk cId="3486068256" sldId="1167"/>
        </pc:sldMkLst>
        <pc:spChg chg="mod">
          <ac:chgData name="Alfred Asterjadhi" userId="39de57b9-85c0-4fd1-aaac-8ca2b6560ad0" providerId="ADAL" clId="{725E7BBE-1CAB-400E-B89D-DEE5CF5D1E60}" dt="2025-02-01T01:46:39.176" v="820" actId="313"/>
          <ac:spMkLst>
            <pc:docMk/>
            <pc:sldMk cId="3486068256" sldId="1167"/>
            <ac:spMk id="3" creationId="{D20906E0-F900-4991-83B1-675F5B67FA2D}"/>
          </ac:spMkLst>
        </pc:spChg>
        <pc:graphicFrameChg chg="modGraphic">
          <ac:chgData name="Alfred Asterjadhi" userId="39de57b9-85c0-4fd1-aaac-8ca2b6560ad0" providerId="ADAL" clId="{725E7BBE-1CAB-400E-B89D-DEE5CF5D1E60}" dt="2025-02-01T00:30:39.787" v="268"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25E7BBE-1CAB-400E-B89D-DEE5CF5D1E60}" dt="2025-02-01T01:46:46.601" v="826" actId="313"/>
        <pc:sldMkLst>
          <pc:docMk/>
          <pc:sldMk cId="3441807947" sldId="1178"/>
        </pc:sldMkLst>
        <pc:spChg chg="mod">
          <ac:chgData name="Alfred Asterjadhi" userId="39de57b9-85c0-4fd1-aaac-8ca2b6560ad0" providerId="ADAL" clId="{725E7BBE-1CAB-400E-B89D-DEE5CF5D1E60}" dt="2025-02-01T01:46:46.601" v="826" actId="313"/>
          <ac:spMkLst>
            <pc:docMk/>
            <pc:sldMk cId="3441807947" sldId="1178"/>
            <ac:spMk id="6" creationId="{3611C6AB-F440-DEE6-D0A4-450AF2DA4D3F}"/>
          </ac:spMkLst>
        </pc:spChg>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pChg chg="mod">
          <ac:chgData name="Alfred Asterjadhi" userId="39de57b9-85c0-4fd1-aaac-8ca2b6560ad0" providerId="ADAL" clId="{725E7BBE-1CAB-400E-B89D-DEE5CF5D1E60}" dt="2025-02-01T00:41:59.747" v="795" actId="13926"/>
          <ac:spMkLst>
            <pc:docMk/>
            <pc:sldMk cId="2670608994" sldId="1283"/>
            <ac:spMk id="2" creationId="{4B5F0D0E-8BB7-48AB-9160-728B8B3399A2}"/>
          </ac:spMkLst>
        </pc:spChg>
        <pc:spChg chg="mod">
          <ac:chgData name="Alfred Asterjadhi" userId="39de57b9-85c0-4fd1-aaac-8ca2b6560ad0" providerId="ADAL" clId="{725E7BBE-1CAB-400E-B89D-DEE5CF5D1E60}" dt="2025-02-01T01:46:41.034" v="823" actId="313"/>
          <ac:spMkLst>
            <pc:docMk/>
            <pc:sldMk cId="2670608994" sldId="1283"/>
            <ac:spMk id="6" creationId="{974B2026-97FB-40D2-8F22-7E6D319B4EA2}"/>
          </ac:spMkLst>
        </pc:spChg>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pChg chg="mod ord">
          <ac:chgData name="Alfred Asterjadhi" userId="39de57b9-85c0-4fd1-aaac-8ca2b6560ad0" providerId="ADAL" clId="{725E7BBE-1CAB-400E-B89D-DEE5CF5D1E60}" dt="2025-02-01T00:40:57.349" v="774" actId="6264"/>
          <ac:spMkLst>
            <pc:docMk/>
            <pc:sldMk cId="3912146512" sldId="1390"/>
            <ac:spMk id="2" creationId="{CBB6BE89-725C-7287-F96F-BE5358133A36}"/>
          </ac:spMkLst>
        </pc:spChg>
        <pc:spChg chg="mod ord">
          <ac:chgData name="Alfred Asterjadhi" userId="39de57b9-85c0-4fd1-aaac-8ca2b6560ad0" providerId="ADAL" clId="{725E7BBE-1CAB-400E-B89D-DEE5CF5D1E60}" dt="2025-02-01T00:40:57.349" v="774" actId="6264"/>
          <ac:spMkLst>
            <pc:docMk/>
            <pc:sldMk cId="3912146512" sldId="1390"/>
            <ac:spMk id="4" creationId="{BCFFF57D-0E48-546B-59BA-5601D173EFEE}"/>
          </ac:spMkLst>
        </pc:spChg>
        <pc:spChg chg="mod ord">
          <ac:chgData name="Alfred Asterjadhi" userId="39de57b9-85c0-4fd1-aaac-8ca2b6560ad0" providerId="ADAL" clId="{725E7BBE-1CAB-400E-B89D-DEE5CF5D1E60}" dt="2025-02-01T00:40:57.349" v="774" actId="6264"/>
          <ac:spMkLst>
            <pc:docMk/>
            <pc:sldMk cId="3912146512" sldId="1390"/>
            <ac:spMk id="5" creationId="{63AE84AE-D2E6-0A98-7574-B4E54BCA4CC6}"/>
          </ac:spMkLst>
        </pc:spChg>
        <pc:spChg chg="mod ord">
          <ac:chgData name="Alfred Asterjadhi" userId="39de57b9-85c0-4fd1-aaac-8ca2b6560ad0" providerId="ADAL" clId="{725E7BBE-1CAB-400E-B89D-DEE5CF5D1E60}" dt="2025-02-01T01:46:55.720" v="845" actId="313"/>
          <ac:spMkLst>
            <pc:docMk/>
            <pc:sldMk cId="3912146512" sldId="1390"/>
            <ac:spMk id="6" creationId="{A843F1B1-22CD-3B09-326F-EF9071A68CDB}"/>
          </ac:spMkLst>
        </pc:spChg>
        <pc:spChg chg="add mod ord">
          <ac:chgData name="Alfred Asterjadhi" userId="39de57b9-85c0-4fd1-aaac-8ca2b6560ad0" providerId="ADAL" clId="{725E7BBE-1CAB-400E-B89D-DEE5CF5D1E60}" dt="2025-02-01T00:40:57.349" v="774" actId="6264"/>
          <ac:spMkLst>
            <pc:docMk/>
            <pc:sldMk cId="3912146512" sldId="1390"/>
            <ac:spMk id="11" creationId="{3F421E2C-2A1B-4EAA-7C7A-95E22F463538}"/>
          </ac:spMkLst>
        </pc:spChg>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pChg chg="mod ord">
          <ac:chgData name="Alfred Asterjadhi" userId="39de57b9-85c0-4fd1-aaac-8ca2b6560ad0" providerId="ADAL" clId="{725E7BBE-1CAB-400E-B89D-DEE5CF5D1E60}" dt="2025-02-01T00:40:49.613" v="771" actId="20577"/>
          <ac:spMkLst>
            <pc:docMk/>
            <pc:sldMk cId="3878274435" sldId="1424"/>
            <ac:spMk id="2" creationId="{6A9FFD29-62A6-B338-DB1F-656D857A99F5}"/>
          </ac:spMkLst>
        </pc:spChg>
        <pc:spChg chg="mod ord">
          <ac:chgData name="Alfred Asterjadhi" userId="39de57b9-85c0-4fd1-aaac-8ca2b6560ad0" providerId="ADAL" clId="{725E7BBE-1CAB-400E-B89D-DEE5CF5D1E60}" dt="2025-02-01T00:40:41.761" v="759" actId="6264"/>
          <ac:spMkLst>
            <pc:docMk/>
            <pc:sldMk cId="3878274435" sldId="1424"/>
            <ac:spMk id="4" creationId="{0E946E88-DD77-D615-F799-3B8B9F03DE08}"/>
          </ac:spMkLst>
        </pc:spChg>
        <pc:spChg chg="mod ord">
          <ac:chgData name="Alfred Asterjadhi" userId="39de57b9-85c0-4fd1-aaac-8ca2b6560ad0" providerId="ADAL" clId="{725E7BBE-1CAB-400E-B89D-DEE5CF5D1E60}" dt="2025-02-01T00:40:41.761" v="759" actId="6264"/>
          <ac:spMkLst>
            <pc:docMk/>
            <pc:sldMk cId="3878274435" sldId="1424"/>
            <ac:spMk id="5" creationId="{269C7FF4-2B5A-BBDB-858F-73C22B8272A6}"/>
          </ac:spMkLst>
        </pc:spChg>
        <pc:spChg chg="mod ord">
          <ac:chgData name="Alfred Asterjadhi" userId="39de57b9-85c0-4fd1-aaac-8ca2b6560ad0" providerId="ADAL" clId="{725E7BBE-1CAB-400E-B89D-DEE5CF5D1E60}" dt="2025-02-01T01:46:55.186" v="844" actId="313"/>
          <ac:spMkLst>
            <pc:docMk/>
            <pc:sldMk cId="3878274435" sldId="1424"/>
            <ac:spMk id="6" creationId="{81B35712-29DD-A5EB-7556-561F8409FF8B}"/>
          </ac:spMkLst>
        </pc:spChg>
        <pc:spChg chg="add mod ord">
          <ac:chgData name="Alfred Asterjadhi" userId="39de57b9-85c0-4fd1-aaac-8ca2b6560ad0" providerId="ADAL" clId="{725E7BBE-1CAB-400E-B89D-DEE5CF5D1E60}" dt="2025-02-01T00:40:41.761" v="759" actId="6264"/>
          <ac:spMkLst>
            <pc:docMk/>
            <pc:sldMk cId="3878274435" sldId="1424"/>
            <ac:spMk id="11" creationId="{97B034D3-076F-7115-F00C-E199DE18B94B}"/>
          </ac:spMkLst>
        </pc:spChg>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pChg chg="mod">
          <ac:chgData name="Alfred Asterjadhi" userId="39de57b9-85c0-4fd1-aaac-8ca2b6560ad0" providerId="ADAL" clId="{725E7BBE-1CAB-400E-B89D-DEE5CF5D1E60}" dt="2025-02-01T01:46:39.601" v="821" actId="313"/>
          <ac:spMkLst>
            <pc:docMk/>
            <pc:sldMk cId="1880260866" sldId="1429"/>
            <ac:spMk id="3" creationId="{F36F0715-91D4-6282-654C-0B2ECD9FCFA4}"/>
          </ac:spMkLst>
        </pc:spChg>
        <pc:graphicFrameChg chg="modGraphic">
          <ac:chgData name="Alfred Asterjadhi" userId="39de57b9-85c0-4fd1-aaac-8ca2b6560ad0" providerId="ADAL" clId="{725E7BBE-1CAB-400E-B89D-DEE5CF5D1E60}" dt="2025-02-01T00:30:34.375" v="266" actId="207"/>
          <ac:graphicFrameMkLst>
            <pc:docMk/>
            <pc:sldMk cId="1880260866" sldId="1429"/>
            <ac:graphicFrameMk id="6" creationId="{358B3CDA-33A0-1210-5FF9-2AEDFA70CE6A}"/>
          </ac:graphicFrameMkLst>
        </pc:graphicFrameChg>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pChg chg="mod">
          <ac:chgData name="Alfred Asterjadhi" userId="39de57b9-85c0-4fd1-aaac-8ca2b6560ad0" providerId="ADAL" clId="{725E7BBE-1CAB-400E-B89D-DEE5CF5D1E60}" dt="2025-02-01T01:46:40.057" v="822" actId="313"/>
          <ac:spMkLst>
            <pc:docMk/>
            <pc:sldMk cId="885285770" sldId="1448"/>
            <ac:spMk id="3" creationId="{63778B70-B9F4-BF04-DA55-1470202DEA5D}"/>
          </ac:spMkLst>
        </pc:spChg>
        <pc:graphicFrameChg chg="modGraphic">
          <ac:chgData name="Alfred Asterjadhi" userId="39de57b9-85c0-4fd1-aaac-8ca2b6560ad0" providerId="ADAL" clId="{725E7BBE-1CAB-400E-B89D-DEE5CF5D1E60}" dt="2025-02-01T00:31:15.438" v="288" actId="207"/>
          <ac:graphicFrameMkLst>
            <pc:docMk/>
            <pc:sldMk cId="885285770" sldId="1448"/>
            <ac:graphicFrameMk id="6" creationId="{F0E43BB4-1DF7-15C7-3292-39F25CD42E03}"/>
          </ac:graphicFrameMkLst>
        </pc:graphicFrameChg>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pChg chg="mod ord">
          <ac:chgData name="Alfred Asterjadhi" userId="39de57b9-85c0-4fd1-aaac-8ca2b6560ad0" providerId="ADAL" clId="{725E7BBE-1CAB-400E-B89D-DEE5CF5D1E60}" dt="2025-02-01T00:41:12.384" v="778" actId="6264"/>
          <ac:spMkLst>
            <pc:docMk/>
            <pc:sldMk cId="2130627217" sldId="1494"/>
            <ac:spMk id="2" creationId="{A132A9C1-C3D6-7787-247C-C64A792CF812}"/>
          </ac:spMkLst>
        </pc:spChg>
        <pc:spChg chg="mod ord">
          <ac:chgData name="Alfred Asterjadhi" userId="39de57b9-85c0-4fd1-aaac-8ca2b6560ad0" providerId="ADAL" clId="{725E7BBE-1CAB-400E-B89D-DEE5CF5D1E60}" dt="2025-02-01T00:41:12.384" v="778" actId="6264"/>
          <ac:spMkLst>
            <pc:docMk/>
            <pc:sldMk cId="2130627217" sldId="1494"/>
            <ac:spMk id="4" creationId="{90530647-245E-62BB-3EAF-8127E22EFA0B}"/>
          </ac:spMkLst>
        </pc:spChg>
        <pc:spChg chg="mod ord">
          <ac:chgData name="Alfred Asterjadhi" userId="39de57b9-85c0-4fd1-aaac-8ca2b6560ad0" providerId="ADAL" clId="{725E7BBE-1CAB-400E-B89D-DEE5CF5D1E60}" dt="2025-02-01T00:41:12.384" v="778" actId="6264"/>
          <ac:spMkLst>
            <pc:docMk/>
            <pc:sldMk cId="2130627217" sldId="1494"/>
            <ac:spMk id="5" creationId="{FFA8DA9B-F5A8-8327-07D2-4567D68D040C}"/>
          </ac:spMkLst>
        </pc:spChg>
        <pc:spChg chg="mod ord">
          <ac:chgData name="Alfred Asterjadhi" userId="39de57b9-85c0-4fd1-aaac-8ca2b6560ad0" providerId="ADAL" clId="{725E7BBE-1CAB-400E-B89D-DEE5CF5D1E60}" dt="2025-02-01T01:46:57.824" v="848" actId="313"/>
          <ac:spMkLst>
            <pc:docMk/>
            <pc:sldMk cId="2130627217" sldId="1494"/>
            <ac:spMk id="6" creationId="{E19BF5D2-C1CF-FB7E-CB6E-42CD389C2BA9}"/>
          </ac:spMkLst>
        </pc:spChg>
        <pc:spChg chg="add mod ord">
          <ac:chgData name="Alfred Asterjadhi" userId="39de57b9-85c0-4fd1-aaac-8ca2b6560ad0" providerId="ADAL" clId="{725E7BBE-1CAB-400E-B89D-DEE5CF5D1E60}" dt="2025-02-01T00:41:12.384" v="778" actId="6264"/>
          <ac:spMkLst>
            <pc:docMk/>
            <pc:sldMk cId="2130627217" sldId="1494"/>
            <ac:spMk id="11" creationId="{8411FA8B-D8CA-EE5A-BE06-2516E94828A1}"/>
          </ac:spMkLst>
        </pc:spChg>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pChg chg="mod">
          <ac:chgData name="Alfred Asterjadhi" userId="39de57b9-85c0-4fd1-aaac-8ca2b6560ad0" providerId="ADAL" clId="{725E7BBE-1CAB-400E-B89D-DEE5CF5D1E60}" dt="2025-02-01T00:41:57.530" v="794" actId="13926"/>
          <ac:spMkLst>
            <pc:docMk/>
            <pc:sldMk cId="3898445090" sldId="1495"/>
            <ac:spMk id="2" creationId="{06833EB4-6343-3EDF-1511-8BC2A7564398}"/>
          </ac:spMkLst>
        </pc:spChg>
        <pc:spChg chg="mod">
          <ac:chgData name="Alfred Asterjadhi" userId="39de57b9-85c0-4fd1-aaac-8ca2b6560ad0" providerId="ADAL" clId="{725E7BBE-1CAB-400E-B89D-DEE5CF5D1E60}" dt="2025-02-01T01:46:41.473" v="824" actId="313"/>
          <ac:spMkLst>
            <pc:docMk/>
            <pc:sldMk cId="3898445090" sldId="1495"/>
            <ac:spMk id="6" creationId="{04958244-C82A-3271-E652-8FA30BB2DB8F}"/>
          </ac:spMkLst>
        </pc:spChg>
      </pc:sldChg>
      <pc:sldChg chg="modSp add mod">
        <pc:chgData name="Alfred Asterjadhi" userId="39de57b9-85c0-4fd1-aaac-8ca2b6560ad0" providerId="ADAL" clId="{725E7BBE-1CAB-400E-B89D-DEE5CF5D1E60}" dt="2025-02-01T01:46:48.737" v="830" actId="313"/>
        <pc:sldMkLst>
          <pc:docMk/>
          <pc:sldMk cId="3990395463" sldId="1496"/>
        </pc:sldMkLst>
        <pc:spChg chg="mod">
          <ac:chgData name="Alfred Asterjadhi" userId="39de57b9-85c0-4fd1-aaac-8ca2b6560ad0" providerId="ADAL" clId="{725E7BBE-1CAB-400E-B89D-DEE5CF5D1E60}" dt="2025-02-01T00:41:50.789" v="793" actId="13926"/>
          <ac:spMkLst>
            <pc:docMk/>
            <pc:sldMk cId="3990395463" sldId="1496"/>
            <ac:spMk id="2" creationId="{129D05A5-1DD6-6689-4147-B119DA88B581}"/>
          </ac:spMkLst>
        </pc:spChg>
        <pc:spChg chg="mod">
          <ac:chgData name="Alfred Asterjadhi" userId="39de57b9-85c0-4fd1-aaac-8ca2b6560ad0" providerId="ADAL" clId="{725E7BBE-1CAB-400E-B89D-DEE5CF5D1E60}" dt="2025-02-01T00:38:06.064" v="652"/>
          <ac:spMkLst>
            <pc:docMk/>
            <pc:sldMk cId="3990395463" sldId="1496"/>
            <ac:spMk id="3" creationId="{B3040EDE-E60E-18EA-8CD1-DB9B7CC7F59E}"/>
          </ac:spMkLst>
        </pc:spChg>
        <pc:spChg chg="mod">
          <ac:chgData name="Alfred Asterjadhi" userId="39de57b9-85c0-4fd1-aaac-8ca2b6560ad0" providerId="ADAL" clId="{725E7BBE-1CAB-400E-B89D-DEE5CF5D1E60}" dt="2025-02-01T01:46:48.737" v="830" actId="313"/>
          <ac:spMkLst>
            <pc:docMk/>
            <pc:sldMk cId="3990395463" sldId="1496"/>
            <ac:spMk id="6" creationId="{E2EDF67C-481E-8578-A315-0990E9A002E2}"/>
          </ac:spMkLst>
        </pc:spChg>
      </pc:sldChg>
      <pc:sldChg chg="modSp add mod">
        <pc:chgData name="Alfred Asterjadhi" userId="39de57b9-85c0-4fd1-aaac-8ca2b6560ad0" providerId="ADAL" clId="{725E7BBE-1CAB-400E-B89D-DEE5CF5D1E60}" dt="2025-02-01T01:46:49.254" v="831" actId="313"/>
        <pc:sldMkLst>
          <pc:docMk/>
          <pc:sldMk cId="2947732830" sldId="1497"/>
        </pc:sldMkLst>
        <pc:spChg chg="mod">
          <ac:chgData name="Alfred Asterjadhi" userId="39de57b9-85c0-4fd1-aaac-8ca2b6560ad0" providerId="ADAL" clId="{725E7BBE-1CAB-400E-B89D-DEE5CF5D1E60}" dt="2025-02-01T00:41:48.656" v="792" actId="13926"/>
          <ac:spMkLst>
            <pc:docMk/>
            <pc:sldMk cId="2947732830" sldId="1497"/>
            <ac:spMk id="2" creationId="{5AF05B25-49FD-D482-763D-AB006054C7EC}"/>
          </ac:spMkLst>
        </pc:spChg>
        <pc:spChg chg="mod">
          <ac:chgData name="Alfred Asterjadhi" userId="39de57b9-85c0-4fd1-aaac-8ca2b6560ad0" providerId="ADAL" clId="{725E7BBE-1CAB-400E-B89D-DEE5CF5D1E60}" dt="2025-02-01T00:38:02.946" v="651" actId="20577"/>
          <ac:spMkLst>
            <pc:docMk/>
            <pc:sldMk cId="2947732830" sldId="1497"/>
            <ac:spMk id="3" creationId="{8E3872F4-2716-5EFE-0CFE-B375D920D00A}"/>
          </ac:spMkLst>
        </pc:spChg>
        <pc:spChg chg="mod">
          <ac:chgData name="Alfred Asterjadhi" userId="39de57b9-85c0-4fd1-aaac-8ca2b6560ad0" providerId="ADAL" clId="{725E7BBE-1CAB-400E-B89D-DEE5CF5D1E60}" dt="2025-02-01T01:46:49.254" v="831" actId="313"/>
          <ac:spMkLst>
            <pc:docMk/>
            <pc:sldMk cId="2947732830" sldId="1497"/>
            <ac:spMk id="6" creationId="{11F346A8-2132-E48D-57DA-F8E7E51BEC6B}"/>
          </ac:spMkLst>
        </pc:spChg>
      </pc:sldChg>
      <pc:sldChg chg="modSp add mod">
        <pc:chgData name="Alfred Asterjadhi" userId="39de57b9-85c0-4fd1-aaac-8ca2b6560ad0" providerId="ADAL" clId="{725E7BBE-1CAB-400E-B89D-DEE5CF5D1E60}" dt="2025-02-01T01:46:49.710" v="832" actId="313"/>
        <pc:sldMkLst>
          <pc:docMk/>
          <pc:sldMk cId="2479798648" sldId="1498"/>
        </pc:sldMkLst>
        <pc:spChg chg="mod">
          <ac:chgData name="Alfred Asterjadhi" userId="39de57b9-85c0-4fd1-aaac-8ca2b6560ad0" providerId="ADAL" clId="{725E7BBE-1CAB-400E-B89D-DEE5CF5D1E60}" dt="2025-02-01T00:41:46.697" v="791" actId="13926"/>
          <ac:spMkLst>
            <pc:docMk/>
            <pc:sldMk cId="2479798648" sldId="1498"/>
            <ac:spMk id="2" creationId="{6709D06F-D454-2881-1121-85985F7C6397}"/>
          </ac:spMkLst>
        </pc:spChg>
        <pc:spChg chg="mod">
          <ac:chgData name="Alfred Asterjadhi" userId="39de57b9-85c0-4fd1-aaac-8ca2b6560ad0" providerId="ADAL" clId="{725E7BBE-1CAB-400E-B89D-DEE5CF5D1E60}" dt="2025-02-01T01:46:49.710" v="832" actId="313"/>
          <ac:spMkLst>
            <pc:docMk/>
            <pc:sldMk cId="2479798648" sldId="1498"/>
            <ac:spMk id="6" creationId="{0846BC14-CAE3-2596-EF50-52F0BC9CBA89}"/>
          </ac:spMkLst>
        </pc:spChg>
      </pc:sldChg>
      <pc:sldChg chg="modSp add mod">
        <pc:chgData name="Alfred Asterjadhi" userId="39de57b9-85c0-4fd1-aaac-8ca2b6560ad0" providerId="ADAL" clId="{725E7BBE-1CAB-400E-B89D-DEE5CF5D1E60}" dt="2025-02-01T01:46:50.152" v="833" actId="313"/>
        <pc:sldMkLst>
          <pc:docMk/>
          <pc:sldMk cId="2390884872" sldId="1499"/>
        </pc:sldMkLst>
        <pc:spChg chg="mod">
          <ac:chgData name="Alfred Asterjadhi" userId="39de57b9-85c0-4fd1-aaac-8ca2b6560ad0" providerId="ADAL" clId="{725E7BBE-1CAB-400E-B89D-DEE5CF5D1E60}" dt="2025-02-01T00:41:44.729" v="790" actId="13926"/>
          <ac:spMkLst>
            <pc:docMk/>
            <pc:sldMk cId="2390884872" sldId="1499"/>
            <ac:spMk id="2" creationId="{7BF28F0F-1384-FB18-965C-5143F3E16D55}"/>
          </ac:spMkLst>
        </pc:spChg>
        <pc:spChg chg="mod">
          <ac:chgData name="Alfred Asterjadhi" userId="39de57b9-85c0-4fd1-aaac-8ca2b6560ad0" providerId="ADAL" clId="{725E7BBE-1CAB-400E-B89D-DEE5CF5D1E60}" dt="2025-02-01T01:46:50.152" v="833" actId="313"/>
          <ac:spMkLst>
            <pc:docMk/>
            <pc:sldMk cId="2390884872" sldId="1499"/>
            <ac:spMk id="6" creationId="{BC94847A-F04D-3B9D-AA44-CDB38296FE3D}"/>
          </ac:spMkLst>
        </pc:spChg>
      </pc:sldChg>
      <pc:sldChg chg="modSp add mod">
        <pc:chgData name="Alfred Asterjadhi" userId="39de57b9-85c0-4fd1-aaac-8ca2b6560ad0" providerId="ADAL" clId="{725E7BBE-1CAB-400E-B89D-DEE5CF5D1E60}" dt="2025-02-01T01:46:50.584" v="834" actId="313"/>
        <pc:sldMkLst>
          <pc:docMk/>
          <pc:sldMk cId="2889362710" sldId="1500"/>
        </pc:sldMkLst>
        <pc:spChg chg="mod">
          <ac:chgData name="Alfred Asterjadhi" userId="39de57b9-85c0-4fd1-aaac-8ca2b6560ad0" providerId="ADAL" clId="{725E7BBE-1CAB-400E-B89D-DEE5CF5D1E60}" dt="2025-02-01T00:41:42.561" v="789" actId="13926"/>
          <ac:spMkLst>
            <pc:docMk/>
            <pc:sldMk cId="2889362710" sldId="1500"/>
            <ac:spMk id="2" creationId="{C46E6D45-9637-6C91-0BE9-BC19189DFD53}"/>
          </ac:spMkLst>
        </pc:spChg>
        <pc:spChg chg="mod">
          <ac:chgData name="Alfred Asterjadhi" userId="39de57b9-85c0-4fd1-aaac-8ca2b6560ad0" providerId="ADAL" clId="{725E7BBE-1CAB-400E-B89D-DEE5CF5D1E60}" dt="2025-02-01T01:46:50.584" v="834" actId="313"/>
          <ac:spMkLst>
            <pc:docMk/>
            <pc:sldMk cId="2889362710" sldId="1500"/>
            <ac:spMk id="6" creationId="{21AFD784-1048-1179-2677-C3E31EF24C42}"/>
          </ac:spMkLst>
        </pc:spChg>
      </pc:sldChg>
      <pc:sldChg chg="modSp add mod">
        <pc:chgData name="Alfred Asterjadhi" userId="39de57b9-85c0-4fd1-aaac-8ca2b6560ad0" providerId="ADAL" clId="{725E7BBE-1CAB-400E-B89D-DEE5CF5D1E60}" dt="2025-02-01T01:46:51.004" v="835" actId="313"/>
        <pc:sldMkLst>
          <pc:docMk/>
          <pc:sldMk cId="3015324058" sldId="1501"/>
        </pc:sldMkLst>
        <pc:spChg chg="mod">
          <ac:chgData name="Alfred Asterjadhi" userId="39de57b9-85c0-4fd1-aaac-8ca2b6560ad0" providerId="ADAL" clId="{725E7BBE-1CAB-400E-B89D-DEE5CF5D1E60}" dt="2025-02-01T00:41:40.665" v="788" actId="13926"/>
          <ac:spMkLst>
            <pc:docMk/>
            <pc:sldMk cId="3015324058" sldId="1501"/>
            <ac:spMk id="2" creationId="{30C57A22-9166-17BC-3446-C102EC720BA7}"/>
          </ac:spMkLst>
        </pc:spChg>
        <pc:spChg chg="mod">
          <ac:chgData name="Alfred Asterjadhi" userId="39de57b9-85c0-4fd1-aaac-8ca2b6560ad0" providerId="ADAL" clId="{725E7BBE-1CAB-400E-B89D-DEE5CF5D1E60}" dt="2025-02-01T01:46:51.004" v="835" actId="313"/>
          <ac:spMkLst>
            <pc:docMk/>
            <pc:sldMk cId="3015324058" sldId="1501"/>
            <ac:spMk id="6" creationId="{18617CEA-CF80-AC96-CE9C-974E30F7E84D}"/>
          </ac:spMkLst>
        </pc:spChg>
      </pc:sldChg>
      <pc:sldChg chg="modSp add mod">
        <pc:chgData name="Alfred Asterjadhi" userId="39de57b9-85c0-4fd1-aaac-8ca2b6560ad0" providerId="ADAL" clId="{725E7BBE-1CAB-400E-B89D-DEE5CF5D1E60}" dt="2025-02-01T01:46:51.375" v="836" actId="313"/>
        <pc:sldMkLst>
          <pc:docMk/>
          <pc:sldMk cId="290911139" sldId="1502"/>
        </pc:sldMkLst>
        <pc:spChg chg="mod">
          <ac:chgData name="Alfred Asterjadhi" userId="39de57b9-85c0-4fd1-aaac-8ca2b6560ad0" providerId="ADAL" clId="{725E7BBE-1CAB-400E-B89D-DEE5CF5D1E60}" dt="2025-02-01T00:41:37.512" v="787" actId="13926"/>
          <ac:spMkLst>
            <pc:docMk/>
            <pc:sldMk cId="290911139" sldId="1502"/>
            <ac:spMk id="2" creationId="{D7C542DA-4FB5-EEAB-B5AC-A748177CB35A}"/>
          </ac:spMkLst>
        </pc:spChg>
        <pc:spChg chg="mod">
          <ac:chgData name="Alfred Asterjadhi" userId="39de57b9-85c0-4fd1-aaac-8ca2b6560ad0" providerId="ADAL" clId="{725E7BBE-1CAB-400E-B89D-DEE5CF5D1E60}" dt="2025-02-01T01:46:51.375" v="836" actId="313"/>
          <ac:spMkLst>
            <pc:docMk/>
            <pc:sldMk cId="290911139" sldId="1502"/>
            <ac:spMk id="6" creationId="{896AA960-D2E8-355F-7048-911BEB8D337C}"/>
          </ac:spMkLst>
        </pc:spChg>
      </pc:sldChg>
      <pc:sldChg chg="modSp add mod">
        <pc:chgData name="Alfred Asterjadhi" userId="39de57b9-85c0-4fd1-aaac-8ca2b6560ad0" providerId="ADAL" clId="{725E7BBE-1CAB-400E-B89D-DEE5CF5D1E60}" dt="2025-02-01T01:46:51.898" v="837" actId="313"/>
        <pc:sldMkLst>
          <pc:docMk/>
          <pc:sldMk cId="3461087741" sldId="1503"/>
        </pc:sldMkLst>
        <pc:spChg chg="mod">
          <ac:chgData name="Alfred Asterjadhi" userId="39de57b9-85c0-4fd1-aaac-8ca2b6560ad0" providerId="ADAL" clId="{725E7BBE-1CAB-400E-B89D-DEE5CF5D1E60}" dt="2025-02-01T00:41:35.516" v="786" actId="13926"/>
          <ac:spMkLst>
            <pc:docMk/>
            <pc:sldMk cId="3461087741" sldId="1503"/>
            <ac:spMk id="2" creationId="{B05E3DCF-9394-4F50-F951-DD0EBD63EFF5}"/>
          </ac:spMkLst>
        </pc:spChg>
        <pc:spChg chg="mod">
          <ac:chgData name="Alfred Asterjadhi" userId="39de57b9-85c0-4fd1-aaac-8ca2b6560ad0" providerId="ADAL" clId="{725E7BBE-1CAB-400E-B89D-DEE5CF5D1E60}" dt="2025-02-01T01:46:51.898" v="837" actId="313"/>
          <ac:spMkLst>
            <pc:docMk/>
            <pc:sldMk cId="3461087741" sldId="1503"/>
            <ac:spMk id="6" creationId="{5C08DA0A-4C56-3C41-8378-A26DB0858424}"/>
          </ac:spMkLst>
        </pc:spChg>
      </pc:sldChg>
      <pc:sldChg chg="modSp add mod">
        <pc:chgData name="Alfred Asterjadhi" userId="39de57b9-85c0-4fd1-aaac-8ca2b6560ad0" providerId="ADAL" clId="{725E7BBE-1CAB-400E-B89D-DEE5CF5D1E60}" dt="2025-02-01T01:46:52.191" v="838" actId="313"/>
        <pc:sldMkLst>
          <pc:docMk/>
          <pc:sldMk cId="2347738588" sldId="1504"/>
        </pc:sldMkLst>
        <pc:spChg chg="mod">
          <ac:chgData name="Alfred Asterjadhi" userId="39de57b9-85c0-4fd1-aaac-8ca2b6560ad0" providerId="ADAL" clId="{725E7BBE-1CAB-400E-B89D-DEE5CF5D1E60}" dt="2025-02-01T00:41:33.297" v="785" actId="13926"/>
          <ac:spMkLst>
            <pc:docMk/>
            <pc:sldMk cId="2347738588" sldId="1504"/>
            <ac:spMk id="2" creationId="{941C4715-62FB-7C33-DEEE-51B9AC4D6C27}"/>
          </ac:spMkLst>
        </pc:spChg>
        <pc:spChg chg="mod">
          <ac:chgData name="Alfred Asterjadhi" userId="39de57b9-85c0-4fd1-aaac-8ca2b6560ad0" providerId="ADAL" clId="{725E7BBE-1CAB-400E-B89D-DEE5CF5D1E60}" dt="2025-02-01T01:46:52.191" v="838" actId="313"/>
          <ac:spMkLst>
            <pc:docMk/>
            <pc:sldMk cId="2347738588" sldId="1504"/>
            <ac:spMk id="6" creationId="{0FE8055C-34FE-32CD-150E-6415680DEB07}"/>
          </ac:spMkLst>
        </pc:spChg>
      </pc:sldChg>
      <pc:sldChg chg="modSp add mod">
        <pc:chgData name="Alfred Asterjadhi" userId="39de57b9-85c0-4fd1-aaac-8ca2b6560ad0" providerId="ADAL" clId="{725E7BBE-1CAB-400E-B89D-DEE5CF5D1E60}" dt="2025-02-01T01:46:52.593" v="839" actId="313"/>
        <pc:sldMkLst>
          <pc:docMk/>
          <pc:sldMk cId="1014469854" sldId="1505"/>
        </pc:sldMkLst>
        <pc:spChg chg="mod">
          <ac:chgData name="Alfred Asterjadhi" userId="39de57b9-85c0-4fd1-aaac-8ca2b6560ad0" providerId="ADAL" clId="{725E7BBE-1CAB-400E-B89D-DEE5CF5D1E60}" dt="2025-02-01T00:41:30.310" v="784" actId="13926"/>
          <ac:spMkLst>
            <pc:docMk/>
            <pc:sldMk cId="1014469854" sldId="1505"/>
            <ac:spMk id="2" creationId="{52B6F579-8BBD-5DA9-78AB-E68E49915962}"/>
          </ac:spMkLst>
        </pc:spChg>
        <pc:spChg chg="mod">
          <ac:chgData name="Alfred Asterjadhi" userId="39de57b9-85c0-4fd1-aaac-8ca2b6560ad0" providerId="ADAL" clId="{725E7BBE-1CAB-400E-B89D-DEE5CF5D1E60}" dt="2025-02-01T01:46:52.593" v="839" actId="313"/>
          <ac:spMkLst>
            <pc:docMk/>
            <pc:sldMk cId="1014469854" sldId="1505"/>
            <ac:spMk id="6" creationId="{2F583537-B9B5-7414-4ECE-834DA1A96782}"/>
          </ac:spMkLst>
        </pc:spChg>
      </pc:sldChg>
      <pc:sldChg chg="modSp add mod">
        <pc:chgData name="Alfred Asterjadhi" userId="39de57b9-85c0-4fd1-aaac-8ca2b6560ad0" providerId="ADAL" clId="{725E7BBE-1CAB-400E-B89D-DEE5CF5D1E60}" dt="2025-02-01T01:46:53.029" v="840" actId="313"/>
        <pc:sldMkLst>
          <pc:docMk/>
          <pc:sldMk cId="4157717891" sldId="1506"/>
        </pc:sldMkLst>
        <pc:spChg chg="mod">
          <ac:chgData name="Alfred Asterjadhi" userId="39de57b9-85c0-4fd1-aaac-8ca2b6560ad0" providerId="ADAL" clId="{725E7BBE-1CAB-400E-B89D-DEE5CF5D1E60}" dt="2025-02-01T00:41:27.944" v="783" actId="13926"/>
          <ac:spMkLst>
            <pc:docMk/>
            <pc:sldMk cId="4157717891" sldId="1506"/>
            <ac:spMk id="2" creationId="{B494CE2A-2F50-1A7C-03E0-23CC2501FBC5}"/>
          </ac:spMkLst>
        </pc:spChg>
        <pc:spChg chg="mod">
          <ac:chgData name="Alfred Asterjadhi" userId="39de57b9-85c0-4fd1-aaac-8ca2b6560ad0" providerId="ADAL" clId="{725E7BBE-1CAB-400E-B89D-DEE5CF5D1E60}" dt="2025-02-01T00:39:51.336" v="719" actId="20577"/>
          <ac:spMkLst>
            <pc:docMk/>
            <pc:sldMk cId="4157717891" sldId="1506"/>
            <ac:spMk id="3" creationId="{DC941429-7C90-BB71-5695-FD82758AFE47}"/>
          </ac:spMkLst>
        </pc:spChg>
        <pc:spChg chg="mod">
          <ac:chgData name="Alfred Asterjadhi" userId="39de57b9-85c0-4fd1-aaac-8ca2b6560ad0" providerId="ADAL" clId="{725E7BBE-1CAB-400E-B89D-DEE5CF5D1E60}" dt="2025-02-01T01:46:53.029" v="840" actId="313"/>
          <ac:spMkLst>
            <pc:docMk/>
            <pc:sldMk cId="4157717891" sldId="1506"/>
            <ac:spMk id="6" creationId="{DF74528A-A939-F7D6-206D-FC7583CAC7E2}"/>
          </ac:spMkLst>
        </pc:spChg>
      </pc:sldChg>
      <pc:sldChg chg="modSp add mod">
        <pc:chgData name="Alfred Asterjadhi" userId="39de57b9-85c0-4fd1-aaac-8ca2b6560ad0" providerId="ADAL" clId="{725E7BBE-1CAB-400E-B89D-DEE5CF5D1E60}" dt="2025-02-01T01:46:53.552" v="841" actId="313"/>
        <pc:sldMkLst>
          <pc:docMk/>
          <pc:sldMk cId="2357406032" sldId="1507"/>
        </pc:sldMkLst>
        <pc:spChg chg="mod">
          <ac:chgData name="Alfred Asterjadhi" userId="39de57b9-85c0-4fd1-aaac-8ca2b6560ad0" providerId="ADAL" clId="{725E7BBE-1CAB-400E-B89D-DEE5CF5D1E60}" dt="2025-02-01T00:41:25.853" v="782" actId="13926"/>
          <ac:spMkLst>
            <pc:docMk/>
            <pc:sldMk cId="2357406032" sldId="1507"/>
            <ac:spMk id="2" creationId="{CA1980B9-0029-04D6-9785-D8461976FBE0}"/>
          </ac:spMkLst>
        </pc:spChg>
        <pc:spChg chg="mod">
          <ac:chgData name="Alfred Asterjadhi" userId="39de57b9-85c0-4fd1-aaac-8ca2b6560ad0" providerId="ADAL" clId="{725E7BBE-1CAB-400E-B89D-DEE5CF5D1E60}" dt="2025-02-01T00:39:45.751" v="706" actId="20577"/>
          <ac:spMkLst>
            <pc:docMk/>
            <pc:sldMk cId="2357406032" sldId="1507"/>
            <ac:spMk id="3" creationId="{6BB8F092-EF69-FC00-C15D-6888C162BA1B}"/>
          </ac:spMkLst>
        </pc:spChg>
        <pc:spChg chg="mod">
          <ac:chgData name="Alfred Asterjadhi" userId="39de57b9-85c0-4fd1-aaac-8ca2b6560ad0" providerId="ADAL" clId="{725E7BBE-1CAB-400E-B89D-DEE5CF5D1E60}" dt="2025-02-01T01:46:53.552" v="841" actId="313"/>
          <ac:spMkLst>
            <pc:docMk/>
            <pc:sldMk cId="2357406032" sldId="1507"/>
            <ac:spMk id="6" creationId="{0494DF8F-F968-F001-ECD8-F7FF4CBF73D0}"/>
          </ac:spMkLst>
        </pc:spChg>
      </pc:sldChg>
      <pc:sldChg chg="modSp add mod">
        <pc:chgData name="Alfred Asterjadhi" userId="39de57b9-85c0-4fd1-aaac-8ca2b6560ad0" providerId="ADAL" clId="{725E7BBE-1CAB-400E-B89D-DEE5CF5D1E60}" dt="2025-02-01T01:46:54.073" v="842" actId="313"/>
        <pc:sldMkLst>
          <pc:docMk/>
          <pc:sldMk cId="517676318" sldId="1508"/>
        </pc:sldMkLst>
        <pc:spChg chg="mod">
          <ac:chgData name="Alfred Asterjadhi" userId="39de57b9-85c0-4fd1-aaac-8ca2b6560ad0" providerId="ADAL" clId="{725E7BBE-1CAB-400E-B89D-DEE5CF5D1E60}" dt="2025-02-01T00:40:02.115" v="722" actId="20577"/>
          <ac:spMkLst>
            <pc:docMk/>
            <pc:sldMk cId="517676318" sldId="1508"/>
            <ac:spMk id="2" creationId="{4ACAE496-1DCD-96C9-3EE6-5AB1314BF403}"/>
          </ac:spMkLst>
        </pc:spChg>
        <pc:spChg chg="mod">
          <ac:chgData name="Alfred Asterjadhi" userId="39de57b9-85c0-4fd1-aaac-8ca2b6560ad0" providerId="ADAL" clId="{725E7BBE-1CAB-400E-B89D-DEE5CF5D1E60}" dt="2025-02-01T00:40:15.547" v="740" actId="20577"/>
          <ac:spMkLst>
            <pc:docMk/>
            <pc:sldMk cId="517676318" sldId="1508"/>
            <ac:spMk id="3" creationId="{3A3C4DE0-D078-DEB7-960F-A4D0AF35A6C6}"/>
          </ac:spMkLst>
        </pc:spChg>
        <pc:spChg chg="mod">
          <ac:chgData name="Alfred Asterjadhi" userId="39de57b9-85c0-4fd1-aaac-8ca2b6560ad0" providerId="ADAL" clId="{725E7BBE-1CAB-400E-B89D-DEE5CF5D1E60}" dt="2025-02-01T01:46:54.073" v="842" actId="313"/>
          <ac:spMkLst>
            <pc:docMk/>
            <pc:sldMk cId="517676318" sldId="1508"/>
            <ac:spMk id="6" creationId="{A390BBB1-E63B-6931-8D35-CE3771F8BF4F}"/>
          </ac:spMkLst>
        </pc:spChg>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pChg chg="mod">
          <ac:chgData name="Alfred Asterjadhi" userId="39de57b9-85c0-4fd1-aaac-8ca2b6560ad0" providerId="ADAL" clId="{725E7BBE-1CAB-400E-B89D-DEE5CF5D1E60}" dt="2025-02-01T00:19:19.518" v="14" actId="6549"/>
          <ac:spMkLst>
            <pc:docMk/>
            <pc:sldMasterMk cId="0" sldId="2147483648"/>
            <ac:spMk id="10" creationId="{00000000-0000-0000-0000-000000000000}"/>
          </ac:spMkLst>
        </pc:spChg>
        <pc:spChg chg="mod">
          <ac:chgData name="Alfred Asterjadhi" userId="39de57b9-85c0-4fd1-aaac-8ca2b6560ad0" providerId="ADAL" clId="{725E7BBE-1CAB-400E-B89D-DEE5CF5D1E60}" dt="2025-02-01T00:19:09.237" v="7" actId="20577"/>
          <ac:spMkLst>
            <pc:docMk/>
            <pc:sldMasterMk cId="0" sldId="2147483648"/>
            <ac:spMk id="1027" creationId="{00000000-0000-0000-0000-000000000000}"/>
          </ac:spMkLst>
        </pc:spChg>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pChg chg="mod">
            <ac:chgData name="Alfred Asterjadhi" userId="39de57b9-85c0-4fd1-aaac-8ca2b6560ad0" providerId="ADAL" clId="{725E7BBE-1CAB-400E-B89D-DEE5CF5D1E60}" dt="2025-02-01T01:47:01.017" v="851"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pChg chg="mod">
            <ac:chgData name="Alfred Asterjadhi" userId="39de57b9-85c0-4fd1-aaac-8ca2b6560ad0" providerId="ADAL" clId="{725E7BBE-1CAB-400E-B89D-DEE5CF5D1E60}" dt="2025-02-01T01:47:01.850" v="852"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pChg chg="mod">
            <ac:chgData name="Alfred Asterjadhi" userId="39de57b9-85c0-4fd1-aaac-8ca2b6560ad0" providerId="ADAL" clId="{725E7BBE-1CAB-400E-B89D-DEE5CF5D1E60}" dt="2025-02-01T01:47:02.619" v="853"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pChg chg="mod">
            <ac:chgData name="Alfred Asterjadhi" userId="39de57b9-85c0-4fd1-aaac-8ca2b6560ad0" providerId="ADAL" clId="{725E7BBE-1CAB-400E-B89D-DEE5CF5D1E60}" dt="2025-02-01T01:47:03.269" v="854"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pChg chg="mod">
            <ac:chgData name="Alfred Asterjadhi" userId="39de57b9-85c0-4fd1-aaac-8ca2b6560ad0" providerId="ADAL" clId="{725E7BBE-1CAB-400E-B89D-DEE5CF5D1E60}" dt="2025-02-01T01:47:03.995" v="855"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pChg chg="mod">
            <ac:chgData name="Alfred Asterjadhi" userId="39de57b9-85c0-4fd1-aaac-8ca2b6560ad0" providerId="ADAL" clId="{725E7BBE-1CAB-400E-B89D-DEE5CF5D1E60}" dt="2025-02-01T01:47:04.738" v="856"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11T17:22:22.641" v="5109"/>
      <pc:docMkLst>
        <pc:docMk/>
      </pc:docMkLst>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1T04:41:50.671" v="4467" actId="20577"/>
        <pc:sldMkLst>
          <pc:docMk/>
          <pc:sldMk cId="3930036297" sldId="356"/>
        </pc:sldMkLst>
        <pc:spChg chg="mod">
          <ac:chgData name="Alfred Asterjadhi" userId="39de57b9-85c0-4fd1-aaac-8ca2b6560ad0" providerId="ADAL" clId="{6F91C6B6-C7CD-4B50-9CF6-479980899DB7}" dt="2025-03-11T04:41:50.671" v="4467"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pChg chg="mod">
          <ac:chgData name="Alfred Asterjadhi" userId="39de57b9-85c0-4fd1-aaac-8ca2b6560ad0" providerId="ADAL" clId="{6F91C6B6-C7CD-4B50-9CF6-479980899DB7}" dt="2025-03-09T22:01:18.253" v="1786" actId="404"/>
          <ac:spMkLst>
            <pc:docMk/>
            <pc:sldMk cId="3287547131" sldId="1028"/>
            <ac:spMk id="2" creationId="{9EF97F5A-CE7F-7BBA-0DB4-CF87B031E7D4}"/>
          </ac:spMkLst>
        </pc:spChg>
        <pc:spChg chg="mod">
          <ac:chgData name="Alfred Asterjadhi" userId="39de57b9-85c0-4fd1-aaac-8ca2b6560ad0" providerId="ADAL" clId="{6F91C6B6-C7CD-4B50-9CF6-479980899DB7}" dt="2025-03-10T20:46:50.278" v="2277" actId="207"/>
          <ac:spMkLst>
            <pc:docMk/>
            <pc:sldMk cId="3287547131" sldId="1028"/>
            <ac:spMk id="10" creationId="{ECAABE64-6954-EEB5-5034-D67FCAF8B892}"/>
          </ac:spMkLst>
        </pc:spChg>
      </pc:sldChg>
      <pc:sldChg chg="modSp mod">
        <pc:chgData name="Alfred Asterjadhi" userId="39de57b9-85c0-4fd1-aaac-8ca2b6560ad0" providerId="ADAL" clId="{6F91C6B6-C7CD-4B50-9CF6-479980899DB7}" dt="2025-03-11T17:22:22.641" v="5109"/>
        <pc:sldMkLst>
          <pc:docMk/>
          <pc:sldMk cId="3486068256" sldId="1167"/>
        </pc:sldMkLst>
        <pc:graphicFrameChg chg="mod modGraphic">
          <ac:chgData name="Alfred Asterjadhi" userId="39de57b9-85c0-4fd1-aaac-8ca2b6560ad0" providerId="ADAL" clId="{6F91C6B6-C7CD-4B50-9CF6-479980899DB7}" dt="2025-03-11T17:22:22.641" v="510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picChg chg="add mod">
          <ac:chgData name="Alfred Asterjadhi" userId="39de57b9-85c0-4fd1-aaac-8ca2b6560ad0" providerId="ADAL" clId="{6F91C6B6-C7CD-4B50-9CF6-479980899DB7}" dt="2025-03-09T21:06:02.532" v="1694" actId="1076"/>
          <ac:picMkLst>
            <pc:docMk/>
            <pc:sldMk cId="3441807947" sldId="1178"/>
            <ac:picMk id="7" creationId="{0C1F7AA8-0600-0C2C-287C-6DCC33BC0742}"/>
          </ac:picMkLst>
        </pc:picChg>
      </pc:sldChg>
      <pc:sldChg chg="modSp mod">
        <pc:chgData name="Alfred Asterjadhi" userId="39de57b9-85c0-4fd1-aaac-8ca2b6560ad0" providerId="ADAL" clId="{6F91C6B6-C7CD-4B50-9CF6-479980899DB7}" dt="2025-03-10T14:17:44.854" v="1935" actId="207"/>
        <pc:sldMkLst>
          <pc:docMk/>
          <pc:sldMk cId="2670608994" sldId="1283"/>
        </pc:sldMkLst>
        <pc:spChg chg="mod">
          <ac:chgData name="Alfred Asterjadhi" userId="39de57b9-85c0-4fd1-aaac-8ca2b6560ad0" providerId="ADAL" clId="{6F91C6B6-C7CD-4B50-9CF6-479980899DB7}" dt="2025-03-10T14:17:36.551" v="1934" actId="13926"/>
          <ac:spMkLst>
            <pc:docMk/>
            <pc:sldMk cId="2670608994" sldId="1283"/>
            <ac:spMk id="2" creationId="{4B5F0D0E-8BB7-48AB-9160-728B8B3399A2}"/>
          </ac:spMkLst>
        </pc:spChg>
        <pc:spChg chg="mod">
          <ac:chgData name="Alfred Asterjadhi" userId="39de57b9-85c0-4fd1-aaac-8ca2b6560ad0" providerId="ADAL" clId="{6F91C6B6-C7CD-4B50-9CF6-479980899DB7}" dt="2025-03-10T14:17:44.854" v="1935" actId="207"/>
          <ac:spMkLst>
            <pc:docMk/>
            <pc:sldMk cId="2670608994" sldId="1283"/>
            <ac:spMk id="3" creationId="{DFB0BA47-D7B6-4F95-932E-A7AA615BC440}"/>
          </ac:spMkLst>
        </pc:spChg>
      </pc:sldChg>
      <pc:sldChg chg="modSp mod">
        <pc:chgData name="Alfred Asterjadhi" userId="39de57b9-85c0-4fd1-aaac-8ca2b6560ad0" providerId="ADAL" clId="{6F91C6B6-C7CD-4B50-9CF6-479980899DB7}" dt="2025-03-09T17:35:04.497" v="553" actId="2057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1T13:12:50.184" v="4891" actId="207"/>
        <pc:sldMkLst>
          <pc:docMk/>
          <pc:sldMk cId="1880260866" sldId="1429"/>
        </pc:sldMkLst>
        <pc:graphicFrameChg chg="mod modGraphic">
          <ac:chgData name="Alfred Asterjadhi" userId="39de57b9-85c0-4fd1-aaac-8ca2b6560ad0" providerId="ADAL" clId="{6F91C6B6-C7CD-4B50-9CF6-479980899DB7}" dt="2025-03-11T13:12:50.184" v="4891"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1:05.137" v="5088" actId="207"/>
        <pc:sldMkLst>
          <pc:docMk/>
          <pc:sldMk cId="885285770" sldId="1448"/>
        </pc:sldMkLst>
        <pc:graphicFrameChg chg="mod modGraphic">
          <ac:chgData name="Alfred Asterjadhi" userId="39de57b9-85c0-4fd1-aaac-8ca2b6560ad0" providerId="ADAL" clId="{6F91C6B6-C7CD-4B50-9CF6-479980899DB7}" dt="2025-03-11T17:21:05.137" v="5088"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0T14:15:13.617" v="1900" actId="13926"/>
        <pc:sldMkLst>
          <pc:docMk/>
          <pc:sldMk cId="3898445090" sldId="1495"/>
        </pc:sldMkLst>
        <pc:spChg chg="mod">
          <ac:chgData name="Alfred Asterjadhi" userId="39de57b9-85c0-4fd1-aaac-8ca2b6560ad0" providerId="ADAL" clId="{6F91C6B6-C7CD-4B50-9CF6-479980899DB7}" dt="2025-03-10T14:15:13.617" v="1900" actId="13926"/>
          <ac:spMkLst>
            <pc:docMk/>
            <pc:sldMk cId="3898445090" sldId="1495"/>
            <ac:spMk id="2" creationId="{06833EB4-6343-3EDF-1511-8BC2A7564398}"/>
          </ac:spMkLst>
        </pc:spChg>
        <pc:spChg chg="mod">
          <ac:chgData name="Alfred Asterjadhi" userId="39de57b9-85c0-4fd1-aaac-8ca2b6560ad0" providerId="ADAL" clId="{6F91C6B6-C7CD-4B50-9CF6-479980899DB7}" dt="2025-03-10T14:15:10.385" v="1899" actId="207"/>
          <ac:spMkLst>
            <pc:docMk/>
            <pc:sldMk cId="3898445090" sldId="1495"/>
            <ac:spMk id="3" creationId="{8FD72299-B43A-3481-56CA-807B1FA2C695}"/>
          </ac:spMkLst>
        </pc:spChg>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pChg chg="mod">
          <ac:chgData name="Alfred Asterjadhi" userId="39de57b9-85c0-4fd1-aaac-8ca2b6560ad0" providerId="ADAL" clId="{6F91C6B6-C7CD-4B50-9CF6-479980899DB7}" dt="2025-03-11T17:15:34.767" v="5030" actId="13926"/>
          <ac:spMkLst>
            <pc:docMk/>
            <pc:sldMk cId="2947732830" sldId="1497"/>
            <ac:spMk id="2" creationId="{5AF05B25-49FD-D482-763D-AB006054C7EC}"/>
          </ac:spMkLst>
        </pc:spChg>
        <pc:spChg chg="mod">
          <ac:chgData name="Alfred Asterjadhi" userId="39de57b9-85c0-4fd1-aaac-8ca2b6560ad0" providerId="ADAL" clId="{6F91C6B6-C7CD-4B50-9CF6-479980899DB7}" dt="2025-03-11T17:20:12.447" v="5066" actId="400"/>
          <ac:spMkLst>
            <pc:docMk/>
            <pc:sldMk cId="2947732830" sldId="1497"/>
            <ac:spMk id="3" creationId="{8E3872F4-2716-5EFE-0CFE-B375D920D00A}"/>
          </ac:spMkLst>
        </pc:spChg>
      </pc:sldChg>
      <pc:sldChg chg="modSp mod">
        <pc:chgData name="Alfred Asterjadhi" userId="39de57b9-85c0-4fd1-aaac-8ca2b6560ad0" providerId="ADAL" clId="{6F91C6B6-C7CD-4B50-9CF6-479980899DB7}" dt="2025-03-11T17:13:59.498" v="5013" actId="14100"/>
        <pc:sldMkLst>
          <pc:docMk/>
          <pc:sldMk cId="2479798648" sldId="1498"/>
        </pc:sldMkLst>
        <pc:spChg chg="mod">
          <ac:chgData name="Alfred Asterjadhi" userId="39de57b9-85c0-4fd1-aaac-8ca2b6560ad0" providerId="ADAL" clId="{6F91C6B6-C7CD-4B50-9CF6-479980899DB7}" dt="2025-03-11T17:13:59.498" v="5013" actId="14100"/>
          <ac:spMkLst>
            <pc:docMk/>
            <pc:sldMk cId="2479798648" sldId="1498"/>
            <ac:spMk id="3" creationId="{943C391E-3B21-BE31-CD9B-120A0890EF43}"/>
          </ac:spMkLst>
        </pc:spChg>
      </pc:sldChg>
      <pc:sldChg chg="modSp mod">
        <pc:chgData name="Alfred Asterjadhi" userId="39de57b9-85c0-4fd1-aaac-8ca2b6560ad0" providerId="ADAL" clId="{6F91C6B6-C7CD-4B50-9CF6-479980899DB7}" dt="2025-03-11T17:20:04.362" v="5064" actId="20577"/>
        <pc:sldMkLst>
          <pc:docMk/>
          <pc:sldMk cId="2390884872" sldId="1499"/>
        </pc:sldMkLst>
        <pc:spChg chg="mod">
          <ac:chgData name="Alfred Asterjadhi" userId="39de57b9-85c0-4fd1-aaac-8ca2b6560ad0" providerId="ADAL" clId="{6F91C6B6-C7CD-4B50-9CF6-479980899DB7}" dt="2025-03-11T17:20:04.362" v="5064" actId="20577"/>
          <ac:spMkLst>
            <pc:docMk/>
            <pc:sldMk cId="2390884872" sldId="1499"/>
            <ac:spMk id="3" creationId="{D1666279-EA66-A4B0-2213-5FE9716E43CB}"/>
          </ac:spMkLst>
        </pc:spChg>
      </pc:sldChg>
      <pc:sldChg chg="modSp mod">
        <pc:chgData name="Alfred Asterjadhi" userId="39de57b9-85c0-4fd1-aaac-8ca2b6560ad0" providerId="ADAL" clId="{6F91C6B6-C7CD-4B50-9CF6-479980899DB7}" dt="2025-03-11T17:14:38.859" v="5029" actId="14100"/>
        <pc:sldMkLst>
          <pc:docMk/>
          <pc:sldMk cId="2889362710" sldId="1500"/>
        </pc:sldMkLst>
        <pc:spChg chg="mod">
          <ac:chgData name="Alfred Asterjadhi" userId="39de57b9-85c0-4fd1-aaac-8ca2b6560ad0" providerId="ADAL" clId="{6F91C6B6-C7CD-4B50-9CF6-479980899DB7}" dt="2025-03-11T17:14:38.859" v="5029" actId="14100"/>
          <ac:spMkLst>
            <pc:docMk/>
            <pc:sldMk cId="2889362710" sldId="1500"/>
            <ac:spMk id="3" creationId="{1838ADE1-5F84-A377-FC33-269B522ED33E}"/>
          </ac:spMkLst>
        </pc:spChg>
      </pc:sldChg>
      <pc:sldChg chg="modSp mod">
        <pc:chgData name="Alfred Asterjadhi" userId="39de57b9-85c0-4fd1-aaac-8ca2b6560ad0" providerId="ADAL" clId="{6F91C6B6-C7CD-4B50-9CF6-479980899DB7}" dt="2025-03-11T04:58:23.015" v="4659" actId="20577"/>
        <pc:sldMkLst>
          <pc:docMk/>
          <pc:sldMk cId="3015324058" sldId="1501"/>
        </pc:sldMkLst>
        <pc:spChg chg="mod">
          <ac:chgData name="Alfred Asterjadhi" userId="39de57b9-85c0-4fd1-aaac-8ca2b6560ad0" providerId="ADAL" clId="{6F91C6B6-C7CD-4B50-9CF6-479980899DB7}" dt="2025-03-11T04:58:23.015" v="4659" actId="20577"/>
          <ac:spMkLst>
            <pc:docMk/>
            <pc:sldMk cId="3015324058" sldId="1501"/>
            <ac:spMk id="3" creationId="{A66B3669-56C0-28A8-9053-B1FCDF6FE8B8}"/>
          </ac:spMkLst>
        </pc:spChg>
      </pc:sldChg>
      <pc:sldChg chg="modSp mod">
        <pc:chgData name="Alfred Asterjadhi" userId="39de57b9-85c0-4fd1-aaac-8ca2b6560ad0" providerId="ADAL" clId="{6F91C6B6-C7CD-4B50-9CF6-479980899DB7}" dt="2025-03-11T04:59:20.496" v="4660" actId="20577"/>
        <pc:sldMkLst>
          <pc:docMk/>
          <pc:sldMk cId="290911139" sldId="1502"/>
        </pc:sldMkLst>
        <pc:spChg chg="mod">
          <ac:chgData name="Alfred Asterjadhi" userId="39de57b9-85c0-4fd1-aaac-8ca2b6560ad0" providerId="ADAL" clId="{6F91C6B6-C7CD-4B50-9CF6-479980899DB7}" dt="2025-03-11T04:59:20.496" v="4660" actId="20577"/>
          <ac:spMkLst>
            <pc:docMk/>
            <pc:sldMk cId="290911139" sldId="1502"/>
            <ac:spMk id="3" creationId="{95990C55-E2B0-78B3-884F-B801865BD23F}"/>
          </ac:spMkLst>
        </pc:spChg>
      </pc:sldChg>
      <pc:sldChg chg="modSp mod">
        <pc:chgData name="Alfred Asterjadhi" userId="39de57b9-85c0-4fd1-aaac-8ca2b6560ad0" providerId="ADAL" clId="{6F91C6B6-C7CD-4B50-9CF6-479980899DB7}" dt="2025-03-11T04:59:48.994" v="4662" actId="6549"/>
        <pc:sldMkLst>
          <pc:docMk/>
          <pc:sldMk cId="3461087741" sldId="1503"/>
        </pc:sldMkLst>
        <pc:spChg chg="mod">
          <ac:chgData name="Alfred Asterjadhi" userId="39de57b9-85c0-4fd1-aaac-8ca2b6560ad0" providerId="ADAL" clId="{6F91C6B6-C7CD-4B50-9CF6-479980899DB7}" dt="2025-03-11T04:59:48.994" v="4662" actId="6549"/>
          <ac:spMkLst>
            <pc:docMk/>
            <pc:sldMk cId="3461087741" sldId="1503"/>
            <ac:spMk id="3" creationId="{8C115730-6F10-EA2D-67A6-FB25366B678C}"/>
          </ac:spMkLst>
        </pc:spChg>
      </pc:sldChg>
      <pc:sldChg chg="modSp mod">
        <pc:chgData name="Alfred Asterjadhi" userId="39de57b9-85c0-4fd1-aaac-8ca2b6560ad0" providerId="ADAL" clId="{6F91C6B6-C7CD-4B50-9CF6-479980899DB7}" dt="2025-03-10T15:17:39.889" v="2027" actId="20577"/>
        <pc:sldMkLst>
          <pc:docMk/>
          <pc:sldMk cId="2347738588" sldId="1504"/>
        </pc:sldMkLst>
        <pc:spChg chg="mod">
          <ac:chgData name="Alfred Asterjadhi" userId="39de57b9-85c0-4fd1-aaac-8ca2b6560ad0" providerId="ADAL" clId="{6F91C6B6-C7CD-4B50-9CF6-479980899DB7}" dt="2025-03-10T15:17:39.889" v="2027" actId="20577"/>
          <ac:spMkLst>
            <pc:docMk/>
            <pc:sldMk cId="2347738588" sldId="1504"/>
            <ac:spMk id="3" creationId="{3B53C705-2DCA-6CB4-EDA7-653481279D27}"/>
          </ac:spMkLst>
        </pc:spChg>
      </pc:sldChg>
      <pc:sldChg chg="modSp mod">
        <pc:chgData name="Alfred Asterjadhi" userId="39de57b9-85c0-4fd1-aaac-8ca2b6560ad0" providerId="ADAL" clId="{6F91C6B6-C7CD-4B50-9CF6-479980899DB7}" dt="2025-03-10T22:17:20.074" v="2426" actId="14100"/>
        <pc:sldMkLst>
          <pc:docMk/>
          <pc:sldMk cId="1014469854" sldId="1505"/>
        </pc:sldMkLst>
        <pc:spChg chg="mod">
          <ac:chgData name="Alfred Asterjadhi" userId="39de57b9-85c0-4fd1-aaac-8ca2b6560ad0" providerId="ADAL" clId="{6F91C6B6-C7CD-4B50-9CF6-479980899DB7}" dt="2025-03-10T22:17:20.074" v="2426" actId="14100"/>
          <ac:spMkLst>
            <pc:docMk/>
            <pc:sldMk cId="1014469854" sldId="1505"/>
            <ac:spMk id="3" creationId="{D18278B7-95BB-E7DE-2F52-795018F04C00}"/>
          </ac:spMkLst>
        </pc:spChg>
      </pc:sldChg>
      <pc:sldChg chg="modSp mod">
        <pc:chgData name="Alfred Asterjadhi" userId="39de57b9-85c0-4fd1-aaac-8ca2b6560ad0" providerId="ADAL" clId="{6F91C6B6-C7CD-4B50-9CF6-479980899DB7}" dt="2025-03-09T17:31:48.838" v="417" actId="20577"/>
        <pc:sldMkLst>
          <pc:docMk/>
          <pc:sldMk cId="4157717891" sldId="1506"/>
        </pc:sldMkLst>
        <pc:spChg chg="mod">
          <ac:chgData name="Alfred Asterjadhi" userId="39de57b9-85c0-4fd1-aaac-8ca2b6560ad0" providerId="ADAL" clId="{6F91C6B6-C7CD-4B50-9CF6-479980899DB7}" dt="2025-03-09T17:31:48.838" v="417" actId="20577"/>
          <ac:spMkLst>
            <pc:docMk/>
            <pc:sldMk cId="4157717891" sldId="1506"/>
            <ac:spMk id="3" creationId="{DC941429-7C90-BB71-5695-FD82758AFE47}"/>
          </ac:spMkLst>
        </pc:spChg>
      </pc:sldChg>
      <pc:sldChg chg="modSp mod">
        <pc:chgData name="Alfred Asterjadhi" userId="39de57b9-85c0-4fd1-aaac-8ca2b6560ad0" providerId="ADAL" clId="{6F91C6B6-C7CD-4B50-9CF6-479980899DB7}" dt="2025-03-09T18:11:44.251" v="1278" actId="20577"/>
        <pc:sldMkLst>
          <pc:docMk/>
          <pc:sldMk cId="2357406032" sldId="1507"/>
        </pc:sldMkLst>
        <pc:spChg chg="mod">
          <ac:chgData name="Alfred Asterjadhi" userId="39de57b9-85c0-4fd1-aaac-8ca2b6560ad0" providerId="ADAL" clId="{6F91C6B6-C7CD-4B50-9CF6-479980899DB7}" dt="2025-03-09T18:11:44.251" v="1278" actId="20577"/>
          <ac:spMkLst>
            <pc:docMk/>
            <pc:sldMk cId="2357406032" sldId="1507"/>
            <ac:spMk id="3" creationId="{6BB8F092-EF69-FC00-C15D-6888C162BA1B}"/>
          </ac:spMkLst>
        </pc:spChg>
      </pc:sldChg>
      <pc:sldChg chg="modSp mod">
        <pc:chgData name="Alfred Asterjadhi" userId="39de57b9-85c0-4fd1-aaac-8ca2b6560ad0" providerId="ADAL" clId="{6F91C6B6-C7CD-4B50-9CF6-479980899DB7}" dt="2025-03-11T04:43:29.110" v="4491" actId="20577"/>
        <pc:sldMkLst>
          <pc:docMk/>
          <pc:sldMk cId="517676318" sldId="1508"/>
        </pc:sldMkLst>
        <pc:spChg chg="mod">
          <ac:chgData name="Alfred Asterjadhi" userId="39de57b9-85c0-4fd1-aaac-8ca2b6560ad0" providerId="ADAL" clId="{6F91C6B6-C7CD-4B50-9CF6-479980899DB7}" dt="2025-03-11T04:43:29.110" v="4491" actId="2057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pChg chg="mod">
          <ac:chgData name="Alfred Asterjadhi" userId="39de57b9-85c0-4fd1-aaac-8ca2b6560ad0" providerId="ADAL" clId="{6F91C6B6-C7CD-4B50-9CF6-479980899DB7}" dt="2025-03-09T17:04:56.829" v="14" actId="20577"/>
          <ac:spMkLst>
            <pc:docMk/>
            <pc:sldMk cId="1629729605" sldId="1509"/>
            <ac:spMk id="2" creationId="{6953548E-8ABC-AF0B-4C2D-E871D98CD7F5}"/>
          </ac:spMkLst>
        </pc:spChg>
        <pc:graphicFrameChg chg="mod">
          <ac:chgData name="Alfred Asterjadhi" userId="39de57b9-85c0-4fd1-aaac-8ca2b6560ad0" providerId="ADAL" clId="{6F91C6B6-C7CD-4B50-9CF6-479980899DB7}" dt="2025-03-11T02:49:25.327" v="2736"/>
          <ac:graphicFrameMkLst>
            <pc:docMk/>
            <pc:sldMk cId="1629729605" sldId="1509"/>
            <ac:graphicFrameMk id="6" creationId="{4C202810-64E4-38F1-14F2-0E29CBA19040}"/>
          </ac:graphicFrameMkLst>
        </pc:graphicFrameChg>
      </pc:sldChg>
      <pc:sldChg chg="modSp add mod">
        <pc:chgData name="Alfred Asterjadhi" userId="39de57b9-85c0-4fd1-aaac-8ca2b6560ad0" providerId="ADAL" clId="{6F91C6B6-C7CD-4B50-9CF6-479980899DB7}" dt="2025-03-11T02:49:06.435" v="2735"/>
        <pc:sldMkLst>
          <pc:docMk/>
          <pc:sldMk cId="973785610" sldId="1510"/>
        </pc:sldMkLst>
        <pc:spChg chg="mod">
          <ac:chgData name="Alfred Asterjadhi" userId="39de57b9-85c0-4fd1-aaac-8ca2b6560ad0" providerId="ADAL" clId="{6F91C6B6-C7CD-4B50-9CF6-479980899DB7}" dt="2025-03-09T17:04:50.574" v="13" actId="20577"/>
          <ac:spMkLst>
            <pc:docMk/>
            <pc:sldMk cId="973785610" sldId="1510"/>
            <ac:spMk id="2" creationId="{E49FDEC2-C4FC-0EEF-4FE4-5F12BC54C618}"/>
          </ac:spMkLst>
        </pc:spChg>
        <pc:graphicFrameChg chg="mod modGraphic">
          <ac:chgData name="Alfred Asterjadhi" userId="39de57b9-85c0-4fd1-aaac-8ca2b6560ad0" providerId="ADAL" clId="{6F91C6B6-C7CD-4B50-9CF6-479980899DB7}" dt="2025-03-11T02:49:06.435" v="2735"/>
          <ac:graphicFrameMkLst>
            <pc:docMk/>
            <pc:sldMk cId="973785610" sldId="1510"/>
            <ac:graphicFrameMk id="6" creationId="{73CB38E0-427D-B58F-C55E-1EDA46B15C60}"/>
          </ac:graphicFrameMkLst>
        </pc:graphicFrameChg>
      </pc:sldChg>
      <pc:sldChg chg="modSp add mod">
        <pc:chgData name="Alfred Asterjadhi" userId="39de57b9-85c0-4fd1-aaac-8ca2b6560ad0" providerId="ADAL" clId="{6F91C6B6-C7CD-4B50-9CF6-479980899DB7}" dt="2025-03-11T02:48:55.639" v="2734" actId="207"/>
        <pc:sldMkLst>
          <pc:docMk/>
          <pc:sldMk cId="1847251713" sldId="1511"/>
        </pc:sldMkLst>
        <pc:spChg chg="mod">
          <ac:chgData name="Alfred Asterjadhi" userId="39de57b9-85c0-4fd1-aaac-8ca2b6560ad0" providerId="ADAL" clId="{6F91C6B6-C7CD-4B50-9CF6-479980899DB7}" dt="2025-03-09T17:04:45.607" v="12" actId="20577"/>
          <ac:spMkLst>
            <pc:docMk/>
            <pc:sldMk cId="1847251713" sldId="1511"/>
            <ac:spMk id="2" creationId="{8BFE9DEF-2F4D-F39E-055F-E1AC25AB193C}"/>
          </ac:spMkLst>
        </pc:spChg>
        <pc:graphicFrameChg chg="mod modGraphic">
          <ac:chgData name="Alfred Asterjadhi" userId="39de57b9-85c0-4fd1-aaac-8ca2b6560ad0" providerId="ADAL" clId="{6F91C6B6-C7CD-4B50-9CF6-479980899DB7}" dt="2025-03-11T02:48:55.639" v="2734" actId="207"/>
          <ac:graphicFrameMkLst>
            <pc:docMk/>
            <pc:sldMk cId="1847251713" sldId="1511"/>
            <ac:graphicFrameMk id="6" creationId="{5E69601C-5D34-F548-77B4-A159109D5A6E}"/>
          </ac:graphicFrameMkLst>
        </pc:graphicFrameChg>
      </pc:sldChg>
      <pc:sldChg chg="modSp add mod">
        <pc:chgData name="Alfred Asterjadhi" userId="39de57b9-85c0-4fd1-aaac-8ca2b6560ad0" providerId="ADAL" clId="{6F91C6B6-C7CD-4B50-9CF6-479980899DB7}" dt="2025-03-11T02:48:20.340" v="2713"/>
        <pc:sldMkLst>
          <pc:docMk/>
          <pc:sldMk cId="3863767711" sldId="1512"/>
        </pc:sldMkLst>
        <pc:spChg chg="mod">
          <ac:chgData name="Alfred Asterjadhi" userId="39de57b9-85c0-4fd1-aaac-8ca2b6560ad0" providerId="ADAL" clId="{6F91C6B6-C7CD-4B50-9CF6-479980899DB7}" dt="2025-03-09T17:04:40.830" v="11" actId="20577"/>
          <ac:spMkLst>
            <pc:docMk/>
            <pc:sldMk cId="3863767711" sldId="1512"/>
            <ac:spMk id="2" creationId="{E1D4C457-3EB3-6DEA-5DBE-380EA63241B5}"/>
          </ac:spMkLst>
        </pc:spChg>
        <pc:graphicFrameChg chg="mod">
          <ac:chgData name="Alfred Asterjadhi" userId="39de57b9-85c0-4fd1-aaac-8ca2b6560ad0" providerId="ADAL" clId="{6F91C6B6-C7CD-4B50-9CF6-479980899DB7}" dt="2025-03-11T02:48:20.340" v="2713"/>
          <ac:graphicFrameMkLst>
            <pc:docMk/>
            <pc:sldMk cId="3863767711" sldId="1512"/>
            <ac:graphicFrameMk id="6" creationId="{A8D355F1-BDE0-A145-9E1D-3CED345D9C96}"/>
          </ac:graphicFrameMkLst>
        </pc:graphicFrameChg>
      </pc:sldChg>
      <pc:sldChg chg="modSp add mod">
        <pc:chgData name="Alfred Asterjadhi" userId="39de57b9-85c0-4fd1-aaac-8ca2b6560ad0" providerId="ADAL" clId="{6F91C6B6-C7CD-4B50-9CF6-479980899DB7}" dt="2025-03-11T17:22:09.154" v="5108" actId="207"/>
        <pc:sldMkLst>
          <pc:docMk/>
          <pc:sldMk cId="723828986" sldId="1513"/>
        </pc:sldMkLst>
        <pc:spChg chg="mod">
          <ac:chgData name="Alfred Asterjadhi" userId="39de57b9-85c0-4fd1-aaac-8ca2b6560ad0" providerId="ADAL" clId="{6F91C6B6-C7CD-4B50-9CF6-479980899DB7}" dt="2025-03-09T17:04:34.956" v="10" actId="20577"/>
          <ac:spMkLst>
            <pc:docMk/>
            <pc:sldMk cId="723828986" sldId="1513"/>
            <ac:spMk id="2" creationId="{0FDCC2B2-9DA5-3E05-830A-4E3284B3C443}"/>
          </ac:spMkLst>
        </pc:spChg>
        <pc:graphicFrameChg chg="mod modGraphic">
          <ac:chgData name="Alfred Asterjadhi" userId="39de57b9-85c0-4fd1-aaac-8ca2b6560ad0" providerId="ADAL" clId="{6F91C6B6-C7CD-4B50-9CF6-479980899DB7}" dt="2025-03-11T17:22:09.154" v="5108" actId="207"/>
          <ac:graphicFrameMkLst>
            <pc:docMk/>
            <pc:sldMk cId="723828986" sldId="1513"/>
            <ac:graphicFrameMk id="6" creationId="{03FC4228-A2D0-15FB-4493-04672D96B6D5}"/>
          </ac:graphicFrameMkLst>
        </pc:graphicFrameChg>
      </pc:sldChg>
      <pc:sldChg chg="modSp add mod">
        <pc:chgData name="Alfred Asterjadhi" userId="39de57b9-85c0-4fd1-aaac-8ca2b6560ad0" providerId="ADAL" clId="{6F91C6B6-C7CD-4B50-9CF6-479980899DB7}" dt="2025-03-11T02:47:38.152" v="2700" actId="207"/>
        <pc:sldMkLst>
          <pc:docMk/>
          <pc:sldMk cId="3311846555" sldId="1514"/>
        </pc:sldMkLst>
        <pc:spChg chg="mod">
          <ac:chgData name="Alfred Asterjadhi" userId="39de57b9-85c0-4fd1-aaac-8ca2b6560ad0" providerId="ADAL" clId="{6F91C6B6-C7CD-4B50-9CF6-479980899DB7}" dt="2025-03-09T17:04:29.215" v="9" actId="20577"/>
          <ac:spMkLst>
            <pc:docMk/>
            <pc:sldMk cId="3311846555" sldId="1514"/>
            <ac:spMk id="2" creationId="{F31D2BAE-9B92-B7AC-9763-3C2F6A200057}"/>
          </ac:spMkLst>
        </pc:spChg>
        <pc:graphicFrameChg chg="mod modGraphic">
          <ac:chgData name="Alfred Asterjadhi" userId="39de57b9-85c0-4fd1-aaac-8ca2b6560ad0" providerId="ADAL" clId="{6F91C6B6-C7CD-4B50-9CF6-479980899DB7}" dt="2025-03-11T02:47:38.152" v="2700" actId="207"/>
          <ac:graphicFrameMkLst>
            <pc:docMk/>
            <pc:sldMk cId="3311846555" sldId="1514"/>
            <ac:graphicFrameMk id="6" creationId="{213D6926-FFF3-DAC4-0F8C-3240AF36F83A}"/>
          </ac:graphicFrameMkLst>
        </pc:graphicFrameChg>
      </pc:sldChg>
      <pc:sldChg chg="modSp add mod">
        <pc:chgData name="Alfred Asterjadhi" userId="39de57b9-85c0-4fd1-aaac-8ca2b6560ad0" providerId="ADAL" clId="{6F91C6B6-C7CD-4B50-9CF6-479980899DB7}" dt="2025-03-11T03:01:57.658" v="2848" actId="207"/>
        <pc:sldMkLst>
          <pc:docMk/>
          <pc:sldMk cId="1442150286" sldId="1515"/>
        </pc:sldMkLst>
        <pc:spChg chg="mod">
          <ac:chgData name="Alfred Asterjadhi" userId="39de57b9-85c0-4fd1-aaac-8ca2b6560ad0" providerId="ADAL" clId="{6F91C6B6-C7CD-4B50-9CF6-479980899DB7}" dt="2025-03-09T17:05:18.356" v="20" actId="20577"/>
          <ac:spMkLst>
            <pc:docMk/>
            <pc:sldMk cId="1442150286" sldId="1515"/>
            <ac:spMk id="2" creationId="{C7C937C1-8016-81B0-4D0D-D5C77C3FA938}"/>
          </ac:spMkLst>
        </pc:spChg>
        <pc:graphicFrameChg chg="mod modGraphic">
          <ac:chgData name="Alfred Asterjadhi" userId="39de57b9-85c0-4fd1-aaac-8ca2b6560ad0" providerId="ADAL" clId="{6F91C6B6-C7CD-4B50-9CF6-479980899DB7}" dt="2025-03-11T03:01:57.658" v="2848" actId="207"/>
          <ac:graphicFrameMkLst>
            <pc:docMk/>
            <pc:sldMk cId="1442150286" sldId="1515"/>
            <ac:graphicFrameMk id="6" creationId="{92870B01-B510-A13A-F017-770137AEA6E6}"/>
          </ac:graphicFrameMkLst>
        </pc:graphicFrameChg>
      </pc:sldChg>
      <pc:sldChg chg="modSp add mod">
        <pc:chgData name="Alfred Asterjadhi" userId="39de57b9-85c0-4fd1-aaac-8ca2b6560ad0" providerId="ADAL" clId="{6F91C6B6-C7CD-4B50-9CF6-479980899DB7}" dt="2025-03-11T02:50:05.221" v="2738"/>
        <pc:sldMkLst>
          <pc:docMk/>
          <pc:sldMk cId="1073264269" sldId="1516"/>
        </pc:sldMkLst>
        <pc:spChg chg="mod">
          <ac:chgData name="Alfred Asterjadhi" userId="39de57b9-85c0-4fd1-aaac-8ca2b6560ad0" providerId="ADAL" clId="{6F91C6B6-C7CD-4B50-9CF6-479980899DB7}" dt="2025-03-09T17:05:23.567" v="21" actId="20577"/>
          <ac:spMkLst>
            <pc:docMk/>
            <pc:sldMk cId="1073264269" sldId="1516"/>
            <ac:spMk id="2" creationId="{774B4953-7C70-78F1-BF3B-8832A38E1C2C}"/>
          </ac:spMkLst>
        </pc:spChg>
        <pc:graphicFrameChg chg="mod modGraphic">
          <ac:chgData name="Alfred Asterjadhi" userId="39de57b9-85c0-4fd1-aaac-8ca2b6560ad0" providerId="ADAL" clId="{6F91C6B6-C7CD-4B50-9CF6-479980899DB7}" dt="2025-03-11T02:50:05.221" v="2738"/>
          <ac:graphicFrameMkLst>
            <pc:docMk/>
            <pc:sldMk cId="1073264269" sldId="1516"/>
            <ac:graphicFrameMk id="6" creationId="{3270B3B2-9EAF-42B9-6289-7197195E7A9E}"/>
          </ac:graphicFrameMkLst>
        </pc:graphicFrameChg>
      </pc:sldChg>
      <pc:sldChg chg="modSp add mod">
        <pc:chgData name="Alfred Asterjadhi" userId="39de57b9-85c0-4fd1-aaac-8ca2b6560ad0" providerId="ADAL" clId="{6F91C6B6-C7CD-4B50-9CF6-479980899DB7}" dt="2025-03-11T02:50:40.715" v="2750" actId="207"/>
        <pc:sldMkLst>
          <pc:docMk/>
          <pc:sldMk cId="2125837306" sldId="1517"/>
        </pc:sldMkLst>
        <pc:spChg chg="mod">
          <ac:chgData name="Alfred Asterjadhi" userId="39de57b9-85c0-4fd1-aaac-8ca2b6560ad0" providerId="ADAL" clId="{6F91C6B6-C7CD-4B50-9CF6-479980899DB7}" dt="2025-03-09T17:05:29.234" v="23" actId="20577"/>
          <ac:spMkLst>
            <pc:docMk/>
            <pc:sldMk cId="2125837306" sldId="1517"/>
            <ac:spMk id="2" creationId="{F9A7DC1F-F230-4986-7839-4D6529BA0366}"/>
          </ac:spMkLst>
        </pc:spChg>
        <pc:graphicFrameChg chg="mod modGraphic">
          <ac:chgData name="Alfred Asterjadhi" userId="39de57b9-85c0-4fd1-aaac-8ca2b6560ad0" providerId="ADAL" clId="{6F91C6B6-C7CD-4B50-9CF6-479980899DB7}" dt="2025-03-11T02:50:40.715" v="2750" actId="207"/>
          <ac:graphicFrameMkLst>
            <pc:docMk/>
            <pc:sldMk cId="2125837306" sldId="1517"/>
            <ac:graphicFrameMk id="6" creationId="{09E2770A-A804-D288-70CD-EB76D4FD5C5D}"/>
          </ac:graphicFrameMkLst>
        </pc:graphicFrameChg>
      </pc:sldChg>
      <pc:sldChg chg="modSp add mod">
        <pc:chgData name="Alfred Asterjadhi" userId="39de57b9-85c0-4fd1-aaac-8ca2b6560ad0" providerId="ADAL" clId="{6F91C6B6-C7CD-4B50-9CF6-479980899DB7}" dt="2025-03-11T03:02:11.809" v="2858" actId="207"/>
        <pc:sldMkLst>
          <pc:docMk/>
          <pc:sldMk cId="132553556" sldId="1518"/>
        </pc:sldMkLst>
        <pc:spChg chg="mod">
          <ac:chgData name="Alfred Asterjadhi" userId="39de57b9-85c0-4fd1-aaac-8ca2b6560ad0" providerId="ADAL" clId="{6F91C6B6-C7CD-4B50-9CF6-479980899DB7}" dt="2025-03-09T17:05:33.731" v="25" actId="20577"/>
          <ac:spMkLst>
            <pc:docMk/>
            <pc:sldMk cId="132553556" sldId="1518"/>
            <ac:spMk id="2" creationId="{3CCEA5D7-0B80-9E46-E6AC-82C88DCF67C1}"/>
          </ac:spMkLst>
        </pc:spChg>
        <pc:graphicFrameChg chg="mod modGraphic">
          <ac:chgData name="Alfred Asterjadhi" userId="39de57b9-85c0-4fd1-aaac-8ca2b6560ad0" providerId="ADAL" clId="{6F91C6B6-C7CD-4B50-9CF6-479980899DB7}" dt="2025-03-11T03:02:11.809" v="2858" actId="207"/>
          <ac:graphicFrameMkLst>
            <pc:docMk/>
            <pc:sldMk cId="132553556" sldId="1518"/>
            <ac:graphicFrameMk id="6" creationId="{ADE4299A-B4F0-D0E7-15A8-B928DA54565D}"/>
          </ac:graphicFrameMkLst>
        </pc:graphicFrameChg>
      </pc:sldChg>
      <pc:sldChg chg="modSp add mod">
        <pc:chgData name="Alfred Asterjadhi" userId="39de57b9-85c0-4fd1-aaac-8ca2b6560ad0" providerId="ADAL" clId="{6F91C6B6-C7CD-4B50-9CF6-479980899DB7}" dt="2025-03-11T02:51:08.586" v="2752"/>
        <pc:sldMkLst>
          <pc:docMk/>
          <pc:sldMk cId="651666206" sldId="1519"/>
        </pc:sldMkLst>
        <pc:spChg chg="mod">
          <ac:chgData name="Alfred Asterjadhi" userId="39de57b9-85c0-4fd1-aaac-8ca2b6560ad0" providerId="ADAL" clId="{6F91C6B6-C7CD-4B50-9CF6-479980899DB7}" dt="2025-03-09T17:05:40.609" v="27" actId="20577"/>
          <ac:spMkLst>
            <pc:docMk/>
            <pc:sldMk cId="651666206" sldId="1519"/>
            <ac:spMk id="2" creationId="{966C6092-C879-559E-4085-A2202E822C85}"/>
          </ac:spMkLst>
        </pc:spChg>
        <pc:graphicFrameChg chg="mod">
          <ac:chgData name="Alfred Asterjadhi" userId="39de57b9-85c0-4fd1-aaac-8ca2b6560ad0" providerId="ADAL" clId="{6F91C6B6-C7CD-4B50-9CF6-479980899DB7}" dt="2025-03-11T02:51:08.586" v="2752"/>
          <ac:graphicFrameMkLst>
            <pc:docMk/>
            <pc:sldMk cId="651666206" sldId="1519"/>
            <ac:graphicFrameMk id="6" creationId="{9630718C-D23A-CBA8-B641-20A1EED4CF5B}"/>
          </ac:graphicFrameMkLst>
        </pc:graphicFrameChg>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pChg chg="mod">
          <ac:chgData name="Alfred Asterjadhi" userId="39de57b9-85c0-4fd1-aaac-8ca2b6560ad0" providerId="ADAL" clId="{6F91C6B6-C7CD-4B50-9CF6-479980899DB7}" dt="2025-03-10T22:16:07.347" v="2414" actId="207"/>
          <ac:spMkLst>
            <pc:docMk/>
            <pc:sldMk cId="2272934283" sldId="1520"/>
            <ac:spMk id="10" creationId="{CB260BCC-E367-56F2-FAA1-3BDDE2502ECE}"/>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pChg chg="mod">
          <ac:chgData name="Alfred Asterjadhi" userId="39de57b9-85c0-4fd1-aaac-8ca2b6560ad0" providerId="ADAL" clId="{6F91C6B6-C7CD-4B50-9CF6-479980899DB7}" dt="2025-03-11T04:38:19.548" v="4423" actId="21"/>
          <ac:spMkLst>
            <pc:docMk/>
            <pc:sldMk cId="3524654600" sldId="1521"/>
            <ac:spMk id="3" creationId="{37061C2F-6141-3999-809B-B3B292D597EB}"/>
          </ac:spMkLst>
        </pc:spChg>
      </pc:sldChg>
      <pc:sldChg chg="modSp new mod">
        <pc:chgData name="Alfred Asterjadhi" userId="39de57b9-85c0-4fd1-aaac-8ca2b6560ad0" providerId="ADAL" clId="{6F91C6B6-C7CD-4B50-9CF6-479980899DB7}" dt="2025-03-11T15:06:20.089" v="4946" actId="207"/>
        <pc:sldMkLst>
          <pc:docMk/>
          <pc:sldMk cId="637912395" sldId="1522"/>
        </pc:sldMkLst>
        <pc:spChg chg="mod">
          <ac:chgData name="Alfred Asterjadhi" userId="39de57b9-85c0-4fd1-aaac-8ca2b6560ad0" providerId="ADAL" clId="{6F91C6B6-C7CD-4B50-9CF6-479980899DB7}" dt="2025-03-11T03:07:48.067" v="2946" actId="20577"/>
          <ac:spMkLst>
            <pc:docMk/>
            <pc:sldMk cId="637912395" sldId="1522"/>
            <ac:spMk id="2" creationId="{915B3491-74C2-2DEC-27D4-908CCC8656F8}"/>
          </ac:spMkLst>
        </pc:spChg>
        <pc:spChg chg="mod">
          <ac:chgData name="Alfred Asterjadhi" userId="39de57b9-85c0-4fd1-aaac-8ca2b6560ad0" providerId="ADAL" clId="{6F91C6B6-C7CD-4B50-9CF6-479980899DB7}" dt="2025-03-11T15:06:20.089" v="4946" actId="207"/>
          <ac:spMkLst>
            <pc:docMk/>
            <pc:sldMk cId="637912395" sldId="1522"/>
            <ac:spMk id="3" creationId="{BD1BD1DE-BCB9-453C-F872-59179E1E0688}"/>
          </ac:spMkLst>
        </pc:spChg>
      </pc:sldChg>
      <pc:sldChg chg="modSp new mod">
        <pc:chgData name="Alfred Asterjadhi" userId="39de57b9-85c0-4fd1-aaac-8ca2b6560ad0" providerId="ADAL" clId="{6F91C6B6-C7CD-4B50-9CF6-479980899DB7}" dt="2025-03-11T15:17:03.990" v="4951" actId="207"/>
        <pc:sldMkLst>
          <pc:docMk/>
          <pc:sldMk cId="4277435659" sldId="1523"/>
        </pc:sldMkLst>
        <pc:spChg chg="mod">
          <ac:chgData name="Alfred Asterjadhi" userId="39de57b9-85c0-4fd1-aaac-8ca2b6560ad0" providerId="ADAL" clId="{6F91C6B6-C7CD-4B50-9CF6-479980899DB7}" dt="2025-03-11T03:12:31.012" v="3096" actId="20577"/>
          <ac:spMkLst>
            <pc:docMk/>
            <pc:sldMk cId="4277435659" sldId="1523"/>
            <ac:spMk id="2" creationId="{CBD0FB81-9116-E21B-3A8C-854D23CE94A9}"/>
          </ac:spMkLst>
        </pc:spChg>
        <pc:spChg chg="mod">
          <ac:chgData name="Alfred Asterjadhi" userId="39de57b9-85c0-4fd1-aaac-8ca2b6560ad0" providerId="ADAL" clId="{6F91C6B6-C7CD-4B50-9CF6-479980899DB7}" dt="2025-03-11T15:17:03.990" v="4951" actId="207"/>
          <ac:spMkLst>
            <pc:docMk/>
            <pc:sldMk cId="4277435659" sldId="1523"/>
            <ac:spMk id="3" creationId="{37F99C21-FA15-D244-FC09-488D9E70EB4F}"/>
          </ac:spMkLst>
        </pc:spChg>
      </pc:sldChg>
      <pc:sldChg chg="modSp new mod">
        <pc:chgData name="Alfred Asterjadhi" userId="39de57b9-85c0-4fd1-aaac-8ca2b6560ad0" providerId="ADAL" clId="{6F91C6B6-C7CD-4B50-9CF6-479980899DB7}" dt="2025-03-11T03:20:19.523" v="3335" actId="403"/>
        <pc:sldMkLst>
          <pc:docMk/>
          <pc:sldMk cId="226987897" sldId="1524"/>
        </pc:sldMkLst>
        <pc:spChg chg="mod">
          <ac:chgData name="Alfred Asterjadhi" userId="39de57b9-85c0-4fd1-aaac-8ca2b6560ad0" providerId="ADAL" clId="{6F91C6B6-C7CD-4B50-9CF6-479980899DB7}" dt="2025-03-11T03:17:08.506" v="3239" actId="20577"/>
          <ac:spMkLst>
            <pc:docMk/>
            <pc:sldMk cId="226987897" sldId="1524"/>
            <ac:spMk id="2" creationId="{9E9E4771-28F3-B916-25C5-FE68D39CFDDC}"/>
          </ac:spMkLst>
        </pc:spChg>
        <pc:spChg chg="mod">
          <ac:chgData name="Alfred Asterjadhi" userId="39de57b9-85c0-4fd1-aaac-8ca2b6560ad0" providerId="ADAL" clId="{6F91C6B6-C7CD-4B50-9CF6-479980899DB7}" dt="2025-03-11T03:20:19.523" v="3335" actId="403"/>
          <ac:spMkLst>
            <pc:docMk/>
            <pc:sldMk cId="226987897" sldId="1524"/>
            <ac:spMk id="3" creationId="{C9B59B1F-3F35-CDD2-9571-8BC45A9EA1B6}"/>
          </ac:spMkLst>
        </pc:spChg>
      </pc:sldChg>
      <pc:sldChg chg="modSp add mod">
        <pc:chgData name="Alfred Asterjadhi" userId="39de57b9-85c0-4fd1-aaac-8ca2b6560ad0" providerId="ADAL" clId="{6F91C6B6-C7CD-4B50-9CF6-479980899DB7}" dt="2025-03-11T03:22:24.799" v="3365" actId="255"/>
        <pc:sldMkLst>
          <pc:docMk/>
          <pc:sldMk cId="777115076" sldId="1525"/>
        </pc:sldMkLst>
        <pc:spChg chg="mod">
          <ac:chgData name="Alfred Asterjadhi" userId="39de57b9-85c0-4fd1-aaac-8ca2b6560ad0" providerId="ADAL" clId="{6F91C6B6-C7CD-4B50-9CF6-479980899DB7}" dt="2025-03-11T03:20:50.267" v="3337" actId="20577"/>
          <ac:spMkLst>
            <pc:docMk/>
            <pc:sldMk cId="777115076" sldId="1525"/>
            <ac:spMk id="2" creationId="{8439A497-9668-4817-CE55-9E37BED6C141}"/>
          </ac:spMkLst>
        </pc:spChg>
        <pc:spChg chg="mod">
          <ac:chgData name="Alfred Asterjadhi" userId="39de57b9-85c0-4fd1-aaac-8ca2b6560ad0" providerId="ADAL" clId="{6F91C6B6-C7CD-4B50-9CF6-479980899DB7}" dt="2025-03-11T03:22:24.799" v="3365" actId="255"/>
          <ac:spMkLst>
            <pc:docMk/>
            <pc:sldMk cId="777115076" sldId="1525"/>
            <ac:spMk id="3" creationId="{0D19C726-4C3E-988C-66B6-2DF9CD2D4B5A}"/>
          </ac:spMkLst>
        </pc:spChg>
      </pc:sldChg>
      <pc:sldChg chg="modSp add mod">
        <pc:chgData name="Alfred Asterjadhi" userId="39de57b9-85c0-4fd1-aaac-8ca2b6560ad0" providerId="ADAL" clId="{6F91C6B6-C7CD-4B50-9CF6-479980899DB7}" dt="2025-03-11T12:39:57.175" v="4679" actId="20577"/>
        <pc:sldMkLst>
          <pc:docMk/>
          <pc:sldMk cId="794491725" sldId="1526"/>
        </pc:sldMkLst>
        <pc:spChg chg="mod">
          <ac:chgData name="Alfred Asterjadhi" userId="39de57b9-85c0-4fd1-aaac-8ca2b6560ad0" providerId="ADAL" clId="{6F91C6B6-C7CD-4B50-9CF6-479980899DB7}" dt="2025-03-11T03:22:49.576" v="3367" actId="20577"/>
          <ac:spMkLst>
            <pc:docMk/>
            <pc:sldMk cId="794491725" sldId="1526"/>
            <ac:spMk id="2" creationId="{4FF1AE5F-21B0-A567-0052-71ADCEC50B36}"/>
          </ac:spMkLst>
        </pc:spChg>
        <pc:spChg chg="mod">
          <ac:chgData name="Alfred Asterjadhi" userId="39de57b9-85c0-4fd1-aaac-8ca2b6560ad0" providerId="ADAL" clId="{6F91C6B6-C7CD-4B50-9CF6-479980899DB7}" dt="2025-03-11T12:39:57.175" v="4679" actId="20577"/>
          <ac:spMkLst>
            <pc:docMk/>
            <pc:sldMk cId="794491725" sldId="1526"/>
            <ac:spMk id="3" creationId="{6D64784B-2904-C43B-D019-925BA4838C0D}"/>
          </ac:spMkLst>
        </pc:spChg>
      </pc:sldChg>
      <pc:sldChg chg="modSp add mod">
        <pc:chgData name="Alfred Asterjadhi" userId="39de57b9-85c0-4fd1-aaac-8ca2b6560ad0" providerId="ADAL" clId="{6F91C6B6-C7CD-4B50-9CF6-479980899DB7}" dt="2025-03-11T03:40:54.845" v="3534" actId="20577"/>
        <pc:sldMkLst>
          <pc:docMk/>
          <pc:sldMk cId="3106587136" sldId="1527"/>
        </pc:sldMkLst>
        <pc:spChg chg="mod">
          <ac:chgData name="Alfred Asterjadhi" userId="39de57b9-85c0-4fd1-aaac-8ca2b6560ad0" providerId="ADAL" clId="{6F91C6B6-C7CD-4B50-9CF6-479980899DB7}" dt="2025-03-11T03:40:54.845" v="3534" actId="20577"/>
          <ac:spMkLst>
            <pc:docMk/>
            <pc:sldMk cId="3106587136" sldId="1527"/>
            <ac:spMk id="3" creationId="{0CD4C513-B3EF-DB4B-06C3-5D198EB55969}"/>
          </ac:spMkLst>
        </pc:spChg>
      </pc:sldChg>
      <pc:sldChg chg="modSp add mod">
        <pc:chgData name="Alfred Asterjadhi" userId="39de57b9-85c0-4fd1-aaac-8ca2b6560ad0" providerId="ADAL" clId="{6F91C6B6-C7CD-4B50-9CF6-479980899DB7}" dt="2025-03-11T04:23:28.597" v="4148" actId="14100"/>
        <pc:sldMkLst>
          <pc:docMk/>
          <pc:sldMk cId="3564074973" sldId="1528"/>
        </pc:sldMkLst>
        <pc:spChg chg="mod">
          <ac:chgData name="Alfred Asterjadhi" userId="39de57b9-85c0-4fd1-aaac-8ca2b6560ad0" providerId="ADAL" clId="{6F91C6B6-C7CD-4B50-9CF6-479980899DB7}" dt="2025-03-11T03:41:01.741" v="3536" actId="20577"/>
          <ac:spMkLst>
            <pc:docMk/>
            <pc:sldMk cId="3564074973" sldId="1528"/>
            <ac:spMk id="2" creationId="{DDD76C41-6A8F-B442-247A-77D44F7AE562}"/>
          </ac:spMkLst>
        </pc:spChg>
        <pc:spChg chg="mod">
          <ac:chgData name="Alfred Asterjadhi" userId="39de57b9-85c0-4fd1-aaac-8ca2b6560ad0" providerId="ADAL" clId="{6F91C6B6-C7CD-4B50-9CF6-479980899DB7}" dt="2025-03-11T04:23:28.597" v="4148" actId="14100"/>
          <ac:spMkLst>
            <pc:docMk/>
            <pc:sldMk cId="3564074973" sldId="1528"/>
            <ac:spMk id="3" creationId="{74245C1D-3A12-8948-A079-F34F1A83CCC3}"/>
          </ac:spMkLst>
        </pc:spChg>
      </pc:sldChg>
      <pc:sldChg chg="modSp add del mod">
        <pc:chgData name="Alfred Asterjadhi" userId="39de57b9-85c0-4fd1-aaac-8ca2b6560ad0" providerId="ADAL" clId="{6F91C6B6-C7CD-4B50-9CF6-479980899DB7}" dt="2025-03-11T12:40:03.621" v="4680" actId="47"/>
        <pc:sldMkLst>
          <pc:docMk/>
          <pc:sldMk cId="865941517" sldId="1529"/>
        </pc:sldMkLst>
        <pc:spChg chg="mod">
          <ac:chgData name="Alfred Asterjadhi" userId="39de57b9-85c0-4fd1-aaac-8ca2b6560ad0" providerId="ADAL" clId="{6F91C6B6-C7CD-4B50-9CF6-479980899DB7}" dt="2025-03-11T03:46:44.173" v="3652" actId="20577"/>
          <ac:spMkLst>
            <pc:docMk/>
            <pc:sldMk cId="865941517" sldId="1529"/>
            <ac:spMk id="2" creationId="{4A4FA6D3-C65B-8805-643C-544A7B4A8370}"/>
          </ac:spMkLst>
        </pc:spChg>
        <pc:spChg chg="mod">
          <ac:chgData name="Alfred Asterjadhi" userId="39de57b9-85c0-4fd1-aaac-8ca2b6560ad0" providerId="ADAL" clId="{6F91C6B6-C7CD-4B50-9CF6-479980899DB7}" dt="2025-03-11T03:49:07.799" v="3710" actId="5793"/>
          <ac:spMkLst>
            <pc:docMk/>
            <pc:sldMk cId="865941517" sldId="1529"/>
            <ac:spMk id="3" creationId="{70393695-D83C-AC38-B607-3720F8EBD264}"/>
          </ac:spMkLst>
        </pc:spChg>
      </pc:sldChg>
      <pc:sldChg chg="modSp add mod">
        <pc:chgData name="Alfred Asterjadhi" userId="39de57b9-85c0-4fd1-aaac-8ca2b6560ad0" providerId="ADAL" clId="{6F91C6B6-C7CD-4B50-9CF6-479980899DB7}" dt="2025-03-11T12:40:28.758" v="4684" actId="20577"/>
        <pc:sldMkLst>
          <pc:docMk/>
          <pc:sldMk cId="919237048" sldId="1530"/>
        </pc:sldMkLst>
        <pc:spChg chg="mod">
          <ac:chgData name="Alfred Asterjadhi" userId="39de57b9-85c0-4fd1-aaac-8ca2b6560ad0" providerId="ADAL" clId="{6F91C6B6-C7CD-4B50-9CF6-479980899DB7}" dt="2025-03-11T12:40:22.246" v="4681" actId="20577"/>
          <ac:spMkLst>
            <pc:docMk/>
            <pc:sldMk cId="919237048" sldId="1530"/>
            <ac:spMk id="2" creationId="{D1FA341C-538A-125C-D475-48354D1B4F38}"/>
          </ac:spMkLst>
        </pc:spChg>
        <pc:spChg chg="mod">
          <ac:chgData name="Alfred Asterjadhi" userId="39de57b9-85c0-4fd1-aaac-8ca2b6560ad0" providerId="ADAL" clId="{6F91C6B6-C7CD-4B50-9CF6-479980899DB7}" dt="2025-03-11T12:40:28.758" v="4684" actId="20577"/>
          <ac:spMkLst>
            <pc:docMk/>
            <pc:sldMk cId="919237048" sldId="1530"/>
            <ac:spMk id="3" creationId="{3236D892-326B-9815-BAEC-D7784223DFE7}"/>
          </ac:spMkLst>
        </pc:spChg>
      </pc:sldChg>
      <pc:sldChg chg="modSp add mod">
        <pc:chgData name="Alfred Asterjadhi" userId="39de57b9-85c0-4fd1-aaac-8ca2b6560ad0" providerId="ADAL" clId="{6F91C6B6-C7CD-4B50-9CF6-479980899DB7}" dt="2025-03-11T12:40:37.312" v="4687" actId="20577"/>
        <pc:sldMkLst>
          <pc:docMk/>
          <pc:sldMk cId="816871340" sldId="1531"/>
        </pc:sldMkLst>
        <pc:spChg chg="mod">
          <ac:chgData name="Alfred Asterjadhi" userId="39de57b9-85c0-4fd1-aaac-8ca2b6560ad0" providerId="ADAL" clId="{6F91C6B6-C7CD-4B50-9CF6-479980899DB7}" dt="2025-03-11T03:52:36.389" v="3807" actId="20577"/>
          <ac:spMkLst>
            <pc:docMk/>
            <pc:sldMk cId="816871340" sldId="1531"/>
            <ac:spMk id="2" creationId="{F6593908-A284-0DD3-AF1D-A30C3ED15467}"/>
          </ac:spMkLst>
        </pc:spChg>
        <pc:spChg chg="mod">
          <ac:chgData name="Alfred Asterjadhi" userId="39de57b9-85c0-4fd1-aaac-8ca2b6560ad0" providerId="ADAL" clId="{6F91C6B6-C7CD-4B50-9CF6-479980899DB7}" dt="2025-03-11T12:40:37.312" v="4687" actId="20577"/>
          <ac:spMkLst>
            <pc:docMk/>
            <pc:sldMk cId="816871340" sldId="1531"/>
            <ac:spMk id="3" creationId="{B748206F-3B5E-5FE0-999D-339CAA9C39C3}"/>
          </ac:spMkLst>
        </pc:spChg>
      </pc:sldChg>
      <pc:sldChg chg="modSp add mod">
        <pc:chgData name="Alfred Asterjadhi" userId="39de57b9-85c0-4fd1-aaac-8ca2b6560ad0" providerId="ADAL" clId="{6F91C6B6-C7CD-4B50-9CF6-479980899DB7}" dt="2025-03-11T12:42:35.162" v="4692" actId="20577"/>
        <pc:sldMkLst>
          <pc:docMk/>
          <pc:sldMk cId="164617599" sldId="1532"/>
        </pc:sldMkLst>
        <pc:spChg chg="mod">
          <ac:chgData name="Alfred Asterjadhi" userId="39de57b9-85c0-4fd1-aaac-8ca2b6560ad0" providerId="ADAL" clId="{6F91C6B6-C7CD-4B50-9CF6-479980899DB7}" dt="2025-03-11T12:42:29.813" v="4690" actId="20577"/>
          <ac:spMkLst>
            <pc:docMk/>
            <pc:sldMk cId="164617599" sldId="1532"/>
            <ac:spMk id="2" creationId="{F00477E0-3FDD-1232-AA18-9864B5C22D7D}"/>
          </ac:spMkLst>
        </pc:spChg>
        <pc:spChg chg="mod">
          <ac:chgData name="Alfred Asterjadhi" userId="39de57b9-85c0-4fd1-aaac-8ca2b6560ad0" providerId="ADAL" clId="{6F91C6B6-C7CD-4B50-9CF6-479980899DB7}" dt="2025-03-11T12:42:35.162" v="4692" actId="20577"/>
          <ac:spMkLst>
            <pc:docMk/>
            <pc:sldMk cId="164617599" sldId="1532"/>
            <ac:spMk id="3" creationId="{44633E21-1DEF-37AA-2784-F0C5B4271226}"/>
          </ac:spMkLst>
        </pc:spChg>
      </pc:sldChg>
      <pc:sldChg chg="modSp add del mod">
        <pc:chgData name="Alfred Asterjadhi" userId="39de57b9-85c0-4fd1-aaac-8ca2b6560ad0" providerId="ADAL" clId="{6F91C6B6-C7CD-4B50-9CF6-479980899DB7}" dt="2025-03-11T12:42:21.919" v="4688" actId="2696"/>
        <pc:sldMkLst>
          <pc:docMk/>
          <pc:sldMk cId="727889307" sldId="1532"/>
        </pc:sldMkLst>
        <pc:spChg chg="mod">
          <ac:chgData name="Alfred Asterjadhi" userId="39de57b9-85c0-4fd1-aaac-8ca2b6560ad0" providerId="ADAL" clId="{6F91C6B6-C7CD-4B50-9CF6-479980899DB7}" dt="2025-03-11T03:54:39.824" v="3844" actId="20577"/>
          <ac:spMkLst>
            <pc:docMk/>
            <pc:sldMk cId="727889307" sldId="1532"/>
            <ac:spMk id="2" creationId="{F00477E0-3FDD-1232-AA18-9864B5C22D7D}"/>
          </ac:spMkLst>
        </pc:spChg>
        <pc:spChg chg="mod">
          <ac:chgData name="Alfred Asterjadhi" userId="39de57b9-85c0-4fd1-aaac-8ca2b6560ad0" providerId="ADAL" clId="{6F91C6B6-C7CD-4B50-9CF6-479980899DB7}" dt="2025-03-11T03:56:50.434" v="3873" actId="20577"/>
          <ac:spMkLst>
            <pc:docMk/>
            <pc:sldMk cId="727889307" sldId="1532"/>
            <ac:spMk id="3" creationId="{44633E21-1DEF-37AA-2784-F0C5B4271226}"/>
          </ac:spMkLst>
        </pc:spChg>
      </pc:sldChg>
      <pc:sldChg chg="modSp add mod">
        <pc:chgData name="Alfred Asterjadhi" userId="39de57b9-85c0-4fd1-aaac-8ca2b6560ad0" providerId="ADAL" clId="{6F91C6B6-C7CD-4B50-9CF6-479980899DB7}" dt="2025-03-11T12:42:43.955" v="4695" actId="20577"/>
        <pc:sldMkLst>
          <pc:docMk/>
          <pc:sldMk cId="1017567709" sldId="1533"/>
        </pc:sldMkLst>
        <pc:spChg chg="mod">
          <ac:chgData name="Alfred Asterjadhi" userId="39de57b9-85c0-4fd1-aaac-8ca2b6560ad0" providerId="ADAL" clId="{6F91C6B6-C7CD-4B50-9CF6-479980899DB7}" dt="2025-03-11T12:42:40.228" v="4693" actId="20577"/>
          <ac:spMkLst>
            <pc:docMk/>
            <pc:sldMk cId="1017567709" sldId="1533"/>
            <ac:spMk id="2" creationId="{84F996D3-8902-5D5E-B65B-063A6337E80A}"/>
          </ac:spMkLst>
        </pc:spChg>
        <pc:spChg chg="mod">
          <ac:chgData name="Alfred Asterjadhi" userId="39de57b9-85c0-4fd1-aaac-8ca2b6560ad0" providerId="ADAL" clId="{6F91C6B6-C7CD-4B50-9CF6-479980899DB7}" dt="2025-03-11T12:42:43.955" v="4695" actId="20577"/>
          <ac:spMkLst>
            <pc:docMk/>
            <pc:sldMk cId="1017567709" sldId="1533"/>
            <ac:spMk id="3" creationId="{2C1ED92F-783D-1A79-2287-B611ED71EBCD}"/>
          </ac:spMkLst>
        </pc:spChg>
      </pc:sldChg>
      <pc:sldChg chg="addSp delSp modSp add mod">
        <pc:chgData name="Alfred Asterjadhi" userId="39de57b9-85c0-4fd1-aaac-8ca2b6560ad0" providerId="ADAL" clId="{6F91C6B6-C7CD-4B50-9CF6-479980899DB7}" dt="2025-03-11T04:36:22.988" v="4395" actId="20577"/>
        <pc:sldMkLst>
          <pc:docMk/>
          <pc:sldMk cId="3772188097" sldId="1534"/>
        </pc:sldMkLst>
        <pc:spChg chg="mod">
          <ac:chgData name="Alfred Asterjadhi" userId="39de57b9-85c0-4fd1-aaac-8ca2b6560ad0" providerId="ADAL" clId="{6F91C6B6-C7CD-4B50-9CF6-479980899DB7}" dt="2025-03-11T03:59:43.853" v="3931" actId="20577"/>
          <ac:spMkLst>
            <pc:docMk/>
            <pc:sldMk cId="3772188097" sldId="1534"/>
            <ac:spMk id="2" creationId="{B37B8CA2-2F33-485B-2A21-1BBDC5A18055}"/>
          </ac:spMkLst>
        </pc:spChg>
        <pc:spChg chg="mod">
          <ac:chgData name="Alfred Asterjadhi" userId="39de57b9-85c0-4fd1-aaac-8ca2b6560ad0" providerId="ADAL" clId="{6F91C6B6-C7CD-4B50-9CF6-479980899DB7}" dt="2025-03-11T04:36:22.988" v="4395" actId="20577"/>
          <ac:spMkLst>
            <pc:docMk/>
            <pc:sldMk cId="3772188097" sldId="1534"/>
            <ac:spMk id="3" creationId="{9F268663-C813-C5AB-E0A4-538FE1068A16}"/>
          </ac:spMkLst>
        </pc:spChg>
        <pc:spChg chg="add">
          <ac:chgData name="Alfred Asterjadhi" userId="39de57b9-85c0-4fd1-aaac-8ca2b6560ad0" providerId="ADAL" clId="{6F91C6B6-C7CD-4B50-9CF6-479980899DB7}" dt="2025-03-11T04:24:52.924" v="4182"/>
          <ac:spMkLst>
            <pc:docMk/>
            <pc:sldMk cId="3772188097" sldId="1534"/>
            <ac:spMk id="9" creationId="{5E7DA759-AD1B-0558-DFA4-CBC1ACFC0022}"/>
          </ac:spMkLst>
        </pc:spChg>
        <pc:picChg chg="add del">
          <ac:chgData name="Alfred Asterjadhi" userId="39de57b9-85c0-4fd1-aaac-8ca2b6560ad0" providerId="ADAL" clId="{6F91C6B6-C7CD-4B50-9CF6-479980899DB7}" dt="2025-03-11T04:00:46.076" v="3937" actId="22"/>
          <ac:picMkLst>
            <pc:docMk/>
            <pc:sldMk cId="3772188097" sldId="1534"/>
            <ac:picMk id="8" creationId="{C054B7C1-2133-34AB-EAE7-CDEBC7B13487}"/>
          </ac:picMkLst>
        </pc:picChg>
        <pc:picChg chg="add mod">
          <ac:chgData name="Alfred Asterjadhi" userId="39de57b9-85c0-4fd1-aaac-8ca2b6560ad0" providerId="ADAL" clId="{6F91C6B6-C7CD-4B50-9CF6-479980899DB7}" dt="2025-03-11T04:25:04.312" v="4187" actId="1076"/>
          <ac:picMkLst>
            <pc:docMk/>
            <pc:sldMk cId="3772188097" sldId="1534"/>
            <ac:picMk id="10" creationId="{CA2835CF-B53B-734F-479F-B718EE5D6213}"/>
          </ac:picMkLst>
        </pc:picChg>
      </pc:sldChg>
      <pc:sldChg chg="modSp add mod">
        <pc:chgData name="Alfred Asterjadhi" userId="39de57b9-85c0-4fd1-aaac-8ca2b6560ad0" providerId="ADAL" clId="{6F91C6B6-C7CD-4B50-9CF6-479980899DB7}" dt="2025-03-11T12:42:51.035" v="4698" actId="20577"/>
        <pc:sldMkLst>
          <pc:docMk/>
          <pc:sldMk cId="3786875039" sldId="1535"/>
        </pc:sldMkLst>
        <pc:spChg chg="mod">
          <ac:chgData name="Alfred Asterjadhi" userId="39de57b9-85c0-4fd1-aaac-8ca2b6560ad0" providerId="ADAL" clId="{6F91C6B6-C7CD-4B50-9CF6-479980899DB7}" dt="2025-03-11T04:05:23.672" v="4008" actId="20577"/>
          <ac:spMkLst>
            <pc:docMk/>
            <pc:sldMk cId="3786875039" sldId="1535"/>
            <ac:spMk id="2" creationId="{B44946F7-EC0E-79F9-91AE-94E486206C7B}"/>
          </ac:spMkLst>
        </pc:spChg>
        <pc:spChg chg="mod">
          <ac:chgData name="Alfred Asterjadhi" userId="39de57b9-85c0-4fd1-aaac-8ca2b6560ad0" providerId="ADAL" clId="{6F91C6B6-C7CD-4B50-9CF6-479980899DB7}" dt="2025-03-11T12:42:51.035" v="4698" actId="20577"/>
          <ac:spMkLst>
            <pc:docMk/>
            <pc:sldMk cId="3786875039" sldId="1535"/>
            <ac:spMk id="3" creationId="{85F38ECA-91D1-FECC-A02F-5D05E2C07DD6}"/>
          </ac:spMkLst>
        </pc:spChg>
      </pc:sldChg>
      <pc:sldChg chg="addSp delSp modSp add mod">
        <pc:chgData name="Alfred Asterjadhi" userId="39de57b9-85c0-4fd1-aaac-8ca2b6560ad0" providerId="ADAL" clId="{6F91C6B6-C7CD-4B50-9CF6-479980899DB7}" dt="2025-03-11T04:36:24.597" v="4396" actId="20577"/>
        <pc:sldMkLst>
          <pc:docMk/>
          <pc:sldMk cId="3151654603" sldId="1536"/>
        </pc:sldMkLst>
        <pc:spChg chg="mod">
          <ac:chgData name="Alfred Asterjadhi" userId="39de57b9-85c0-4fd1-aaac-8ca2b6560ad0" providerId="ADAL" clId="{6F91C6B6-C7CD-4B50-9CF6-479980899DB7}" dt="2025-03-11T04:30:15.735" v="4240" actId="20577"/>
          <ac:spMkLst>
            <pc:docMk/>
            <pc:sldMk cId="3151654603" sldId="1536"/>
            <ac:spMk id="2" creationId="{8A0F1F92-2EB7-AFE2-AE16-D98C94A14534}"/>
          </ac:spMkLst>
        </pc:spChg>
        <pc:spChg chg="mod">
          <ac:chgData name="Alfred Asterjadhi" userId="39de57b9-85c0-4fd1-aaac-8ca2b6560ad0" providerId="ADAL" clId="{6F91C6B6-C7CD-4B50-9CF6-479980899DB7}" dt="2025-03-11T04:36:24.597" v="4396" actId="20577"/>
          <ac:spMkLst>
            <pc:docMk/>
            <pc:sldMk cId="3151654603" sldId="1536"/>
            <ac:spMk id="3" creationId="{804580D0-02B7-9847-FB61-114A768ED379}"/>
          </ac:spMkLst>
        </pc:spChg>
        <pc:picChg chg="add mod">
          <ac:chgData name="Alfred Asterjadhi" userId="39de57b9-85c0-4fd1-aaac-8ca2b6560ad0" providerId="ADAL" clId="{6F91C6B6-C7CD-4B50-9CF6-479980899DB7}" dt="2025-03-11T04:31:34.694" v="4266" actId="1076"/>
          <ac:picMkLst>
            <pc:docMk/>
            <pc:sldMk cId="3151654603" sldId="1536"/>
            <ac:picMk id="7" creationId="{C7D68461-12EC-08EF-D4E5-2294904EE79B}"/>
          </ac:picMkLst>
        </pc:picChg>
        <pc:picChg chg="del">
          <ac:chgData name="Alfred Asterjadhi" userId="39de57b9-85c0-4fd1-aaac-8ca2b6560ad0" providerId="ADAL" clId="{6F91C6B6-C7CD-4B50-9CF6-479980899DB7}" dt="2025-03-11T04:31:22.805" v="4263" actId="478"/>
          <ac:picMkLst>
            <pc:docMk/>
            <pc:sldMk cId="3151654603" sldId="1536"/>
            <ac:picMk id="10" creationId="{655858C6-031C-2955-F0C4-A26A660071BC}"/>
          </ac:picMkLst>
        </pc:picChg>
      </pc:sldChg>
      <pc:sldChg chg="delSp modSp add mod">
        <pc:chgData name="Alfred Asterjadhi" userId="39de57b9-85c0-4fd1-aaac-8ca2b6560ad0" providerId="ADAL" clId="{6F91C6B6-C7CD-4B50-9CF6-479980899DB7}" dt="2025-03-11T04:36:27.939" v="4398" actId="20577"/>
        <pc:sldMkLst>
          <pc:docMk/>
          <pc:sldMk cId="768621796" sldId="1537"/>
        </pc:sldMkLst>
        <pc:spChg chg="mod">
          <ac:chgData name="Alfred Asterjadhi" userId="39de57b9-85c0-4fd1-aaac-8ca2b6560ad0" providerId="ADAL" clId="{6F91C6B6-C7CD-4B50-9CF6-479980899DB7}" dt="2025-03-11T04:31:48.803" v="4268" actId="20577"/>
          <ac:spMkLst>
            <pc:docMk/>
            <pc:sldMk cId="768621796" sldId="1537"/>
            <ac:spMk id="2" creationId="{8763B79E-FBC9-2B0C-576A-228823B18061}"/>
          </ac:spMkLst>
        </pc:spChg>
        <pc:spChg chg="mod">
          <ac:chgData name="Alfred Asterjadhi" userId="39de57b9-85c0-4fd1-aaac-8ca2b6560ad0" providerId="ADAL" clId="{6F91C6B6-C7CD-4B50-9CF6-479980899DB7}" dt="2025-03-11T04:36:27.939" v="4398" actId="20577"/>
          <ac:spMkLst>
            <pc:docMk/>
            <pc:sldMk cId="768621796" sldId="1537"/>
            <ac:spMk id="3" creationId="{5DC66DDB-2DA4-0DBC-BE0A-779546483498}"/>
          </ac:spMkLst>
        </pc:spChg>
        <pc:picChg chg="del">
          <ac:chgData name="Alfred Asterjadhi" userId="39de57b9-85c0-4fd1-aaac-8ca2b6560ad0" providerId="ADAL" clId="{6F91C6B6-C7CD-4B50-9CF6-479980899DB7}" dt="2025-03-11T04:32:01.449" v="4270" actId="478"/>
          <ac:picMkLst>
            <pc:docMk/>
            <pc:sldMk cId="768621796" sldId="1537"/>
            <ac:picMk id="7" creationId="{35180660-F241-7C82-A141-B9C41AA10F4E}"/>
          </ac:picMkLst>
        </pc:picChg>
      </pc:sldChg>
      <pc:sldChg chg="modSp add mod">
        <pc:chgData name="Alfred Asterjadhi" userId="39de57b9-85c0-4fd1-aaac-8ca2b6560ad0" providerId="ADAL" clId="{6F91C6B6-C7CD-4B50-9CF6-479980899DB7}" dt="2025-03-11T04:37:23.254" v="4421" actId="20577"/>
        <pc:sldMkLst>
          <pc:docMk/>
          <pc:sldMk cId="2837358350" sldId="1538"/>
        </pc:sldMkLst>
        <pc:spChg chg="mod">
          <ac:chgData name="Alfred Asterjadhi" userId="39de57b9-85c0-4fd1-aaac-8ca2b6560ad0" providerId="ADAL" clId="{6F91C6B6-C7CD-4B50-9CF6-479980899DB7}" dt="2025-03-11T04:34:51.236" v="4358" actId="20577"/>
          <ac:spMkLst>
            <pc:docMk/>
            <pc:sldMk cId="2837358350" sldId="1538"/>
            <ac:spMk id="2" creationId="{73F6841C-5623-19AB-768C-DCC50DD23BC7}"/>
          </ac:spMkLst>
        </pc:spChg>
        <pc:spChg chg="mod">
          <ac:chgData name="Alfred Asterjadhi" userId="39de57b9-85c0-4fd1-aaac-8ca2b6560ad0" providerId="ADAL" clId="{6F91C6B6-C7CD-4B50-9CF6-479980899DB7}" dt="2025-03-11T04:37:23.254" v="4421" actId="20577"/>
          <ac:spMkLst>
            <pc:docMk/>
            <pc:sldMk cId="2837358350" sldId="1538"/>
            <ac:spMk id="3" creationId="{CCC00F45-B023-2067-57F7-80CE6FAF7CEA}"/>
          </ac:spMkLst>
        </pc:spChg>
      </pc:sldChg>
      <pc:sldChg chg="modSp add mod">
        <pc:chgData name="Alfred Asterjadhi" userId="39de57b9-85c0-4fd1-aaac-8ca2b6560ad0" providerId="ADAL" clId="{6F91C6B6-C7CD-4B50-9CF6-479980899DB7}" dt="2025-03-11T12:39:28.982" v="4676" actId="207"/>
        <pc:sldMkLst>
          <pc:docMk/>
          <pc:sldMk cId="4081425834" sldId="1539"/>
        </pc:sldMkLst>
        <pc:spChg chg="mod">
          <ac:chgData name="Alfred Asterjadhi" userId="39de57b9-85c0-4fd1-aaac-8ca2b6560ad0" providerId="ADAL" clId="{6F91C6B6-C7CD-4B50-9CF6-479980899DB7}" dt="2025-03-11T12:39:28.982" v="4676" actId="207"/>
          <ac:spMkLst>
            <pc:docMk/>
            <pc:sldMk cId="4081425834" sldId="1539"/>
            <ac:spMk id="3" creationId="{EC9425FD-EB12-2C6D-BD50-476673A94066}"/>
          </ac:spMkLst>
        </pc:spChg>
      </pc:sldChg>
      <pc:sldChg chg="modSp add mod">
        <pc:chgData name="Alfred Asterjadhi" userId="39de57b9-85c0-4fd1-aaac-8ca2b6560ad0" providerId="ADAL" clId="{6F91C6B6-C7CD-4B50-9CF6-479980899DB7}" dt="2025-03-11T12:39:36.949" v="4678"/>
        <pc:sldMkLst>
          <pc:docMk/>
          <pc:sldMk cId="2838276393" sldId="1540"/>
        </pc:sldMkLst>
        <pc:spChg chg="mod">
          <ac:chgData name="Alfred Asterjadhi" userId="39de57b9-85c0-4fd1-aaac-8ca2b6560ad0" providerId="ADAL" clId="{6F91C6B6-C7CD-4B50-9CF6-479980899DB7}" dt="2025-03-11T12:39:36.949" v="4678"/>
          <ac:spMkLst>
            <pc:docMk/>
            <pc:sldMk cId="2838276393" sldId="1540"/>
            <ac:spMk id="3" creationId="{8398A01A-59C6-A393-9802-BC6DE079B94E}"/>
          </ac:spMkLst>
        </pc:spChg>
      </pc:sldChg>
      <pc:sldChg chg="modSp add mod">
        <pc:chgData name="Alfred Asterjadhi" userId="39de57b9-85c0-4fd1-aaac-8ca2b6560ad0" providerId="ADAL" clId="{6F91C6B6-C7CD-4B50-9CF6-479980899DB7}" dt="2025-03-11T13:07:41.187" v="4764" actId="20577"/>
        <pc:sldMkLst>
          <pc:docMk/>
          <pc:sldMk cId="3466570071" sldId="1541"/>
        </pc:sldMkLst>
        <pc:spChg chg="mod">
          <ac:chgData name="Alfred Asterjadhi" userId="39de57b9-85c0-4fd1-aaac-8ca2b6560ad0" providerId="ADAL" clId="{6F91C6B6-C7CD-4B50-9CF6-479980899DB7}" dt="2025-03-11T13:07:41.187" v="4764" actId="20577"/>
          <ac:spMkLst>
            <pc:docMk/>
            <pc:sldMk cId="3466570071" sldId="1541"/>
            <ac:spMk id="3" creationId="{17D78699-2709-9613-A4A1-2AB0321C10A6}"/>
          </ac:spMkLst>
        </pc:spChg>
      </pc:sldChg>
      <pc:sldChg chg="modSp add mod">
        <pc:chgData name="Alfred Asterjadhi" userId="39de57b9-85c0-4fd1-aaac-8ca2b6560ad0" providerId="ADAL" clId="{6F91C6B6-C7CD-4B50-9CF6-479980899DB7}" dt="2025-03-11T13:09:08.281" v="4789" actId="20577"/>
        <pc:sldMkLst>
          <pc:docMk/>
          <pc:sldMk cId="1736103212" sldId="1542"/>
        </pc:sldMkLst>
        <pc:spChg chg="mod">
          <ac:chgData name="Alfred Asterjadhi" userId="39de57b9-85c0-4fd1-aaac-8ca2b6560ad0" providerId="ADAL" clId="{6F91C6B6-C7CD-4B50-9CF6-479980899DB7}" dt="2025-03-11T13:07:48.714" v="4766" actId="20577"/>
          <ac:spMkLst>
            <pc:docMk/>
            <pc:sldMk cId="1736103212" sldId="1542"/>
            <ac:spMk id="2" creationId="{BAAC2F69-C247-BDB3-51A8-B61DF5D1EBD7}"/>
          </ac:spMkLst>
        </pc:spChg>
        <pc:spChg chg="mod">
          <ac:chgData name="Alfred Asterjadhi" userId="39de57b9-85c0-4fd1-aaac-8ca2b6560ad0" providerId="ADAL" clId="{6F91C6B6-C7CD-4B50-9CF6-479980899DB7}" dt="2025-03-11T13:09:08.281" v="4789" actId="20577"/>
          <ac:spMkLst>
            <pc:docMk/>
            <pc:sldMk cId="1736103212" sldId="1542"/>
            <ac:spMk id="3" creationId="{D6BEB70F-B90D-81FF-95CA-5E7567CF617D}"/>
          </ac:spMkLst>
        </pc:spChg>
      </pc:sldChg>
      <pc:sldChg chg="modSp add mod">
        <pc:chgData name="Alfred Asterjadhi" userId="39de57b9-85c0-4fd1-aaac-8ca2b6560ad0" providerId="ADAL" clId="{6F91C6B6-C7CD-4B50-9CF6-479980899DB7}" dt="2025-03-11T13:11:30.728" v="4867" actId="403"/>
        <pc:sldMkLst>
          <pc:docMk/>
          <pc:sldMk cId="2510383622" sldId="1543"/>
        </pc:sldMkLst>
        <pc:spChg chg="mod">
          <ac:chgData name="Alfred Asterjadhi" userId="39de57b9-85c0-4fd1-aaac-8ca2b6560ad0" providerId="ADAL" clId="{6F91C6B6-C7CD-4B50-9CF6-479980899DB7}" dt="2025-03-11T13:09:15.643" v="4791" actId="20577"/>
          <ac:spMkLst>
            <pc:docMk/>
            <pc:sldMk cId="2510383622" sldId="1543"/>
            <ac:spMk id="2" creationId="{17F946D2-264F-42FB-318F-3D32C5B42DB1}"/>
          </ac:spMkLst>
        </pc:spChg>
        <pc:spChg chg="mod">
          <ac:chgData name="Alfred Asterjadhi" userId="39de57b9-85c0-4fd1-aaac-8ca2b6560ad0" providerId="ADAL" clId="{6F91C6B6-C7CD-4B50-9CF6-479980899DB7}" dt="2025-03-11T13:11:30.728" v="4867" actId="403"/>
          <ac:spMkLst>
            <pc:docMk/>
            <pc:sldMk cId="2510383622" sldId="1543"/>
            <ac:spMk id="3" creationId="{27F12639-D956-C40B-1110-DA9503955636}"/>
          </ac:spMkLst>
        </pc:spChg>
      </pc:sldChg>
      <pc:sldChg chg="modSp add mod">
        <pc:chgData name="Alfred Asterjadhi" userId="39de57b9-85c0-4fd1-aaac-8ca2b6560ad0" providerId="ADAL" clId="{6F91C6B6-C7CD-4B50-9CF6-479980899DB7}" dt="2025-03-11T17:18:37.732" v="5047" actId="20577"/>
        <pc:sldMkLst>
          <pc:docMk/>
          <pc:sldMk cId="154502502" sldId="1544"/>
        </pc:sldMkLst>
        <pc:spChg chg="mod">
          <ac:chgData name="Alfred Asterjadhi" userId="39de57b9-85c0-4fd1-aaac-8ca2b6560ad0" providerId="ADAL" clId="{6F91C6B6-C7CD-4B50-9CF6-479980899DB7}" dt="2025-03-11T17:18:28.464" v="5044" actId="20577"/>
          <ac:spMkLst>
            <pc:docMk/>
            <pc:sldMk cId="154502502" sldId="1544"/>
            <ac:spMk id="2" creationId="{A17FE5FC-688C-E1E7-9312-DE39D0B51985}"/>
          </ac:spMkLst>
        </pc:spChg>
        <pc:spChg chg="mod">
          <ac:chgData name="Alfred Asterjadhi" userId="39de57b9-85c0-4fd1-aaac-8ca2b6560ad0" providerId="ADAL" clId="{6F91C6B6-C7CD-4B50-9CF6-479980899DB7}" dt="2025-03-11T17:18:37.732" v="5047" actId="20577"/>
          <ac:spMkLst>
            <pc:docMk/>
            <pc:sldMk cId="154502502" sldId="1544"/>
            <ac:spMk id="3" creationId="{1DFC2532-0B53-6CC3-B3DE-5D78EFAE91AC}"/>
          </ac:spMkLst>
        </pc:spChg>
      </pc:sldChg>
      <pc:sldChg chg="modSp add mod">
        <pc:chgData name="Alfred Asterjadhi" userId="39de57b9-85c0-4fd1-aaac-8ca2b6560ad0" providerId="ADAL" clId="{6F91C6B6-C7CD-4B50-9CF6-479980899DB7}" dt="2025-03-11T17:18:50.265" v="5052" actId="20577"/>
        <pc:sldMkLst>
          <pc:docMk/>
          <pc:sldMk cId="1421185809" sldId="1545"/>
        </pc:sldMkLst>
        <pc:spChg chg="mod">
          <ac:chgData name="Alfred Asterjadhi" userId="39de57b9-85c0-4fd1-aaac-8ca2b6560ad0" providerId="ADAL" clId="{6F91C6B6-C7CD-4B50-9CF6-479980899DB7}" dt="2025-03-11T17:18:50.265" v="5052" actId="20577"/>
          <ac:spMkLst>
            <pc:docMk/>
            <pc:sldMk cId="1421185809" sldId="1545"/>
            <ac:spMk id="2" creationId="{876F370C-8A2F-FCE7-7CB6-FA0BA9C299B4}"/>
          </ac:spMkLst>
        </pc:spChg>
        <pc:spChg chg="mod">
          <ac:chgData name="Alfred Asterjadhi" userId="39de57b9-85c0-4fd1-aaac-8ca2b6560ad0" providerId="ADAL" clId="{6F91C6B6-C7CD-4B50-9CF6-479980899DB7}" dt="2025-03-11T17:18:44.898" v="5051" actId="20577"/>
          <ac:spMkLst>
            <pc:docMk/>
            <pc:sldMk cId="1421185809" sldId="1545"/>
            <ac:spMk id="3" creationId="{FF33C2E4-4B4A-0099-BA85-406A77EDDAAD}"/>
          </ac:spMkLst>
        </pc:spChg>
      </pc:sldChg>
      <pc:sldChg chg="modSp add del mod">
        <pc:chgData name="Alfred Asterjadhi" userId="39de57b9-85c0-4fd1-aaac-8ca2b6560ad0" providerId="ADAL" clId="{6F91C6B6-C7CD-4B50-9CF6-479980899DB7}" dt="2025-03-11T17:19:26.744" v="5057" actId="2696"/>
        <pc:sldMkLst>
          <pc:docMk/>
          <pc:sldMk cId="3425132525" sldId="1546"/>
        </pc:sldMkLst>
        <pc:spChg chg="mod">
          <ac:chgData name="Alfred Asterjadhi" userId="39de57b9-85c0-4fd1-aaac-8ca2b6560ad0" providerId="ADAL" clId="{6F91C6B6-C7CD-4B50-9CF6-479980899DB7}" dt="2025-03-11T17:19:07.705" v="5053" actId="20577"/>
          <ac:spMkLst>
            <pc:docMk/>
            <pc:sldMk cId="3425132525" sldId="1546"/>
            <ac:spMk id="2" creationId="{76A6F117-F4B8-E008-1AC9-A480E77CD82A}"/>
          </ac:spMkLst>
        </pc:spChg>
        <pc:spChg chg="mod">
          <ac:chgData name="Alfred Asterjadhi" userId="39de57b9-85c0-4fd1-aaac-8ca2b6560ad0" providerId="ADAL" clId="{6F91C6B6-C7CD-4B50-9CF6-479980899DB7}" dt="2025-03-11T17:19:11.272" v="5056" actId="20577"/>
          <ac:spMkLst>
            <pc:docMk/>
            <pc:sldMk cId="3425132525" sldId="1546"/>
            <ac:spMk id="3" creationId="{7CB15858-AE7E-396B-7812-06E871A7A099}"/>
          </ac:spMkLst>
        </pc:spChg>
      </pc:sldChg>
      <pc:sldChg chg="modSp add mod">
        <pc:chgData name="Alfred Asterjadhi" userId="39de57b9-85c0-4fd1-aaac-8ca2b6560ad0" providerId="ADAL" clId="{6F91C6B6-C7CD-4B50-9CF6-479980899DB7}" dt="2025-03-11T17:19:42.170" v="5061" actId="20577"/>
        <pc:sldMkLst>
          <pc:docMk/>
          <pc:sldMk cId="4056844491" sldId="1546"/>
        </pc:sldMkLst>
        <pc:spChg chg="mod">
          <ac:chgData name="Alfred Asterjadhi" userId="39de57b9-85c0-4fd1-aaac-8ca2b6560ad0" providerId="ADAL" clId="{6F91C6B6-C7CD-4B50-9CF6-479980899DB7}" dt="2025-03-11T17:19:42.170" v="5061" actId="20577"/>
          <ac:spMkLst>
            <pc:docMk/>
            <pc:sldMk cId="4056844491" sldId="1546"/>
            <ac:spMk id="2" creationId="{76A6F117-F4B8-E008-1AC9-A480E77CD82A}"/>
          </ac:spMkLst>
        </pc:spChg>
        <pc:spChg chg="mod">
          <ac:chgData name="Alfred Asterjadhi" userId="39de57b9-85c0-4fd1-aaac-8ca2b6560ad0" providerId="ADAL" clId="{6F91C6B6-C7CD-4B50-9CF6-479980899DB7}" dt="2025-03-11T17:19:39.132" v="5060" actId="20577"/>
          <ac:spMkLst>
            <pc:docMk/>
            <pc:sldMk cId="4056844491" sldId="1546"/>
            <ac:spMk id="3" creationId="{7CB15858-AE7E-396B-7812-06E871A7A099}"/>
          </ac:spMkLst>
        </pc:spChg>
      </pc:sldChg>
      <pc:sldMasterChg chg="modSp mod">
        <pc:chgData name="Alfred Asterjadhi" userId="39de57b9-85c0-4fd1-aaac-8ca2b6560ad0" providerId="ADAL" clId="{6F91C6B6-C7CD-4B50-9CF6-479980899DB7}" dt="2025-03-11T17:20:31.630" v="5068" actId="6549"/>
        <pc:sldMasterMkLst>
          <pc:docMk/>
          <pc:sldMasterMk cId="0" sldId="2147483648"/>
        </pc:sldMasterMkLst>
        <pc:spChg chg="mod">
          <ac:chgData name="Alfred Asterjadhi" userId="39de57b9-85c0-4fd1-aaac-8ca2b6560ad0" providerId="ADAL" clId="{6F91C6B6-C7CD-4B50-9CF6-479980899DB7}" dt="2025-03-11T17:20:31.630" v="5068"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2007-04-00bn-pdt-mac-p-edca.doc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454-00-00bn-pdt-mac-dso.docx" TargetMode="External"/><Relationship Id="rId4" Type="http://schemas.openxmlformats.org/officeDocument/2006/relationships/hyperlink" Target="https://mentor.ieee.org/802.11/dcn/25/11-25-0244-03-00bn-pdt-mac-ap-id-assign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875-00-00bn-mlmd-architecture.pptx" TargetMode="External"/><Relationship Id="rId13"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38-00-00bn-considerations-on-coordinated-npca.pptx" TargetMode="External"/><Relationship Id="rId7" Type="http://schemas.openxmlformats.org/officeDocument/2006/relationships/hyperlink" Target="https://mentor.ieee.org/802.11/dcn/24/11-24-1874-00-00bn-further-details-on-improving-roaming-between-mlds.pptx" TargetMode="External"/><Relationship Id="rId12"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750-00-00bn-managed-on-channel-p2p-communication-and-simulation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2-00-00bn-opportunistic-channel-access-mechanism-for-buffer-reporting.pptx" TargetMode="External"/><Relationship Id="rId11" Type="http://schemas.openxmlformats.org/officeDocument/2006/relationships/hyperlink" Target="https://mentor.ieee.org/802.11/dcn/24/11-24-1880-00-00bn-solutions-for-beacon-bloating.pptx" TargetMode="External"/><Relationship Id="rId5" Type="http://schemas.openxmlformats.org/officeDocument/2006/relationships/hyperlink" Target="https://mentor.ieee.org/802.11/dcn/24/11-24-1867-00-00bn-further-consideration-for-npca-operation.pptx" TargetMode="External"/><Relationship Id="rId15" Type="http://schemas.openxmlformats.org/officeDocument/2006/relationships/hyperlink" Target="https://mentor.ieee.org/802.11/dcn/24/11-24-1889-00-00bn-seamless-roaming-follow-up-1.pptx" TargetMode="External"/><Relationship Id="rId10" Type="http://schemas.openxmlformats.org/officeDocument/2006/relationships/hyperlink" Target="https://mentor.ieee.org/802.11/dcn/24/11-24-1879-02-00bn-proposals-for-expeditious-discovery-of-aps-for-initial-association-and-roaming.pptx" TargetMode="External"/><Relationship Id="rId4" Type="http://schemas.openxmlformats.org/officeDocument/2006/relationships/hyperlink" Target="https://mentor.ieee.org/802.11/dcn/24/11-24-1863-00-00bn-performance-benefits-of-dso.pptx" TargetMode="External"/><Relationship Id="rId9" Type="http://schemas.openxmlformats.org/officeDocument/2006/relationships/hyperlink" Target="https://mentor.ieee.org/802.11/dcn/24/11-24-1878-00-00bn-obss-bandwidth-ambiguity-in-npca.pptx" TargetMode="External"/><Relationship Id="rId14" Type="http://schemas.openxmlformats.org/officeDocument/2006/relationships/hyperlink" Target="https://mentor.ieee.org/802.11/dcn/24/11-24-1884-00-00bn-signaling-considerations-for-seamless-roam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095-01-00bn-practical-mapc-scenarios.pptx" TargetMode="External"/><Relationship Id="rId2" Type="http://schemas.openxmlformats.org/officeDocument/2006/relationships/hyperlink" Target="https://mentor.ieee.org/802.11/dcn/24/11-24-1890-00-00bn-seamless-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99-00-00bn-uhr-scs-enhancements.pptx" TargetMode="External"/><Relationship Id="rId5" Type="http://schemas.openxmlformats.org/officeDocument/2006/relationships/hyperlink" Target="https://mentor.ieee.org/802.11/dcn/24/11-24-1898-00-00bn-low-latency-roaming-flow.pptx" TargetMode="External"/><Relationship Id="rId4" Type="http://schemas.openxmlformats.org/officeDocument/2006/relationships/hyperlink" Target="https://mentor.ieee.org/802.11/dcn/24/11-24-1897-00-00bn-control-frame-protection-keys.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2051-01-00bn-negotiable-ampdu-operations-for-the-sta-power-save.pptx" TargetMode="External"/><Relationship Id="rId2" Type="http://schemas.openxmlformats.org/officeDocument/2006/relationships/hyperlink" Target="https://mentor.ieee.org/802.11/dcn/24/11-24-2050-01-00bn-uhr-txop-power-save-for-the-sta-low-power.ppt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5/11-25-0019-00-00bn-issues-on-dps-mode-change.pptx" TargetMode="External"/><Relationship Id="rId2" Type="http://schemas.openxmlformats.org/officeDocument/2006/relationships/hyperlink" Target="https://mentor.ieee.org/802.11/dcn/25/11-25-0011-00-00bn-co-rtwt-follow-up.ppt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151-00-00bn-fairness-problem-in-pedca.pptx" TargetMode="External"/><Relationship Id="rId4" Type="http://schemas.openxmlformats.org/officeDocument/2006/relationships/hyperlink" Target="https://mentor.ieee.org/802.11/dcn/25/11-25-0087-00-00bn-co-triggering-frame-design-for-cobf.ppt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5/11-25-0189-01-00bn-elicitation-of-response-transmissions-in-coordinated-spatial-reus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5/11-25-0343-00-00bn-consideration-on-multi-ap-framework-for-co-sr.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103-00-00bn-simplified-carrier-synchronization-for-cobf-transmissions.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1914-00-00bn-further-considerations-on-npca.pptx" TargetMode="External"/><Relationship Id="rId3" Type="http://schemas.openxmlformats.org/officeDocument/2006/relationships/hyperlink" Target="https://mentor.ieee.org/802.11/dcn/24/11-24-1750-00-00bn-managed-on-channel-p2p-communication-and-simulations-follow-up.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7-00-00bn-further-consideration-for-npca-operation.pptx" TargetMode="External"/><Relationship Id="rId5" Type="http://schemas.openxmlformats.org/officeDocument/2006/relationships/hyperlink" Target="https://mentor.ieee.org/802.11/dcn/24/11-24-1838-00-00bn-considerations-on-coordinated-npca.pptx" TargetMode="External"/><Relationship Id="rId4" Type="http://schemas.openxmlformats.org/officeDocument/2006/relationships/hyperlink" Target="https://mentor.ieee.org/802.11/dcn/24/11-24-2076-00-00bn-tdls-over-off-channel.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5/11-25-0296-01-00bn-ieee-802-11bn-cc50-comments-on-d0-1.xlsx" TargetMode="External"/><Relationship Id="rId2" Type="http://schemas.openxmlformats.org/officeDocument/2006/relationships/hyperlink" Target="https://mentor.ieee.org/802.11/dcn/25/11-25-0207-11-00bn-jan-mar-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5/11-25-0296-02-00bn-ieee-802-11bn-cc50-comments-on-d0-1.xlsx" TargetMode="External"/><Relationship Id="rId2" Type="http://schemas.openxmlformats.org/officeDocument/2006/relationships/hyperlink" Target="https://mentor.ieee.org/802.11/dcn/25/11-25-0301-00-00bn-tgbn-editor-s-report.ppt" TargetMode="External"/><Relationship Id="rId1" Type="http://schemas.openxmlformats.org/officeDocument/2006/relationships/slideLayout" Target="../slideLayouts/slideLayout2.xml"/><Relationship Id="rId4" Type="http://schemas.openxmlformats.org/officeDocument/2006/relationships/hyperlink" Target="https://mentor.ieee.org/802.11/dcn/24/11-24-1682-04-00bn-tgbn-guideline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09-00-00bn-tgbn-january-2025-to-march-2025-teleconferences-minutes.docx" TargetMode="External"/><Relationship Id="rId2" Type="http://schemas.openxmlformats.org/officeDocument/2006/relationships/hyperlink" Target="https://mentor.ieee.org/802.11/dcn/25/11-25-0239-00-00bn-tgbn-january-2025-meeting-minute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2060-01-00bn-csr-cobf-protocol-design.pptx" TargetMode="External"/><Relationship Id="rId3" Type="http://schemas.openxmlformats.org/officeDocument/2006/relationships/hyperlink" Target="https://mentor.ieee.org/802.11/dcn/25/11-25-0087-00-00bn-co-triggering-frame-design-for-cobf.pptx" TargetMode="External"/><Relationship Id="rId7" Type="http://schemas.openxmlformats.org/officeDocument/2006/relationships/hyperlink" Target="https://mentor.ieee.org/802.11/dcn/24/11-24-2059-01-00bn-discussion-on-initial-frame-exchange-in-csr-cobf.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2-01-00bn-cobf-frame-sequences-and-signaling-details.pptx" TargetMode="External"/><Relationship Id="rId5" Type="http://schemas.openxmlformats.org/officeDocument/2006/relationships/hyperlink" Target="https://mentor.ieee.org/802.11/dcn/25/11-25-0248-00-00bn-partial-bandwidth-sounding-for-co-bf.pptx" TargetMode="External"/><Relationship Id="rId4" Type="http://schemas.openxmlformats.org/officeDocument/2006/relationships/hyperlink" Target="https://mentor.ieee.org/802.11/dcn/25/11-25-0247-00-00bn-m-ap-cobf-sounding-sequence.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397-00-00bn-spatial-streams-indication-for-cobf-tf-and-ppdu.pptx" TargetMode="External"/><Relationship Id="rId3" Type="http://schemas.openxmlformats.org/officeDocument/2006/relationships/hyperlink" Target="https://mentor.ieee.org/802.11/dcn/25/11-25-0103-00-00bn-simplified-carrier-synchronization-for-cobf-transmissions.pptx" TargetMode="External"/><Relationship Id="rId7" Type="http://schemas.openxmlformats.org/officeDocument/2006/relationships/hyperlink" Target="https://mentor.ieee.org/802.11/dcn/25/11-25-0389-00-00bn-information-exchange-in-the-cobf-transmission-phase.ppt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1-00-00bn-some-open-issues-on-cobf.pptx" TargetMode="External"/><Relationship Id="rId11"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362-00-00bn-improvement-on-co-bf-sounding.pptx" TargetMode="External"/><Relationship Id="rId10"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283-01-00bn-inter-ap-carrier-synchronization-for-coordinated-beamforming-cobf.pptx" TargetMode="External"/><Relationship Id="rId9" Type="http://schemas.openxmlformats.org/officeDocument/2006/relationships/hyperlink" Target="https://mentor.ieee.org/802.11/dcn/25/11-25-0399-00-00bn-cobf-cosr-design-follow-up.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2125-00-00bn-handling-asymmetric-switching-for-non-primary-channel-access.pptx" TargetMode="External"/><Relationship Id="rId3" Type="http://schemas.openxmlformats.org/officeDocument/2006/relationships/hyperlink" Target="https://mentor.ieee.org/802.11/dcn/24/11-24-2061-00-00bn-usage-of-npca-in-m-ap-coordination.pptx" TargetMode="External"/><Relationship Id="rId7" Type="http://schemas.openxmlformats.org/officeDocument/2006/relationships/hyperlink" Target="https://mentor.ieee.org/802.11/dcn/24/11-24-2110-00-00bn-impact-of-hidden-nodes-on-npca-performance.pptx" TargetMode="External"/><Relationship Id="rId2" Type="http://schemas.openxmlformats.org/officeDocument/2006/relationships/hyperlink" Target="https://mentor.ieee.org/802.11/dcn/25/11-25-0244-03-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92-00-00bn-considerations-on-npca-follow-up.pptx" TargetMode="External"/><Relationship Id="rId5" Type="http://schemas.openxmlformats.org/officeDocument/2006/relationships/hyperlink" Target="https://mentor.ieee.org/802.11/dcn/24/11-24-2089-01-00bn-npca-primary-channel-selection.pptx" TargetMode="External"/><Relationship Id="rId4" Type="http://schemas.openxmlformats.org/officeDocument/2006/relationships/hyperlink" Target="https://mentor.ieee.org/802.11/dcn/24/11-24-2088-01-00bn-npca-primary-channel-access.pptx" TargetMode="External"/><Relationship Id="rId9" Type="http://schemas.openxmlformats.org/officeDocument/2006/relationships/hyperlink" Target="https://mentor.ieee.org/802.11/dcn/24/11-24-2139-00-00bn-non-primary-channel-access-with-mlo.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109-00-00bn-uhr-receive-procedure.pptx" TargetMode="External"/><Relationship Id="rId3" Type="http://schemas.openxmlformats.org/officeDocument/2006/relationships/hyperlink" Target="https://mentor.ieee.org/802.11/dcn/25/11-25-0397-00-00bn-spatial-streams-indication-for-cobf-tf-and-ppdu.pptx" TargetMode="External"/><Relationship Id="rId7" Type="http://schemas.openxmlformats.org/officeDocument/2006/relationships/hyperlink" Target="https://mentor.ieee.org/802.11/dcn/25/11-25-0098-00-00bn-receiver-specification.pptx" TargetMode="External"/><Relationship Id="rId2" Type="http://schemas.openxmlformats.org/officeDocument/2006/relationships/hyperlink" Target="https://mentor.ieee.org/802.11/dcn/25/11-25-0389-00-00bn-information-exchange-in-the-cobf-transmission-phase.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399-00-00bn-cobf-cosr-design-follow-up.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056-00-00bn-on-the-interoperability-between-npca-and-cr-twt.pptx" TargetMode="External"/><Relationship Id="rId3" Type="http://schemas.openxmlformats.org/officeDocument/2006/relationships/hyperlink" Target="https://mentor.ieee.org/802.11/dcn/24/11-24-2125-00-00bn-handling-asymmetric-switching-for-non-primary-channel-access.pptx" TargetMode="External"/><Relationship Id="rId7" Type="http://schemas.openxmlformats.org/officeDocument/2006/relationships/hyperlink" Target="https://mentor.ieee.org/802.11/dcn/25/11-25-0008-00-00bn-an-optimization-for-npca.pptx" TargetMode="External"/><Relationship Id="rId2" Type="http://schemas.openxmlformats.org/officeDocument/2006/relationships/hyperlink" Target="https://mentor.ieee.org/802.11/dcn/24/11-24-2007-04-00bn-pdt-mac-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3-00-00bn-npca-follow-up.pptx" TargetMode="External"/><Relationship Id="rId11" Type="http://schemas.openxmlformats.org/officeDocument/2006/relationships/hyperlink" Target="https://mentor.ieee.org/802.11/dcn/25/11-25-0138-00-00bn-further-considerations-on-npca-switching-operation.pptx" TargetMode="External"/><Relationship Id="rId5" Type="http://schemas.openxmlformats.org/officeDocument/2006/relationships/hyperlink" Target="https://mentor.ieee.org/802.11/dcn/25/11-25-0001-00-00bn-discussion-on-different-view-problem-of-npca.pptx" TargetMode="External"/><Relationship Id="rId10" Type="http://schemas.openxmlformats.org/officeDocument/2006/relationships/hyperlink" Target="https://mentor.ieee.org/802.11/dcn/25/11-25-0125-00-00bn-interoperability-of-npca-primary-channel-switching-conditions.pptx" TargetMode="External"/><Relationship Id="rId4" Type="http://schemas.openxmlformats.org/officeDocument/2006/relationships/hyperlink" Target="https://mentor.ieee.org/802.11/dcn/24/11-24-2141-00-00bn-npca-operation-with-multi-link-device.pptx" TargetMode="External"/><Relationship Id="rId9" Type="http://schemas.openxmlformats.org/officeDocument/2006/relationships/hyperlink" Target="https://mentor.ieee.org/802.11/dcn/25/11-25-0123-00-00bn-further-considerations-on-npca-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5/11-25-0392-00-00bn-transmit-and-receive-specifications-for-new-mcs-in-11bn.pptx" TargetMode="External"/><Relationship Id="rId3" Type="http://schemas.openxmlformats.org/officeDocument/2006/relationships/hyperlink" Target="https://mentor.ieee.org/802.11/dcn/25/11-25-0361-00-00bn-issue-on-elr-ppdu-length-indication.pptx" TargetMode="External"/><Relationship Id="rId7" Type="http://schemas.openxmlformats.org/officeDocument/2006/relationships/hyperlink" Target="https://mentor.ieee.org/802.11/dcn/25/11-25-0354-00-00bn-transmit-constellation-error-for-additional-mcss.pptx" TargetMode="External"/><Relationship Id="rId2" Type="http://schemas.openxmlformats.org/officeDocument/2006/relationships/hyperlink" Target="https://mentor.ieee.org/802.11/dcn/25/11-25-0333-00-00bn-consideration-on-elr-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7-00-00bn-im-pilot-indices-for-ofdma-transmissions.pptx" TargetMode="External"/><Relationship Id="rId5" Type="http://schemas.openxmlformats.org/officeDocument/2006/relationships/hyperlink" Target="https://mentor.ieee.org/802.11/dcn/25/11-25-0344-00-00bn-discussion-on-design-of-interference-mitigation-pilots.pptx" TargetMode="External"/><Relationship Id="rId4" Type="http://schemas.openxmlformats.org/officeDocument/2006/relationships/hyperlink" Target="https://mentor.ieee.org/802.11/dcn/25/11-25-0427-00-00bn-packet-detection-for-elr.pptx" TargetMode="External"/><Relationship Id="rId9" Type="http://schemas.openxmlformats.org/officeDocument/2006/relationships/hyperlink" Target="https://mentor.ieee.org/802.11/dcn/25/11-25-0410-00-00bn-new-mcs-capability-follow-up.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1872-00-00bn-opportunistic-channel-access-mechanism-for-buffer-reporting.pptx" TargetMode="External"/><Relationship Id="rId2" Type="http://schemas.openxmlformats.org/officeDocument/2006/relationships/hyperlink" Target="https://mentor.ieee.org/802.11/dcn/24/11-24-1863-00-00bn-performance-benefits-of-dso.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20-00-00bn-frame-format-design-for-high-priority-edca.pptx" TargetMode="External"/><Relationship Id="rId5" Type="http://schemas.openxmlformats.org/officeDocument/2006/relationships/hyperlink" Target="https://mentor.ieee.org/802.11/dcn/25/11-25-0110-02-00bn-on-the-harmonization-of-channel-access-policies-for-high-priority-edca.pdf" TargetMode="External"/><Relationship Id="rId4" Type="http://schemas.openxmlformats.org/officeDocument/2006/relationships/hyperlink" Target="https://mentor.ieee.org/802.11/dcn/25/11-25-0092-00-00bn-high-priority-edca-management.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5/11-25-0359-00-00bn-open-issues-for-60-mhz-dbw.pptx" TargetMode="External"/><Relationship Id="rId2" Type="http://schemas.openxmlformats.org/officeDocument/2006/relationships/hyperlink" Target="https://mentor.ieee.org/802.11/dcn/25/11-25-0358-00-00bn-open-topics-for-dru-on-60mhz.ppt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396-00-00bn-discussion-on-ldpc-only-for-mu-mimo-in-11bn.pptx" TargetMode="External"/><Relationship Id="rId4" Type="http://schemas.openxmlformats.org/officeDocument/2006/relationships/hyperlink" Target="https://mentor.ieee.org/802.11/dcn/25/11-25-0394-00-00bn-dltf-design-for-60dbw.pptx" TargetMode="Externa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4/11-24-1884-00-00bn-signaling-considerations-for-seamless-roaming.pptx" TargetMode="External"/><Relationship Id="rId3" Type="http://schemas.openxmlformats.org/officeDocument/2006/relationships/hyperlink" Target="https://mentor.ieee.org/802.11/dcn/24/11-24-1874-01-00bn-further-details-on-improving-roaming-between-mlds.pptx" TargetMode="External"/><Relationship Id="rId7" Type="http://schemas.openxmlformats.org/officeDocument/2006/relationships/hyperlink" Target="https://mentor.ieee.org/802.11/dcn/24/11-24-1883-00-00bn-seamless-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2-00-00bn-link-setup-for-seamless-roaming.pptx" TargetMode="External"/><Relationship Id="rId11"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79-02-00bn-proposals-for-expeditious-discovery-of-aps-for-initial-association-and-roaming.pptx" TargetMode="External"/><Relationship Id="rId10"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75-00-00bn-mlmd-architecture.pptx" TargetMode="External"/><Relationship Id="rId9" Type="http://schemas.openxmlformats.org/officeDocument/2006/relationships/hyperlink" Target="https://mentor.ieee.org/802.11/dcn/24/11-24-1889-00-00bn-seamless-roaming-follow-up-1.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8" Type="http://schemas.openxmlformats.org/officeDocument/2006/relationships/hyperlink" Target="https://mentor.ieee.org/802.11/dcn/24/11-24-2129-00-00bn-aid-assignment-for-seamless-roaming.pptx" TargetMode="External"/><Relationship Id="rId3" Type="http://schemas.openxmlformats.org/officeDocument/2006/relationships/hyperlink" Target="https://mentor.ieee.org/802.11/dcn/24/11-24-0658-00-00bn-optimizing-roaming-scan.pptx" TargetMode="External"/><Relationship Id="rId7" Type="http://schemas.openxmlformats.org/officeDocument/2006/relationships/hyperlink" Target="https://mentor.ieee.org/802.11/dcn/24/11-24-2122-00-00bn-fast-rssi-measurement-follow-up.pptx" TargetMode="External"/><Relationship Id="rId2" Type="http://schemas.openxmlformats.org/officeDocument/2006/relationships/hyperlink" Target="https://mentor.ieee.org/802.11/dcn/24/11-24-0656-01-00bn-seamless-roaming-signaling-detail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20-00-00bn-roaming-configuration-to-reduce-ping-pong.pptx" TargetMode="External"/><Relationship Id="rId5" Type="http://schemas.openxmlformats.org/officeDocument/2006/relationships/hyperlink" Target="https://mentor.ieee.org/802.11/dcn/24/11-24-2118-00-00bn-uplink-rssi-and-ap-transmit-power-for-effective-roaming.pptx" TargetMode="External"/><Relationship Id="rId10" Type="http://schemas.openxmlformats.org/officeDocument/2006/relationships/hyperlink" Target="https://mentor.ieee.org/802.11/dcn/24/11-24-2147-01-00bn-discussion-on-buffered-data-deliver.pptx" TargetMode="External"/><Relationship Id="rId4" Type="http://schemas.openxmlformats.org/officeDocument/2006/relationships/hyperlink" Target="https://mentor.ieee.org/802.11/dcn/24/11-24-1894-00-00bn-smd-architecture.pptx" TargetMode="External"/><Relationship Id="rId9" Type="http://schemas.openxmlformats.org/officeDocument/2006/relationships/hyperlink" Target="https://mentor.ieee.org/802.11/dcn/24/11-24-2137-01-00bn-enable-daps-transmission-for-roaming.pptx"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907-00-00bn-trigger-frame-protection-signaling.pptx" TargetMode="External"/><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80-00-00bn-solutions-for-beacon-bloat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80-00-00bn-high-capability-protection-in-dps-follow-up.pptx" TargetMode="External"/><Relationship Id="rId5" Type="http://schemas.openxmlformats.org/officeDocument/2006/relationships/hyperlink" Target="https://mentor.ieee.org/802.11/dcn/24/11-24-2051-01-00bn-negotiable-ampdu-operations-for-the-sta-power-save.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2050-01-00bn-uhr-txop-power-save-for-the-sta-low-power.pptx" TargetMode="External"/><Relationship Id="rId9" Type="http://schemas.openxmlformats.org/officeDocument/2006/relationships/hyperlink" Target="https://mentor.ieee.org/802.11/dcn/24/11-24-1990-00-00bn-on-protected-trigger-frame.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4/11-24-2060-01-00bn-csr-cobf-protocol-design.pptx" TargetMode="External"/><Relationship Id="rId7" Type="http://schemas.openxmlformats.org/officeDocument/2006/relationships/hyperlink" Target="https://mentor.ieee.org/802.11/dcn/25/11-25-0375-00-00bn-txvector-parameters-for-multi-ap-coordination.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95-00-00bn-high-priority-channel-access-follow-up.pptx" TargetMode="External"/><Relationship Id="rId5" Type="http://schemas.openxmlformats.org/officeDocument/2006/relationships/hyperlink" Target="https://mentor.ieee.org/802.11/dcn/25/11-25-0162-00-00bn-ru-indication-to-reduce-scheduling-complexity.pptx" TargetMode="External"/><Relationship Id="rId4" Type="http://schemas.openxmlformats.org/officeDocument/2006/relationships/hyperlink" Target="https://mentor.ieee.org/802.11/dcn/25/11-25-0413-00-00bn-support-for-emlsr-during-cbf.ppt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2025 meeting, and conf calls</a:t>
            </a:r>
          </a:p>
          <a:p>
            <a:pPr>
              <a:buFont typeface="Arial" panose="020B0604020202020204" pitchFamily="34" charset="0"/>
              <a:buChar char="•"/>
            </a:pPr>
            <a:r>
              <a:rPr lang="en-US" sz="1800" dirty="0"/>
              <a:t>Approve TGbn minutes from January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Monday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January 2025 meeting, and conf calls</a:t>
            </a:r>
          </a:p>
          <a:p>
            <a:pPr lvl="1">
              <a:lnSpc>
                <a:spcPct val="80000"/>
              </a:lnSpc>
              <a:buFont typeface="Arial" panose="020B0604020202020204" pitchFamily="34" charset="0"/>
              <a:buChar char="•"/>
            </a:pPr>
            <a:r>
              <a:rPr lang="en-US" altLang="en-US" sz="1000" dirty="0"/>
              <a:t>Approve TGbn minutes from January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kern="0" dirty="0"/>
              <a:t>Thursday PM1 (13:30-15:30)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424455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9-14,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95297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25/0250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PDT on PHY Coordinated Spatial Reuse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PDT-Joint-NDP-Announcement frame format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p>
                      <a:pPr algn="ctr" fontAlgn="ctr"/>
                      <a:r>
                        <a:rPr lang="en-US" sz="800" b="0" i="0" u="none" strike="noStrike" dirty="0">
                          <a:solidFill>
                            <a:schemeClr val="tx1"/>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3"/>
                        </a:rPr>
                        <a:t>24/2007r4</a:t>
                      </a: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PDT-MAC-P EDCA</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CC D0.1 subclause 37.11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CC D0.1 subclause 9..3.1.8.6</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M-BA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25/244r3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err="1">
                          <a:solidFill>
                            <a:srgbClr val="00B050"/>
                          </a:solidFill>
                          <a:effectLst/>
                          <a:latin typeface="Times New Roman" panose="02020603050405020304" pitchFamily="18" charset="0"/>
                        </a:rPr>
                        <a:t>pdt</a:t>
                      </a:r>
                      <a:r>
                        <a:rPr lang="en-US" sz="800" b="0" i="0" u="none" strike="noStrike" dirty="0">
                          <a:solidFill>
                            <a:srgbClr val="00B050"/>
                          </a:solidFill>
                          <a:effectLst/>
                          <a:latin typeface="Times New Roman" panose="02020603050405020304" pitchFamily="18" charset="0"/>
                        </a:rPr>
                        <a:t>-mac-AP ID assignment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 SP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5"/>
                        </a:rPr>
                        <a:t>25/454r0</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PDT-MAC-DSO</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GB" sz="800" b="0" i="0" u="none" strike="noStrike" kern="1200" dirty="0">
                        <a:solidFill>
                          <a:schemeClr val="tx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4293520598"/>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24/1750</a:t>
                      </a:r>
                      <a:endParaRPr lang="en-US" sz="9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Managed on-channel P2P communication and simulations - Follow up</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Iñaki Val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P2P</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24/1838</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Considerations on Coordinated NPCA</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Mahmoud Hasabelnaby</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24/1863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24/1867</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Consideration for NPCA Operation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Jeongki Kim</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24/1872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7"/>
                        </a:rPr>
                        <a:t>24/1874</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8"/>
                        </a:rPr>
                        <a:t>24/1875</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900" b="0" i="0" u="sng" strike="sngStrike" kern="1200" dirty="0">
                          <a:solidFill>
                            <a:srgbClr val="FF000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24/1878</a:t>
                      </a:r>
                      <a:endParaRPr lang="en-US" sz="9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OBSS bandwidth ambiguity in NPCA</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Gaurang Naik</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9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NPCA</a:t>
                      </a:r>
                      <a:endParaRPr lang="en-US" sz="9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9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0"/>
                        </a:rPr>
                        <a:t>24/1879 </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1"/>
                        </a:rPr>
                        <a:t>24/1880</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US" sz="9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2"/>
                        </a:rPr>
                        <a:t>24/1882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3"/>
                        </a:rPr>
                        <a:t>24/1883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4"/>
                        </a:rPr>
                        <a:t>24/1884</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Abhishek Patil</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9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US" sz="9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5"/>
                        </a:rPr>
                        <a:t>24/1889</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1</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93CCF-839B-28ED-38C0-984A388A2F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1D2BAE-9B92-B7AC-9763-3C2F6A2000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5CE7C649-C768-67E8-EC86-57A70E4385E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9B1B84A-8A1F-CBCB-21E4-BAB8BAA294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ECF54D1E-B235-2B22-F4FF-4976076D2C4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13D6926-FFF3-DAC4-0F8C-3240AF36F83A}"/>
              </a:ext>
            </a:extLst>
          </p:cNvPr>
          <p:cNvGraphicFramePr>
            <a:graphicFrameLocks noGrp="1"/>
          </p:cNvGraphicFramePr>
          <p:nvPr>
            <p:extLst>
              <p:ext uri="{D42A27DB-BD31-4B8C-83A1-F6EECF244321}">
                <p14:modId xmlns:p14="http://schemas.microsoft.com/office/powerpoint/2010/main" val="307480489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2"/>
                        </a:rPr>
                        <a:t>24/1890</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3"/>
                        </a:rPr>
                        <a:t>24/1892</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24/1897</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5"/>
                        </a:rPr>
                        <a:t>24/1898</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Pooya Monajemi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24/1899</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UHR SCS Enhancements </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4879663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Optimizing Roaming Scan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24/1095</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24/1914</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Further Considerations on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DongJu Cha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1184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05B72-1A16-2796-D2D0-8C9ED3860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DCC2B2-9DA5-3E05-830A-4E3284B3C443}"/>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1328EF5A-0C8C-08CE-9444-B5BFB2603CF6}"/>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152082B-7494-DBA4-14C8-C6487240104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A6AB8DD-45FE-ECC7-BE0B-8EB3A92A1741}"/>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3FC4228-A2D0-15FB-4493-04672D96B6D5}"/>
              </a:ext>
            </a:extLst>
          </p:cNvPr>
          <p:cNvGraphicFramePr>
            <a:graphicFrameLocks noGrp="1"/>
          </p:cNvGraphicFramePr>
          <p:nvPr>
            <p:extLst>
              <p:ext uri="{D42A27DB-BD31-4B8C-83A1-F6EECF244321}">
                <p14:modId xmlns:p14="http://schemas.microsoft.com/office/powerpoint/2010/main" val="27078659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24/2050</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24/2051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24/2059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24/2061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Usage of NPCA in M-AP coordination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24/2076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TDLS-over-off-channel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P2P</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Protection-Improvement-for-CRTWT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24/2092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Considerations on NPCA Follow Up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Iñaki Val Beitia</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Uplink RSSI and AP Transmit Power Information for Effective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Neel Nurani 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23828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7128B-F941-6030-BA74-F071C8EBBF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D4C457-3EB3-6DEA-5DBE-380EA63241B5}"/>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AA9D3674-0DC8-73C8-82E8-DF4075B0FE2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6287867-9717-B4C8-8345-A59C49C3DFF4}"/>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9568D8C-9881-D364-807E-EA56A5BAFE1E}"/>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A8D355F1-BDE0-A145-9E1D-3CED345D9C96}"/>
              </a:ext>
            </a:extLst>
          </p:cNvPr>
          <p:cNvGraphicFramePr>
            <a:graphicFrameLocks noGrp="1"/>
          </p:cNvGraphicFramePr>
          <p:nvPr>
            <p:extLst>
              <p:ext uri="{D42A27DB-BD31-4B8C-83A1-F6EECF244321}">
                <p14:modId xmlns:p14="http://schemas.microsoft.com/office/powerpoint/2010/main" val="21570818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Fast RSSI Measurement Follow-up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24/2123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HOL Blocking Issue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Frame-Sequence-for-CSR-and-CBF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Handling-Asymmetric-Switching-for-Non-Primary-Channel-Acces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Intention-Announcement-and-Feedback-in-Multi-AP-Coordination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24/2137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Enable DAPS Transmission for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with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Condition for Interference Channel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Operation with Multi-link Device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Longlong 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buffered data deliver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Hang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Discussion-on-different-view-problem-of-NPCA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6376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C9246-729B-F6C5-F2B4-C7EDF879BF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E9DEF-2F4D-F39E-055F-E1AC25AB193C}"/>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576E3233-539E-B0EE-7109-1B73D136B9F8}"/>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97DA0D4-598D-BC57-1D70-9021086E463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1A8D21C-A682-D6A5-C6B7-9B6ABB043E89}"/>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E69601C-5D34-F548-77B4-A159109D5A6E}"/>
              </a:ext>
            </a:extLst>
          </p:cNvPr>
          <p:cNvGraphicFramePr>
            <a:graphicFrameLocks noGrp="1"/>
          </p:cNvGraphicFramePr>
          <p:nvPr>
            <p:extLst>
              <p:ext uri="{D42A27DB-BD31-4B8C-83A1-F6EECF244321}">
                <p14:modId xmlns:p14="http://schemas.microsoft.com/office/powerpoint/2010/main" val="32416785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of the unavailability information for IDC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Hank Hyeonjun Sung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Polling Phase for the Co-TDMA Procedure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Individually Addressed BSRP Trigger Frame and Multi-STA BlockAck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25/0083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Issue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High-Priority EDCA Management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Mikhail Liubogoshchev</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4725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2405F-BAE1-917E-4AD6-3164ABB032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9FDEC2-C4FC-0EEF-4FE4-5F12BC54C618}"/>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81B3AA14-D78D-3024-221A-9A5E010CAD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12ED8A97-729C-33B1-1E05-59981178B9D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4B2FAF1-4939-DEA2-D73B-670B003FC70F}"/>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73CB38E0-427D-B58F-C55E-1EDA46B15C60}"/>
              </a:ext>
            </a:extLst>
          </p:cNvPr>
          <p:cNvGraphicFramePr>
            <a:graphicFrameLocks noGrp="1"/>
          </p:cNvGraphicFramePr>
          <p:nvPr>
            <p:extLst>
              <p:ext uri="{D42A27DB-BD31-4B8C-83A1-F6EECF244321}">
                <p14:modId xmlns:p14="http://schemas.microsoft.com/office/powerpoint/2010/main" val="72189860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Scheduling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Bian Tong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fairness issue for MAP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25/0120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Format Design for High-Priority 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Client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25/0125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Interoperability of NPCA primary channel switching conditions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 DSO operation and P2P links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Operating Mode Notification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Switching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r h="278505">
                <a:tc gridSpan="6">
                  <a:txBody>
                    <a:bodyPr/>
                    <a:lstStyle/>
                    <a:p>
                      <a:pPr algn="ctr" fontAlgn="ctr"/>
                      <a:r>
                        <a:rPr lang="en-GB" sz="800" b="0" i="0" u="none" strike="noStrike" dirty="0">
                          <a:solidFill>
                            <a:srgbClr val="FF0000"/>
                          </a:solidFill>
                          <a:effectLst/>
                          <a:latin typeface="Times New Roman" panose="02020603050405020304" pitchFamily="18" charset="0"/>
                        </a:rPr>
                        <a:t>End of Second Cut-Off</a:t>
                      </a:r>
                    </a:p>
                  </a:txBody>
                  <a:tcPr marL="9525" marR="9525" marT="9525" marB="0" anchor="ctr"/>
                </a:tc>
                <a:tc hMerge="1">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353513"/>
                  </a:ext>
                </a:extLst>
              </a:tr>
            </a:tbl>
          </a:graphicData>
        </a:graphic>
      </p:graphicFrame>
    </p:spTree>
    <p:extLst>
      <p:ext uri="{BB962C8B-B14F-4D97-AF65-F5344CB8AC3E}">
        <p14:creationId xmlns:p14="http://schemas.microsoft.com/office/powerpoint/2010/main" val="973785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1FA6F-40CE-84D8-8041-A10E3B15A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53548E-8ABC-AF0B-4C2D-E871D98CD7F5}"/>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547F6B47-3688-72BE-842A-993D12C6871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F0AEF053-7B88-672B-0530-34DFA23BBE4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29D8CA0-97D6-6B70-D3E2-7A47AF200A7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4C202810-64E4-38F1-14F2-0E29CBA19040}"/>
              </a:ext>
            </a:extLst>
          </p:cNvPr>
          <p:cNvGraphicFramePr>
            <a:graphicFrameLocks noGrp="1"/>
          </p:cNvGraphicFramePr>
          <p:nvPr>
            <p:extLst>
              <p:ext uri="{D42A27DB-BD31-4B8C-83A1-F6EECF244321}">
                <p14:modId xmlns:p14="http://schemas.microsoft.com/office/powerpoint/2010/main" val="2350228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 25/0436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NAV setting for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24/0348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SMD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amsdu-operations-based-on-scs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Yanchao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25/0011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Co-RTWT-follow-up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STAs without NPCA Capability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25/0019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Issues-on-DPS-Mode-Change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Issues on DPS Mode Change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Context Transfer in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25/0087</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Co-Triggering Frame Design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 Insik Jung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25/0103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Carrier Synchronization for CoBF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Shuling (Julia) Feng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C-TDMA: Considerations for operating BW and primary channels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5"/>
                        </a:rPr>
                        <a:t>25/0151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Problem in 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RU indication to reduce scheduling complexity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Jiyang Bai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2972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9D4E3F-474D-2C38-F672-21E1B6824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937C1-8016-81B0-4D0D-D5C77C3FA938}"/>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CD85FBAF-33F0-2610-6E3A-556AA8BFC6C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510019C-5471-371D-0CFB-65696B36C18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245C6E7-7E3B-C31D-1F8A-0C97C6BE25D6}"/>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92870B01-B510-A13A-F017-770137AEA6E6}"/>
              </a:ext>
            </a:extLst>
          </p:cNvPr>
          <p:cNvGraphicFramePr>
            <a:graphicFrameLocks noGrp="1"/>
          </p:cNvGraphicFramePr>
          <p:nvPr>
            <p:extLst>
              <p:ext uri="{D42A27DB-BD31-4B8C-83A1-F6EECF244321}">
                <p14:modId xmlns:p14="http://schemas.microsoft.com/office/powerpoint/2010/main" val="277558119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25/0189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Elicitation-of-response-transmissions-in-coordinated-spatial-reuse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Hassan Omar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 priority channel access-follow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management across multi link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for coex event-follow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SCS Enhancement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Takuhiro Sato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Access Delay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John Wullert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CoBF Sounding Sequence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Partial Bandwidth Sounding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Co-SR-Power-Control-Considerations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ELR PHY modifications for high-mobility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Azin Neishaboori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25/0273</a:t>
                      </a:r>
                    </a:p>
                  </a:txBody>
                  <a:tcPr marL="9525" marR="9525" marT="9525" marB="0" anchor="ctr"/>
                </a:tc>
                <a:tc>
                  <a:txBody>
                    <a:bodyPr/>
                    <a:lstStyle/>
                    <a:p>
                      <a:pPr algn="l" fontAlgn="ctr"/>
                      <a:r>
                        <a:rPr lang="fr-FR" sz="800" b="0" i="0" u="none" strike="noStrike">
                          <a:solidFill>
                            <a:srgbClr val="000000"/>
                          </a:solidFill>
                          <a:effectLst/>
                          <a:latin typeface="Times New Roman" panose="02020603050405020304" pitchFamily="18" charset="0"/>
                        </a:rPr>
                        <a:t>Efficient Coex For Non-AP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 Additional Classes B or 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for Beacon and DTIM Groupcast Bursts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442150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1CE54-4BAF-CBE8-BEC5-CE5DFAA6D6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4B4953-7C70-78F1-BF3B-8832A38E1C2C}"/>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9F6110FA-EE5D-2B4F-F906-87155D00C2A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64FE4DB-B766-7A44-10A8-B2830E20CB5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CD5422F-AEBD-6450-3A00-09EACBA26446}"/>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3270B3B2-9EAF-42B9-6289-7197195E7A9E}"/>
              </a:ext>
            </a:extLst>
          </p:cNvPr>
          <p:cNvGraphicFramePr>
            <a:graphicFrameLocks noGrp="1"/>
          </p:cNvGraphicFramePr>
          <p:nvPr>
            <p:extLst>
              <p:ext uri="{D42A27DB-BD31-4B8C-83A1-F6EECF244321}">
                <p14:modId xmlns:p14="http://schemas.microsoft.com/office/powerpoint/2010/main" val="12547168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Co-RTWT Start Time Protection Rule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Follow Up on DRUs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Buffered DL Data Handling for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neighbor recommendation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Multi-STA Block Ack Enhancement for BSR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Inter-AP Carrier Synchronization for Coordinated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Bilal Sadiq</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R-TWT Sharing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Gaius Wee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Trigger Enhancement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roaming-security-procedure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Xuwen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ELR for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25/0343</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Multi-AP framework for Co-SR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 Minotani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Design of Interference Mitigation Pilots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7326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March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March IEEE 802 plenary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https://cvent.me/q5le5L</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B3349-4314-90B9-2939-B412F947D8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A7DC1F-F230-4986-7839-4D6529BA0366}"/>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9BB5972-A040-2FE7-DED2-A2B0292D559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4A92D7B-6660-3919-CDC9-CD9A6F9C45E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D0B4970-2339-0A88-02AB-7EBC8C2163C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09E2770A-A804-D288-70CD-EB76D4FD5C5D}"/>
              </a:ext>
            </a:extLst>
          </p:cNvPr>
          <p:cNvGraphicFramePr>
            <a:graphicFrameLocks noGrp="1"/>
          </p:cNvGraphicFramePr>
          <p:nvPr>
            <p:extLst>
              <p:ext uri="{D42A27DB-BD31-4B8C-83A1-F6EECF244321}">
                <p14:modId xmlns:p14="http://schemas.microsoft.com/office/powerpoint/2010/main" val="170648977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25/0354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Transmit Constellation Error for Additional MCSs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 Topics for DRU on 60MHz</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25/0359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 Issues for 60 MHz DBW</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 on ELR PPDU Length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Improvement on Co-BF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sngStrike">
                          <a:solidFill>
                            <a:srgbClr val="FF0000"/>
                          </a:solidFill>
                          <a:effectLst/>
                          <a:latin typeface="Times New Roman" panose="02020603050405020304" pitchFamily="18" charset="0"/>
                        </a:rPr>
                        <a:t>25/0368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Co-BF CSI Feedback Discussions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Zigui Yang</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TXVECTOR Parameters for Multi-AP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Discussion for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Multiple Shared AP Allocation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UHR Sounding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25/0381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open issues on COBF </a:t>
                      </a:r>
                    </a:p>
                  </a:txBody>
                  <a:tcPr marL="857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Roaming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 pilot indices for OFDMA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the CoBF Transmission Phase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Transmit and Receive Specifications for New MCS in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5837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CC229-7785-29F5-1FAC-6F0922086C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CEA5D7-0B80-9E46-E6AC-82C88DCF67C1}"/>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C8E762E9-A6CB-AE40-7D91-F10DD795056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C1B6FDB-D436-897C-129E-2A6E4B087E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B453E25-9D94-EC4D-C09E-316F10D3F157}"/>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ADE4299A-B4F0-D0E7-15A8-B928DA54565D}"/>
              </a:ext>
            </a:extLst>
          </p:cNvPr>
          <p:cNvGraphicFramePr>
            <a:graphicFrameLocks noGrp="1"/>
          </p:cNvGraphicFramePr>
          <p:nvPr>
            <p:extLst>
              <p:ext uri="{D42A27DB-BD31-4B8C-83A1-F6EECF244321}">
                <p14:modId xmlns:p14="http://schemas.microsoft.com/office/powerpoint/2010/main" val="103510128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DLTF Design for 60DBW</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LDPC only for MU-MIMO in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MU 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Streams Indication for CoBF TF and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COBF/COSR Design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CoBF PHY design consideration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25/0402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downlink operations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Bandwidth Expansion (DBE)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Through Target AP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New MCS Capability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Ross J. Yu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Misc. CBF Topics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25/0412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Frame Sequences and Signaling Details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EMLSR-support-during-CBF</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087121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save - ICF required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76441074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02110734"/>
                  </a:ext>
                </a:extLst>
              </a:tr>
            </a:tbl>
          </a:graphicData>
        </a:graphic>
      </p:graphicFrame>
    </p:spTree>
    <p:extLst>
      <p:ext uri="{BB962C8B-B14F-4D97-AF65-F5344CB8AC3E}">
        <p14:creationId xmlns:p14="http://schemas.microsoft.com/office/powerpoint/2010/main" val="132553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624E9-BF35-86EB-69BA-27BE66BB2F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6C6092-C879-559E-4085-A2202E822C85}"/>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CD68D8B0-0B2E-B28D-32CD-2A49FE06BA0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160959F-543C-DA76-F006-96EBB57A0F9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F34764C-B160-9E95-FDF3-A1DF02188461}"/>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9630718C-D23A-CBA8-B641-20A1EED4CF5B}"/>
              </a:ext>
            </a:extLst>
          </p:cNvPr>
          <p:cNvGraphicFramePr>
            <a:graphicFrameLocks noGrp="1"/>
          </p:cNvGraphicFramePr>
          <p:nvPr>
            <p:extLst>
              <p:ext uri="{D42A27DB-BD31-4B8C-83A1-F6EECF244321}">
                <p14:modId xmlns:p14="http://schemas.microsoft.com/office/powerpoint/2010/main" val="33930453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TxOP based MAPC Schemes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Reuse for NPCA Capable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ICF and NAV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 of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Packet Detection for ELR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in-device-coexistence-signaling-details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sngStrike">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sng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1"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651666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46304598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2/17/2025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24/1688</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2/24/2025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24/1918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5 SP</a:t>
                      </a:r>
                    </a:p>
                    <a:p>
                      <a:pPr algn="ctr" fontAlgn="ctr"/>
                      <a:r>
                        <a:rPr lang="en-US" sz="800" b="0" i="0" u="none" strike="noStrike" dirty="0">
                          <a:solidFill>
                            <a:srgbClr val="00B050"/>
                          </a:solidFill>
                          <a:effectLst/>
                          <a:latin typeface="Times New Roman" panose="02020603050405020304" pitchFamily="18" charset="0"/>
                        </a:rPr>
                        <a:t>Ran 3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2/26/2025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24/1699r1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Yuki Yoshikawa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6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23/1897r0, 24/1879r0, 24/658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25/0081r0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25/0062</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3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11-24/1559r1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23/1873r0, 23/2003r1, 25/0144, 24/497r0, 24/1129r1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7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11-24/88, 11-24/815</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3/9/2025</a:t>
                      </a: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kern="1200" dirty="0">
                          <a:solidFill>
                            <a:schemeClr val="tx1"/>
                          </a:solidFill>
                          <a:effectLst/>
                          <a:latin typeface="Times New Roman" panose="02020603050405020304" pitchFamily="18" charset="0"/>
                          <a:ea typeface="+mn-ea"/>
                          <a:cs typeface="+mn-cs"/>
                        </a:rPr>
                        <a:t>11-22/2204, 11-23/2141, 11-23/843, 11-23/1496, 11-23/1892, 11-23/1913, 11-23/1935, 11-23/2027, 11-24/591, 11-24/1157r1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412r3</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4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413r0</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solidFill>
                  <a:srgbClr val="00B050"/>
                </a:solidFill>
              </a:rPr>
              <a:t>Review/Finalize Comment Assignments for CC50 – PHY tab (TGbn D0.1) – </a:t>
            </a:r>
            <a:r>
              <a:rPr lang="en-US" sz="1400" dirty="0">
                <a:solidFill>
                  <a:srgbClr val="00B050"/>
                </a:solidFill>
                <a:hlinkClick r:id="rId2">
                  <a:extLst>
                    <a:ext uri="{A12FA001-AC4F-418D-AE19-62706E023703}">
                      <ahyp:hlinkClr xmlns:ahyp="http://schemas.microsoft.com/office/drawing/2018/hyperlinkcolor" val="tx"/>
                    </a:ext>
                  </a:extLst>
                </a:hlinkClick>
              </a:rPr>
              <a:t>25/0296r1</a:t>
            </a:r>
            <a:endParaRPr lang="en-GB" sz="1400" dirty="0">
              <a:solidFill>
                <a:srgbClr val="00B050"/>
              </a:solidFill>
            </a:endParaRPr>
          </a:p>
          <a:p>
            <a:pPr lvl="0">
              <a:buFont typeface="Arial" panose="020B0604020202020204" pitchFamily="34" charset="0"/>
              <a:buChar char="•"/>
            </a:pPr>
            <a:r>
              <a:rPr lang="en-GB" sz="1400" dirty="0"/>
              <a:t>Submissions – CBF</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25/0083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CFO correction and related simplifications for COBF</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Sameer Vermani</a:t>
            </a:r>
          </a:p>
          <a:p>
            <a:pPr lvl="2">
              <a:buFont typeface="Arial" panose="020B0604020202020204" pitchFamily="34" charset="0"/>
              <a:buChar char="•"/>
            </a:pPr>
            <a:r>
              <a:rPr lang="en-US" sz="1000" kern="1200" dirty="0">
                <a:solidFill>
                  <a:srgbClr val="00B050"/>
                </a:solidFill>
                <a:latin typeface="Times New Roman" panose="02020603050405020304" pitchFamily="18" charset="0"/>
                <a:ea typeface="MS Gothic" panose="020B0609070205080204" pitchFamily="49" charset="-128"/>
              </a:rPr>
              <a:t>4 SPs: No objection</a:t>
            </a:r>
            <a:r>
              <a:rPr lang="en-US" sz="1000" dirty="0">
                <a:solidFill>
                  <a:srgbClr val="00B050"/>
                </a:solidFill>
              </a:rPr>
              <a:t> </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200" dirty="0">
                <a:solidFill>
                  <a:srgbClr val="00B050"/>
                </a:solidFill>
              </a:rPr>
              <a:t>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200" dirty="0">
                <a:solidFill>
                  <a:srgbClr val="00B050"/>
                </a:solidFill>
              </a:rPr>
              <a:t> </a:t>
            </a:r>
          </a:p>
          <a:p>
            <a:pPr lvl="1">
              <a:buFont typeface="Arial" panose="020B0604020202020204" pitchFamily="34" charset="0"/>
              <a:buChar char="•"/>
            </a:pPr>
            <a:r>
              <a:rPr lang="en-US" sz="1200" b="0" i="0" u="none" strike="sngStrike" dirty="0">
                <a:solidFill>
                  <a:srgbClr val="FF0000"/>
                </a:solidFill>
                <a:effectLst/>
                <a:latin typeface="Times New Roman" panose="02020603050405020304" pitchFamily="18" charset="0"/>
              </a:rPr>
              <a:t>25/0368</a:t>
            </a:r>
            <a:r>
              <a:rPr lang="en-US" sz="1200" strike="sngStrike" dirty="0">
                <a:solidFill>
                  <a:srgbClr val="FF0000"/>
                </a:solidFill>
              </a:rPr>
              <a:t> </a:t>
            </a:r>
            <a:r>
              <a:rPr lang="en-US" sz="1200" b="0" i="0" u="none" strike="sngStrike" dirty="0">
                <a:solidFill>
                  <a:srgbClr val="FF0000"/>
                </a:solidFill>
                <a:effectLst/>
                <a:latin typeface="Times New Roman" panose="02020603050405020304" pitchFamily="18" charset="0"/>
              </a:rPr>
              <a:t>Co-BF CSI Feedback Discussions	</a:t>
            </a:r>
            <a:r>
              <a:rPr lang="en-US" sz="1200" strike="sngStrike" dirty="0">
                <a:solidFill>
                  <a:srgbClr val="FF0000"/>
                </a:solidFill>
              </a:rPr>
              <a:t> 					</a:t>
            </a:r>
            <a:r>
              <a:rPr lang="en-US" sz="1200" b="0" i="0" u="none" strike="sngStrike" dirty="0" err="1">
                <a:solidFill>
                  <a:srgbClr val="FF0000"/>
                </a:solidFill>
                <a:effectLst/>
                <a:latin typeface="Times New Roman" panose="02020603050405020304" pitchFamily="18" charset="0"/>
              </a:rPr>
              <a:t>Zigui</a:t>
            </a:r>
            <a:r>
              <a:rPr lang="en-US" sz="1200" b="0" i="0" u="none" strike="sngStrike" dirty="0">
                <a:solidFill>
                  <a:srgbClr val="FF0000"/>
                </a:solidFill>
                <a:effectLst/>
                <a:latin typeface="Times New Roman" panose="02020603050405020304" pitchFamily="18" charset="0"/>
              </a:rPr>
              <a:t> Yang</a:t>
            </a:r>
            <a:r>
              <a:rPr lang="en-US" sz="1200" strike="sngStrike" dirty="0">
                <a:solidFill>
                  <a:srgbClr val="FF0000"/>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25/0389</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Information Exchange in the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Transmission Phase</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Alice Chen</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25/0397</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Spatial Streams Indication for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TF and PPDU</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Junghoon Suh</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25/0401</a:t>
            </a:r>
            <a:r>
              <a:rPr lang="en-US" sz="1200" dirty="0">
                <a:solidFill>
                  <a:schemeClr val="bg1">
                    <a:lumMod val="65000"/>
                  </a:schemeClr>
                </a:solidFill>
              </a:rPr>
              <a:t>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PHY design consideration </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Juan Fang</a:t>
            </a:r>
            <a:r>
              <a:rPr lang="en-US" sz="1200" dirty="0">
                <a:solidFill>
                  <a:schemeClr val="bg1">
                    <a:lumMod val="65000"/>
                  </a:schemeClr>
                </a:solidFill>
              </a:rPr>
              <a:t> </a:t>
            </a:r>
          </a:p>
          <a:p>
            <a:pPr lvl="1">
              <a:buFont typeface="Arial" panose="020B0604020202020204" pitchFamily="34" charset="0"/>
              <a:buChar char="•"/>
            </a:pPr>
            <a:r>
              <a:rPr lang="en-US" sz="1200" dirty="0">
                <a:solidFill>
                  <a:schemeClr val="bg1">
                    <a:lumMod val="65000"/>
                  </a:schemeClr>
                </a:solidFill>
              </a:rPr>
              <a:t>25/0399 COBF/COSR Design Follow-up						You-Wei Chen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70608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7F704-393A-8627-CB43-0623B9FE85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33EB4-6343-3EDF-1511-8BC2A7564398}"/>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FD72299-B43A-3481-56CA-807B1FA2C69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US" sz="1400" dirty="0">
                <a:solidFill>
                  <a:schemeClr val="bg1">
                    <a:lumMod val="75000"/>
                  </a:schemeClr>
                </a:solidFill>
              </a:rPr>
              <a:t>Review/Finalize Comment Assignments for CC50 – MAC tab (TGbn D0.1) – </a:t>
            </a:r>
            <a:r>
              <a:rPr lang="en-US" sz="1400" dirty="0">
                <a:solidFill>
                  <a:schemeClr val="bg1">
                    <a:lumMod val="75000"/>
                  </a:schemeClr>
                </a:solidFill>
                <a:hlinkClick r:id="rId2">
                  <a:extLst>
                    <a:ext uri="{A12FA001-AC4F-418D-AE19-62706E023703}">
                      <ahyp:hlinkClr xmlns:ahyp="http://schemas.microsoft.com/office/drawing/2018/hyperlinkcolor" val="tx"/>
                    </a:ext>
                  </a:extLst>
                </a:hlinkClick>
              </a:rPr>
              <a:t>25/0296r1</a:t>
            </a:r>
            <a:endParaRPr lang="en-GB" sz="1400" dirty="0">
              <a:solidFill>
                <a:schemeClr val="bg1">
                  <a:lumMod val="75000"/>
                </a:schemeClr>
              </a:solidFill>
            </a:endParaRPr>
          </a:p>
          <a:p>
            <a:pPr lvl="0">
              <a:buFont typeface="Arial" panose="020B0604020202020204" pitchFamily="34" charset="0"/>
              <a:buChar char="•"/>
            </a:pPr>
            <a:r>
              <a:rPr lang="en-GB" sz="1400" dirty="0"/>
              <a:t>Submissions – P2P + NPCA Part 1</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24/1750</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Managed on-channel P2P communication and simulations - Follow up</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Iñaki Val</a:t>
            </a:r>
            <a:r>
              <a:rPr lang="en-US" sz="1200" dirty="0">
                <a:solidFill>
                  <a:srgbClr val="00B050"/>
                </a:solidFill>
                <a:effectLst/>
              </a:rPr>
              <a:t> </a:t>
            </a:r>
          </a:p>
          <a:p>
            <a:pPr lvl="1">
              <a:buFont typeface="Arial" panose="020B0604020202020204" pitchFamily="34" charset="0"/>
              <a:buChar char="•"/>
            </a:pPr>
            <a:r>
              <a:rPr lang="en-GB"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24/2076</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TDLS-over-off-channel</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Liangxiao Xin</a:t>
            </a:r>
            <a:r>
              <a:rPr lang="en-GB" sz="1200" dirty="0">
                <a:solidFill>
                  <a:srgbClr val="00B050"/>
                </a:solidFill>
              </a:rPr>
              <a:t> </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24/1838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Considerations on Coordinated NPCA</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Mahmoud Hasabelnaby</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24/1867</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Further Consideration for NPCA Operation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Jeongki Kim</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GB" sz="12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24/1878</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OBSS bandwidth ambiguity in NPCA</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Gaurang Naik</a:t>
            </a:r>
            <a:r>
              <a:rPr lang="en-GB" sz="1200" dirty="0">
                <a:solidFill>
                  <a:schemeClr val="bg1">
                    <a:lumMod val="65000"/>
                  </a:schemeClr>
                </a:solidFill>
              </a:rPr>
              <a:t> </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24/1914</a:t>
            </a:r>
            <a:r>
              <a:rPr lang="en-GB" sz="1200" dirty="0">
                <a:solidFill>
                  <a:srgbClr val="00B050"/>
                </a:solidFill>
              </a:rPr>
              <a:t> Further Considerations on NPCA						DongJu Cha</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4FCA01EC-1F77-7216-8561-1947742E967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FDACDCC-6155-F60D-24CA-353F31413213}"/>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58244-C82A-3271-E652-8FA30BB2DB8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9844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2025 meeting, and conf calls</a:t>
            </a:r>
          </a:p>
          <a:p>
            <a:pPr>
              <a:lnSpc>
                <a:spcPct val="80000"/>
              </a:lnSpc>
              <a:buFont typeface="Arial" panose="020B0604020202020204" pitchFamily="34" charset="0"/>
              <a:buChar char="•"/>
            </a:pPr>
            <a:r>
              <a:rPr lang="en-US" altLang="en-US" sz="1800" dirty="0"/>
              <a:t>Approve TGbn minutes from January 2025 meeting</a:t>
            </a:r>
          </a:p>
          <a:p>
            <a:pPr>
              <a:lnSpc>
                <a:spcPct val="80000"/>
              </a:lnSpc>
              <a:buFont typeface="Arial" panose="020B0604020202020204" pitchFamily="34" charset="0"/>
              <a:buChar char="•"/>
            </a:pPr>
            <a:r>
              <a:rPr lang="en-US" sz="1800" dirty="0"/>
              <a:t>TGbn Editor’s Report</a:t>
            </a:r>
          </a:p>
          <a:p>
            <a:pPr>
              <a:lnSpc>
                <a:spcPct val="80000"/>
              </a:lnSpc>
              <a:buFont typeface="Arial" panose="020B0604020202020204" pitchFamily="34" charset="0"/>
              <a:buChar char="•"/>
            </a:pPr>
            <a:r>
              <a:rPr lang="en-US" sz="1800" dirty="0"/>
              <a:t>Comment Assignments for CC50 - (TGbn D0.1)</a:t>
            </a:r>
          </a:p>
          <a:p>
            <a:pPr>
              <a:lnSpc>
                <a:spcPct val="80000"/>
              </a:lnSpc>
              <a:buFont typeface="Arial" panose="020B0604020202020204" pitchFamily="34" charset="0"/>
              <a:buChar char="•"/>
            </a:pPr>
            <a:r>
              <a:rPr lang="en-US" altLang="en-US" sz="1800" dirty="0"/>
              <a:t>CR Guidelines</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7" name="Picture 6">
            <a:extLst>
              <a:ext uri="{FF2B5EF4-FFF2-40B4-BE49-F238E27FC236}">
                <a16:creationId xmlns:a16="http://schemas.microsoft.com/office/drawing/2014/main" id="{0C1F7AA8-0600-0C2C-287C-6DCC33BC0742}"/>
              </a:ext>
            </a:extLst>
          </p:cNvPr>
          <p:cNvPicPr>
            <a:picLocks noChangeAspect="1"/>
          </p:cNvPicPr>
          <p:nvPr/>
        </p:nvPicPr>
        <p:blipFill>
          <a:blip r:embed="rId2"/>
          <a:stretch>
            <a:fillRect/>
          </a:stretch>
        </p:blipFill>
        <p:spPr>
          <a:xfrm>
            <a:off x="1010496" y="1689316"/>
            <a:ext cx="7123008" cy="4435259"/>
          </a:xfrm>
          <a:prstGeom prst="rect">
            <a:avLst/>
          </a:prstGeom>
        </p:spPr>
      </p:pic>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January interim</a:t>
            </a:r>
          </a:p>
          <a:p>
            <a:pPr marL="800100" lvl="1" indent="-342900">
              <a:buFont typeface="Arial" panose="020B0604020202020204" pitchFamily="34" charset="0"/>
              <a:buChar char="•"/>
            </a:pPr>
            <a:r>
              <a:rPr lang="en-US" sz="1600" dirty="0">
                <a:solidFill>
                  <a:schemeClr val="tx1"/>
                </a:solidFill>
              </a:rPr>
              <a:t>Held 6 telcos between January 2025 and March 2025 (</a:t>
            </a:r>
            <a:r>
              <a:rPr lang="en-US" sz="1600" dirty="0">
                <a:solidFill>
                  <a:schemeClr val="tx1"/>
                </a:solidFill>
                <a:hlinkClick r:id="rId2"/>
              </a:rPr>
              <a:t>11-25/0207r11</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~40 </a:t>
            </a:r>
            <a:r>
              <a:rPr lang="en-US" sz="1400" dirty="0"/>
              <a:t>submissions, 3 PDTs, ran ~ 5 straw polls covering a variety of topics</a:t>
            </a:r>
          </a:p>
          <a:p>
            <a:pPr marL="1657350" lvl="3" indent="-285750">
              <a:buFont typeface="Arial" panose="020B0604020202020204" pitchFamily="34" charset="0"/>
              <a:buChar char="•"/>
            </a:pPr>
            <a:r>
              <a:rPr lang="en-US" sz="1200" dirty="0">
                <a:solidFill>
                  <a:schemeClr val="tx1"/>
                </a:solidFill>
              </a:rPr>
              <a:t>CSR, NPCA, MAP, DRUs, C-RTWT, C-TDMA, roaming, sounding, CBF, </a:t>
            </a:r>
          </a:p>
          <a:p>
            <a:pPr marL="1657350" lvl="3" indent="-285750">
              <a:buFont typeface="Arial" panose="020B0604020202020204" pitchFamily="34" charset="0"/>
              <a:buChar char="•"/>
            </a:pPr>
            <a:r>
              <a:rPr lang="en-US" sz="1200" dirty="0">
                <a:solidFill>
                  <a:schemeClr val="tx1"/>
                </a:solidFill>
              </a:rPr>
              <a:t>Interference mitigation, SCS, security, TXOP sharing, coexistence, </a:t>
            </a:r>
          </a:p>
          <a:p>
            <a:pPr marL="1657350" lvl="3" indent="-285750">
              <a:buFont typeface="Arial" panose="020B0604020202020204" pitchFamily="34" charset="0"/>
              <a:buChar char="•"/>
            </a:pPr>
            <a:r>
              <a:rPr lang="en-US" sz="1200" dirty="0">
                <a:solidFill>
                  <a:schemeClr val="tx1"/>
                </a:solidFill>
              </a:rPr>
              <a:t>Dynamic subchannel operation (DSO), low latency, etc.</a:t>
            </a:r>
          </a:p>
          <a:p>
            <a:pPr marL="800100" lvl="1">
              <a:buFont typeface="Arial" panose="020B0604020202020204" pitchFamily="34" charset="0"/>
              <a:buChar char="•"/>
            </a:pPr>
            <a:r>
              <a:rPr lang="en-US" sz="1600" dirty="0">
                <a:solidFill>
                  <a:schemeClr val="tx1"/>
                </a:solidFill>
              </a:rPr>
              <a:t>Started/closed comment collection (CC50) on TGbn D0.1 </a:t>
            </a:r>
          </a:p>
          <a:p>
            <a:pPr marL="1200150" lvl="2">
              <a:buFont typeface="Arial" panose="020B0604020202020204" pitchFamily="34" charset="0"/>
              <a:buChar char="•"/>
            </a:pPr>
            <a:r>
              <a:rPr lang="en-US" sz="1400" dirty="0">
                <a:solidFill>
                  <a:schemeClr val="tx1"/>
                </a:solidFill>
              </a:rPr>
              <a:t>Received </a:t>
            </a:r>
            <a:r>
              <a:rPr lang="en-US" sz="1600" dirty="0">
                <a:solidFill>
                  <a:schemeClr val="tx1"/>
                </a:solidFill>
              </a:rPr>
              <a:t>~4000 comments, see </a:t>
            </a:r>
            <a:r>
              <a:rPr lang="en-US" sz="1600" dirty="0">
                <a:solidFill>
                  <a:schemeClr val="tx1"/>
                </a:solidFill>
                <a:hlinkClick r:id="rId3"/>
              </a:rPr>
              <a:t>11-25/0296</a:t>
            </a:r>
            <a:endParaRPr lang="en-US" sz="1600" dirty="0">
              <a:solidFill>
                <a:schemeClr val="tx1"/>
              </a:solidFill>
            </a:endParaRPr>
          </a:p>
          <a:p>
            <a:pPr>
              <a:buFont typeface="Arial" panose="020B0604020202020204" pitchFamily="34" charset="0"/>
              <a:buChar char="•"/>
            </a:pPr>
            <a:r>
              <a:rPr lang="en-US" sz="1800" dirty="0"/>
              <a:t>Targets for March plenary</a:t>
            </a:r>
          </a:p>
          <a:p>
            <a:pPr lvl="1">
              <a:buFont typeface="Arial" panose="020B0604020202020204" pitchFamily="34" charset="0"/>
              <a:buChar char="•"/>
            </a:pPr>
            <a:r>
              <a:rPr lang="en-US" sz="1600" dirty="0"/>
              <a:t>Complete comment assignment of comments and initiate comment resolution phase </a:t>
            </a:r>
          </a:p>
          <a:p>
            <a:pPr marL="800100" lvl="1" indent="-342900">
              <a:buFont typeface="Arial" panose="020B0604020202020204" pitchFamily="34" charset="0"/>
              <a:buChar char="•"/>
            </a:pPr>
            <a:r>
              <a:rPr lang="en-US" sz="1600" dirty="0"/>
              <a:t>Presentation of PDTs, CRD,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150</a:t>
            </a:r>
            <a:r>
              <a:rPr lang="en-US" sz="1400" dirty="0">
                <a:solidFill>
                  <a:schemeClr val="tx1"/>
                </a:solidFill>
              </a:rPr>
              <a:t> pending submissions and ~</a:t>
            </a:r>
            <a:r>
              <a:rPr lang="en-US" sz="1400" dirty="0">
                <a:solidFill>
                  <a:srgbClr val="FF0000"/>
                </a:solidFill>
              </a:rPr>
              <a:t>25</a:t>
            </a:r>
            <a:r>
              <a:rPr lang="en-US" sz="1400" dirty="0">
                <a:solidFill>
                  <a:schemeClr val="tx1"/>
                </a:solidFill>
              </a:rPr>
              <a:t> pending SPs on presented submissions, </a:t>
            </a:r>
          </a:p>
          <a:p>
            <a:pPr marL="800100" lvl="1">
              <a:buFont typeface="Arial" panose="020B0604020202020204" pitchFamily="34" charset="0"/>
              <a:buChar char="•"/>
            </a:pPr>
            <a:r>
              <a:rPr lang="en-US" sz="1600" dirty="0"/>
              <a:t>Continue populating the TGbn SFD with approved concepts</a:t>
            </a:r>
          </a:p>
          <a:p>
            <a:pPr marL="800100" lvl="1">
              <a:buFont typeface="Arial" panose="020B0604020202020204" pitchFamily="34" charset="0"/>
              <a:buChar char="•"/>
            </a:pPr>
            <a:r>
              <a:rPr lang="en-US" sz="1600" dirty="0"/>
              <a:t>Work towards delivering TGbn D1.0.</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sz="2800" dirty="0"/>
              <a:t>Editor’s Report &amp; Assignments &amp; Guidelines</a:t>
            </a:r>
          </a:p>
        </p:txBody>
      </p:sp>
      <p:sp>
        <p:nvSpPr>
          <p:cNvPr id="10" name="Content Placeholder 9">
            <a:extLst>
              <a:ext uri="{FF2B5EF4-FFF2-40B4-BE49-F238E27FC236}">
                <a16:creationId xmlns:a16="http://schemas.microsoft.com/office/drawing/2014/main" id="{ECAABE64-6954-EEB5-5034-D67FCAF8B892}"/>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25/0301r0</a:t>
            </a:r>
            <a:r>
              <a:rPr lang="en-US" sz="1800" b="0" dirty="0">
                <a:solidFill>
                  <a:srgbClr val="00B050"/>
                </a:solidFill>
              </a:rPr>
              <a:t> Editor’s Report						Ross J. Yu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25/0296r2</a:t>
            </a:r>
            <a:r>
              <a:rPr lang="en-US" sz="1800" b="0" dirty="0">
                <a:solidFill>
                  <a:srgbClr val="00B050"/>
                </a:solidFill>
              </a:rPr>
              <a:t> Assignments for CC50 (TGbn D0.1) 		Ross J. Yu</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24/1682r4</a:t>
            </a:r>
            <a:r>
              <a:rPr lang="en-US" sz="1800" b="0" dirty="0">
                <a:solidFill>
                  <a:srgbClr val="00B050"/>
                </a:solidFill>
              </a:rPr>
              <a:t> </a:t>
            </a:r>
            <a:r>
              <a:rPr lang="en-US" sz="1800" b="0" dirty="0" err="1">
                <a:solidFill>
                  <a:srgbClr val="00B050"/>
                </a:solidFill>
              </a:rPr>
              <a:t>tgbn</a:t>
            </a:r>
            <a:r>
              <a:rPr lang="en-US" sz="1800" b="0" dirty="0">
                <a:solidFill>
                  <a:srgbClr val="00B050"/>
                </a:solidFill>
              </a:rPr>
              <a:t>-guidelines 						Alfred Asterjadhi	</a:t>
            </a:r>
            <a:endParaRPr lang="en-GB" sz="140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https://mentor.ieee.org/802.11/dcn/25/11-25-0239-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Jan’25-Mar’25: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https://mentor.ieee.org/802.11/dcn/25/11-25-0409-</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-00bn-tgbn-january-2025-to-march-2025-teleconferences-minutes.docx</a:t>
            </a:r>
            <a:endParaRPr lang="en-US" sz="1800" dirty="0">
              <a:solidFill>
                <a:schemeClr val="tx1"/>
              </a:solidFill>
            </a:endParaRPr>
          </a:p>
          <a:p>
            <a:endParaRPr lang="en-US" sz="1800" dirty="0"/>
          </a:p>
          <a:p>
            <a:r>
              <a:rPr lang="en-US" sz="1800" dirty="0"/>
              <a:t>Move: Yusuke Asai				Second: Xiaofei Wang</a:t>
            </a:r>
          </a:p>
          <a:p>
            <a:r>
              <a:rPr lang="en-US" sz="1800" dirty="0"/>
              <a:t>Discussion: None.</a:t>
            </a:r>
          </a:p>
          <a:p>
            <a:pPr marL="0" indent="0"/>
            <a:r>
              <a:rPr lang="en-US" sz="1800" dirty="0">
                <a:highlight>
                  <a:srgbClr val="00FF00"/>
                </a:highlight>
              </a:rPr>
              <a:t>Result: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CB260BCC-E367-56F2-FAA1-3BDDE2502ECE}"/>
              </a:ext>
            </a:extLst>
          </p:cNvPr>
          <p:cNvSpPr>
            <a:spLocks noGrp="1"/>
          </p:cNvSpPr>
          <p:nvPr>
            <p:ph idx="1"/>
          </p:nvPr>
        </p:nvSpPr>
        <p:spPr/>
        <p:txBody>
          <a:bodyPr/>
          <a:lstStyle/>
          <a:p>
            <a:pPr>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25/0414</a:t>
            </a:r>
            <a:r>
              <a:rPr lang="en-US" sz="1400" dirty="0">
                <a:solidFill>
                  <a:srgbClr val="00B050"/>
                </a:solidFill>
              </a:rPr>
              <a:t> </a:t>
            </a:r>
            <a:r>
              <a:rPr lang="en-US" sz="1400" b="0" i="0" u="none" strike="noStrike" dirty="0">
                <a:solidFill>
                  <a:srgbClr val="00B050"/>
                </a:solidFill>
                <a:effectLst/>
              </a:rPr>
              <a:t>PDT-Joint-NDP-Announcement frame format</a:t>
            </a:r>
            <a:r>
              <a:rPr lang="en-US" sz="1400" dirty="0">
                <a:solidFill>
                  <a:srgbClr val="00B050"/>
                </a:solidFill>
              </a:rPr>
              <a:t> 			</a:t>
            </a:r>
            <a:r>
              <a:rPr lang="en-US" sz="1400" b="0" i="0" u="none" strike="noStrike" dirty="0">
                <a:solidFill>
                  <a:srgbClr val="00B050"/>
                </a:solidFill>
                <a:effectLst/>
              </a:rPr>
              <a:t>Juan Fang</a:t>
            </a:r>
            <a:r>
              <a:rPr lang="en-US" sz="1400" dirty="0">
                <a:solidFill>
                  <a:srgbClr val="00B050"/>
                </a:solidFill>
              </a:rPr>
              <a:t> </a:t>
            </a:r>
          </a:p>
          <a:p>
            <a:pPr lvl="1">
              <a:buFont typeface="Arial" panose="020B0604020202020204" pitchFamily="34" charset="0"/>
              <a:buChar char="•"/>
            </a:pPr>
            <a:r>
              <a:rPr lang="en-US" sz="1000" dirty="0">
                <a:solidFill>
                  <a:schemeClr val="tx1"/>
                </a:solidFill>
                <a:highlight>
                  <a:srgbClr val="FFFF00"/>
                </a:highlight>
              </a:rPr>
              <a:t>Schedule SP on Thursday first Joint meeting.</a:t>
            </a:r>
          </a:p>
          <a:p>
            <a:pPr>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25/0087</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Co-Triggering Frame Design for </a:t>
            </a:r>
            <a:r>
              <a:rPr lang="en-GB" sz="1400" b="0" i="0" u="none" strike="sngStrike" kern="1200" dirty="0" err="1">
                <a:solidFill>
                  <a:srgbClr val="FF0000"/>
                </a:solidFill>
                <a:effectLst/>
                <a:ea typeface="MS Gothic" panose="020B0609070205080204" pitchFamily="49" charset="-128"/>
              </a:rPr>
              <a:t>CoBF</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 				Insik Jung</a:t>
            </a:r>
            <a:r>
              <a:rPr lang="en-GB" sz="1400" strike="sngStrike" dirty="0">
                <a:solidFill>
                  <a:srgbClr val="FF0000"/>
                </a:solidFill>
              </a:rPr>
              <a:t> </a:t>
            </a:r>
            <a:endParaRPr lang="en-US" sz="1400" strike="sngStrike" dirty="0">
              <a:solidFill>
                <a:srgbClr val="FF0000"/>
              </a:solidFill>
            </a:endParaRP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25/0247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M-AP </a:t>
            </a:r>
            <a:r>
              <a:rPr lang="en-US" sz="1400" b="0" i="0" u="none" strike="noStrike" kern="1200" dirty="0" err="1">
                <a:solidFill>
                  <a:srgbClr val="00B050"/>
                </a:solidFill>
                <a:effectLst/>
                <a:ea typeface="MS Gothic" panose="020B0609070205080204" pitchFamily="49" charset="-128"/>
              </a:rPr>
              <a:t>CoBF</a:t>
            </a:r>
            <a:r>
              <a:rPr lang="en-US" sz="1400" b="0" i="0" u="none" strike="noStrike" kern="1200" dirty="0">
                <a:solidFill>
                  <a:srgbClr val="00B050"/>
                </a:solidFill>
                <a:effectLst/>
                <a:ea typeface="MS Gothic" panose="020B0609070205080204" pitchFamily="49" charset="-128"/>
              </a:rPr>
              <a:t> Sounding Sequence</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r>
              <a:rPr lang="en-US" sz="1400" dirty="0">
                <a:solidFill>
                  <a:srgbClr val="00B050"/>
                </a:solidFill>
              </a:rPr>
              <a:t> </a:t>
            </a: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25/0248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Partial Bandwidth Sounding for Co-BF</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Qisheng Huang</a:t>
            </a:r>
            <a:r>
              <a:rPr lang="en-US" sz="1400" dirty="0">
                <a:solidFill>
                  <a:srgbClr val="00B050"/>
                </a:solidFill>
              </a:rPr>
              <a:t> </a:t>
            </a:r>
          </a:p>
          <a:p>
            <a:pPr>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25/0412</a:t>
            </a:r>
            <a:r>
              <a:rPr lang="en-US" sz="1400" b="0" i="0" u="none" strike="noStrike" dirty="0">
                <a:solidFill>
                  <a:srgbClr val="00B050"/>
                </a:solidFill>
                <a:effectLst/>
              </a:rPr>
              <a:t> </a:t>
            </a:r>
            <a:r>
              <a:rPr lang="en-US" sz="1400" b="0" i="0" u="none" strike="noStrike" dirty="0" err="1">
                <a:solidFill>
                  <a:srgbClr val="00B050"/>
                </a:solidFill>
                <a:effectLst/>
              </a:rPr>
              <a:t>CoBF</a:t>
            </a:r>
            <a:r>
              <a:rPr lang="en-US" sz="1400" b="0" i="0" u="none" strike="noStrike" dirty="0">
                <a:solidFill>
                  <a:srgbClr val="00B050"/>
                </a:solidFill>
                <a:effectLst/>
              </a:rPr>
              <a:t> Frame Sequences and Signaling Details</a:t>
            </a:r>
            <a:r>
              <a:rPr lang="en-US" sz="1400" dirty="0">
                <a:solidFill>
                  <a:srgbClr val="00B050"/>
                </a:solidFill>
              </a:rPr>
              <a:t> 			</a:t>
            </a:r>
            <a:r>
              <a:rPr lang="en-US" sz="1400" b="0" i="0" u="none" strike="noStrike" dirty="0">
                <a:solidFill>
                  <a:srgbClr val="00B050"/>
                </a:solidFill>
                <a:effectLst/>
              </a:rPr>
              <a:t>Sherief Helwa</a:t>
            </a:r>
          </a:p>
          <a:p>
            <a:pPr>
              <a:buFont typeface="Arial" panose="020B0604020202020204" pitchFamily="34" charset="0"/>
              <a:buChar char="•"/>
            </a:pPr>
            <a:r>
              <a:rPr lang="en-US" sz="1400" b="0" i="0" u="none" strike="sngStrike" dirty="0">
                <a:solidFill>
                  <a:srgbClr val="FF0000"/>
                </a:solidFill>
                <a:effectLst/>
              </a:rPr>
              <a:t>25/0022</a:t>
            </a:r>
            <a:r>
              <a:rPr lang="en-US" sz="1400" strike="sngStrike" dirty="0">
                <a:solidFill>
                  <a:srgbClr val="FF0000"/>
                </a:solidFill>
              </a:rPr>
              <a:t> </a:t>
            </a:r>
            <a:r>
              <a:rPr lang="en-US" sz="1400" b="0" i="0" u="none" strike="sngStrike" dirty="0">
                <a:solidFill>
                  <a:srgbClr val="FF0000"/>
                </a:solidFill>
                <a:effectLst/>
              </a:rPr>
              <a:t>DPS Sounding Procedure</a:t>
            </a:r>
            <a:r>
              <a:rPr lang="en-US" sz="1400" strike="sngStrike" dirty="0">
                <a:solidFill>
                  <a:srgbClr val="FF0000"/>
                </a:solidFill>
              </a:rPr>
              <a:t> 						</a:t>
            </a:r>
            <a:r>
              <a:rPr lang="en-US" sz="1400" b="0" i="0" u="none" strike="sngStrike" dirty="0">
                <a:solidFill>
                  <a:srgbClr val="FF0000"/>
                </a:solidFill>
                <a:effectLst/>
              </a:rPr>
              <a:t>Jiayi Zhang</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24/2059</a:t>
            </a:r>
            <a:r>
              <a:rPr lang="en-US" sz="1400" b="0" dirty="0">
                <a:solidFill>
                  <a:srgbClr val="00B050"/>
                </a:solidFill>
              </a:rPr>
              <a:t> Discussion on Initial Frame Exchange in CSR/COBF		Kosuke Aio</a:t>
            </a:r>
          </a:p>
          <a:p>
            <a:pPr>
              <a:buFont typeface="Arial" panose="020B0604020202020204" pitchFamily="34" charset="0"/>
              <a:buChar char="•"/>
            </a:pPr>
            <a:r>
              <a:rPr lang="en-US" sz="1400" b="0" dirty="0">
                <a:solidFill>
                  <a:schemeClr val="bg1">
                    <a:lumMod val="65000"/>
                  </a:schemeClr>
                </a:solidFill>
                <a:hlinkClick r:id="rId8">
                  <a:extLst>
                    <a:ext uri="{A12FA001-AC4F-418D-AE19-62706E023703}">
                      <ahyp:hlinkClr xmlns:ahyp="http://schemas.microsoft.com/office/drawing/2018/hyperlinkcolor" val="tx"/>
                    </a:ext>
                  </a:extLst>
                </a:hlinkClick>
              </a:rPr>
              <a:t>24/2060</a:t>
            </a:r>
            <a:r>
              <a:rPr lang="en-US" sz="1400" b="0" dirty="0">
                <a:solidFill>
                  <a:schemeClr val="bg1">
                    <a:lumMod val="65000"/>
                  </a:schemeClr>
                </a:solidFill>
              </a:rPr>
              <a:t> CSR/COBF Protocol Design						Kosuke Aio</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b="0" i="0" u="none" strike="noStrike" dirty="0">
                <a:solidFill>
                  <a:srgbClr val="00B050"/>
                </a:solidFill>
                <a:effectLst/>
                <a:hlinkClick r:id="rId2">
                  <a:extLst>
                    <a:ext uri="{A12FA001-AC4F-418D-AE19-62706E023703}">
                      <ahyp:hlinkClr xmlns:ahyp="http://schemas.microsoft.com/office/drawing/2018/hyperlinkcolor" val="tx"/>
                    </a:ext>
                  </a:extLst>
                </a:hlinkClick>
              </a:rPr>
              <a:t>25/0250</a:t>
            </a:r>
            <a:r>
              <a:rPr lang="en-US" sz="1100" dirty="0">
                <a:solidFill>
                  <a:srgbClr val="00B050"/>
                </a:solidFill>
              </a:rPr>
              <a:t> </a:t>
            </a:r>
            <a:r>
              <a:rPr lang="en-US" sz="1100" b="0" i="0" u="none" strike="noStrike" dirty="0">
                <a:solidFill>
                  <a:srgbClr val="00B050"/>
                </a:solidFill>
                <a:effectLst/>
              </a:rPr>
              <a:t>PDT on PHY Coordinated Spatial Reuse</a:t>
            </a:r>
            <a:r>
              <a:rPr lang="en-US" sz="1100" dirty="0">
                <a:solidFill>
                  <a:srgbClr val="00B050"/>
                </a:solidFill>
              </a:rPr>
              <a:t> 						</a:t>
            </a:r>
            <a:r>
              <a:rPr lang="en-US" sz="1100" b="0" i="0" u="none" strike="noStrike" dirty="0">
                <a:solidFill>
                  <a:srgbClr val="00B050"/>
                </a:solidFill>
                <a:effectLst/>
              </a:rPr>
              <a:t>Genadiy Tsodik</a:t>
            </a:r>
            <a:r>
              <a:rPr lang="en-US" sz="1100" dirty="0">
                <a:solidFill>
                  <a:srgbClr val="00B050"/>
                </a:solidFill>
              </a:rPr>
              <a:t> </a:t>
            </a:r>
            <a:endParaRPr lang="en-GB" sz="1100" dirty="0">
              <a:solidFill>
                <a:srgbClr val="00B050"/>
              </a:solidFill>
            </a:endParaRPr>
          </a:p>
          <a:p>
            <a:pPr lvl="0">
              <a:buFont typeface="Arial" panose="020B0604020202020204" pitchFamily="34" charset="0"/>
              <a:buChar char="•"/>
            </a:pPr>
            <a:r>
              <a:rPr lang="en-GB" sz="1200" dirty="0"/>
              <a:t>Submissions – </a:t>
            </a:r>
          </a:p>
          <a:p>
            <a:pPr lvl="1">
              <a:buFont typeface="Arial" panose="020B0604020202020204" pitchFamily="34" charset="0"/>
              <a:buChar char="•"/>
            </a:pPr>
            <a:r>
              <a:rPr lang="en-US" sz="11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100" dirty="0">
                <a:solidFill>
                  <a:srgbClr val="00B050"/>
                </a:solidFill>
              </a:rPr>
              <a:t> </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100" dirty="0">
                <a:solidFill>
                  <a:srgbClr val="00B050"/>
                </a:solidFill>
              </a:rPr>
              <a:t>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100" dirty="0">
                <a:solidFill>
                  <a:srgbClr val="00B050"/>
                </a:solidFill>
              </a:rPr>
              <a:t> 		Q&amp;A</a:t>
            </a:r>
          </a:p>
          <a:p>
            <a:pPr lvl="1">
              <a:buFont typeface="Arial" panose="020B0604020202020204" pitchFamily="34" charset="0"/>
              <a:buChar char="•"/>
            </a:pPr>
            <a:r>
              <a:rPr lang="en-US" sz="1100" b="0" i="0" u="none" strike="sngStrike" dirty="0">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25/0283</a:t>
            </a:r>
            <a:r>
              <a:rPr lang="en-US" sz="1100" b="0" i="0" u="none" strike="sngStrike" dirty="0">
                <a:solidFill>
                  <a:srgbClr val="FF0000"/>
                </a:solidFill>
                <a:effectLst/>
                <a:latin typeface="Times New Roman" panose="02020603050405020304" pitchFamily="18" charset="0"/>
              </a:rPr>
              <a:t> Inter-AP Carrier Synchronization for Coordinated Beamforming (</a:t>
            </a:r>
            <a:r>
              <a:rPr lang="en-US" sz="1100" b="0" i="0" u="none" strike="sngStrike" dirty="0" err="1">
                <a:solidFill>
                  <a:srgbClr val="FF0000"/>
                </a:solidFill>
                <a:effectLst/>
                <a:latin typeface="Times New Roman" panose="02020603050405020304" pitchFamily="18" charset="0"/>
              </a:rPr>
              <a:t>CoBF</a:t>
            </a:r>
            <a:r>
              <a:rPr lang="en-US" sz="1100" b="0" i="0" u="none" strike="sngStrike" dirty="0">
                <a:solidFill>
                  <a:srgbClr val="FF0000"/>
                </a:solidFill>
                <a:effectLst/>
                <a:latin typeface="Times New Roman" panose="02020603050405020304" pitchFamily="18" charset="0"/>
              </a:rPr>
              <a:t>)   		Bilal Sadiq</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25/0362</a:t>
            </a:r>
            <a:r>
              <a:rPr lang="en-US" sz="1100" b="0" i="0" u="none" strike="noStrike" dirty="0">
                <a:solidFill>
                  <a:srgbClr val="00B050"/>
                </a:solidFill>
                <a:effectLst/>
                <a:latin typeface="Times New Roman" panose="02020603050405020304" pitchFamily="18" charset="0"/>
              </a:rPr>
              <a:t> Improvement on Co-BF Sounding							Yapu Li </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25/0381</a:t>
            </a:r>
            <a:r>
              <a:rPr lang="en-US" sz="1100" b="0" i="0" u="none" strike="noStrike" dirty="0">
                <a:solidFill>
                  <a:srgbClr val="00B050"/>
                </a:solidFill>
                <a:effectLst/>
                <a:latin typeface="Times New Roman" panose="02020603050405020304" pitchFamily="18" charset="0"/>
              </a:rPr>
              <a:t> Some open issues on COBF    							Sameer Vermani</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25/0389</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Information Exchange in the </a:t>
            </a:r>
            <a:r>
              <a:rPr lang="en-US" sz="1100" b="0" i="0" u="none" strike="noStrike" dirty="0" err="1">
                <a:solidFill>
                  <a:srgbClr val="00B050"/>
                </a:solidFill>
                <a:effectLst/>
                <a:latin typeface="Times New Roman" panose="02020603050405020304" pitchFamily="18" charset="0"/>
              </a:rPr>
              <a:t>CoBF</a:t>
            </a:r>
            <a:r>
              <a:rPr lang="en-US" sz="1100" b="0" i="0" u="none" strike="noStrike" dirty="0">
                <a:solidFill>
                  <a:srgbClr val="00B050"/>
                </a:solidFill>
                <a:effectLst/>
                <a:latin typeface="Times New Roman" panose="02020603050405020304" pitchFamily="18" charset="0"/>
              </a:rPr>
              <a:t> Transmission Phase</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Alice Chen</a:t>
            </a:r>
            <a:r>
              <a:rPr lang="en-US" sz="1100" dirty="0">
                <a:solidFill>
                  <a:srgbClr val="00B050"/>
                </a:solidFill>
              </a:rPr>
              <a:t>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25/0397</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Spatial Streams Indication for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TF and PPDU</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Junghoon Suh</a:t>
            </a:r>
            <a:r>
              <a:rPr lang="en-US" sz="1100" dirty="0">
                <a:solidFill>
                  <a:schemeClr val="bg1">
                    <a:lumMod val="65000"/>
                  </a:schemeClr>
                </a:solidFill>
              </a:rPr>
              <a:t>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25/0399</a:t>
            </a:r>
            <a:r>
              <a:rPr lang="en-US" sz="1100" dirty="0">
                <a:solidFill>
                  <a:schemeClr val="bg1">
                    <a:lumMod val="65000"/>
                  </a:schemeClr>
                </a:solidFill>
              </a:rPr>
              <a:t> COBF/COSR Design Follow-up							You-Wei Chen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25/0401</a:t>
            </a:r>
            <a:r>
              <a:rPr lang="en-US" sz="1100" dirty="0">
                <a:solidFill>
                  <a:schemeClr val="bg1">
                    <a:lumMod val="65000"/>
                  </a:schemeClr>
                </a:solidFill>
              </a:rPr>
              <a:t>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PHY design consideration </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Juan Fang</a:t>
            </a:r>
            <a:r>
              <a:rPr lang="en-US" sz="1100" dirty="0">
                <a:solidFill>
                  <a:schemeClr val="bg1">
                    <a:lumMod val="65000"/>
                  </a:schemeClr>
                </a:solidFill>
              </a:rPr>
              <a:t> </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25/0411</a:t>
            </a:r>
            <a:r>
              <a:rPr lang="fr-FR" sz="1100" dirty="0">
                <a:solidFill>
                  <a:schemeClr val="bg1">
                    <a:lumMod val="65000"/>
                  </a:schemeClr>
                </a:solidFill>
              </a:rPr>
              <a:t> </a:t>
            </a:r>
            <a:r>
              <a:rPr lang="fr-FR" sz="1100" dirty="0" err="1">
                <a:solidFill>
                  <a:schemeClr val="bg1">
                    <a:lumMod val="65000"/>
                  </a:schemeClr>
                </a:solidFill>
              </a:rPr>
              <a:t>Misc</a:t>
            </a:r>
            <a:r>
              <a:rPr lang="fr-FR" sz="1100" dirty="0">
                <a:solidFill>
                  <a:schemeClr val="bg1">
                    <a:lumMod val="65000"/>
                  </a:schemeClr>
                </a:solidFill>
              </a:rPr>
              <a:t>. CBF Topics								Ron Porat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B0C69-6E4E-AED8-A508-16CAF3FA37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05B25-49FD-D482-763D-AB006054C7E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8E3872F4-2716-5EFE-0CFE-B375D920D00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Channel Access, NPCA</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25/244r3</a:t>
            </a:r>
            <a:r>
              <a:rPr lang="en-US" sz="1100" b="0" i="0" u="sng"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PDT-mac-AP ID assignment 							Jay Yang 		(SP)</a:t>
            </a:r>
          </a:p>
          <a:p>
            <a:pPr lvl="0">
              <a:buFont typeface="Arial" panose="020B0604020202020204" pitchFamily="34" charset="0"/>
              <a:buChar char="•"/>
            </a:pPr>
            <a:r>
              <a:rPr lang="en-GB" sz="1200" dirty="0"/>
              <a:t>Submissions – NPCA Part 2</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24/2061</a:t>
            </a:r>
            <a:r>
              <a:rPr lang="en-GB" sz="1100" dirty="0">
                <a:solidFill>
                  <a:srgbClr val="00B050"/>
                </a:solidFill>
              </a:rPr>
              <a:t> Usage of NPCA in M-AP coordination						Si-Chan Noh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24/2088</a:t>
            </a:r>
            <a:r>
              <a:rPr lang="en-GB" sz="1100" dirty="0">
                <a:solidFill>
                  <a:srgbClr val="00B050"/>
                </a:solidFill>
              </a:rPr>
              <a:t> NPCA Primary Channel Access							Yuxin Lu</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24/2089</a:t>
            </a:r>
            <a:r>
              <a:rPr lang="en-GB" sz="1100" dirty="0">
                <a:solidFill>
                  <a:srgbClr val="00B050"/>
                </a:solidFill>
              </a:rPr>
              <a:t> NPCA Primary Channel Selection							Yuxin Lu</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24/2092</a:t>
            </a:r>
            <a:r>
              <a:rPr lang="en-GB" sz="1100" dirty="0">
                <a:solidFill>
                  <a:srgbClr val="00B050"/>
                </a:solidFill>
              </a:rPr>
              <a:t> Considerations on NPCA Follow Up  						Maolin Zhang</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24/2110</a:t>
            </a:r>
            <a:r>
              <a:rPr lang="en-GB" sz="1100" dirty="0">
                <a:solidFill>
                  <a:srgbClr val="00B050"/>
                </a:solidFill>
              </a:rPr>
              <a:t> Impact of hidden nodes on NPCA performance					Iñaki Val Beitia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24/2125</a:t>
            </a:r>
            <a:r>
              <a:rPr lang="en-GB" sz="1100" dirty="0">
                <a:solidFill>
                  <a:schemeClr val="bg1">
                    <a:lumMod val="65000"/>
                  </a:schemeClr>
                </a:solidFill>
              </a:rPr>
              <a:t> Handling-Asymmetric-Switching-for-Non-Primary-Channel-Access		Jason Yuchen Guo</a:t>
            </a:r>
          </a:p>
          <a:p>
            <a:pPr lvl="1">
              <a:buFont typeface="Arial" panose="020B0604020202020204" pitchFamily="34" charset="0"/>
              <a:buChar char="•"/>
            </a:pPr>
            <a:r>
              <a:rPr lang="en-GB" sz="1100" strike="sngStrike" dirty="0">
                <a:solidFill>
                  <a:srgbClr val="FF0000"/>
                </a:solidFill>
                <a:hlinkClick r:id="rId9">
                  <a:extLst>
                    <a:ext uri="{A12FA001-AC4F-418D-AE19-62706E023703}">
                      <ahyp:hlinkClr xmlns:ahyp="http://schemas.microsoft.com/office/drawing/2018/hyperlinkcolor" val="tx"/>
                    </a:ext>
                  </a:extLst>
                </a:hlinkClick>
              </a:rPr>
              <a:t>24/2139</a:t>
            </a:r>
            <a:r>
              <a:rPr lang="en-GB" sz="1100" strike="sngStrike" dirty="0">
                <a:solidFill>
                  <a:srgbClr val="FF0000"/>
                </a:solidFill>
              </a:rPr>
              <a:t> Non-Primary Channel Access with MLO						Hui Che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0B6050B6-F96B-CBD8-ED13-53D1F474AA1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3B52F6A-2856-843F-FDE4-777076F356F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1F346A8-2132-E48D-57DA-F8E7E51BEC6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47732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3491-74C2-2DEC-27D4-908CCC8656F8}"/>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BD1BD1DE-BCB9-453C-F872-59179E1E0688}"/>
              </a:ext>
            </a:extLst>
          </p:cNvPr>
          <p:cNvSpPr>
            <a:spLocks noGrp="1"/>
          </p:cNvSpPr>
          <p:nvPr>
            <p:ph idx="1"/>
          </p:nvPr>
        </p:nvSpPr>
        <p:spPr/>
        <p:txBody>
          <a:bodyPr/>
          <a:lstStyle/>
          <a:p>
            <a:pPr marL="0" marR="0" lv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Dmitry Akhmetov, Channel Access: 24/1918r1 – Result: 99Y, 18N, 51A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to define CTS as Defer Signal to start protected short contention for the pending LL data?</a:t>
            </a:r>
          </a:p>
          <a:p>
            <a:pPr mar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SP2: Dmitry Akhmetov, Channel Access: 24/1918r1 – Result: 72Y, 41N, 58A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that a UHR STA may use P-EDCA</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If HIP EDCA option is enabled by the AP to which that STA is associated to</a:t>
            </a:r>
          </a:p>
          <a:p>
            <a:pPr lvl="3" indent="-285750">
              <a:lnSpc>
                <a:spcPct val="115000"/>
              </a:lnSpc>
              <a:spcAft>
                <a:spcPts val="800"/>
              </a:spcAft>
              <a:buSzPts val="1000"/>
              <a:buFont typeface="Symbol" panose="05050102010706020507" pitchFamily="18" charset="2"/>
              <a:buChar char=""/>
              <a:tabLst>
                <a:tab pos="914400" algn="l"/>
              </a:tabLst>
            </a:pPr>
            <a:r>
              <a:rPr lang="en-US" sz="1100" kern="100" dirty="0">
                <a:effectLst/>
                <a:ea typeface="Aptos" panose="020B0004020202020204" pitchFamily="34" charset="0"/>
                <a:cs typeface="Times New Roman" panose="02020603050405020304" pitchFamily="18" charset="0"/>
              </a:rPr>
              <a:t>Enablement procedure TBD</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May transmit up to TBD but no more than 50 transmissions of DS and up to 2.5 ms of total transmission time to start P-EDCA contention over 50ms interval</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ETSI regulation of Short Control Signaling transmission</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Shall not initiate more than TBD number of transmissions of DS to start P-EDCA consecutively.</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consecutive DS transmission are multiple attempts to perform P-EDCA contention w/o falling back to regular EDCA operation</a:t>
            </a:r>
          </a:p>
          <a:p>
            <a:endParaRPr lang="en-US" dirty="0"/>
          </a:p>
        </p:txBody>
      </p:sp>
      <p:sp>
        <p:nvSpPr>
          <p:cNvPr id="4" name="Slide Number Placeholder 3">
            <a:extLst>
              <a:ext uri="{FF2B5EF4-FFF2-40B4-BE49-F238E27FC236}">
                <a16:creationId xmlns:a16="http://schemas.microsoft.com/office/drawing/2014/main" id="{C5704F34-D625-7FA2-CC87-0525F47BCE0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0C3F241-D41A-8CD5-DBDF-35FD356CCD6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846F64-0FB6-0B61-31E9-DA03B87063D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37912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FB81-9116-E21B-3A8C-854D23CE94A9}"/>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7F99C21-FA15-D244-FC09-488D9E70EB4F}"/>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SP3: Dmitry Akhmetov, Channel Access: 24/1918r1 – Result: 101Y, 15N, 49A</a:t>
            </a:r>
          </a:p>
          <a:p>
            <a:pPr>
              <a:buFont typeface="Arial" panose="020B0604020202020204" pitchFamily="34" charset="0"/>
              <a:buChar char="•"/>
            </a:pPr>
            <a:r>
              <a:rPr lang="en-US" sz="1200" b="0" dirty="0"/>
              <a:t>Do you support to define the default value equal to 97us for the Protected Duration of the protected short contention</a:t>
            </a:r>
          </a:p>
          <a:p>
            <a:pPr lvl="1">
              <a:buFont typeface="Arial" panose="020B0604020202020204" pitchFamily="34" charset="0"/>
              <a:buChar char="•"/>
            </a:pPr>
            <a:r>
              <a:rPr lang="en-US" sz="1100" dirty="0"/>
              <a:t>The value of 97us allow for AIFSN[2] + 7 slot contention</a:t>
            </a:r>
          </a:p>
          <a:p>
            <a:pPr lvl="1">
              <a:buFont typeface="Arial" panose="020B0604020202020204" pitchFamily="34" charset="0"/>
              <a:buChar char="•"/>
            </a:pPr>
            <a:r>
              <a:rPr lang="en-US" sz="1100" dirty="0"/>
              <a:t>The Defer Signal frame carry that Protected Duration in the Duration field</a:t>
            </a:r>
          </a:p>
          <a:p>
            <a:pPr lvl="1">
              <a:buFont typeface="Arial" panose="020B0604020202020204" pitchFamily="34" charset="0"/>
              <a:buChar char="•"/>
            </a:pPr>
            <a:r>
              <a:rPr lang="en-US" sz="1100" dirty="0"/>
              <a:t>UHR AP may advertise values other than default</a:t>
            </a:r>
            <a:endParaRPr lang="en-US" sz="1200" dirty="0"/>
          </a:p>
          <a:p>
            <a:pPr marL="57150" indent="0"/>
            <a:r>
              <a:rPr lang="en-US" sz="1400" b="1" kern="100" dirty="0">
                <a:latin typeface="Times New Roman" panose="02020603050405020304" pitchFamily="18" charset="0"/>
                <a:cs typeface="Times New Roman" panose="02020603050405020304" pitchFamily="18" charset="0"/>
              </a:rPr>
              <a:t>SP4: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HIP EDCA for AC_VO to be used during protected short contention period  as follows:</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CWMin</a:t>
            </a:r>
            <a:r>
              <a:rPr lang="en-US" sz="1100" kern="100" dirty="0">
                <a:latin typeface="Times New Roman" panose="02020603050405020304" pitchFamily="18" charset="0"/>
                <a:cs typeface="Times New Roman" panose="02020603050405020304" pitchFamily="18" charset="0"/>
              </a:rPr>
              <a:t>=7, </a:t>
            </a: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CwMAX</a:t>
            </a:r>
            <a:r>
              <a:rPr lang="en-US" sz="1100" kern="100" dirty="0">
                <a:latin typeface="Times New Roman" panose="02020603050405020304" pitchFamily="18" charset="0"/>
                <a:cs typeface="Times New Roman" panose="02020603050405020304" pitchFamily="18" charset="0"/>
              </a:rPr>
              <a:t>=7</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latin typeface="Times New Roman" panose="02020603050405020304" pitchFamily="18" charset="0"/>
                <a:cs typeface="Times New Roman" panose="02020603050405020304" pitchFamily="18" charset="0"/>
              </a:rPr>
              <a:t>SP5: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HIP 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E7010D37-9496-B830-6D50-F7B99A9CC619}"/>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79679DE-E2E4-80ED-7742-9028AE72471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523E646-DD97-5D3C-60A2-B74C316F2B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77435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4771-28F3-B916-25C5-FE68D39CFDD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C9B59B1F-3F35-CDD2-9571-8BC45A9EA1B6}"/>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SP6: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latin typeface="Times New Roman" panose="02020603050405020304" pitchFamily="18" charset="0"/>
                <a:cs typeface="Times New Roman" panose="02020603050405020304" pitchFamily="18" charset="0"/>
              </a:rPr>
              <a:t>SP7: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latin typeface="Times New Roman" panose="02020603050405020304" pitchFamily="18" charset="0"/>
                <a:cs typeface="Times New Roman" panose="02020603050405020304" pitchFamily="18" charset="0"/>
              </a:rPr>
              <a:t>SP8: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79B1D8FF-733B-E5BC-45E9-61A36ED507C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90FD05F-0715-D169-163E-56B4EBB2A5E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E5422A-FABB-62BD-669B-21097B9F7C4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987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2BEDC7-C2F0-8217-4B07-3078BC72EF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39A497-9668-4817-CE55-9E37BED6C14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D19C726-4C3E-988C-66B6-2DF9CD2D4B5A}"/>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latin typeface="Times New Roman" panose="02020603050405020304" pitchFamily="18" charset="0"/>
                <a:cs typeface="Times New Roman" panose="02020603050405020304" pitchFamily="18" charset="0"/>
              </a:rPr>
              <a:t>SP10: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A4C68064-1E7D-93B9-B60C-85DC0DD6215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FCAAB9E-44BD-5B92-8120-E0BFE395B55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599711-667C-0A96-E0DF-7A99E29DBE2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7115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1DD79-7E4F-4021-D24B-9756940965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9D06F-D454-2881-1121-85985F7C639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943C391E-3B21-BE31-CD9B-120A0890EF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CBF + Miscellaneous</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2"/>
              </a:rPr>
              <a:t>25/0389</a:t>
            </a:r>
            <a:r>
              <a:rPr lang="en-US" sz="1200" dirty="0"/>
              <a:t> </a:t>
            </a:r>
            <a:r>
              <a:rPr lang="en-US" sz="1200" b="0" i="0" u="none" strike="noStrike" dirty="0">
                <a:solidFill>
                  <a:srgbClr val="000000"/>
                </a:solidFill>
                <a:effectLst/>
                <a:latin typeface="Times New Roman" panose="02020603050405020304" pitchFamily="18" charset="0"/>
              </a:rPr>
              <a:t>Information Exchange in the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Transmission Phase</a:t>
            </a:r>
            <a:r>
              <a:rPr lang="en-US" sz="1200" dirty="0"/>
              <a:t> 			</a:t>
            </a:r>
            <a:r>
              <a:rPr lang="en-US" sz="1200" b="0" i="0" u="none" strike="noStrike" dirty="0">
                <a:solidFill>
                  <a:srgbClr val="000000"/>
                </a:solidFill>
                <a:effectLst/>
                <a:latin typeface="Times New Roman" panose="02020603050405020304" pitchFamily="18" charset="0"/>
              </a:rPr>
              <a:t>Alice Chen</a:t>
            </a:r>
            <a:r>
              <a:rPr lang="en-US" sz="1200" dirty="0"/>
              <a:t> 	[Q&amp;A]</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3"/>
              </a:rPr>
              <a:t>25/0397</a:t>
            </a:r>
            <a:r>
              <a:rPr lang="en-US" sz="1200" dirty="0"/>
              <a:t> </a:t>
            </a:r>
            <a:r>
              <a:rPr lang="en-US" sz="1200" b="0" i="0" u="none" strike="noStrike" dirty="0">
                <a:solidFill>
                  <a:srgbClr val="000000"/>
                </a:solidFill>
                <a:effectLst/>
                <a:latin typeface="Times New Roman" panose="02020603050405020304" pitchFamily="18" charset="0"/>
              </a:rPr>
              <a:t>Spatial Streams Indication for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TF and PPDU</a:t>
            </a:r>
            <a:r>
              <a:rPr lang="en-US" sz="1200" dirty="0"/>
              <a:t> 				</a:t>
            </a:r>
            <a:r>
              <a:rPr lang="en-US" sz="1200" b="0" i="0" u="none" strike="noStrike" dirty="0">
                <a:solidFill>
                  <a:srgbClr val="000000"/>
                </a:solidFill>
                <a:effectLst/>
                <a:latin typeface="Times New Roman" panose="02020603050405020304" pitchFamily="18" charset="0"/>
              </a:rPr>
              <a:t>Junghoon Suh</a:t>
            </a:r>
            <a:r>
              <a:rPr lang="en-US" sz="1200" dirty="0"/>
              <a:t> </a:t>
            </a:r>
          </a:p>
          <a:p>
            <a:pPr lvl="1">
              <a:buFont typeface="Arial" panose="020B0604020202020204" pitchFamily="34" charset="0"/>
              <a:buChar char="•"/>
            </a:pPr>
            <a:r>
              <a:rPr lang="en-US" sz="1200" dirty="0">
                <a:solidFill>
                  <a:srgbClr val="FF0000"/>
                </a:solidFill>
                <a:hlinkClick r:id="rId4"/>
              </a:rPr>
              <a:t>25/0399</a:t>
            </a:r>
            <a:r>
              <a:rPr lang="en-US" sz="1200" dirty="0"/>
              <a:t> COBF/COSR Design Follow-up						You-Wei Chen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5"/>
              </a:rPr>
              <a:t>25/0401</a:t>
            </a:r>
            <a:r>
              <a:rPr lang="en-US" sz="1200" dirty="0"/>
              <a:t>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PHY design consideration </a:t>
            </a:r>
            <a:r>
              <a:rPr lang="en-US" sz="1200" dirty="0"/>
              <a:t> 						</a:t>
            </a:r>
            <a:r>
              <a:rPr lang="en-US" sz="1200" b="0" i="0" u="none" strike="noStrike" dirty="0">
                <a:solidFill>
                  <a:srgbClr val="000000"/>
                </a:solidFill>
                <a:effectLst/>
                <a:latin typeface="Times New Roman" panose="02020603050405020304" pitchFamily="18" charset="0"/>
              </a:rPr>
              <a:t>Juan Fang</a:t>
            </a:r>
            <a:r>
              <a:rPr lang="en-US" sz="1200" dirty="0"/>
              <a:t> </a:t>
            </a:r>
          </a:p>
          <a:p>
            <a:pPr lvl="1">
              <a:buFont typeface="Arial" panose="020B0604020202020204" pitchFamily="34" charset="0"/>
              <a:buChar char="•"/>
            </a:pPr>
            <a:r>
              <a:rPr lang="fr-FR" sz="1200" dirty="0">
                <a:hlinkClick r:id="rId6"/>
              </a:rPr>
              <a:t>25/0411</a:t>
            </a:r>
            <a:r>
              <a:rPr lang="fr-FR" sz="1200" dirty="0"/>
              <a:t> </a:t>
            </a:r>
            <a:r>
              <a:rPr lang="fr-FR" sz="1200" dirty="0" err="1"/>
              <a:t>Misc</a:t>
            </a:r>
            <a:r>
              <a:rPr lang="fr-FR" sz="1200" dirty="0"/>
              <a:t>. CBF Topics								Ron Porat</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7"/>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8"/>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endParaRPr lang="fr-FR"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E314A397-0F10-98B0-5511-3038175F79B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A1C2680-851D-EA5B-EEC0-7B7990EDAA6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846BC14-CAE3-2596-EF50-52F0BC9CBA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479798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9AD48-626F-6D23-40D2-F81DEC0644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F28F0F-1384-FB18-965C-5143F3E16D55}"/>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1666279-EA66-A4B0-2213-5FE9716E43CB}"/>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Discovery, Roaming, Coexistence, ICF</a:t>
            </a:r>
          </a:p>
          <a:p>
            <a:pPr lvl="0">
              <a:buFont typeface="Arial" panose="020B0604020202020204" pitchFamily="34" charset="0"/>
              <a:buChar char="•"/>
            </a:pPr>
            <a:r>
              <a:rPr lang="en-GB" sz="1200" dirty="0"/>
              <a:t>PDTs/CRs (10 mins)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2"/>
              </a:rPr>
              <a:t>24/2007r4</a:t>
            </a:r>
            <a:r>
              <a:rPr lang="en-US" sz="1100" b="0" i="0" u="none" strike="noStrike" kern="1200" dirty="0">
                <a:solidFill>
                  <a:srgbClr val="000000"/>
                </a:solidFill>
                <a:effectLst/>
                <a:ea typeface="MS Gothic" panose="020B0609070205080204" pitchFamily="49" charset="-128"/>
              </a:rPr>
              <a:t> PDT-MAC-P EDCA 								Akhmetov, Dmitry</a:t>
            </a:r>
            <a:endParaRPr lang="en-US" sz="1100" b="0" i="0" u="none" strike="noStrike" dirty="0">
              <a:effectLst/>
            </a:endParaRPr>
          </a:p>
          <a:p>
            <a:pPr lvl="0">
              <a:buFont typeface="Arial" panose="020B0604020202020204" pitchFamily="34" charset="0"/>
              <a:buChar char="•"/>
            </a:pPr>
            <a:r>
              <a:rPr lang="en-GB" sz="1200" dirty="0"/>
              <a:t>Submissions – NPCA Part 3</a:t>
            </a:r>
          </a:p>
          <a:p>
            <a:pPr lvl="1">
              <a:buFont typeface="Arial" panose="020B0604020202020204" pitchFamily="34" charset="0"/>
              <a:buChar char="•"/>
            </a:pPr>
            <a:r>
              <a:rPr lang="en-GB" sz="1100" dirty="0">
                <a:solidFill>
                  <a:srgbClr val="FF0000"/>
                </a:solidFill>
                <a:hlinkClick r:id="rId3"/>
              </a:rPr>
              <a:t>24/2125</a:t>
            </a:r>
            <a:r>
              <a:rPr lang="en-GB" sz="1100" dirty="0"/>
              <a:t> Handling-Asymmetric-Switching-for-Non-Primary-Channel-Access		Jason Yuchen Guo</a:t>
            </a:r>
          </a:p>
          <a:p>
            <a:pPr lvl="1">
              <a:buFont typeface="Arial" panose="020B0604020202020204" pitchFamily="34" charset="0"/>
              <a:buChar char="•"/>
            </a:pPr>
            <a:r>
              <a:rPr lang="en-GB" sz="1100" dirty="0">
                <a:hlinkClick r:id="rId4"/>
              </a:rPr>
              <a:t>24/2141</a:t>
            </a:r>
            <a:r>
              <a:rPr lang="en-GB" sz="1100" dirty="0"/>
              <a:t> NPCA Operation with Multi-link Device						Longlong Hong</a:t>
            </a:r>
          </a:p>
          <a:p>
            <a:pPr lvl="1">
              <a:buFont typeface="Arial" panose="020B0604020202020204" pitchFamily="34" charset="0"/>
              <a:buChar char="•"/>
            </a:pPr>
            <a:r>
              <a:rPr lang="en-GB" sz="1100" dirty="0">
                <a:solidFill>
                  <a:srgbClr val="FF0000"/>
                </a:solidFill>
                <a:hlinkClick r:id="rId5"/>
              </a:rPr>
              <a:t>25/0001</a:t>
            </a:r>
            <a:r>
              <a:rPr lang="en-GB" sz="1100" dirty="0"/>
              <a:t> Discussion-on-different-view-problem-of-NPCA 					Liangxiao Xin</a:t>
            </a:r>
          </a:p>
          <a:p>
            <a:pPr lvl="1">
              <a:buFont typeface="Arial" panose="020B0604020202020204" pitchFamily="34" charset="0"/>
              <a:buChar char="•"/>
            </a:pPr>
            <a:r>
              <a:rPr lang="en-GB" sz="1100" dirty="0">
                <a:hlinkClick r:id="rId6"/>
              </a:rPr>
              <a:t>25/0003</a:t>
            </a:r>
            <a:r>
              <a:rPr lang="en-GB" sz="1100" dirty="0"/>
              <a:t> NPCA follow up									Jay Yang</a:t>
            </a:r>
          </a:p>
          <a:p>
            <a:pPr lvl="1">
              <a:buFont typeface="Arial" panose="020B0604020202020204" pitchFamily="34" charset="0"/>
              <a:buChar char="•"/>
            </a:pPr>
            <a:r>
              <a:rPr lang="en-GB" sz="1100" dirty="0">
                <a:hlinkClick r:id="rId7"/>
              </a:rPr>
              <a:t>25/0008</a:t>
            </a:r>
            <a:r>
              <a:rPr lang="en-GB" sz="1100" dirty="0"/>
              <a:t> An-optimization-for-NPCA							Xiangxin Gu</a:t>
            </a:r>
          </a:p>
          <a:p>
            <a:pPr lvl="1">
              <a:buFont typeface="Arial" panose="020B0604020202020204" pitchFamily="34" charset="0"/>
              <a:buChar char="•"/>
            </a:pPr>
            <a:r>
              <a:rPr lang="en-GB" sz="1100" dirty="0">
                <a:solidFill>
                  <a:srgbClr val="FF0000"/>
                </a:solidFill>
                <a:hlinkClick r:id="rId8"/>
              </a:rPr>
              <a:t>25/0056</a:t>
            </a:r>
            <a:r>
              <a:rPr lang="en-GB" sz="1100" dirty="0"/>
              <a:t> On The Interoperability Between NPCA and CR-TWT				Salvatore Talarico</a:t>
            </a:r>
          </a:p>
          <a:p>
            <a:pPr lvl="1">
              <a:buFont typeface="Arial" panose="020B0604020202020204" pitchFamily="34" charset="0"/>
              <a:buChar char="•"/>
            </a:pPr>
            <a:r>
              <a:rPr lang="en-GB" sz="1100" dirty="0">
                <a:solidFill>
                  <a:srgbClr val="FF0000"/>
                </a:solidFill>
                <a:hlinkClick r:id="rId9"/>
              </a:rPr>
              <a:t>25/0123</a:t>
            </a:r>
            <a:r>
              <a:rPr lang="en-GB" sz="1100" dirty="0"/>
              <a:t> Further Considerations on NPCA - Follow up					Liuming Lu</a:t>
            </a:r>
          </a:p>
          <a:p>
            <a:pPr lvl="1">
              <a:buFont typeface="Arial" panose="020B0604020202020204" pitchFamily="34" charset="0"/>
              <a:buChar char="•"/>
            </a:pPr>
            <a:r>
              <a:rPr lang="en-GB" sz="1100" dirty="0">
                <a:hlinkClick r:id="rId10"/>
              </a:rPr>
              <a:t>25/0125</a:t>
            </a:r>
            <a:r>
              <a:rPr lang="en-GB" sz="1100" dirty="0"/>
              <a:t> Interoperability of NPCA primary channel switching conditions			Thomas Handte</a:t>
            </a:r>
          </a:p>
          <a:p>
            <a:pPr lvl="1">
              <a:buFont typeface="Arial" panose="020B0604020202020204" pitchFamily="34" charset="0"/>
              <a:buChar char="•"/>
            </a:pPr>
            <a:r>
              <a:rPr lang="en-GB" sz="1100" dirty="0">
                <a:hlinkClick r:id="rId11"/>
              </a:rPr>
              <a:t>25/0138</a:t>
            </a:r>
            <a:r>
              <a:rPr lang="en-GB" sz="1100" dirty="0"/>
              <a:t> Further Considerations on NPCA Switching Operation				Serhat Erkucuk</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D5F3A889-9AB6-D614-48B3-23BB2A85180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7FD53D7-CEE5-3792-C990-67781E0C02F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94847A-F04D-3B9D-AA44-CDB38296FE3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9088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81496-8C8B-4C6F-7C9D-D0EBE361A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F1AE5F-21B0-A567-0052-71ADCEC50B36}"/>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D64784B-2904-C43B-D019-925BA4838C0D}"/>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 Guogang Huang, Discovery: – Result:</a:t>
            </a:r>
          </a:p>
          <a:p>
            <a:pPr>
              <a:buFont typeface="Arial" panose="020B0604020202020204" pitchFamily="34" charset="0"/>
              <a:buChar char="•"/>
            </a:pPr>
            <a:r>
              <a:rPr lang="en-US" sz="1200" b="0" dirty="0"/>
              <a:t> Do you support to define a mechanism in 11bn to retrieve probe response content for neighboring AP MLD(s) of the current AP MLD, through the current AP MLD?</a:t>
            </a:r>
          </a:p>
          <a:p>
            <a:pPr>
              <a:buFont typeface="Arial" panose="020B0604020202020204" pitchFamily="34" charset="0"/>
              <a:buChar char="•"/>
            </a:pPr>
            <a:r>
              <a:rPr lang="en-US" sz="1200" b="0" dirty="0"/>
              <a:t>Note. The neighboring AP MLD and the current AP MLD are in the same ESS</a:t>
            </a:r>
            <a:endParaRPr lang="en-US" sz="1200" dirty="0"/>
          </a:p>
          <a:p>
            <a:pPr marL="0" indent="0"/>
            <a:r>
              <a:rPr lang="en-US" sz="1400" b="0" i="1" kern="100" dirty="0">
                <a:effectLst/>
                <a:ea typeface="Aptos" panose="020B0004020202020204" pitchFamily="34" charset="0"/>
                <a:cs typeface="Times New Roman" panose="02020603050405020304" pitchFamily="18" charset="0"/>
              </a:rPr>
              <a:t>Reference documents:[23/1897r0, 24/1879r0, 24/658].</a:t>
            </a:r>
            <a:endParaRPr lang="en-US" sz="1400" b="1"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C26E98A-8001-D82A-ADF6-2DCAB9AA9F9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41397A-CB75-A531-1BA4-E804329AE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BDC9004-6E04-86AA-FCDB-E8BB1B9B885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94491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4570B-1E77-3AF4-0C94-AFD8B5A945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FA341C-538A-125C-D475-48354D1B4F38}"/>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236D892-326B-9815-BAEC-D7784223DFE7}"/>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SP2: Sindhu Verma, Coex: </a:t>
            </a:r>
            <a:r>
              <a:rPr lang="en-US" sz="1400" b="1" kern="100" dirty="0">
                <a:solidFill>
                  <a:schemeClr val="tx1"/>
                </a:solidFill>
                <a:latin typeface="Times New Roman" panose="02020603050405020304" pitchFamily="18" charset="0"/>
                <a:cs typeface="Times New Roman" panose="02020603050405020304" pitchFamily="18" charset="0"/>
              </a:rPr>
              <a:t>24/1559r1</a:t>
            </a:r>
            <a:r>
              <a:rPr lang="en-US" sz="1400" b="1" kern="100" dirty="0">
                <a:latin typeface="Times New Roman" panose="02020603050405020304" pitchFamily="18" charset="0"/>
                <a:cs typeface="Times New Roman" panose="02020603050405020304" pitchFamily="18" charset="0"/>
              </a:rPr>
              <a:t> – Result:</a:t>
            </a:r>
          </a:p>
          <a:p>
            <a:pPr marL="285750" indent="-285750">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marL="685800" lvl="1">
              <a:buFont typeface="Arial" panose="020B0604020202020204" pitchFamily="34" charset="0"/>
              <a:buChar char="•"/>
            </a:pPr>
            <a:r>
              <a:rPr lang="en-US" sz="1200" b="0" dirty="0"/>
              <a:t>No restriction when sent with QoS data transmitted in the TXOP</a:t>
            </a:r>
          </a:p>
          <a:p>
            <a:pPr marL="685800" lvl="1">
              <a:buFont typeface="Arial" panose="020B0604020202020204" pitchFamily="34" charset="0"/>
              <a:buChar char="•"/>
            </a:pPr>
            <a:r>
              <a:rPr lang="en-US" sz="1200" b="0" dirty="0"/>
              <a:t>When sent without QoS data transmitted in the TXOP, not more than </a:t>
            </a:r>
            <a:r>
              <a:rPr lang="en-US" sz="1200" b="0" i="1" dirty="0"/>
              <a:t>MaxStandaloneDuoBSRP</a:t>
            </a:r>
            <a:r>
              <a:rPr lang="en-US" sz="1200" b="0" dirty="0"/>
              <a:t> number of times every beacon interval where </a:t>
            </a:r>
            <a:r>
              <a:rPr lang="en-US" sz="1200" b="0" i="1" dirty="0"/>
              <a:t>MaxStandaloneDuoBSRP</a:t>
            </a:r>
            <a:r>
              <a:rPr lang="en-US" sz="1200" b="0" dirty="0"/>
              <a:t> is a non-zero value and part of the DUO parameter set indicated by the AP</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SP3: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in a Trigger frame is included as part of 2 contiguous User Info fields known as I-FCS User Info fields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AID in these 2 I-FCS User Info fields have the same special AID12 value of 2011?</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03EF5538-8F6D-A4DE-3156-C912F9CCEB56}"/>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B70242D1-94B1-FFE4-F362-5F9F952AB24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839CC1-73E1-D388-6047-C50B6769472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192370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47968-C52C-91C8-052B-041C5F0FDB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593908-A284-0DD3-AF1D-A30C3ED15467}"/>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B748206F-3B5E-5FE0-999D-339CAA9C39C3}"/>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SP5: Sindhu Verma, ICF: – Result:</a:t>
            </a:r>
          </a:p>
          <a:p>
            <a:pPr marL="285750" indent="-285750">
              <a:buFont typeface="Arial" panose="020B0604020202020204" pitchFamily="34" charset="0"/>
              <a:buChar char="•"/>
            </a:pPr>
            <a:r>
              <a:rPr lang="en-US" sz="1400" b="0" dirty="0"/>
              <a:t>Do you agree that the 32 bits of the actual I-FCS are distributed between the 2 I-FCS User Info fields keeping 24 bits in first User Info and 8 bits in second User Info?</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SP6: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bits in each I-FCS User Info field start on the byte boundary after leaving a gap of 4 reserved bits after the AID12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SP7: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input to the I-FCS computation covers all bytes from the Frame Control field up to and including the last User Info that precedes the I-FCS, but not including anything in the I-FCS User Info fields or later?</a:t>
            </a:r>
          </a:p>
          <a:p>
            <a:pPr marL="571500" lvl="1" indent="-171450">
              <a:spcBef>
                <a:spcPts val="600"/>
              </a:spcBef>
              <a:buFont typeface="Arial" panose="020B0604020202020204" pitchFamily="34" charset="0"/>
              <a:buChar char="•"/>
              <a:defRPr/>
            </a:pPr>
            <a:r>
              <a:rPr lang="en-US" sz="1200" b="0" dirty="0"/>
              <a:t>The input of the I-FCS does not cover any of the fields starting from the first IFCS User Info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BE2F2482-5A62-F9DA-7A6F-AFA0EC8E6FF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B543F0C4-9656-8335-96E8-47F6CA768A4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A7E2A99-13C7-79CC-74D0-9839B1B6E5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168713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F248A-1976-9A78-DFC6-EB8E5CA509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0477E0-3FDD-1232-AA18-9864B5C22D7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44633E21-1DEF-37AA-2784-F0C5B4271226}"/>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SP8: Sindhu Verma, ICF: – Result:</a:t>
            </a:r>
          </a:p>
          <a:p>
            <a:pPr marL="285750" indent="-285750">
              <a:buFont typeface="Arial" panose="020B0604020202020204" pitchFamily="34" charset="0"/>
              <a:buChar char="•"/>
            </a:pPr>
            <a:r>
              <a:rPr lang="en-US" sz="1400" b="0" dirty="0"/>
              <a:t>Do you agree that the I-FCS User Info fields appear after all User Info fields that are addressed to STAs that require the inclusion of I-FCS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SP9: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representing IFCS value as IFCS[0:31] where IFCS[0] is the LSB, the IFCS bits are ordered in the 2 consecutive “Dedicated IFCS” User Info fields in the trigger frame as follows</a:t>
            </a:r>
          </a:p>
          <a:p>
            <a:pPr marL="571500" lvl="1" indent="-171450">
              <a:spcBef>
                <a:spcPts val="600"/>
              </a:spcBef>
              <a:buFont typeface="Arial" panose="020B0604020202020204" pitchFamily="34" charset="0"/>
              <a:buChar char="•"/>
              <a:defRPr/>
            </a:pPr>
            <a:r>
              <a:rPr lang="en-US" sz="1200" b="0" dirty="0"/>
              <a:t>The 24 bits of IFCS (namely IFCS0 subfield) in the 1st “dedicated IFCS” User Info field contain IFCS[0:23] in the same order (bit 16 of the 1st “dedicated IFCS” User Info field is set to IFCS[0])</a:t>
            </a:r>
          </a:p>
          <a:p>
            <a:pPr marL="571500" lvl="1" indent="-171450">
              <a:spcBef>
                <a:spcPts val="600"/>
              </a:spcBef>
              <a:buFont typeface="Arial" panose="020B0604020202020204" pitchFamily="34" charset="0"/>
              <a:buChar char="•"/>
              <a:defRPr/>
            </a:pPr>
            <a:r>
              <a:rPr lang="en-US" sz="1200" b="0" dirty="0"/>
              <a:t>The 8 bits of IFCS (namely IFCS1 subfield) in the 2nd “dedicated IFCS” User Info field contain IFCS[24:31] in the same order (bit 16 of the 2nd “dedicated IFCS” User Info field is set to IFCS[24])</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AC26FD34-C4EA-A3C7-65A3-B1E8CD8B82B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B04E673E-5611-E2E9-92B6-0A96002E6F1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FC0B67A-CE25-0182-1189-AB443D1E347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46175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B57E9-3DDC-8FD8-3800-6217331BE7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6D45-9637-6C91-0BE9-BC19189DFD53}"/>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1838ADE1-5F84-A377-FC33-269B522ED33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ELR + IM + UEQM/MCS</a:t>
            </a:r>
          </a:p>
          <a:p>
            <a:pPr lvl="1">
              <a:buFont typeface="Arial" panose="020B0604020202020204" pitchFamily="34" charset="0"/>
              <a:buChar char="•"/>
            </a:pPr>
            <a:r>
              <a:rPr lang="en-US" sz="1200" b="0" i="0" u="none" strike="noStrike" dirty="0">
                <a:solidFill>
                  <a:srgbClr val="FF0000"/>
                </a:solidFill>
                <a:effectLst/>
                <a:hlinkClick r:id="rId2"/>
              </a:rPr>
              <a:t>25/0333</a:t>
            </a:r>
            <a:r>
              <a:rPr lang="en-US" sz="1200" dirty="0"/>
              <a:t> </a:t>
            </a:r>
            <a:r>
              <a:rPr lang="en-US" sz="1200" b="0" i="0" u="none" strike="noStrike" dirty="0">
                <a:solidFill>
                  <a:srgbClr val="000000"/>
                </a:solidFill>
                <a:effectLst/>
              </a:rPr>
              <a:t>Consideration on ELR for 11bn</a:t>
            </a:r>
            <a:r>
              <a:rPr lang="en-US" sz="1200" dirty="0"/>
              <a:t> 						</a:t>
            </a:r>
            <a:r>
              <a:rPr lang="en-US" sz="1200" b="0" i="0" u="none" strike="noStrike" dirty="0">
                <a:solidFill>
                  <a:srgbClr val="000000"/>
                </a:solidFill>
                <a:effectLst/>
              </a:rPr>
              <a:t>Lei Zhou</a:t>
            </a:r>
          </a:p>
          <a:p>
            <a:pPr lvl="1">
              <a:buFont typeface="Arial" panose="020B0604020202020204" pitchFamily="34" charset="0"/>
              <a:buChar char="•"/>
            </a:pPr>
            <a:r>
              <a:rPr lang="en-US" sz="1200" dirty="0">
                <a:hlinkClick r:id="rId3"/>
              </a:rPr>
              <a:t>25/0361</a:t>
            </a:r>
            <a:r>
              <a:rPr lang="en-US" sz="1200" dirty="0"/>
              <a:t> Issue on ELR PPDU Length Indication					Yapu Li</a:t>
            </a:r>
          </a:p>
          <a:p>
            <a:pPr lvl="1">
              <a:buFont typeface="Arial" panose="020B0604020202020204" pitchFamily="34" charset="0"/>
              <a:buChar char="•"/>
            </a:pPr>
            <a:r>
              <a:rPr lang="en-US" sz="1200" b="0" i="0" u="none" strike="noStrike" dirty="0">
                <a:solidFill>
                  <a:srgbClr val="FF0000"/>
                </a:solidFill>
                <a:effectLst/>
                <a:hlinkClick r:id="rId4"/>
              </a:rPr>
              <a:t>25/0427</a:t>
            </a:r>
            <a:r>
              <a:rPr lang="en-US" sz="1200" dirty="0"/>
              <a:t> </a:t>
            </a:r>
            <a:r>
              <a:rPr lang="en-US" sz="1200" b="0" i="0" u="none" strike="noStrike" dirty="0">
                <a:solidFill>
                  <a:srgbClr val="000000"/>
                </a:solidFill>
                <a:effectLst/>
              </a:rPr>
              <a:t>Packet Detection for ELR</a:t>
            </a:r>
            <a:r>
              <a:rPr lang="en-US" sz="1200" dirty="0"/>
              <a:t> 							</a:t>
            </a:r>
            <a:r>
              <a:rPr lang="en-US" sz="1200" b="0" i="0" u="none" strike="noStrike" dirty="0">
                <a:solidFill>
                  <a:srgbClr val="000000"/>
                </a:solidFill>
                <a:effectLst/>
              </a:rPr>
              <a:t>Sigurd Schelstraete</a:t>
            </a:r>
          </a:p>
          <a:p>
            <a:pPr lvl="1">
              <a:buFont typeface="Arial" panose="020B0604020202020204" pitchFamily="34" charset="0"/>
              <a:buChar char="•"/>
            </a:pPr>
            <a:r>
              <a:rPr lang="en-US" sz="1200" b="0" i="0" u="none" strike="noStrike" dirty="0">
                <a:solidFill>
                  <a:srgbClr val="FF0000"/>
                </a:solidFill>
                <a:effectLst/>
                <a:hlinkClick r:id="rId5"/>
              </a:rPr>
              <a:t>25/0344</a:t>
            </a:r>
            <a:r>
              <a:rPr lang="en-US" sz="1200" dirty="0"/>
              <a:t> </a:t>
            </a:r>
            <a:r>
              <a:rPr lang="en-US" sz="1200" b="0" i="0" u="none" strike="noStrike" dirty="0">
                <a:solidFill>
                  <a:srgbClr val="000000"/>
                </a:solidFill>
                <a:effectLst/>
              </a:rPr>
              <a:t>Discussion on Design of Interference Mitigation Pilots</a:t>
            </a:r>
            <a:r>
              <a:rPr lang="en-US" sz="1200" dirty="0"/>
              <a:t> 			</a:t>
            </a:r>
            <a:r>
              <a:rPr lang="en-US" sz="1200" b="0" i="0" u="none" strike="noStrike" dirty="0">
                <a:solidFill>
                  <a:srgbClr val="000000"/>
                </a:solidFill>
                <a:effectLst/>
              </a:rPr>
              <a:t>Ke Zhong </a:t>
            </a:r>
            <a:endParaRPr lang="en-US" sz="1200" dirty="0"/>
          </a:p>
          <a:p>
            <a:pPr lvl="1">
              <a:buFont typeface="Arial" panose="020B0604020202020204" pitchFamily="34" charset="0"/>
              <a:buChar char="•"/>
            </a:pPr>
            <a:r>
              <a:rPr lang="en-US" sz="1200" b="0" i="0" u="none" strike="noStrike" dirty="0">
                <a:solidFill>
                  <a:srgbClr val="FF0000"/>
                </a:solidFill>
                <a:effectLst/>
                <a:hlinkClick r:id="rId6"/>
              </a:rPr>
              <a:t>25/0387</a:t>
            </a:r>
            <a:r>
              <a:rPr lang="en-US" sz="1200" dirty="0"/>
              <a:t> </a:t>
            </a:r>
            <a:r>
              <a:rPr lang="en-US" sz="1200" b="0" i="0" u="none" strike="noStrike" dirty="0">
                <a:solidFill>
                  <a:srgbClr val="000000"/>
                </a:solidFill>
                <a:effectLst/>
              </a:rPr>
              <a:t>IM pilot indices for OFDMA transmissions</a:t>
            </a:r>
            <a:r>
              <a:rPr lang="en-US" sz="1200" dirty="0"/>
              <a:t> 					</a:t>
            </a:r>
            <a:r>
              <a:rPr lang="en-US" sz="1200" b="0" i="0" u="none" strike="noStrike" dirty="0">
                <a:solidFill>
                  <a:srgbClr val="000000"/>
                </a:solidFill>
                <a:effectLst/>
              </a:rPr>
              <a:t>Daniel Verenzuela</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7"/>
              </a:rPr>
              <a:t>25/0354</a:t>
            </a:r>
            <a:r>
              <a:rPr lang="en-US" sz="1200" b="0" i="0" u="none" strike="noStrike" dirty="0">
                <a:solidFill>
                  <a:srgbClr val="FF0000"/>
                </a:solidFill>
                <a:effectLst/>
              </a:rPr>
              <a:t> </a:t>
            </a:r>
            <a:r>
              <a:rPr lang="en-US" sz="1200" b="0" i="0" u="none" strike="noStrike" dirty="0">
                <a:solidFill>
                  <a:srgbClr val="000000"/>
                </a:solidFill>
                <a:effectLst/>
              </a:rPr>
              <a:t>Transmit Constellation Error for Additional MCSs</a:t>
            </a:r>
            <a:r>
              <a:rPr lang="en-US" sz="1200" dirty="0"/>
              <a:t> 				</a:t>
            </a:r>
            <a:r>
              <a:rPr lang="en-US" sz="1200" b="0" i="0" u="none" strike="noStrike" dirty="0">
                <a:solidFill>
                  <a:srgbClr val="000000"/>
                </a:solidFill>
                <a:effectLst/>
              </a:rPr>
              <a:t>Genadiy Tsodik</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8"/>
              </a:rPr>
              <a:t>25/0392</a:t>
            </a:r>
            <a:r>
              <a:rPr lang="en-US" sz="1200" dirty="0"/>
              <a:t> </a:t>
            </a:r>
            <a:r>
              <a:rPr lang="en-US" sz="1200" b="0" i="0" u="none" strike="noStrike" dirty="0">
                <a:solidFill>
                  <a:srgbClr val="000000"/>
                </a:solidFill>
                <a:effectLst/>
              </a:rPr>
              <a:t>Transmit and Receive Specifications for New MCS in 11bn</a:t>
            </a:r>
            <a:r>
              <a:rPr lang="en-US" sz="1200" dirty="0"/>
              <a:t> 		</a:t>
            </a:r>
            <a:r>
              <a:rPr lang="en-US" sz="1200" b="0" i="0" u="none" strike="noStrike" dirty="0">
                <a:solidFill>
                  <a:srgbClr val="000000"/>
                </a:solidFill>
                <a:effectLst/>
              </a:rPr>
              <a:t>Alice Chen</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9"/>
              </a:rPr>
              <a:t>25/0410</a:t>
            </a:r>
            <a:r>
              <a:rPr lang="en-US" sz="1200" b="0" i="0" u="none" strike="noStrike" dirty="0">
                <a:solidFill>
                  <a:srgbClr val="FF0000"/>
                </a:solidFill>
                <a:effectLst/>
              </a:rPr>
              <a:t> </a:t>
            </a:r>
            <a:r>
              <a:rPr lang="en-US" sz="1200" b="0" i="0" u="none" strike="noStrike" dirty="0">
                <a:solidFill>
                  <a:srgbClr val="000000"/>
                </a:solidFill>
                <a:effectLst/>
              </a:rPr>
              <a:t>New MCS Capability - follow up</a:t>
            </a:r>
            <a:r>
              <a:rPr lang="en-US" sz="1200" dirty="0"/>
              <a:t> 						</a:t>
            </a:r>
            <a:r>
              <a:rPr lang="en-US" sz="1200" b="0" i="0" u="none" strike="noStrike" dirty="0">
                <a:solidFill>
                  <a:srgbClr val="000000"/>
                </a:solidFill>
                <a:effectLst/>
              </a:rPr>
              <a:t>Ross J. Yu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922533D-8F09-16B5-33F5-BE555AA02AC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FB676F1-9AD4-7117-39E7-7A760FCECE0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1AFD784-1048-1179-2677-C3E31EF24C4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893627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7FA11-0D77-B834-6E9A-7AEE681F01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57A22-9166-17BC-3446-C102EC720BA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A66B3669-56C0-28A8-9053-B1FCDF6FE8B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ICF, DBE, NPCA, Coex, DSO, and MAP</a:t>
            </a:r>
            <a:endParaRPr lang="en-GB" sz="1100" dirty="0"/>
          </a:p>
          <a:p>
            <a:pPr lvl="0">
              <a:buFont typeface="Arial" panose="020B0604020202020204" pitchFamily="34" charset="0"/>
              <a:buChar char="•"/>
            </a:pPr>
            <a:r>
              <a:rPr lang="en-GB" sz="1200" dirty="0"/>
              <a:t>PDTs/CRs (Y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Submissions – DSO + Channel Access</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2"/>
              </a:rPr>
              <a:t>24/1863</a:t>
            </a:r>
            <a:r>
              <a:rPr lang="en-US" sz="1100" dirty="0"/>
              <a:t> </a:t>
            </a:r>
            <a:r>
              <a:rPr lang="en-US" sz="1100" b="0" i="0" u="none" strike="noStrike" kern="1200" dirty="0">
                <a:solidFill>
                  <a:srgbClr val="000000"/>
                </a:solidFill>
                <a:effectLst/>
                <a:ea typeface="MS Gothic" panose="020B0609070205080204" pitchFamily="49" charset="-128"/>
              </a:rPr>
              <a:t>Performance Benefits of DSO</a:t>
            </a:r>
            <a:r>
              <a:rPr lang="en-US" sz="1100" dirty="0"/>
              <a:t> 							</a:t>
            </a:r>
            <a:r>
              <a:rPr lang="en-US" sz="1100" b="0" i="0" u="none" strike="noStrike" kern="1200" dirty="0">
                <a:solidFill>
                  <a:srgbClr val="000000"/>
                </a:solidFill>
                <a:effectLst/>
                <a:ea typeface="MS Gothic" panose="020B0609070205080204" pitchFamily="49" charset="-128"/>
              </a:rPr>
              <a:t>Kerstin Johnsson</a:t>
            </a:r>
            <a:r>
              <a:rPr lang="en-US" sz="1100" dirty="0"/>
              <a:t> </a:t>
            </a:r>
          </a:p>
          <a:p>
            <a:pPr lvl="1">
              <a:buFont typeface="Arial" panose="020B0604020202020204" pitchFamily="34" charset="0"/>
              <a:buChar char="•"/>
            </a:pPr>
            <a:r>
              <a:rPr lang="en-US" sz="1100" dirty="0">
                <a:solidFill>
                  <a:srgbClr val="FF0000"/>
                </a:solidFill>
              </a:rPr>
              <a:t>25/0071</a:t>
            </a:r>
            <a:r>
              <a:rPr lang="en-US" sz="1100" dirty="0"/>
              <a:t> Impact of DSO residency on performance gains					Kerstin Johnsson</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24/1872</a:t>
            </a:r>
            <a:r>
              <a:rPr lang="en-US" sz="1100" dirty="0"/>
              <a:t> </a:t>
            </a:r>
            <a:r>
              <a:rPr lang="en-US" sz="1100" b="0" i="0" u="none" strike="noStrike" kern="1200" dirty="0">
                <a:solidFill>
                  <a:srgbClr val="000000"/>
                </a:solidFill>
                <a:effectLst/>
                <a:ea typeface="MS Gothic" panose="020B0609070205080204" pitchFamily="49" charset="-128"/>
              </a:rPr>
              <a:t>Opportunistic Channel Access Mechanism for Buffer Reporting</a:t>
            </a:r>
            <a:r>
              <a:rPr lang="en-US" sz="1100" dirty="0"/>
              <a:t> 			</a:t>
            </a:r>
            <a:r>
              <a:rPr lang="en-US" sz="1100" b="0" i="0" u="none" strike="noStrike" kern="1200" dirty="0">
                <a:solidFill>
                  <a:srgbClr val="000000"/>
                </a:solidFill>
                <a:effectLst/>
                <a:ea typeface="MS Gothic" panose="020B0609070205080204" pitchFamily="49" charset="-128"/>
              </a:rPr>
              <a:t>Behnam Dezfouli</a:t>
            </a:r>
            <a:r>
              <a:rPr lang="en-US" sz="1100" dirty="0"/>
              <a:t> </a:t>
            </a:r>
          </a:p>
          <a:p>
            <a:pPr lvl="1">
              <a:buFont typeface="Arial" panose="020B0604020202020204" pitchFamily="34" charset="0"/>
              <a:buChar char="•"/>
            </a:pPr>
            <a:r>
              <a:rPr lang="en-GB" sz="1100" dirty="0">
                <a:solidFill>
                  <a:srgbClr val="FF0000"/>
                </a:solidFill>
                <a:hlinkClick r:id="rId4"/>
              </a:rPr>
              <a:t>25/0092</a:t>
            </a:r>
            <a:r>
              <a:rPr lang="en-GB" sz="1100" dirty="0"/>
              <a:t> High-Priority EDCA Management						Mikhail Liubogoshchev</a:t>
            </a:r>
          </a:p>
          <a:p>
            <a:pPr lvl="1">
              <a:buFont typeface="Arial" panose="020B0604020202020204" pitchFamily="34" charset="0"/>
              <a:buChar char="•"/>
            </a:pPr>
            <a:r>
              <a:rPr lang="en-GB" sz="1100" dirty="0">
                <a:solidFill>
                  <a:srgbClr val="FF0000"/>
                </a:solidFill>
                <a:hlinkClick r:id="rId5"/>
              </a:rPr>
              <a:t>25/0110</a:t>
            </a:r>
            <a:r>
              <a:rPr lang="en-GB" sz="1100" dirty="0"/>
              <a:t> On the Harmonization of Channel Access Policies for </a:t>
            </a:r>
            <a:r>
              <a:rPr lang="en-GB" sz="1100" dirty="0" err="1"/>
              <a:t>HiP</a:t>
            </a:r>
            <a:r>
              <a:rPr lang="en-GB" sz="1100" dirty="0"/>
              <a:t> EDCA			Salvatore Talarico</a:t>
            </a:r>
          </a:p>
          <a:p>
            <a:pPr lvl="1">
              <a:buFont typeface="Arial" panose="020B0604020202020204" pitchFamily="34" charset="0"/>
              <a:buChar char="•"/>
            </a:pPr>
            <a:r>
              <a:rPr lang="en-GB" sz="1100" dirty="0">
                <a:solidFill>
                  <a:srgbClr val="FF0000"/>
                </a:solidFill>
                <a:hlinkClick r:id="rId6"/>
              </a:rPr>
              <a:t>25/0120</a:t>
            </a:r>
            <a:r>
              <a:rPr lang="en-GB" sz="1100" dirty="0"/>
              <a:t> Frame Format Design for High-Priority EDCA					Qisheng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CC3B80A-FC94-64A9-D827-4B3F24F4B9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5E192CF-7CCE-3E11-A561-C680E57DC43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8617CEA-CF80-AC96-CE9C-974E30F7E84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153240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8B8426-C355-02E4-E486-F6AA4C4343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F996D3-8902-5D5E-B65B-063A6337E80A}"/>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2C1ED92F-783D-1A79-2287-B611ED71EBCD}"/>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 Binita Gupta, </a:t>
            </a:r>
            <a:r>
              <a:rPr lang="en-US" sz="1400" kern="100" dirty="0">
                <a:latin typeface="Times New Roman" panose="02020603050405020304" pitchFamily="18" charset="0"/>
                <a:ea typeface="MS Gothic"/>
                <a:cs typeface="Times New Roman" panose="02020603050405020304" pitchFamily="18" charset="0"/>
              </a:rPr>
              <a:t>DBE</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 Result:</a:t>
            </a:r>
          </a:p>
          <a:p>
            <a:pPr marL="285750" indent="-285750">
              <a:buFont typeface="Arial" panose="020B0604020202020204" pitchFamily="34" charset="0"/>
              <a:buChar char="•"/>
            </a:pPr>
            <a:r>
              <a:rPr lang="en-US" sz="1400" b="0" dirty="0"/>
              <a:t>Do you agree to define in 11bn a mechanism for dynamic bandwidth expansion (DBE) that enables a UHR AP to modify (expand/reset) its Dynamic UHR operating BSS bandwidth for UHR STAs that support the DBE operation</a:t>
            </a: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The dynamic bandwidth change is signaled using management frames and is announced for multiple beacon intervals in advance, and the AP shall stay on the expanded bandwidth until a subsequent dynamic bandwidth change occurs</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The primary channel does not change as part of the dynamic BW expansion.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TBD on DBE signaling details</a:t>
            </a:r>
          </a:p>
          <a:p>
            <a:pPr marL="0" indent="0"/>
            <a:r>
              <a:rPr lang="en-US" sz="1400" b="0" i="1" kern="100" dirty="0">
                <a:effectLst/>
                <a:ea typeface="Aptos" panose="020B0004020202020204" pitchFamily="34" charset="0"/>
                <a:cs typeface="Times New Roman" panose="02020603050405020304" pitchFamily="18" charset="0"/>
              </a:rPr>
              <a:t>Supporting documents: 11-24/88, 11-24/815</a:t>
            </a:r>
          </a:p>
          <a:p>
            <a:pPr marL="0" indent="0">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SP2: </a:t>
            </a:r>
            <a:r>
              <a:rPr kumimoji="0" lang="en-US" sz="1400" b="1" i="0" u="none" strike="noStrike" kern="100" cap="none" spc="0" normalizeH="0" baseline="0" noProof="0" dirty="0" err="1">
                <a:ln>
                  <a:noFill/>
                </a:ln>
                <a:solidFill>
                  <a:srgbClr val="000000"/>
                </a:solidFill>
                <a:effectLst/>
                <a:uLnTx/>
                <a:uFillTx/>
                <a:latin typeface="Times New Roman" panose="02020603050405020304" pitchFamily="18" charset="0"/>
                <a:ea typeface="MS Gothic"/>
                <a:cs typeface="Times New Roman" panose="02020603050405020304" pitchFamily="18" charset="0"/>
              </a:rPr>
              <a:t>Gwangho</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Lee, </a:t>
            </a:r>
            <a:r>
              <a:rPr lang="en-US" sz="1400" kern="100" dirty="0">
                <a:latin typeface="Times New Roman" panose="02020603050405020304" pitchFamily="18" charset="0"/>
                <a:ea typeface="MS Gothic"/>
                <a:cs typeface="Times New Roman" panose="02020603050405020304" pitchFamily="18" charset="0"/>
              </a:rPr>
              <a:t>NPCA</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24/1885r4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to include the following into the 11bn SFD?</a:t>
            </a:r>
          </a:p>
          <a:p>
            <a:pPr marL="571500" lvl="1" indent="-171450">
              <a:spcBef>
                <a:spcPts val="600"/>
              </a:spcBef>
              <a:buFont typeface="Arial" panose="020B0604020202020204" pitchFamily="34" charset="0"/>
              <a:buChar char="•"/>
              <a:defRPr/>
            </a:pPr>
            <a:r>
              <a:rPr lang="en-US" sz="1200" b="0" dirty="0"/>
              <a:t>When an NPCA STA receives a RTS frame with bandwidth signaling TA and a CTS frame in non-HT (duplicate) PPDU, identification of the channel occupied by the received frames is determined by examining the bandwidth of the non-HT (duplicate) PPDU containing the CTS frame.</a:t>
            </a:r>
          </a:p>
        </p:txBody>
      </p:sp>
      <p:sp>
        <p:nvSpPr>
          <p:cNvPr id="4" name="Slide Number Placeholder 3">
            <a:extLst>
              <a:ext uri="{FF2B5EF4-FFF2-40B4-BE49-F238E27FC236}">
                <a16:creationId xmlns:a16="http://schemas.microsoft.com/office/drawing/2014/main" id="{6FAF3F62-79EF-4AB1-D9B5-EE5AC055C20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FCC3D2F-A3CB-81F2-A69C-7DC13A54E8D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F02A24C-08C9-AA0C-77E6-321C4DF1C67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175677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CFCD22-D586-9182-4152-8698A56F39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4946F7-EC0E-79F9-91AE-94E486206C7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85F38ECA-91D1-FECC-A02F-5D05E2C07DD6}"/>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SP3: Laurent Cariou, </a:t>
            </a:r>
            <a:r>
              <a:rPr lang="en-US" sz="1400" kern="100" dirty="0">
                <a:latin typeface="Times New Roman" panose="02020603050405020304" pitchFamily="18" charset="0"/>
                <a:ea typeface="MS Gothic"/>
                <a:cs typeface="Times New Roman" panose="02020603050405020304" pitchFamily="18" charset="0"/>
              </a:rPr>
              <a:t>Coex</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a:t>
            </a:r>
            <a:r>
              <a:rPr kumimoji="0" lang="en-US" sz="1400" b="1" i="0" u="none" strike="noStrike" kern="100" cap="none" spc="0" normalizeH="0" baseline="0" noProof="0" dirty="0">
                <a:ln>
                  <a:noFill/>
                </a:ln>
                <a:solidFill>
                  <a:srgbClr val="FF0000"/>
                </a:solidFill>
                <a:effectLst/>
                <a:uLnTx/>
                <a:uFillTx/>
                <a:latin typeface="Times New Roman" panose="02020603050405020304" pitchFamily="18" charset="0"/>
                <a:ea typeface="MS Gothic"/>
                <a:cs typeface="Times New Roman" panose="02020603050405020304" pitchFamily="18" charset="0"/>
              </a:rPr>
              <a: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Result:</a:t>
            </a:r>
          </a:p>
          <a:p>
            <a:pPr marL="285750" indent="-285750">
              <a:buFont typeface="Arial" panose="020B0604020202020204" pitchFamily="34" charset="0"/>
              <a:buChar char="•"/>
            </a:pPr>
            <a:r>
              <a:rPr lang="en-US" sz="1400" b="0" dirty="0"/>
              <a:t>For the following features, if an AP supports the feature, then the AP shall accept a request from an associated STA to enable or disable the feature on its (STA) side</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unavailability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power save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Morteza Mehrnoush, DSO: – Result:</a:t>
            </a:r>
          </a:p>
          <a:p>
            <a:pPr marL="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its current operating bandwidth and within the associated AP’s BSS bandwidth</a:t>
            </a:r>
          </a:p>
          <a:p>
            <a:pPr marL="0" indent="0"/>
            <a:r>
              <a:rPr lang="en-US" sz="1400" b="0" i="1" kern="100" dirty="0">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SP5: Jay Yang, MAP: – Result:</a:t>
            </a:r>
          </a:p>
          <a:p>
            <a:pPr marL="285750" indent="-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C47FA1-16D0-2895-971D-8F5853CEAE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E27175B-C756-3649-5304-36193E6F478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80B22DF-DAFF-A087-2B45-31444FB2E0C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868750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82B2C-D80C-04DB-48D4-DEAD385AC1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7FE5FC-688C-E1E7-9312-DE39D0B51985}"/>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1DFC2532-0B53-6CC3-B3DE-5D78EFAE91AC}"/>
              </a:ext>
            </a:extLst>
          </p:cNvPr>
          <p:cNvSpPr>
            <a:spLocks noGrp="1"/>
          </p:cNvSpPr>
          <p:nvPr>
            <p:ph idx="1"/>
          </p:nvPr>
        </p:nvSpPr>
        <p:spPr>
          <a:xfrm>
            <a:off x="685800" y="1981200"/>
            <a:ext cx="7770813" cy="4494213"/>
          </a:xfrm>
        </p:spPr>
        <p:txBody>
          <a:bodyPr/>
          <a:lstStyle/>
          <a:p>
            <a:pPr marL="57150" indent="0"/>
            <a:r>
              <a:rPr lang="en-US" sz="1400" b="1" kern="100" dirty="0">
                <a:latin typeface="Times New Roman" panose="02020603050405020304" pitchFamily="18" charset="0"/>
                <a:cs typeface="Times New Roman" panose="02020603050405020304" pitchFamily="18" charset="0"/>
              </a:rPr>
              <a:t>SP6: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HIP EDCA for AC_VO to be used during protected short contention period  as follows:</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CWMin</a:t>
            </a:r>
            <a:r>
              <a:rPr lang="en-US" sz="1100" kern="100" dirty="0">
                <a:latin typeface="Times New Roman" panose="02020603050405020304" pitchFamily="18" charset="0"/>
                <a:cs typeface="Times New Roman" panose="02020603050405020304" pitchFamily="18" charset="0"/>
              </a:rPr>
              <a:t>=7, </a:t>
            </a: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CwMAX</a:t>
            </a:r>
            <a:r>
              <a:rPr lang="en-US" sz="1100" kern="100" dirty="0">
                <a:latin typeface="Times New Roman" panose="02020603050405020304" pitchFamily="18" charset="0"/>
                <a:cs typeface="Times New Roman" panose="02020603050405020304" pitchFamily="18" charset="0"/>
              </a:rPr>
              <a:t>=7</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latin typeface="Times New Roman" panose="02020603050405020304" pitchFamily="18" charset="0"/>
                <a:cs typeface="Times New Roman" panose="02020603050405020304" pitchFamily="18" charset="0"/>
              </a:rPr>
              <a:t>SP7: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HIP 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D854208A-FEB9-513F-6D11-48F0CFB924E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FFBF42-6CB7-6E01-3510-CB4477568A9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DD8C8C1-68CC-689E-506F-AB3CE2F6F1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45025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BE499-5848-85F5-B4D3-0A8EFC69E8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F370C-8A2F-FCE7-7CB6-FA0BA9C299B4}"/>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FF33C2E4-4B4A-0099-BA85-406A77EDDAAD}"/>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SP8: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latin typeface="Times New Roman" panose="02020603050405020304" pitchFamily="18" charset="0"/>
                <a:cs typeface="Times New Roman" panose="02020603050405020304" pitchFamily="18" charset="0"/>
              </a:rPr>
              <a:t>SP9: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latin typeface="Times New Roman" panose="02020603050405020304" pitchFamily="18" charset="0"/>
                <a:cs typeface="Times New Roman" panose="02020603050405020304" pitchFamily="18" charset="0"/>
              </a:rPr>
              <a:t>SP10: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35FDD822-AEDF-A98F-CCE3-A97AFFD91B9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51FF2B1C-AAD9-4C0C-A578-C4672B5966D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76C3EE-7F51-26F8-B1DF-AADAEB5B45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21185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D8471-B36B-2775-2A5D-60D2B718AC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C542DA-4FB5-EEAB-B5AC-A748177CB35A}"/>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95990C55-E2B0-78B3-884F-B801865BD23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dirty="0">
                <a:solidFill>
                  <a:srgbClr val="FF0000"/>
                </a:solidFill>
                <a:effectLst/>
                <a:hlinkClick r:id="rId2"/>
              </a:rPr>
              <a:t>25/0358</a:t>
            </a:r>
            <a:r>
              <a:rPr lang="en-US" sz="1200" dirty="0"/>
              <a:t> </a:t>
            </a:r>
            <a:r>
              <a:rPr lang="en-US" sz="1200" b="0" i="0" u="none" strike="noStrike" dirty="0">
                <a:solidFill>
                  <a:srgbClr val="000000"/>
                </a:solidFill>
                <a:effectLst/>
              </a:rPr>
              <a:t>Open Topics for DRU on 60MHz</a:t>
            </a:r>
            <a:r>
              <a:rPr lang="en-US" sz="1200" dirty="0"/>
              <a:t> 						</a:t>
            </a:r>
            <a:r>
              <a:rPr lang="en-US" sz="1200" b="0" i="0" u="none" strike="noStrike" dirty="0">
                <a:solidFill>
                  <a:srgbClr val="000000"/>
                </a:solidFill>
                <a:effectLst/>
              </a:rPr>
              <a:t>Shengquan Hu</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3"/>
              </a:rPr>
              <a:t>25/0359</a:t>
            </a:r>
            <a:r>
              <a:rPr lang="en-US" sz="1200" b="0" i="0" u="none" strike="noStrike" dirty="0">
                <a:solidFill>
                  <a:srgbClr val="FF0000"/>
                </a:solidFill>
                <a:effectLst/>
              </a:rPr>
              <a:t> </a:t>
            </a:r>
            <a:r>
              <a:rPr lang="en-US" sz="1200" b="0" i="0" u="none" strike="noStrike" dirty="0">
                <a:solidFill>
                  <a:srgbClr val="000000"/>
                </a:solidFill>
                <a:effectLst/>
              </a:rPr>
              <a:t>Open Issues for 60 MHz DBW</a:t>
            </a:r>
            <a:r>
              <a:rPr lang="en-US" sz="1200" dirty="0"/>
              <a:t> 						</a:t>
            </a:r>
            <a:r>
              <a:rPr lang="en-US" sz="1200" b="0" i="0" u="none" strike="noStrike" dirty="0">
                <a:solidFill>
                  <a:srgbClr val="000000"/>
                </a:solidFill>
                <a:effectLst/>
              </a:rPr>
              <a:t>Eunsung Park</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4"/>
              </a:rPr>
              <a:t>25/0394</a:t>
            </a:r>
            <a:r>
              <a:rPr lang="en-US" sz="1200" dirty="0"/>
              <a:t> </a:t>
            </a:r>
            <a:r>
              <a:rPr lang="en-US" sz="1200" b="0" i="0" u="none" strike="noStrike" dirty="0">
                <a:solidFill>
                  <a:srgbClr val="000000"/>
                </a:solidFill>
                <a:effectLst/>
              </a:rPr>
              <a:t>DLTF Design for 60DBW</a:t>
            </a:r>
            <a:r>
              <a:rPr lang="en-US" sz="1200" dirty="0"/>
              <a:t> 							</a:t>
            </a:r>
            <a:r>
              <a:rPr lang="en-US" sz="1200" b="0" i="0" u="none" strike="noStrike" dirty="0">
                <a:solidFill>
                  <a:srgbClr val="000000"/>
                </a:solidFill>
                <a:effectLst/>
              </a:rPr>
              <a:t>Chenchen Liu</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5"/>
              </a:rPr>
              <a:t>25/0396</a:t>
            </a:r>
            <a:r>
              <a:rPr lang="en-US" sz="1200" dirty="0"/>
              <a:t> </a:t>
            </a:r>
            <a:r>
              <a:rPr lang="en-US" sz="1200" b="0" i="0" u="none" strike="noStrike" dirty="0">
                <a:solidFill>
                  <a:srgbClr val="000000"/>
                </a:solidFill>
                <a:effectLst/>
              </a:rPr>
              <a:t>Discussion on LDPC only for MU-MIMO in 11bn</a:t>
            </a:r>
            <a:r>
              <a:rPr lang="en-US" sz="1200" dirty="0"/>
              <a:t> 				</a:t>
            </a:r>
            <a:r>
              <a:rPr lang="en-US" sz="1200" b="0" i="0" u="none" strike="noStrike" dirty="0">
                <a:solidFill>
                  <a:srgbClr val="000000"/>
                </a:solidFill>
                <a:effectLst/>
              </a:rPr>
              <a:t>Shengquan Hu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4A490FA8-7B6B-12B5-B16A-517A715697A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5F54ACE9-0347-5A5D-6259-07A0E50F65B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96AA960-D2E8-355F-7048-911BEB8D337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9111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813F2-3D28-D3CA-DD65-4AE4E67F02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5E3DCF-9394-4F50-F951-DD0EBD63EFF5}"/>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8C115730-6F10-EA2D-67A6-FB25366B678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2"/>
              </a:rPr>
              <a:t>25/454r0</a:t>
            </a:r>
            <a:r>
              <a:rPr lang="en-US" sz="1100" b="0" i="0" u="none" strike="noStrike" kern="1200" dirty="0">
                <a:solidFill>
                  <a:srgbClr val="000000"/>
                </a:solidFill>
                <a:effectLst/>
                <a:ea typeface="MS Gothic" panose="020B0609070205080204" pitchFamily="49" charset="-128"/>
              </a:rPr>
              <a:t> PDT-MAC-DSO 									Morteza Mehrnoush</a:t>
            </a:r>
            <a:endParaRPr lang="en-GB" sz="1100" dirty="0"/>
          </a:p>
          <a:p>
            <a:pPr lvl="0">
              <a:buFont typeface="Arial" panose="020B0604020202020204" pitchFamily="34" charset="0"/>
              <a:buChar char="•"/>
            </a:pPr>
            <a:r>
              <a:rPr lang="en-GB" sz="1200" dirty="0"/>
              <a:t>Submissions – Roaming Part 1</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24/1874</a:t>
            </a:r>
            <a:r>
              <a:rPr lang="en-US" sz="1100" dirty="0"/>
              <a:t> </a:t>
            </a:r>
            <a:r>
              <a:rPr lang="en-US" sz="1100" b="0" i="0" u="none" strike="noStrike" kern="1200" dirty="0">
                <a:solidFill>
                  <a:srgbClr val="000000"/>
                </a:solidFill>
                <a:effectLst/>
                <a:ea typeface="MS Gothic" panose="020B0609070205080204" pitchFamily="49" charset="-128"/>
              </a:rPr>
              <a:t>Further Details on Improving Roaming between MLDs</a:t>
            </a:r>
            <a:r>
              <a:rPr lang="en-US" sz="1100" dirty="0"/>
              <a:t> 					</a:t>
            </a:r>
            <a:r>
              <a:rPr lang="en-US" sz="1100" b="0" i="0" u="none" strike="noStrike" kern="1200" dirty="0">
                <a:solidFill>
                  <a:srgbClr val="000000"/>
                </a:solidFill>
                <a:effectLst/>
                <a:ea typeface="MS Gothic" panose="020B0609070205080204" pitchFamily="49" charset="-128"/>
              </a:rPr>
              <a:t>Po-kai Huang</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24/1875</a:t>
            </a:r>
            <a:r>
              <a:rPr lang="en-US" sz="1100" dirty="0"/>
              <a:t> </a:t>
            </a:r>
            <a:r>
              <a:rPr lang="en-US" sz="1100" b="0" i="0" u="none" strike="noStrike" kern="1200" dirty="0">
                <a:solidFill>
                  <a:srgbClr val="000000"/>
                </a:solidFill>
                <a:effectLst/>
                <a:ea typeface="MS Gothic" panose="020B0609070205080204" pitchFamily="49" charset="-128"/>
              </a:rPr>
              <a:t>MLMD Architecture</a:t>
            </a:r>
            <a:r>
              <a:rPr lang="en-US" sz="1100" dirty="0"/>
              <a:t> 									</a:t>
            </a:r>
            <a:r>
              <a:rPr lang="en-US" sz="1100" b="0" i="0" u="none" strike="noStrike" kern="1200" dirty="0">
                <a:solidFill>
                  <a:srgbClr val="000000"/>
                </a:solidFill>
                <a:effectLst/>
                <a:ea typeface="MS Gothic" panose="020B0609070205080204" pitchFamily="49" charset="-128"/>
              </a:rPr>
              <a:t>Jarkko Kneckt</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5"/>
              </a:rPr>
              <a:t>24/1879 </a:t>
            </a:r>
            <a:r>
              <a:rPr lang="en-US" sz="1100" b="0" i="0" u="none" strike="noStrike" kern="1200" dirty="0">
                <a:solidFill>
                  <a:srgbClr val="000000"/>
                </a:solidFill>
                <a:effectLst/>
                <a:ea typeface="MS Gothic" panose="020B0609070205080204" pitchFamily="49" charset="-128"/>
              </a:rPr>
              <a:t>Proposals for Expeditious Discovery of APs for Initial Association and Roaming </a:t>
            </a:r>
            <a:r>
              <a:rPr lang="en-US" sz="1100" dirty="0"/>
              <a:t> 		</a:t>
            </a:r>
            <a:r>
              <a:rPr lang="en-US" sz="1100" b="0" i="0" u="none" strike="noStrike" kern="1200" dirty="0">
                <a:solidFill>
                  <a:srgbClr val="000000"/>
                </a:solidFill>
                <a:effectLst/>
                <a:ea typeface="MS Gothic" panose="020B0609070205080204" pitchFamily="49" charset="-128"/>
              </a:rPr>
              <a:t>Neel Krishnan</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6"/>
              </a:rPr>
              <a:t>24/1882</a:t>
            </a:r>
            <a:r>
              <a:rPr lang="en-US" sz="1100" dirty="0"/>
              <a:t> </a:t>
            </a:r>
            <a:r>
              <a:rPr lang="en-US" sz="1100" b="0" i="0" u="none" strike="noStrike" kern="1200" dirty="0">
                <a:solidFill>
                  <a:srgbClr val="000000"/>
                </a:solidFill>
                <a:effectLst/>
                <a:ea typeface="MS Gothic" panose="020B0609070205080204" pitchFamily="49" charset="-128"/>
              </a:rPr>
              <a:t>Link Setup for Seamless Roaming</a:t>
            </a:r>
            <a:r>
              <a:rPr lang="en-US" sz="1100" dirty="0"/>
              <a:t> 							</a:t>
            </a:r>
            <a:r>
              <a:rPr lang="en-US" sz="1100" b="0" i="0" u="none" strike="noStrike" kern="1200" dirty="0">
                <a:solidFill>
                  <a:srgbClr val="000000"/>
                </a:solidFill>
                <a:effectLst/>
                <a:ea typeface="MS Gothic" panose="020B0609070205080204" pitchFamily="49" charset="-128"/>
              </a:rPr>
              <a:t>Chittabrata Ghosh</a:t>
            </a:r>
            <a:r>
              <a:rPr lang="en-US" sz="1100" dirty="0"/>
              <a:t> </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7"/>
              </a:rPr>
              <a:t>24/1883</a:t>
            </a:r>
            <a:r>
              <a:rPr lang="en-GB" sz="1100" dirty="0"/>
              <a:t> </a:t>
            </a:r>
            <a:r>
              <a:rPr lang="en-GB" sz="1100" b="0" i="0" u="none" strike="noStrike" kern="1200" dirty="0">
                <a:solidFill>
                  <a:srgbClr val="000000"/>
                </a:solidFill>
                <a:effectLst/>
                <a:ea typeface="MS Gothic" panose="020B0609070205080204" pitchFamily="49" charset="-128"/>
              </a:rPr>
              <a:t>Seamless-Roaming</a:t>
            </a:r>
            <a:r>
              <a:rPr lang="en-GB" sz="1100" dirty="0"/>
              <a:t> 									</a:t>
            </a:r>
            <a:r>
              <a:rPr lang="en-GB" sz="1100" b="0" i="0" u="none" strike="noStrike" kern="1200" dirty="0">
                <a:solidFill>
                  <a:srgbClr val="000000"/>
                </a:solidFill>
                <a:effectLst/>
                <a:ea typeface="MS Gothic" panose="020B0609070205080204" pitchFamily="49" charset="-128"/>
              </a:rPr>
              <a:t>Giovanni Chisci</a:t>
            </a:r>
            <a:r>
              <a:rPr lang="en-GB" sz="1100" dirty="0"/>
              <a:t> </a:t>
            </a:r>
            <a:endParaRPr lang="en-US" sz="1100" dirty="0"/>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8"/>
              </a:rPr>
              <a:t>24/1884</a:t>
            </a:r>
            <a:r>
              <a:rPr lang="en-US" sz="1100" dirty="0"/>
              <a:t> </a:t>
            </a:r>
            <a:r>
              <a:rPr lang="en-US" sz="1100" b="0" i="0" u="none" strike="noStrike" kern="1200" dirty="0">
                <a:solidFill>
                  <a:srgbClr val="000000"/>
                </a:solidFill>
                <a:effectLst/>
                <a:ea typeface="MS Gothic" panose="020B0609070205080204" pitchFamily="49" charset="-128"/>
              </a:rPr>
              <a:t>Signaling considerations for seamless roaming</a:t>
            </a:r>
            <a:r>
              <a:rPr lang="en-US" sz="1100" dirty="0"/>
              <a:t> 						</a:t>
            </a:r>
            <a:r>
              <a:rPr lang="en-US" sz="1100" b="0" i="0" u="none" strike="noStrike" kern="1200" dirty="0">
                <a:solidFill>
                  <a:srgbClr val="000000"/>
                </a:solidFill>
                <a:effectLst/>
                <a:ea typeface="MS Gothic" panose="020B0609070205080204" pitchFamily="49" charset="-128"/>
              </a:rPr>
              <a:t>Abhishek Patil</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9"/>
              </a:rPr>
              <a:t>24/1889</a:t>
            </a:r>
            <a:r>
              <a:rPr lang="en-US" sz="1100" dirty="0"/>
              <a:t> </a:t>
            </a:r>
            <a:r>
              <a:rPr lang="en-US" sz="1100" b="0" i="0" u="none" strike="noStrike" kern="1200" dirty="0">
                <a:solidFill>
                  <a:srgbClr val="000000"/>
                </a:solidFill>
                <a:effectLst/>
                <a:ea typeface="MS Gothic" panose="020B0609070205080204" pitchFamily="49" charset="-128"/>
              </a:rPr>
              <a:t>Seamless roaming follow up 1</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10"/>
              </a:rPr>
              <a:t>24/1890</a:t>
            </a:r>
            <a:r>
              <a:rPr lang="en-US" sz="1100" dirty="0"/>
              <a:t> </a:t>
            </a:r>
            <a:r>
              <a:rPr lang="en-US" sz="1100" b="0" i="0" u="none" strike="noStrike" kern="1200" dirty="0">
                <a:solidFill>
                  <a:srgbClr val="000000"/>
                </a:solidFill>
                <a:effectLst/>
                <a:ea typeface="MS Gothic" panose="020B0609070205080204" pitchFamily="49" charset="-128"/>
              </a:rPr>
              <a:t>Seamless roaming follow up 2</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11"/>
              </a:rPr>
              <a:t>24/1898</a:t>
            </a:r>
            <a:r>
              <a:rPr lang="en-US" sz="1100" dirty="0"/>
              <a:t> </a:t>
            </a:r>
            <a:r>
              <a:rPr lang="en-US" sz="1100" b="0" i="0" u="none" strike="noStrike" kern="1200" dirty="0">
                <a:solidFill>
                  <a:srgbClr val="000000"/>
                </a:solidFill>
                <a:effectLst/>
                <a:ea typeface="MS Gothic" panose="020B0609070205080204" pitchFamily="49" charset="-128"/>
              </a:rPr>
              <a:t>Low Latency Roaming Flow</a:t>
            </a:r>
            <a:r>
              <a:rPr lang="en-US" sz="1100" dirty="0"/>
              <a:t> 								</a:t>
            </a:r>
            <a:r>
              <a:rPr lang="en-US" sz="1100" b="0" i="0" u="none" strike="noStrike" kern="1200" dirty="0">
                <a:solidFill>
                  <a:srgbClr val="000000"/>
                </a:solidFill>
                <a:effectLst/>
                <a:ea typeface="MS Gothic" panose="020B0609070205080204" pitchFamily="49" charset="-128"/>
              </a:rPr>
              <a:t>Pooya Monajemi</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15A81C20-80AB-5D37-5A35-9FE9A2F778A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E2D66B5-455A-D41B-DCF0-169E5127333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08DA0A-4C56-3C41-8378-A26DB085842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610877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249A2-8FC5-9A03-371D-AB90491E5F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A6F117-F4B8-E008-1AC9-A480E77CD82A}"/>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7CB15858-AE7E-396B-7812-06E871A7A099}"/>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latin typeface="Times New Roman" panose="02020603050405020304" pitchFamily="18" charset="0"/>
                <a:cs typeface="Times New Roman" panose="02020603050405020304" pitchFamily="18" charset="0"/>
              </a:rPr>
              <a:t>SP2: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38B86B36-E56F-15CD-AA4D-34875D02F0D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1DBC6CC-F781-88CD-2CC8-0040221EFD7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7B1EDAE-54FB-F5FD-C78B-A7F1FAEED1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568444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70A22-22AD-C286-C36D-D8C14AE55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1C4715-62FB-7C33-DEEE-51B9AC4D6C27}"/>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3B53C705-2DCA-6CB4-EDA7-653481279D2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PDTs/CRs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83F731E-FF0C-5B49-D5BE-928B2A034C7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F0E99DB6-91E8-E198-0EEF-965BB5FA359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FE8055C-34FE-32CD-150E-6415680DEB0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47738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E82C9-99F9-4D3A-09E3-59D3C3EA0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B6F579-8BBD-5DA9-78AB-E68E4991596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18278B7-95BB-E7DE-2F52-795018F04C0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0">
              <a:buFont typeface="Arial" panose="020B0604020202020204" pitchFamily="34" charset="0"/>
              <a:buChar char="•"/>
            </a:pPr>
            <a:r>
              <a:rPr lang="en-GB" sz="1200" dirty="0"/>
              <a:t>Submissions – Roaming Part 2</a:t>
            </a:r>
          </a:p>
          <a:p>
            <a:pPr lvl="1">
              <a:buFont typeface="Arial" panose="020B0604020202020204" pitchFamily="34" charset="0"/>
              <a:buChar char="•"/>
            </a:pPr>
            <a:r>
              <a:rPr lang="en-GB" sz="1100" dirty="0">
                <a:hlinkClick r:id="rId2"/>
              </a:rPr>
              <a:t>24/0656</a:t>
            </a:r>
            <a:r>
              <a:rPr lang="en-GB" sz="1100" dirty="0"/>
              <a:t> Seamless roaming signalling details						Binita Gupta</a:t>
            </a:r>
          </a:p>
          <a:p>
            <a:pPr lvl="1">
              <a:buFont typeface="Arial" panose="020B0604020202020204" pitchFamily="34" charset="0"/>
              <a:buChar char="•"/>
            </a:pPr>
            <a:r>
              <a:rPr lang="en-GB" sz="1100" dirty="0">
                <a:hlinkClick r:id="rId3"/>
              </a:rPr>
              <a:t>24/0658</a:t>
            </a:r>
            <a:r>
              <a:rPr lang="en-GB" sz="1100" dirty="0"/>
              <a:t> Optimizing Roaming Scan							Binita Gupta</a:t>
            </a:r>
          </a:p>
          <a:p>
            <a:pPr lvl="1">
              <a:buFont typeface="Arial" panose="020B0604020202020204" pitchFamily="34" charset="0"/>
              <a:buChar char="•"/>
            </a:pPr>
            <a:r>
              <a:rPr lang="en-GB" sz="1100" dirty="0">
                <a:hlinkClick r:id="rId4"/>
              </a:rPr>
              <a:t>24/1894</a:t>
            </a:r>
            <a:r>
              <a:rPr lang="en-GB" sz="1100" dirty="0"/>
              <a:t> SMD architecture									Binita Gupta</a:t>
            </a:r>
          </a:p>
          <a:p>
            <a:pPr lvl="1">
              <a:buFont typeface="Arial" panose="020B0604020202020204" pitchFamily="34" charset="0"/>
              <a:buChar char="•"/>
            </a:pPr>
            <a:r>
              <a:rPr lang="en-GB" sz="1100" dirty="0">
                <a:hlinkClick r:id="rId5"/>
              </a:rPr>
              <a:t>24/2118</a:t>
            </a:r>
            <a:r>
              <a:rPr lang="en-GB" sz="1100" dirty="0"/>
              <a:t> Uplink RSSI and AP Transmit Power Information for Effective Roaming		Neel Nurani Krishnan</a:t>
            </a:r>
          </a:p>
          <a:p>
            <a:pPr lvl="1">
              <a:buFont typeface="Arial" panose="020B0604020202020204" pitchFamily="34" charset="0"/>
              <a:buChar char="•"/>
            </a:pPr>
            <a:r>
              <a:rPr lang="en-GB" sz="1100" dirty="0">
                <a:hlinkClick r:id="rId6"/>
              </a:rPr>
              <a:t>24/2120</a:t>
            </a:r>
            <a:r>
              <a:rPr lang="en-GB" sz="1100" dirty="0"/>
              <a:t> Roaming Configuration to Reduce Ping-Pong					Pei Zhou</a:t>
            </a:r>
          </a:p>
          <a:p>
            <a:pPr lvl="1">
              <a:buFont typeface="Arial" panose="020B0604020202020204" pitchFamily="34" charset="0"/>
              <a:buChar char="•"/>
            </a:pPr>
            <a:r>
              <a:rPr lang="en-GB" sz="1100" dirty="0">
                <a:hlinkClick r:id="rId7"/>
              </a:rPr>
              <a:t>24/2122</a:t>
            </a:r>
            <a:r>
              <a:rPr lang="en-GB" sz="1100" dirty="0"/>
              <a:t> Fast RSSI Measurement Follow-up 						Guogang Huang</a:t>
            </a:r>
          </a:p>
          <a:p>
            <a:pPr lvl="1">
              <a:buFont typeface="Arial" panose="020B0604020202020204" pitchFamily="34" charset="0"/>
              <a:buChar char="•"/>
            </a:pPr>
            <a:r>
              <a:rPr lang="en-GB" sz="1100" dirty="0">
                <a:hlinkClick r:id="rId8"/>
              </a:rPr>
              <a:t>24/2129</a:t>
            </a:r>
            <a:r>
              <a:rPr lang="en-GB" sz="1100" dirty="0"/>
              <a:t> AID assignment for Seamless Roaming						Kyosuke Inoue</a:t>
            </a:r>
          </a:p>
          <a:p>
            <a:pPr lvl="1">
              <a:buFont typeface="Arial" panose="020B0604020202020204" pitchFamily="34" charset="0"/>
              <a:buChar char="•"/>
            </a:pPr>
            <a:r>
              <a:rPr lang="en-GB" sz="1100" dirty="0">
                <a:hlinkClick r:id="rId9"/>
              </a:rPr>
              <a:t>24/2137</a:t>
            </a:r>
            <a:r>
              <a:rPr lang="en-GB" sz="1100" dirty="0"/>
              <a:t> Enable DAPS Transmission for Roaming 						Guogang Huang</a:t>
            </a:r>
          </a:p>
          <a:p>
            <a:pPr lvl="1">
              <a:buFont typeface="Arial" panose="020B0604020202020204" pitchFamily="34" charset="0"/>
              <a:buChar char="•"/>
            </a:pPr>
            <a:r>
              <a:rPr lang="en-GB" sz="1100" dirty="0">
                <a:hlinkClick r:id="rId10"/>
              </a:rPr>
              <a:t>24/2147</a:t>
            </a:r>
            <a:r>
              <a:rPr lang="en-GB" sz="1100" dirty="0"/>
              <a:t> Discussion on buffered data deliver						Hang Yang</a:t>
            </a:r>
          </a:p>
          <a:p>
            <a:pPr lvl="1">
              <a:buFont typeface="Arial" panose="020B0604020202020204" pitchFamily="34" charset="0"/>
              <a:buChar char="•"/>
            </a:pPr>
            <a:r>
              <a:rPr lang="en-GB" sz="1100" dirty="0">
                <a:solidFill>
                  <a:srgbClr val="FF0000"/>
                </a:solidFill>
              </a:rPr>
              <a:t>25/0122</a:t>
            </a:r>
            <a:r>
              <a:rPr lang="en-GB" sz="1100" dirty="0"/>
              <a:t> Further Considerations on Seamless Roaming					Liuming Lu</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E8ED9397-657D-EF1A-00D4-DD2975D4D13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8B55AF9-74D6-0A17-23C8-6384F3AB66C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F583537-B9B5-7414-4ECE-834DA1A967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144698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72CBC-A8B0-66D9-C2F5-0B647F029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FBE8E2-D26F-3F31-37F2-6B12CFE58E8C}"/>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EC9425FD-EB12-2C6D-BD50-476673A9406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 Binita Gupta, Roaming</a:t>
            </a:r>
            <a:r>
              <a:rPr lang="en-US" sz="1400" b="1" kern="100" dirty="0">
                <a:solidFill>
                  <a:schemeClr val="tx1"/>
                </a:solidFill>
                <a:latin typeface="Times New Roman" panose="02020603050405020304" pitchFamily="18" charset="0"/>
                <a:cs typeface="Times New Roman" panose="02020603050405020304" pitchFamily="18" charset="0"/>
              </a:rPr>
              <a:t>: 24/656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For seamless roaming, do you support to allow a non-AP MLD to request preparing more than one candidate target AP MLDs in an SMD during the roaming preparation phase? </a:t>
            </a:r>
          </a:p>
          <a:p>
            <a:pPr marL="685800" lvl="1">
              <a:buFont typeface="Arial" panose="020B0604020202020204" pitchFamily="34" charset="0"/>
              <a:buChar char="•"/>
            </a:pPr>
            <a:r>
              <a:rPr lang="en-US" sz="1200" b="0" dirty="0"/>
              <a:t>Preparation with multiple AP MLDs is performed using a separate roaming preparation request for each AP MLD</a:t>
            </a:r>
          </a:p>
          <a:p>
            <a:pPr marL="685800"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 </a:t>
            </a:r>
          </a:p>
          <a:p>
            <a:pPr marL="1085850" lvl="2">
              <a:buFont typeface="Arial" panose="020B0604020202020204" pitchFamily="34" charset="0"/>
              <a:buChar char="•"/>
            </a:pPr>
            <a:r>
              <a:rPr lang="en-US" sz="1200" b="0" dirty="0"/>
              <a:t>Retries with other target AP MLDs are permitted for roaming execution</a:t>
            </a:r>
          </a:p>
          <a:p>
            <a:pPr marL="685800" lvl="1">
              <a:buFont typeface="Arial" panose="020B0604020202020204" pitchFamily="34" charset="0"/>
              <a:buChar char="•"/>
            </a:pPr>
            <a:r>
              <a:rPr lang="en-US" sz="1200" b="0" dirty="0"/>
              <a:t>TBD on policy indication from the AP on multiple target AP MLDs preparation</a:t>
            </a:r>
          </a:p>
        </p:txBody>
      </p:sp>
      <p:sp>
        <p:nvSpPr>
          <p:cNvPr id="4" name="Slide Number Placeholder 3">
            <a:extLst>
              <a:ext uri="{FF2B5EF4-FFF2-40B4-BE49-F238E27FC236}">
                <a16:creationId xmlns:a16="http://schemas.microsoft.com/office/drawing/2014/main" id="{34D73477-FF88-9F82-11C6-A93845CB1EFB}"/>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64F85A1E-ACED-32E4-90DA-B74F3C7C44C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474CFFD-0CB2-D3BB-3148-304DFC7A1B3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814258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0D264-1742-01BA-54DE-9FB78E071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D09C72-4397-52BC-F59F-FFF46BB3A66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8398A01A-59C6-A393-9802-BC6DE079B94E}"/>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SP2: Binita Gupta, Roaming: </a:t>
            </a:r>
            <a:r>
              <a:rPr lang="en-US" sz="1400" b="1" kern="100" dirty="0">
                <a:solidFill>
                  <a:schemeClr val="tx1"/>
                </a:solidFill>
                <a:latin typeface="Times New Roman" panose="02020603050405020304" pitchFamily="18" charset="0"/>
                <a:cs typeface="Times New Roman" panose="02020603050405020304" pitchFamily="18" charset="0"/>
              </a:rPr>
              <a:t>24/656</a:t>
            </a:r>
            <a:r>
              <a:rPr lang="en-US" sz="1400" b="1" kern="100" dirty="0">
                <a:latin typeface="Times New Roman" panose="02020603050405020304" pitchFamily="18" charset="0"/>
                <a:cs typeface="Times New Roman" panose="02020603050405020304" pitchFamily="18" charset="0"/>
              </a:rPr>
              <a:t> – Result:</a:t>
            </a:r>
          </a:p>
          <a:p>
            <a:pPr marL="285750" indent="-285750">
              <a:buFont typeface="Arial" panose="020B0604020202020204" pitchFamily="34" charset="0"/>
              <a:buChar char="•"/>
            </a:pPr>
            <a:r>
              <a:rPr lang="en-US" sz="1400" b="0" dirty="0"/>
              <a:t>Do you agree to define an SMD element, that provides identification for the SMD and SMD level capabilities for a seamless mobility domain? </a:t>
            </a:r>
          </a:p>
          <a:p>
            <a:pPr marL="685800" lvl="1">
              <a:buFont typeface="Arial" panose="020B0604020202020204" pitchFamily="34" charset="0"/>
              <a:buChar char="•"/>
            </a:pPr>
            <a:r>
              <a:rPr lang="en-US" sz="1200" b="0" dirty="0"/>
              <a:t>The SMD element is advertised in Probe Response frames</a:t>
            </a:r>
          </a:p>
          <a:p>
            <a:pPr marL="685800" lvl="1">
              <a:buFont typeface="Arial" panose="020B0604020202020204" pitchFamily="34" charset="0"/>
              <a:buChar char="•"/>
            </a:pPr>
            <a:r>
              <a:rPr lang="en-US" sz="1200" b="0" dirty="0"/>
              <a:t>The SMD element is included in Authentication frame when performing authentication with an SMD</a:t>
            </a:r>
          </a:p>
          <a:p>
            <a:pPr marL="685800" lvl="1">
              <a:buFont typeface="Arial" panose="020B0604020202020204" pitchFamily="34" charset="0"/>
              <a:buChar char="•"/>
            </a:pPr>
            <a:r>
              <a:rPr lang="en-US" sz="1200" b="0" dirty="0"/>
              <a:t>The SMD element is included in (Re)Association Request &amp; Response frames when performing initial association with the SMD-ME</a:t>
            </a:r>
          </a:p>
          <a:p>
            <a:pPr marL="0" indent="0"/>
            <a:r>
              <a:rPr lang="en-US" sz="1400" b="1" kern="100" dirty="0">
                <a:latin typeface="Times New Roman" panose="02020603050405020304" pitchFamily="18" charset="0"/>
                <a:cs typeface="Times New Roman" panose="02020603050405020304" pitchFamily="18" charset="0"/>
              </a:rPr>
              <a:t>SP3: Binita Gupta, Roaming: </a:t>
            </a:r>
            <a:r>
              <a:rPr lang="en-US" sz="1400" b="1" kern="100" dirty="0">
                <a:solidFill>
                  <a:schemeClr val="tx1"/>
                </a:solidFill>
                <a:latin typeface="Times New Roman" panose="02020603050405020304" pitchFamily="18" charset="0"/>
                <a:cs typeface="Times New Roman" panose="02020603050405020304" pitchFamily="18" charset="0"/>
              </a:rPr>
              <a:t>24/656</a:t>
            </a:r>
            <a:r>
              <a:rPr lang="en-US" sz="1400" b="1" kern="100" dirty="0">
                <a:latin typeface="Times New Roman" panose="02020603050405020304" pitchFamily="18" charset="0"/>
                <a:cs typeface="Times New Roman" panose="02020603050405020304" pitchFamily="18" charset="0"/>
              </a:rPr>
              <a:t> – Result:</a:t>
            </a:r>
          </a:p>
          <a:p>
            <a:pPr marL="285750">
              <a:buFont typeface="Arial" panose="020B0604020202020204" pitchFamily="34" charset="0"/>
              <a:buChar char="•"/>
            </a:pPr>
            <a:r>
              <a:rPr lang="en-US" sz="1400" b="0" dirty="0"/>
              <a:t>Do you agree to enhance Neighbor Report element to provide SMD related information</a:t>
            </a:r>
          </a:p>
          <a:p>
            <a:pPr marL="685800" lvl="1">
              <a:buFont typeface="Arial" panose="020B0604020202020204" pitchFamily="34" charset="0"/>
              <a:buChar char="•"/>
            </a:pPr>
            <a:r>
              <a:rPr lang="en-US" sz="1200" b="0" dirty="0"/>
              <a:t>Add a ‘Same SMD’ indication in the BSSID Information in the NR element, to signal whether the reported neighboring AP is part of the same SMD as the reporting AP</a:t>
            </a:r>
          </a:p>
          <a:p>
            <a:pPr marL="685800" lvl="1">
              <a:buFont typeface="Arial" panose="020B0604020202020204" pitchFamily="34" charset="0"/>
              <a:buChar char="•"/>
            </a:pPr>
            <a:r>
              <a:rPr lang="en-US" sz="1200" b="0" dirty="0"/>
              <a:t>·       Allow including the SMD element as a subelement in the Optional Subelements of the Neighbor Report element, when reported neighboring AP is not part of the same SMD</a:t>
            </a:r>
          </a:p>
          <a:p>
            <a:pPr marL="400050" lvl="1" indent="0"/>
            <a:endParaRPr lang="en-US" sz="1000" b="0" dirty="0"/>
          </a:p>
        </p:txBody>
      </p:sp>
      <p:sp>
        <p:nvSpPr>
          <p:cNvPr id="4" name="Slide Number Placeholder 3">
            <a:extLst>
              <a:ext uri="{FF2B5EF4-FFF2-40B4-BE49-F238E27FC236}">
                <a16:creationId xmlns:a16="http://schemas.microsoft.com/office/drawing/2014/main" id="{44D7E6F6-BC3E-0F40-ABDF-9D56F3DE55AF}"/>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6AF171B6-A0C1-EFA4-657B-A7387FB6A66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7D8EBD0-94BC-8DE7-8CBA-8E9A588BB1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2763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67F2A-7FAB-3193-004C-183565FCB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94CE2A-2F50-1A7C-03E0-23CC2501FBC5}"/>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C941429-7C90-BB71-5695-FD82758AFE4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PDTs/CRs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A915CEF3-318E-6698-7F3F-BCA7E63BEF2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FEB2C18A-6E51-45AC-304C-EC3C9860A87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F74528A-A939-F7D6-206D-FC7583CAC7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1577178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CA254-4231-9644-9E66-FA6F96B85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980B9-0029-04D6-9785-D8461976FBE0}"/>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BB8F092-EF69-FC00-C15D-6888C162BA1B}"/>
              </a:ext>
            </a:extLst>
          </p:cNvPr>
          <p:cNvSpPr>
            <a:spLocks noGrp="1"/>
          </p:cNvSpPr>
          <p:nvPr>
            <p:ph idx="1"/>
          </p:nvPr>
        </p:nvSpPr>
        <p:spPr>
          <a:xfrm>
            <a:off x="685800" y="1981200"/>
            <a:ext cx="7770813" cy="485775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0">
              <a:buFont typeface="Arial" panose="020B0604020202020204" pitchFamily="34" charset="0"/>
              <a:buChar char="•"/>
            </a:pPr>
            <a:r>
              <a:rPr lang="en-GB" sz="1200" dirty="0"/>
              <a:t>Submissions – Miscellaneous + Power Save + Security + SCS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24/1880</a:t>
            </a:r>
            <a:r>
              <a:rPr lang="en-GB" sz="1100" dirty="0"/>
              <a:t> </a:t>
            </a:r>
            <a:r>
              <a:rPr lang="en-GB" sz="1100" b="0" i="0" u="none" strike="noStrike" kern="1200" dirty="0">
                <a:solidFill>
                  <a:srgbClr val="000000"/>
                </a:solidFill>
                <a:effectLst/>
                <a:ea typeface="MS Gothic" panose="020B0609070205080204" pitchFamily="49" charset="-128"/>
              </a:rPr>
              <a:t>Solutions for Beacon Bloating</a:t>
            </a:r>
            <a:r>
              <a:rPr lang="en-GB" sz="1100" dirty="0"/>
              <a:t> 								</a:t>
            </a:r>
            <a:r>
              <a:rPr lang="en-GB" sz="1100" b="0" i="0" u="none" strike="noStrike" kern="1200" dirty="0">
                <a:solidFill>
                  <a:srgbClr val="222222"/>
                </a:solidFill>
                <a:effectLst/>
                <a:ea typeface="MS Gothic" panose="020B0609070205080204" pitchFamily="49" charset="-128"/>
              </a:rPr>
              <a:t>Reza Hedayat</a:t>
            </a:r>
            <a:r>
              <a:rPr lang="en-GB"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24/1888</a:t>
            </a:r>
            <a:r>
              <a:rPr lang="en-US" sz="1100" dirty="0"/>
              <a:t> </a:t>
            </a:r>
            <a:r>
              <a:rPr lang="en-US" sz="1100" b="0" i="0" u="none" strike="noStrike" kern="1200" dirty="0">
                <a:solidFill>
                  <a:srgbClr val="000000"/>
                </a:solidFill>
                <a:effectLst/>
                <a:ea typeface="MS Gothic" panose="020B0609070205080204" pitchFamily="49" charset="-128"/>
              </a:rPr>
              <a:t>Light beacon consideration</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24/1892</a:t>
            </a:r>
            <a:r>
              <a:rPr lang="en-US" sz="1100" dirty="0"/>
              <a:t> </a:t>
            </a:r>
            <a:r>
              <a:rPr lang="en-US" sz="1100" b="0" i="0" u="none" strike="noStrike" kern="1200" dirty="0">
                <a:solidFill>
                  <a:srgbClr val="000000"/>
                </a:solidFill>
                <a:effectLst/>
                <a:ea typeface="MS Gothic" panose="020B0609070205080204" pitchFamily="49" charset="-128"/>
              </a:rPr>
              <a:t>Low capability mode follow up</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24/2050</a:t>
            </a:r>
            <a:r>
              <a:rPr lang="en-US" sz="1100" dirty="0"/>
              <a:t> </a:t>
            </a:r>
            <a:r>
              <a:rPr lang="en-US" sz="1100" b="0" i="0" u="none" strike="noStrike" kern="1200" dirty="0">
                <a:solidFill>
                  <a:srgbClr val="000000"/>
                </a:solidFill>
                <a:effectLst/>
                <a:ea typeface="MS Gothic" panose="020B0609070205080204" pitchFamily="49" charset="-128"/>
              </a:rPr>
              <a:t>UHR </a:t>
            </a:r>
            <a:r>
              <a:rPr lang="en-US" sz="1100" b="0" i="0" u="none" strike="noStrike" kern="1200" dirty="0" err="1">
                <a:solidFill>
                  <a:srgbClr val="000000"/>
                </a:solidFill>
                <a:effectLst/>
                <a:ea typeface="MS Gothic" panose="020B0609070205080204" pitchFamily="49" charset="-128"/>
              </a:rPr>
              <a:t>TxOP</a:t>
            </a:r>
            <a:r>
              <a:rPr lang="en-US" sz="1100" b="0" i="0" u="none" strike="noStrike" kern="1200" dirty="0">
                <a:solidFill>
                  <a:srgbClr val="000000"/>
                </a:solidFill>
                <a:effectLst/>
                <a:ea typeface="MS Gothic" panose="020B0609070205080204" pitchFamily="49" charset="-128"/>
              </a:rPr>
              <a:t> Power Save for the STA low power</a:t>
            </a:r>
            <a:r>
              <a:rPr lang="en-US" sz="1100" dirty="0"/>
              <a:t> 						</a:t>
            </a:r>
            <a:r>
              <a:rPr lang="en-US" sz="1100" b="0" i="0" u="none" strike="noStrike" kern="1200" dirty="0" err="1">
                <a:solidFill>
                  <a:srgbClr val="000000"/>
                </a:solidFill>
                <a:effectLst/>
                <a:ea typeface="MS Gothic" panose="020B0609070205080204" pitchFamily="49" charset="-128"/>
              </a:rPr>
              <a:t>Yanchao</a:t>
            </a:r>
            <a:r>
              <a:rPr lang="en-US" sz="1100" b="0" i="0" u="none" strike="noStrike" kern="1200" dirty="0">
                <a:solidFill>
                  <a:srgbClr val="000000"/>
                </a:solidFill>
                <a:effectLst/>
                <a:ea typeface="MS Gothic" panose="020B0609070205080204" pitchFamily="49" charset="-128"/>
              </a:rPr>
              <a:t> Xu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5"/>
              </a:rPr>
              <a:t>24/2051</a:t>
            </a:r>
            <a:r>
              <a:rPr lang="en-US" sz="1100" dirty="0"/>
              <a:t> </a:t>
            </a:r>
            <a:r>
              <a:rPr lang="en-US" sz="1100" b="0" i="0" u="none" strike="noStrike" kern="1200" dirty="0">
                <a:solidFill>
                  <a:srgbClr val="000000"/>
                </a:solidFill>
                <a:effectLst/>
                <a:ea typeface="MS Gothic" panose="020B0609070205080204" pitchFamily="49" charset="-128"/>
              </a:rPr>
              <a:t>Negotiable AMPDU operations for the STA power save</a:t>
            </a:r>
            <a:r>
              <a:rPr lang="en-US" sz="1100" dirty="0"/>
              <a:t> 					</a:t>
            </a:r>
            <a:r>
              <a:rPr lang="en-US" sz="1100" b="0" i="0" u="none" strike="noStrike" kern="1200" dirty="0" err="1">
                <a:solidFill>
                  <a:srgbClr val="000000"/>
                </a:solidFill>
                <a:effectLst/>
                <a:ea typeface="MS Gothic" panose="020B0609070205080204" pitchFamily="49" charset="-128"/>
              </a:rPr>
              <a:t>Yanchao</a:t>
            </a:r>
            <a:r>
              <a:rPr lang="en-US" sz="1100" b="0" i="0" u="none" strike="noStrike" kern="1200" dirty="0">
                <a:solidFill>
                  <a:srgbClr val="000000"/>
                </a:solidFill>
                <a:effectLst/>
                <a:ea typeface="MS Gothic" panose="020B0609070205080204" pitchFamily="49" charset="-128"/>
              </a:rPr>
              <a:t> Xu</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24/2080</a:t>
            </a:r>
            <a:r>
              <a:rPr lang="en-US" sz="1100" dirty="0"/>
              <a:t> </a:t>
            </a:r>
            <a:r>
              <a:rPr lang="en-US" sz="1100" b="0" i="0" u="none" strike="noStrike" kern="1200" dirty="0">
                <a:solidFill>
                  <a:srgbClr val="000000"/>
                </a:solidFill>
                <a:effectLst/>
                <a:ea typeface="MS Gothic" panose="020B0609070205080204" pitchFamily="49" charset="-128"/>
              </a:rPr>
              <a:t>High-Capability Protection in DPS Follow Up </a:t>
            </a:r>
            <a:r>
              <a:rPr lang="en-US" sz="1100" dirty="0"/>
              <a:t> 						</a:t>
            </a:r>
            <a:r>
              <a:rPr lang="en-US" sz="1100" b="0" i="0" u="none" strike="noStrike" kern="1200" dirty="0">
                <a:solidFill>
                  <a:srgbClr val="000000"/>
                </a:solidFill>
                <a:effectLst/>
                <a:ea typeface="MS Gothic" panose="020B0609070205080204" pitchFamily="49" charset="-128"/>
              </a:rPr>
              <a:t>Maolin Zhang</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25/0121</a:t>
            </a:r>
            <a:r>
              <a:rPr lang="en-US" sz="1100" dirty="0"/>
              <a:t> </a:t>
            </a:r>
            <a:r>
              <a:rPr lang="en-US" sz="1100" b="0" i="0" u="none" strike="noStrike" kern="1200" dirty="0">
                <a:solidFill>
                  <a:srgbClr val="000000"/>
                </a:solidFill>
                <a:effectLst/>
                <a:ea typeface="MS Gothic" panose="020B0609070205080204" pitchFamily="49" charset="-128"/>
              </a:rPr>
              <a:t>Further Considerations on Client Power Save</a:t>
            </a:r>
            <a:r>
              <a:rPr lang="en-US" sz="1100" dirty="0"/>
              <a:t> 						</a:t>
            </a:r>
            <a:r>
              <a:rPr lang="en-US" sz="1100" b="0" i="0" u="none" strike="noStrike" kern="1200" dirty="0">
                <a:solidFill>
                  <a:srgbClr val="000000"/>
                </a:solidFill>
                <a:effectLst/>
                <a:ea typeface="MS Gothic" panose="020B0609070205080204" pitchFamily="49" charset="-128"/>
              </a:rPr>
              <a:t>Liuming Lu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7"/>
              </a:rPr>
              <a:t>24/1897</a:t>
            </a:r>
            <a:r>
              <a:rPr lang="en-US" sz="1100" dirty="0"/>
              <a:t> </a:t>
            </a:r>
            <a:r>
              <a:rPr lang="en-US" sz="1100" b="0" i="0" u="none" strike="noStrike" kern="1200" dirty="0">
                <a:solidFill>
                  <a:srgbClr val="000000"/>
                </a:solidFill>
                <a:effectLst/>
                <a:ea typeface="MS Gothic" panose="020B0609070205080204" pitchFamily="49" charset="-128"/>
              </a:rPr>
              <a:t>Control frame protection keys</a:t>
            </a:r>
            <a:r>
              <a:rPr lang="en-US" sz="1100" dirty="0"/>
              <a:t> 								</a:t>
            </a:r>
            <a:r>
              <a:rPr lang="en-US" sz="1100" b="0" i="0" u="none" strike="noStrike" kern="1200" dirty="0">
                <a:solidFill>
                  <a:srgbClr val="000000"/>
                </a:solidFill>
                <a:effectLst/>
                <a:ea typeface="MS Gothic" panose="020B0609070205080204" pitchFamily="49" charset="-128"/>
              </a:rPr>
              <a:t>Thomas Derham</a:t>
            </a:r>
          </a:p>
          <a:p>
            <a:pPr lvl="1">
              <a:buFont typeface="Arial" panose="020B0604020202020204" pitchFamily="34" charset="0"/>
              <a:buChar char="•"/>
            </a:pPr>
            <a:r>
              <a:rPr lang="en-US" sz="1100" dirty="0">
                <a:hlinkClick r:id="rId8"/>
              </a:rPr>
              <a:t>24/1907</a:t>
            </a:r>
            <a:r>
              <a:rPr lang="en-US" sz="1100" dirty="0"/>
              <a:t> Trigger Frame Protection Signaling							Po-Kai Huang</a:t>
            </a:r>
          </a:p>
          <a:p>
            <a:pPr lvl="1">
              <a:buFont typeface="Arial" panose="020B0604020202020204" pitchFamily="34" charset="0"/>
              <a:buChar char="•"/>
            </a:pPr>
            <a:r>
              <a:rPr lang="en-US" sz="1100" dirty="0">
                <a:hlinkClick r:id="rId9"/>
              </a:rPr>
              <a:t>24/1990</a:t>
            </a:r>
            <a:r>
              <a:rPr lang="en-US" sz="1100" dirty="0"/>
              <a:t> On Protected Trigger Frame								Yanjun Sun </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10"/>
              </a:rPr>
              <a:t>24/1899</a:t>
            </a:r>
            <a:r>
              <a:rPr lang="en-GB" sz="1100" dirty="0"/>
              <a:t> </a:t>
            </a:r>
            <a:r>
              <a:rPr lang="en-GB" sz="1100" b="0" i="0" u="none" strike="noStrike" kern="1200" dirty="0">
                <a:solidFill>
                  <a:srgbClr val="000000"/>
                </a:solidFill>
                <a:effectLst/>
                <a:ea typeface="MS Gothic" panose="020B0609070205080204" pitchFamily="49" charset="-128"/>
              </a:rPr>
              <a:t>UHR SCS Enhancements </a:t>
            </a:r>
            <a:r>
              <a:rPr lang="en-GB" sz="1100" dirty="0"/>
              <a:t> 								</a:t>
            </a:r>
            <a:r>
              <a:rPr lang="en-GB" sz="1100" b="0" i="0" u="none" strike="noStrike" kern="1200" dirty="0">
                <a:solidFill>
                  <a:srgbClr val="000000"/>
                </a:solidFill>
                <a:effectLst/>
                <a:ea typeface="MS Gothic" panose="020B0609070205080204" pitchFamily="49" charset="-128"/>
              </a:rPr>
              <a:t>Abdel Karim Ajami</a:t>
            </a:r>
            <a:r>
              <a:rPr lang="en-GB" sz="1100" dirty="0"/>
              <a:t>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7B562668-04D9-E7E5-BBA3-739A566609D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2E59428-FF50-EB68-0A6C-66970CD9061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4DF8F-F968-F001-ECD8-F7FF4CBF73D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74060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70B8D-300A-0B60-9945-F6AC87BBB8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75AC08-D656-9782-CE4E-596D9800E777}"/>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17D78699-2709-9613-A4A1-2AB0321C10A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After the roaming preparation request/response exchange, there is an indicated timeout</a:t>
            </a:r>
          </a:p>
          <a:p>
            <a:pPr marL="1085850" lvl="2">
              <a:buFont typeface="Arial" panose="020B0604020202020204" pitchFamily="34" charset="0"/>
              <a:buChar char="•"/>
            </a:pPr>
            <a:r>
              <a:rPr lang="en-US" sz="1100" b="0" dirty="0"/>
              <a:t>If there is no successful transmission of the roaming execution request frame from the non-AP MLD within the indicated timeout, then the target AP MLD may delete all preparation information related to the non-AP MLD</a:t>
            </a:r>
            <a:endParaRPr lang="en-US" sz="1050" b="0" dirty="0"/>
          </a:p>
          <a:p>
            <a:pPr marL="1543050" lvl="3">
              <a:buFont typeface="Arial" panose="020B0604020202020204" pitchFamily="34" charset="0"/>
              <a:buChar char="•"/>
            </a:pPr>
            <a:r>
              <a:rPr lang="en-US" sz="1000" b="0" dirty="0"/>
              <a:t>NOTE - This includes security context, i.e., new derived TK if new TK is derived</a:t>
            </a:r>
          </a:p>
          <a:p>
            <a:pPr marL="1085850" lvl="2">
              <a:buFont typeface="Arial" panose="020B0604020202020204" pitchFamily="34" charset="0"/>
              <a:buChar char="•"/>
            </a:pPr>
            <a:r>
              <a:rPr lang="en-US" sz="11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marL="1085850" lvl="2">
              <a:buFont typeface="Arial" panose="020B0604020202020204" pitchFamily="34" charset="0"/>
              <a:buChar char="•"/>
            </a:pPr>
            <a:r>
              <a:rPr lang="en-US" sz="1100" b="0" dirty="0"/>
              <a:t>TBD on indication of the timeout</a:t>
            </a:r>
          </a:p>
          <a:p>
            <a:pPr marL="685800" lvl="1">
              <a:buFont typeface="Arial" panose="020B0604020202020204" pitchFamily="34" charset="0"/>
              <a:buChar char="•"/>
            </a:pPr>
            <a:r>
              <a:rPr lang="en-US" sz="1200" b="0" dirty="0"/>
              <a:t>After the latest roaming preparation request/response exchange, the setup links with the target AP MLD is not modified until after the roaming execution request/response exchange is finished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SP2: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There is only one target AP MLD indicated in the roaming preparation request frame from a non-AP MLD</a:t>
            </a:r>
          </a:p>
        </p:txBody>
      </p:sp>
      <p:sp>
        <p:nvSpPr>
          <p:cNvPr id="4" name="Slide Number Placeholder 3">
            <a:extLst>
              <a:ext uri="{FF2B5EF4-FFF2-40B4-BE49-F238E27FC236}">
                <a16:creationId xmlns:a16="http://schemas.microsoft.com/office/drawing/2014/main" id="{17ED8FD0-A998-4E2D-70BE-79CE6F9610E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3A11E3-06F6-17AD-93B2-C84AE24285B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7FE6A13-EA48-CD40-3015-694264B5E10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6570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05F1B-EE50-47A9-9E62-C7E27E1478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AC2F69-C247-BDB3-51A8-B61DF5D1EBD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D6BEB70F-B90D-81FF-95CA-5E7567CF617D}"/>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SP3: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a:t>
            </a:r>
          </a:p>
          <a:p>
            <a:pPr marL="685800" lvl="1">
              <a:buFont typeface="Arial" panose="020B0604020202020204" pitchFamily="34" charset="0"/>
              <a:buChar char="•"/>
            </a:pPr>
            <a:r>
              <a:rPr lang="en-US" sz="1200" b="0" dirty="0"/>
              <a:t>The roaming preparation request frame includes Listen Interval field of the non-AP MLD for the target AP MLD</a:t>
            </a:r>
          </a:p>
          <a:p>
            <a:pPr marL="685800" lvl="1">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marL="685800" lvl="1">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marL="685800" lvl="1">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that after the roaming execution request/response exchange with the current AP MLD, the TBD period to receive DL data from the current AP MLD ends after the indicated timeout in the roaming execution response?</a:t>
            </a:r>
            <a:endParaRPr lang="en-US" sz="1200" b="0" dirty="0"/>
          </a:p>
        </p:txBody>
      </p:sp>
      <p:sp>
        <p:nvSpPr>
          <p:cNvPr id="4" name="Slide Number Placeholder 3">
            <a:extLst>
              <a:ext uri="{FF2B5EF4-FFF2-40B4-BE49-F238E27FC236}">
                <a16:creationId xmlns:a16="http://schemas.microsoft.com/office/drawing/2014/main" id="{D8C4C4E2-6B2A-DCE1-4FFF-77ABDC275DCC}"/>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090FE90-96FA-73AA-1625-E652F7488C7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45ABEB0-DBED-8437-2E4C-6E7B946B136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61032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EF095-12E1-7B46-970F-7601F1146B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46D2-264F-42FB-318F-3D32C5B42DB1}"/>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7F12639-D956-C40B-1110-DA950395563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SP5: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to enable the following contexts to be transferred to target AP MLD to preserve the data exchange context for the non-AP MLD?</a:t>
            </a:r>
          </a:p>
          <a:p>
            <a:pPr marL="685800" lvl="1">
              <a:buFont typeface="Arial" panose="020B0604020202020204" pitchFamily="34" charset="0"/>
              <a:buChar char="•"/>
            </a:pPr>
            <a:r>
              <a:rPr lang="en-US" sz="1200" b="0" dirty="0"/>
              <a:t>Block Ack Parameters and Block Ack Timeout Value indicated by the non-AP MLD for existing BA agreement of a TID</a:t>
            </a:r>
          </a:p>
          <a:p>
            <a:pPr marL="685800" lvl="1">
              <a:buFont typeface="Arial" panose="020B0604020202020204" pitchFamily="34" charset="0"/>
              <a:buChar char="•"/>
            </a:pPr>
            <a:r>
              <a:rPr lang="en-US" sz="1200" b="0" dirty="0"/>
              <a:t>Next SN to be assigned for DL individually addressed data frame of each TID</a:t>
            </a:r>
          </a:p>
          <a:p>
            <a:pPr marL="685800" lvl="1">
              <a:buFont typeface="Arial" panose="020B0604020202020204" pitchFamily="34" charset="0"/>
              <a:buChar char="•"/>
            </a:pPr>
            <a:r>
              <a:rPr lang="en-US" sz="1200" b="0" dirty="0"/>
              <a:t>Latest duplicate receiver cache for TID without BA agreement</a:t>
            </a:r>
          </a:p>
          <a:p>
            <a:pPr marL="685800" lvl="1">
              <a:buFont typeface="Arial" panose="020B0604020202020204" pitchFamily="34" charset="0"/>
              <a:buChar char="•"/>
            </a:pPr>
            <a:r>
              <a:rPr lang="en-US" sz="1200" b="0" dirty="0"/>
              <a:t>latest SN that has been pass up for TID with UL BA agreement</a:t>
            </a:r>
          </a:p>
          <a:p>
            <a:pPr marL="685800" lvl="1">
              <a:buFont typeface="Arial" panose="020B0604020202020204" pitchFamily="34" charset="0"/>
              <a:buChar char="•"/>
            </a:pPr>
            <a:r>
              <a:rPr lang="en-US" sz="1200" b="0" dirty="0"/>
              <a:t>Starting PN to be assigned for DL individually addressed frame by the target AP MLD</a:t>
            </a:r>
          </a:p>
          <a:p>
            <a:pPr marL="685800" lvl="1">
              <a:buFont typeface="Arial" panose="020B0604020202020204" pitchFamily="34" charset="0"/>
              <a:buChar char="•"/>
            </a:pPr>
            <a:r>
              <a:rPr lang="en-US" sz="1200" b="0" dirty="0"/>
              <a:t>Initial value to be used by each replay counter of the target AP MLD for UL individually addressed frame</a:t>
            </a:r>
          </a:p>
          <a:p>
            <a:pPr marL="685800" lvl="1">
              <a:buFont typeface="Arial" panose="020B0604020202020204" pitchFamily="34" charset="0"/>
              <a:buChar char="•"/>
            </a:pPr>
            <a:r>
              <a:rPr lang="en-US" sz="1200" b="0" dirty="0" err="1"/>
              <a:t>WinStartO</a:t>
            </a:r>
            <a:r>
              <a:rPr lang="en-US" sz="1200" b="0" dirty="0"/>
              <a:t> of an existing DL BA agreement so that the target AP MLD does not exceed reordering buffer window of the non-AP MLD</a:t>
            </a:r>
          </a:p>
          <a:p>
            <a:pPr marL="685800" lvl="1">
              <a:buFont typeface="Arial" panose="020B0604020202020204" pitchFamily="34" charset="0"/>
              <a:buChar char="•"/>
            </a:pPr>
            <a:r>
              <a:rPr lang="en-US" sz="1200" b="0" dirty="0"/>
              <a:t>TBD for other contexts</a:t>
            </a:r>
            <a:endParaRPr lang="en-US" sz="1050" b="0" dirty="0"/>
          </a:p>
        </p:txBody>
      </p:sp>
      <p:sp>
        <p:nvSpPr>
          <p:cNvPr id="4" name="Slide Number Placeholder 3">
            <a:extLst>
              <a:ext uri="{FF2B5EF4-FFF2-40B4-BE49-F238E27FC236}">
                <a16:creationId xmlns:a16="http://schemas.microsoft.com/office/drawing/2014/main" id="{84AF10D0-6DB5-79AF-7E52-33C6F72A407E}"/>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C2783B87-00F9-49DC-EF32-CC51243938C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424768B-B332-DD4F-5B35-D5BE8D7061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03836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US" sz="1100" b="0" dirty="0">
                <a:hlinkClick r:id="rId2"/>
              </a:rPr>
              <a:t>25/0414</a:t>
            </a:r>
            <a:r>
              <a:rPr lang="en-US" sz="1100" b="0" dirty="0"/>
              <a:t> PDT-Joint-NDP-Announcement frame format 					Juan Fang 	[SP]</a:t>
            </a:r>
          </a:p>
          <a:p>
            <a:pPr lvl="1">
              <a:buFont typeface="Arial" panose="020B0604020202020204" pitchFamily="34" charset="0"/>
              <a:buChar char="•"/>
            </a:pPr>
            <a:r>
              <a:rPr lang="en-US" sz="1100" b="0" dirty="0">
                <a:hlinkClick r:id="rId3"/>
              </a:rPr>
              <a:t>24/2060</a:t>
            </a:r>
            <a:r>
              <a:rPr lang="en-US" sz="1100" b="0" dirty="0"/>
              <a:t> CSR/COBF Protocol Design								Kosuke Aio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4"/>
              </a:rPr>
              <a:t>25/0413</a:t>
            </a:r>
            <a:r>
              <a:rPr lang="en-US" sz="1100" b="0" i="0" u="none" strike="noStrike" kern="1200" dirty="0">
                <a:solidFill>
                  <a:srgbClr val="FF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EMLSR-support-during-CBF 								Dibakar Das</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25/0162</a:t>
            </a:r>
            <a:r>
              <a:rPr lang="en-US" sz="1100" dirty="0"/>
              <a:t> </a:t>
            </a:r>
            <a:r>
              <a:rPr lang="en-US" sz="1100" b="0" i="0" u="none" strike="noStrike" kern="1200" dirty="0">
                <a:solidFill>
                  <a:srgbClr val="000000"/>
                </a:solidFill>
                <a:effectLst/>
                <a:ea typeface="MS Gothic" panose="020B0609070205080204" pitchFamily="49" charset="-128"/>
              </a:rPr>
              <a:t>RU indication to reduce scheduling complexity</a:t>
            </a:r>
            <a:r>
              <a:rPr lang="en-US" sz="1100" dirty="0"/>
              <a:t> </a:t>
            </a:r>
            <a:r>
              <a:rPr lang="en-US" sz="1100" b="0" i="0" u="none" strike="noStrike" kern="1200" dirty="0">
                <a:solidFill>
                  <a:srgbClr val="000000"/>
                </a:solidFill>
                <a:effectLst/>
                <a:ea typeface="MS Gothic" panose="020B0609070205080204" pitchFamily="49" charset="-128"/>
              </a:rPr>
              <a:t> 					</a:t>
            </a:r>
            <a:r>
              <a:rPr lang="en-US" sz="1100" b="0" i="0" u="none" strike="noStrike" kern="1200" dirty="0" err="1">
                <a:solidFill>
                  <a:srgbClr val="000000"/>
                </a:solidFill>
                <a:effectLst/>
                <a:ea typeface="MS Gothic" panose="020B0609070205080204" pitchFamily="49" charset="-128"/>
              </a:rPr>
              <a:t>Jiyang</a:t>
            </a:r>
            <a:r>
              <a:rPr lang="en-US" sz="1100" b="0" i="0" u="none" strike="noStrike" kern="1200" dirty="0">
                <a:solidFill>
                  <a:srgbClr val="000000"/>
                </a:solidFill>
                <a:effectLst/>
                <a:ea typeface="MS Gothic" panose="020B0609070205080204" pitchFamily="49" charset="-128"/>
              </a:rPr>
              <a:t> Bai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25/0195</a:t>
            </a:r>
            <a:r>
              <a:rPr lang="en-US" sz="1100" dirty="0"/>
              <a:t> </a:t>
            </a:r>
            <a:r>
              <a:rPr lang="en-US" sz="1100" b="0" i="0" u="none" strike="noStrike" kern="1200" dirty="0">
                <a:solidFill>
                  <a:srgbClr val="000000"/>
                </a:solidFill>
                <a:effectLst/>
                <a:ea typeface="MS Gothic" panose="020B0609070205080204" pitchFamily="49" charset="-128"/>
              </a:rPr>
              <a:t>High priority channel access-follow up</a:t>
            </a:r>
            <a:r>
              <a:rPr lang="en-US" sz="1100" dirty="0"/>
              <a:t> 						</a:t>
            </a:r>
            <a:r>
              <a:rPr lang="en-US" sz="1100" b="0" i="0" u="none" strike="noStrike" kern="1200" dirty="0">
                <a:solidFill>
                  <a:srgbClr val="000000"/>
                </a:solidFill>
                <a:effectLst/>
                <a:ea typeface="MS Gothic" panose="020B0609070205080204" pitchFamily="49" charset="-128"/>
              </a:rPr>
              <a:t>Xiangxin Gu</a:t>
            </a:r>
            <a:r>
              <a:rPr lang="en-US" sz="1100" dirty="0"/>
              <a:t> </a:t>
            </a:r>
          </a:p>
          <a:p>
            <a:pPr lvl="1">
              <a:buFont typeface="Arial" panose="020B0604020202020204" pitchFamily="34" charset="0"/>
              <a:buChar char="•"/>
            </a:pPr>
            <a:r>
              <a:rPr lang="en-US" sz="1100" b="0" i="0" u="none" strike="noStrike" dirty="0">
                <a:solidFill>
                  <a:srgbClr val="FF0000"/>
                </a:solidFill>
                <a:effectLst/>
                <a:hlinkClick r:id="rId7"/>
              </a:rPr>
              <a:t>25/0375</a:t>
            </a:r>
            <a:r>
              <a:rPr lang="en-US" sz="1100" dirty="0"/>
              <a:t> </a:t>
            </a:r>
            <a:r>
              <a:rPr lang="en-US" sz="1100" b="0" i="0" u="none" strike="noStrike" dirty="0">
                <a:solidFill>
                  <a:srgbClr val="000000"/>
                </a:solidFill>
                <a:effectLst/>
              </a:rPr>
              <a:t>TXVECTOR Parameters for Multi-AP Coordination</a:t>
            </a:r>
            <a:r>
              <a:rPr lang="en-US" sz="1100" dirty="0"/>
              <a:t> 				</a:t>
            </a:r>
            <a:r>
              <a:rPr lang="en-US" sz="1100" b="0" i="0" u="none" strike="noStrike" dirty="0">
                <a:solidFill>
                  <a:srgbClr val="000000"/>
                </a:solidFill>
                <a:effectLst/>
              </a:rPr>
              <a:t>Leonardo Lanante</a:t>
            </a:r>
            <a:r>
              <a:rPr lang="en-US" sz="1100" dirty="0"/>
              <a:t> </a:t>
            </a:r>
          </a:p>
          <a:p>
            <a:pPr lvl="1">
              <a:buFont typeface="Arial" panose="020B0604020202020204" pitchFamily="34" charset="0"/>
              <a:buChar char="•"/>
            </a:pPr>
            <a:r>
              <a:rPr lang="en-US" sz="1100" b="0" i="0" u="none" strike="noStrike" dirty="0">
                <a:solidFill>
                  <a:srgbClr val="FF0000"/>
                </a:solidFill>
                <a:effectLst/>
              </a:rPr>
              <a:t>25/0379</a:t>
            </a:r>
            <a:r>
              <a:rPr lang="en-US" sz="1100" dirty="0"/>
              <a:t> </a:t>
            </a:r>
            <a:r>
              <a:rPr lang="en-US" sz="1100" b="0" i="0" u="none" strike="noStrike" dirty="0">
                <a:solidFill>
                  <a:srgbClr val="000000"/>
                </a:solidFill>
                <a:effectLst/>
              </a:rPr>
              <a:t>Considerations on UHR Sounding Operation</a:t>
            </a:r>
            <a:r>
              <a:rPr lang="en-US" sz="1100" dirty="0"/>
              <a:t> 					</a:t>
            </a:r>
            <a:r>
              <a:rPr lang="en-US" sz="1100" b="0" i="0" u="none" strike="noStrike" dirty="0">
                <a:solidFill>
                  <a:srgbClr val="000000"/>
                </a:solidFill>
                <a:effectLst/>
              </a:rPr>
              <a:t>Leonardo Lanante</a:t>
            </a:r>
            <a:r>
              <a:rPr lang="en-US" sz="1100" dirty="0"/>
              <a:t> </a:t>
            </a:r>
            <a:endParaRPr lang="en-GB" sz="1100" dirty="0"/>
          </a:p>
          <a:p>
            <a:pPr>
              <a:buFont typeface="Arial" panose="020B0604020202020204" pitchFamily="34" charset="0"/>
              <a:buChar char="•"/>
            </a:pPr>
            <a:r>
              <a:rPr lang="en-GB" sz="1400" dirty="0"/>
              <a:t>Motions</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CBBF5C-053F-F4DE-A711-179AA55D1B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52F3F7-DD8D-AC78-4539-39DE36E826D9}"/>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CD4C513-B3EF-DB4B-06C3-5D198EB5596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a:buFont typeface="Arial" panose="020B0604020202020204" pitchFamily="34" charset="0"/>
              <a:buChar char="•"/>
            </a:pPr>
            <a:r>
              <a:rPr lang="en-US" sz="1400" b="0" dirty="0"/>
              <a:t>Do you agree to include the following text to the 11bn SFD?</a:t>
            </a:r>
          </a:p>
          <a:p>
            <a:pPr lvl="1">
              <a:buFont typeface="Arial" panose="020B0604020202020204" pitchFamily="34" charset="0"/>
              <a:buChar char="•"/>
            </a:pPr>
            <a:r>
              <a:rPr lang="en-US" sz="1200" b="0" dirty="0"/>
              <a:t>UHR Co-BF sounding reuses EHT Compressed Beamforming/CQI report</a:t>
            </a:r>
            <a:endParaRPr lang="en-US" sz="1200" i="1" kern="100" dirty="0">
              <a:cs typeface="Times New Roman" panose="02020603050405020304" pitchFamily="18" charset="0"/>
            </a:endParaRPr>
          </a:p>
          <a:p>
            <a:pPr marL="457200" lvl="1" indent="0"/>
            <a:endParaRPr lang="en-US" sz="1400" b="1" kern="100" dirty="0">
              <a:latin typeface="Times New Roman" panose="02020603050405020304" pitchFamily="18" charset="0"/>
              <a:cs typeface="Times New Roman" panose="02020603050405020304" pitchFamily="18" charset="0"/>
            </a:endParaRPr>
          </a:p>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SP2: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indent="-285750">
              <a:buFont typeface="Arial" panose="020B0604020202020204" pitchFamily="34" charset="0"/>
              <a:buChar char="•"/>
            </a:pPr>
            <a:r>
              <a:rPr lang="en-US" sz="1400" b="0" dirty="0"/>
              <a:t> </a:t>
            </a:r>
            <a:r>
              <a:rPr lang="en-US" sz="1400" b="0" dirty="0">
                <a:effectLst/>
                <a:latin typeface="Times New Roman" panose="02020603050405020304" pitchFamily="18" charset="0"/>
                <a:ea typeface="Aptos" panose="020B0004020202020204" pitchFamily="34" charset="0"/>
              </a:rPr>
              <a:t>Do you agree to include the following text to the 11bn SFD?</a:t>
            </a:r>
            <a:endParaRPr lang="en-US" sz="1400" b="0" dirty="0">
              <a:latin typeface="Times New Roman" panose="02020603050405020304" pitchFamily="18" charset="0"/>
              <a:ea typeface="Aptos" panose="020B0004020202020204" pitchFamily="34" charset="0"/>
            </a:endParaRPr>
          </a:p>
          <a:p>
            <a:pPr marL="685800" lvl="1">
              <a:buFont typeface="Arial" panose="020B0604020202020204" pitchFamily="34" charset="0"/>
              <a:buChar char="•"/>
            </a:pPr>
            <a:r>
              <a:rPr lang="en-US" sz="1200" dirty="0">
                <a:effectLst/>
                <a:latin typeface="Times New Roman" panose="02020603050405020304" pitchFamily="18" charset="0"/>
                <a:ea typeface="Aptos" panose="020B0004020202020204" pitchFamily="34" charset="0"/>
              </a:rPr>
              <a:t>EHT Compressed Beamforming/CQI report containing UHR Co-BF sounding feedback shall be carried in EHT TB PPDU</a:t>
            </a:r>
          </a:p>
          <a:p>
            <a:pPr marL="685800" lvl="1">
              <a:buFont typeface="Arial" panose="020B0604020202020204" pitchFamily="34" charset="0"/>
              <a:buChar char="•"/>
            </a:pPr>
            <a:endParaRPr lang="en-US" sz="1200" dirty="0">
              <a:effectLst/>
              <a:latin typeface="Times New Roman" panose="02020603050405020304" pitchFamily="18" charset="0"/>
              <a:ea typeface="Aptos" panose="020B0004020202020204" pitchFamily="34" charset="0"/>
            </a:endParaRPr>
          </a:p>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SP3: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kern="100" dirty="0">
                <a:effectLst/>
                <a:ea typeface="Aptos" panose="020B0004020202020204" pitchFamily="34" charset="0"/>
                <a:cs typeface="Times New Roman" panose="02020603050405020304" pitchFamily="18" charset="0"/>
              </a:rPr>
              <a:t>UHR Co-BF sounding reuses the EHT sounding segmentation and retransmission rules.</a:t>
            </a:r>
          </a:p>
          <a:p>
            <a:pPr marL="685800" lvl="1">
              <a:buFont typeface="Arial" panose="020B0604020202020204" pitchFamily="34" charset="0"/>
              <a:buChar char="•"/>
            </a:pPr>
            <a:endParaRPr lang="en-US" sz="1200" kern="100" dirty="0">
              <a:ea typeface="Aptos" panose="020B0004020202020204" pitchFamily="34" charset="0"/>
              <a:cs typeface="Times New Roman" panose="02020603050405020304" pitchFamily="18" charset="0"/>
            </a:endParaRPr>
          </a:p>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UHR Co-BF sounding uses EHT MU full bandwidth feedback. </a:t>
            </a:r>
          </a:p>
          <a:p>
            <a:pPr marL="0" indent="0"/>
            <a:endParaRPr lang="en-US" sz="1200" b="0" dirty="0"/>
          </a:p>
        </p:txBody>
      </p:sp>
      <p:sp>
        <p:nvSpPr>
          <p:cNvPr id="4" name="Slide Number Placeholder 3">
            <a:extLst>
              <a:ext uri="{FF2B5EF4-FFF2-40B4-BE49-F238E27FC236}">
                <a16:creationId xmlns:a16="http://schemas.microsoft.com/office/drawing/2014/main" id="{8713F9D0-A716-E158-708E-4D3502088B21}"/>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2BBC15B-ABD1-D7D0-F6B3-590964EC8A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A020B0-5820-F712-665C-B5663B1133F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065871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E9178-4840-DBA8-24FC-C66BA205F4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76C41-6A8F-B442-247A-77D44F7AE562}"/>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74245C1D-3A12-8948-A079-F34F1A83CCC3}"/>
              </a:ext>
            </a:extLst>
          </p:cNvPr>
          <p:cNvSpPr>
            <a:spLocks noGrp="1"/>
          </p:cNvSpPr>
          <p:nvPr>
            <p:ph idx="1"/>
          </p:nvPr>
        </p:nvSpPr>
        <p:spPr>
          <a:xfrm>
            <a:off x="685800" y="1830388"/>
            <a:ext cx="7770813" cy="4645025"/>
          </a:xfrm>
        </p:spPr>
        <p:txBody>
          <a:bodyPr/>
          <a:lstStyle/>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SP5: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a:t>
            </a:r>
          </a:p>
          <a:p>
            <a:pPr>
              <a:buFont typeface="Arial" panose="020B0604020202020204" pitchFamily="34" charset="0"/>
              <a:buChar char="•"/>
            </a:pPr>
            <a:r>
              <a:rPr lang="en-US" sz="1200" b="0" dirty="0"/>
              <a:t>Do you agree the following?</a:t>
            </a:r>
          </a:p>
          <a:p>
            <a:pPr lvl="1">
              <a:buFont typeface="Arial" panose="020B0604020202020204" pitchFamily="34" charset="0"/>
              <a:buChar char="•"/>
            </a:pPr>
            <a:r>
              <a:rPr lang="en-US" sz="1100" b="0" dirty="0"/>
              <a:t>An ICF/ICR frame exchange may be used in the Co-BF sounding procedure to protect the TXOP of the responding AP</a:t>
            </a:r>
          </a:p>
          <a:p>
            <a:pPr lvl="2">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In single protection setting</a:t>
            </a:r>
          </a:p>
          <a:p>
            <a:pPr lvl="3">
              <a:buFont typeface="Arial" panose="020B0604020202020204" pitchFamily="34" charset="0"/>
              <a:buChar char="•"/>
            </a:pPr>
            <a:r>
              <a:rPr lang="en-US" sz="1050" kern="100" dirty="0">
                <a:latin typeface="Times New Roman" panose="02020603050405020304" pitchFamily="18" charset="0"/>
                <a:cs typeface="Times New Roman" panose="02020603050405020304" pitchFamily="18" charset="0"/>
              </a:rPr>
              <a:t>The duration in ICF is set to the estimated time, in microseconds, required to transmit the NDPA frame, plus one ICR frame, plus one NDP, plus applicable IFSs</a:t>
            </a:r>
          </a:p>
          <a:p>
            <a:pPr lvl="3">
              <a:buFont typeface="Arial" panose="020B0604020202020204" pitchFamily="34" charset="0"/>
              <a:buChar char="•"/>
            </a:pPr>
            <a:r>
              <a:rPr lang="en-US" sz="1050" kern="100" dirty="0">
                <a:latin typeface="Times New Roman" panose="02020603050405020304" pitchFamily="18" charset="0"/>
                <a:cs typeface="Times New Roman" panose="02020603050405020304" pitchFamily="18" charset="0"/>
              </a:rPr>
              <a:t>The duration in ICR is set to the estimated time required to transmit the NDPA frame, plus one SIFS, plus one NDP, plus an additional SIFS</a:t>
            </a:r>
          </a:p>
          <a:p>
            <a:pPr lvl="2">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Other protection mode and eMLSR STA support is TBD</a:t>
            </a: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SP6: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a:t>
            </a:r>
          </a:p>
          <a:p>
            <a:pPr marL="285750" indent="-285750">
              <a:buFont typeface="Arial" panose="020B0604020202020204" pitchFamily="34" charset="0"/>
              <a:buChar char="•"/>
            </a:pPr>
            <a:r>
              <a:rPr lang="en-US" sz="1200" b="0" dirty="0"/>
              <a:t> </a:t>
            </a:r>
            <a:r>
              <a:rPr lang="en-US" sz="1200" b="0" dirty="0">
                <a:effectLst/>
                <a:latin typeface="Times New Roman" panose="02020603050405020304" pitchFamily="18" charset="0"/>
                <a:ea typeface="Aptos" panose="020B0004020202020204" pitchFamily="34" charset="0"/>
              </a:rPr>
              <a:t>Do you agree the initiating AP may retransmit the NDPA frame at a PIFS after the end of the last NDPA frame transmission if the PHY-CCA state indicates IDLE during the </a:t>
            </a:r>
            <a:r>
              <a:rPr lang="en-US" sz="1200" b="0" dirty="0" err="1">
                <a:effectLst/>
                <a:latin typeface="Times New Roman" panose="02020603050405020304" pitchFamily="18" charset="0"/>
                <a:ea typeface="Aptos" panose="020B0004020202020204" pitchFamily="34" charset="0"/>
              </a:rPr>
              <a:t>CCAdel</a:t>
            </a:r>
            <a:r>
              <a:rPr lang="en-US" sz="1200" b="0" dirty="0">
                <a:effectLst/>
                <a:latin typeface="Times New Roman" panose="02020603050405020304" pitchFamily="18" charset="0"/>
                <a:ea typeface="Aptos" panose="020B0004020202020204" pitchFamily="34" charset="0"/>
              </a:rPr>
              <a:t> period preceding the </a:t>
            </a:r>
            <a:r>
              <a:rPr lang="en-US" sz="1200" b="0" dirty="0" err="1">
                <a:effectLst/>
                <a:latin typeface="Times New Roman" panose="02020603050405020304" pitchFamily="18" charset="0"/>
                <a:ea typeface="Aptos" panose="020B0004020202020204" pitchFamily="34" charset="0"/>
              </a:rPr>
              <a:t>TxPIFS</a:t>
            </a:r>
            <a:r>
              <a:rPr lang="en-US" sz="1200" b="0" dirty="0">
                <a:effectLst/>
                <a:latin typeface="Times New Roman" panose="02020603050405020304" pitchFamily="18" charset="0"/>
                <a:ea typeface="Aptos" panose="020B0004020202020204" pitchFamily="34" charset="0"/>
              </a:rPr>
              <a:t> slot boundary in Cross-BSS sequential sounding procedure?</a:t>
            </a:r>
            <a:endParaRPr lang="en-US" sz="1200" b="0" dirty="0">
              <a:latin typeface="Times New Roman" panose="02020603050405020304" pitchFamily="18" charset="0"/>
              <a:ea typeface="Aptos" panose="020B0004020202020204" pitchFamily="34" charset="0"/>
            </a:endParaRP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SP7: Jason Y. Guo,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CSR</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 Result:</a:t>
            </a:r>
          </a:p>
          <a:p>
            <a:pPr>
              <a:buFont typeface="Arial" panose="020B0604020202020204" pitchFamily="34" charset="0"/>
              <a:buChar char="•"/>
            </a:pPr>
            <a:r>
              <a:rPr lang="en-US" sz="1200" b="0" dirty="0"/>
              <a:t>Do you support to include in the 11bn SFD?</a:t>
            </a:r>
          </a:p>
          <a:p>
            <a:pPr lvl="1">
              <a:buFont typeface="Arial" panose="020B0604020202020204" pitchFamily="34" charset="0"/>
              <a:buChar char="•"/>
            </a:pPr>
            <a:r>
              <a:rPr lang="en-US" sz="1100" b="0" dirty="0"/>
              <a:t>In Coordinated Spatial Reuse, the following information shall be carried in the Trigger frame that initiates concurrent CSR transmissions: </a:t>
            </a:r>
          </a:p>
          <a:p>
            <a:pPr lvl="1">
              <a:buFont typeface="Arial" panose="020B0604020202020204" pitchFamily="34" charset="0"/>
              <a:buChar char="•"/>
            </a:pPr>
            <a:r>
              <a:rPr lang="en-US" sz="1100" b="0" dirty="0"/>
              <a:t>The transmit power limit of the shared AP </a:t>
            </a:r>
          </a:p>
          <a:p>
            <a:pPr lvl="2">
              <a:buFont typeface="Arial" panose="020B0604020202020204" pitchFamily="34" charset="0"/>
              <a:buChar char="•"/>
            </a:pPr>
            <a:r>
              <a:rPr lang="en-US" sz="900" b="0" dirty="0"/>
              <a:t>The shared AP Tx power limitation indicated by the sharing AP should not be lower than the minimum TX power indicated by the shared AP in its request.</a:t>
            </a:r>
          </a:p>
          <a:p>
            <a:pPr lvl="1">
              <a:buFont typeface="Arial" panose="020B0604020202020204" pitchFamily="34" charset="0"/>
              <a:buChar char="•"/>
            </a:pPr>
            <a:r>
              <a:rPr lang="en-US" sz="1100" b="0" dirty="0"/>
              <a:t>The transmit power of the sharing AP</a:t>
            </a:r>
          </a:p>
          <a:p>
            <a:pPr marL="285750">
              <a:buFont typeface="Arial" panose="020B0604020202020204" pitchFamily="34" charset="0"/>
              <a:buChar char="•"/>
            </a:pPr>
            <a:endParaRPr lang="en-US" sz="1400" dirty="0">
              <a:effectLst/>
              <a:latin typeface="Times New Roman" panose="02020603050405020304" pitchFamily="18" charset="0"/>
              <a:ea typeface="Aptos" panose="020B0004020202020204" pitchFamily="34" charset="0"/>
            </a:endParaRPr>
          </a:p>
        </p:txBody>
      </p:sp>
      <p:sp>
        <p:nvSpPr>
          <p:cNvPr id="4" name="Slide Number Placeholder 3">
            <a:extLst>
              <a:ext uri="{FF2B5EF4-FFF2-40B4-BE49-F238E27FC236}">
                <a16:creationId xmlns:a16="http://schemas.microsoft.com/office/drawing/2014/main" id="{F3395E36-6906-361C-2A5D-2C683D1ABA4A}"/>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9504F99-8A64-3E65-E3C6-3FE45234AC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F06676-56FC-1C8C-F738-85DFDBCA35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640749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266A6-6481-5DF1-502A-92D8505F4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7B8CA2-2F33-485B-2A21-1BBDC5A1805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9F268663-C813-C5AB-E0A4-538FE1068A16}"/>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SP8: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 to support STAs requiring ICF/ICR before data frame exchanges?</a:t>
            </a:r>
          </a:p>
          <a:p>
            <a:pPr lvl="1">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frame sequence consists of:</a:t>
            </a:r>
          </a:p>
          <a:p>
            <a:pPr lvl="2">
              <a:buFont typeface="Arial" panose="020B0604020202020204" pitchFamily="34" charset="0"/>
              <a:buChar char="•"/>
            </a:pP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A </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Invite/</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Response frame exchange between the sharing and shared APs.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Follows ICF/ICR frame exchanges between the APs and their associated STAs happening sequentially across the two APs; sharing AP then shared AP.</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conditional on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PPDU being addressed to one or more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indicated in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Invite/Response frames.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ICF1-ICR1 are exchanged between the sharing AP and its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ICF2-ICR2 are exchanged between the shared AP and its STAs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Finally, a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 Trigger/Sync frame preceding the data PPDUs sent by the two APs simultaneously.</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Frame sequence for Ack information polling is TBD.</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Whether the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-invite and ICF1 can be merged and/or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-response and ICF2 can be merged is TBD</a:t>
            </a:r>
          </a:p>
        </p:txBody>
      </p:sp>
      <p:sp>
        <p:nvSpPr>
          <p:cNvPr id="4" name="Slide Number Placeholder 3">
            <a:extLst>
              <a:ext uri="{FF2B5EF4-FFF2-40B4-BE49-F238E27FC236}">
                <a16:creationId xmlns:a16="http://schemas.microsoft.com/office/drawing/2014/main" id="{4D5379BF-7535-75EA-C4DC-71D02BD2345E}"/>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6932ADB1-A27E-68A7-757D-35DD96069F1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062D121-FFFF-B6AE-0852-B2CC25AD6BF1}"/>
              </a:ext>
            </a:extLst>
          </p:cNvPr>
          <p:cNvSpPr>
            <a:spLocks noGrp="1"/>
          </p:cNvSpPr>
          <p:nvPr>
            <p:ph type="dt" idx="15"/>
          </p:nvPr>
        </p:nvSpPr>
        <p:spPr/>
        <p:txBody>
          <a:bodyPr/>
          <a:lstStyle/>
          <a:p>
            <a:r>
              <a:rPr lang="en-US"/>
              <a:t>March 2025</a:t>
            </a:r>
            <a:endParaRPr lang="en-GB" dirty="0"/>
          </a:p>
        </p:txBody>
      </p:sp>
      <p:pic>
        <p:nvPicPr>
          <p:cNvPr id="10" name="Picture 9">
            <a:extLst>
              <a:ext uri="{FF2B5EF4-FFF2-40B4-BE49-F238E27FC236}">
                <a16:creationId xmlns:a16="http://schemas.microsoft.com/office/drawing/2014/main" id="{CA2835CF-B53B-734F-479F-B718EE5D6213}"/>
              </a:ext>
            </a:extLst>
          </p:cNvPr>
          <p:cNvPicPr>
            <a:picLocks noChangeAspect="1"/>
          </p:cNvPicPr>
          <p:nvPr/>
        </p:nvPicPr>
        <p:blipFill>
          <a:blip r:embed="rId2"/>
          <a:stretch>
            <a:fillRect/>
          </a:stretch>
        </p:blipFill>
        <p:spPr>
          <a:xfrm>
            <a:off x="2209800" y="4791536"/>
            <a:ext cx="3810000" cy="1636974"/>
          </a:xfrm>
          <a:prstGeom prst="rect">
            <a:avLst/>
          </a:prstGeom>
        </p:spPr>
      </p:pic>
    </p:spTree>
    <p:extLst>
      <p:ext uri="{BB962C8B-B14F-4D97-AF65-F5344CB8AC3E}">
        <p14:creationId xmlns:p14="http://schemas.microsoft.com/office/powerpoint/2010/main" val="37721880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E8200-7D51-6B83-471E-40010C65AE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F1F92-2EB7-AFE2-AE16-D98C94A14534}"/>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804580D0-02B7-9847-FB61-114A768ED37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sequence for acknowledgement information polling from STAs scheduled in a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MU-BAR/BA frame exchanges are used by each AP separately, i.e., sequentially.</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NOTE1: The first MU-BAR frame (transmitted by the sharing AP) can be embedded in the preceding DL PPDU as in baseline.</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NOTE2: The frame sequence for eliciting simultaneous ACKs from clients of both sharing and shared APs if agreed in PHY is TBD</a:t>
            </a:r>
            <a:endParaRPr lang="en-US" sz="1200"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3B162EB-CC83-FAB8-8079-8792423943A2}"/>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BFEC8190-5B04-5D04-B95E-45774EFBD0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99E8DA5-D358-2633-B115-32825C1B8F98}"/>
              </a:ext>
            </a:extLst>
          </p:cNvPr>
          <p:cNvSpPr>
            <a:spLocks noGrp="1"/>
          </p:cNvSpPr>
          <p:nvPr>
            <p:ph type="dt" idx="15"/>
          </p:nvPr>
        </p:nvSpPr>
        <p:spPr/>
        <p:txBody>
          <a:bodyPr/>
          <a:lstStyle/>
          <a:p>
            <a:r>
              <a:rPr lang="en-US"/>
              <a:t>March 2025</a:t>
            </a:r>
            <a:endParaRPr lang="en-GB" dirty="0"/>
          </a:p>
        </p:txBody>
      </p:sp>
      <p:pic>
        <p:nvPicPr>
          <p:cNvPr id="7" name="Picture 6">
            <a:extLst>
              <a:ext uri="{FF2B5EF4-FFF2-40B4-BE49-F238E27FC236}">
                <a16:creationId xmlns:a16="http://schemas.microsoft.com/office/drawing/2014/main" id="{C7D68461-12EC-08EF-D4E5-2294904EE79B}"/>
              </a:ext>
            </a:extLst>
          </p:cNvPr>
          <p:cNvPicPr>
            <a:picLocks noChangeAspect="1"/>
          </p:cNvPicPr>
          <p:nvPr/>
        </p:nvPicPr>
        <p:blipFill>
          <a:blip r:embed="rId2"/>
          <a:stretch>
            <a:fillRect/>
          </a:stretch>
        </p:blipFill>
        <p:spPr>
          <a:xfrm>
            <a:off x="914400" y="3810000"/>
            <a:ext cx="6724650" cy="2192484"/>
          </a:xfrm>
          <a:prstGeom prst="rect">
            <a:avLst/>
          </a:prstGeom>
        </p:spPr>
      </p:pic>
    </p:spTree>
    <p:extLst>
      <p:ext uri="{BB962C8B-B14F-4D97-AF65-F5344CB8AC3E}">
        <p14:creationId xmlns:p14="http://schemas.microsoft.com/office/powerpoint/2010/main" val="315165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518532-BFB2-C527-DE65-7777CD96A2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3B79E-FBC9-2B0C-576A-228823B1806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5DC66DDB-2DA4-0DBC-BE0A-779546483498}"/>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SP10: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a:t>
            </a:r>
          </a:p>
          <a:p>
            <a:pPr lvl="1">
              <a:buFont typeface="Arial" panose="020B0604020202020204" pitchFamily="34" charset="0"/>
              <a:buChar char="•"/>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For DPS non-AP STA(s) scheduled with </a:t>
            </a:r>
            <a:r>
              <a:rPr lang="en-US" sz="120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in high capability mode, the same switch-back behavior as for eMLSR with extended time-out period is used.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SP11: Sherief Helwa,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25/412r3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that any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sounding sequence that includes Cross-BSS CSI collection shall be initiated by a two-way handshake between the two APs participating in the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The two-way handshake exchange consists of a Sounding Invite frame and a Sounding Response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Sounding Invite/Response frame exchange is used to:</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Confirm the availability of both APs for CSI collection.</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TBD for indication whether each AP will include ICF/ICR exchanges with its client or not.</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Further information to be exchanged is TBD.</a:t>
            </a:r>
          </a:p>
        </p:txBody>
      </p:sp>
      <p:sp>
        <p:nvSpPr>
          <p:cNvPr id="4" name="Slide Number Placeholder 3">
            <a:extLst>
              <a:ext uri="{FF2B5EF4-FFF2-40B4-BE49-F238E27FC236}">
                <a16:creationId xmlns:a16="http://schemas.microsoft.com/office/drawing/2014/main" id="{F5958B30-8F66-7094-49B9-4947616C797A}"/>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F3D8038-C27A-F9EF-8D57-052F138F3FF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FC5F66-A570-4B70-F706-07B5DCE3C5B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686217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DE7BA-136F-0E06-7515-F4211438F6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F6841C-5623-19AB-768C-DCC50DD23BC7}"/>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CCC00F45-B023-2067-57F7-80CE6FAF7CEA}"/>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SP12: Dibakar Das,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25/413r0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if an eMLSR non-AP MLD that receives an ICF addressed to one of its affiliated STAs during </a:t>
            </a:r>
            <a:r>
              <a:rPr lang="en-US" sz="12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sequences and if the affiliated STA responds with an ICR, then the eMLSR non-AP MLD shall follow the eMLSR procedure defined in 35.3.17, except that the STA shall use an extended time-out period prior to switching back upon inactivity:</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duration of the extended time-out period shall be sufficient to cover any inactivity period within the COBF sequence, e.g. (but not limited to), from the end of the ICR to the beginning of the data PPDU, or from the DL PPDU until the beginning of the MU-BAR frame from the shared AP for STAs associated with the shared AP</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signaling and derivation of these timeout periods to the STA are TBD.</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Once the eMLSR STA(s) switch back to listen mode, they start using the default time-out period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aSIFSTime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aSlotTime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aRxPHYStartDelay</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in future TXOPs unless otherwise indicated in the ICF.</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This is applicable to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SP13: Dibakar Das,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25/413r0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an AP MLD that receives an ICR from a STA affiliated with an EMLSR non-AP MLD during CBF data frame exchange does not attempt to transmit to the eMLSR non-AP MLD on another link during the extended time-out periods, per baseline behavior</a:t>
            </a:r>
          </a:p>
        </p:txBody>
      </p:sp>
      <p:sp>
        <p:nvSpPr>
          <p:cNvPr id="4" name="Slide Number Placeholder 3">
            <a:extLst>
              <a:ext uri="{FF2B5EF4-FFF2-40B4-BE49-F238E27FC236}">
                <a16:creationId xmlns:a16="http://schemas.microsoft.com/office/drawing/2014/main" id="{7BBB9FDF-3C96-34BE-AF21-42B9C391CCB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7637668C-D817-E495-C921-8F62CCA550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8E9233D-72E3-5F79-B817-8A13CE2CDA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73583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PDTs/CRs/Submissions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97B034D3-076F-7115-F00C-E199DE18B94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3F421E2C-2A1B-4EAA-7C7A-95E22F46353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sz="14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May 2025</a:t>
            </a:r>
          </a:p>
        </p:txBody>
      </p:sp>
      <p:sp>
        <p:nvSpPr>
          <p:cNvPr id="11" name="Content Placeholder 10">
            <a:extLst>
              <a:ext uri="{FF2B5EF4-FFF2-40B4-BE49-F238E27FC236}">
                <a16:creationId xmlns:a16="http://schemas.microsoft.com/office/drawing/2014/main" id="{8411FA8B-D8CA-EE5A-BE06-2516E94828A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D866D8C8-E576-DFDC-1BBA-6F3E14D8CE9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247077</TotalTime>
  <Words>12603</Words>
  <Application>Microsoft Office PowerPoint</Application>
  <PresentationFormat>On-screen Show (4:3)</PresentationFormat>
  <Paragraphs>2326</Paragraphs>
  <Slides>86</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86</vt:i4>
      </vt:variant>
    </vt:vector>
  </HeadingPairs>
  <TitlesOfParts>
    <vt:vector size="98" baseType="lpstr">
      <vt:lpstr>MS Gothic</vt:lpstr>
      <vt:lpstr>Aptos</vt:lpstr>
      <vt:lpstr>Arial</vt:lpstr>
      <vt:lpstr>Arial Black</vt:lpstr>
      <vt:lpstr>Arial Unicode MS</vt:lpstr>
      <vt:lpstr>Calibri</vt:lpstr>
      <vt:lpstr>Monotype Sorts</vt:lpstr>
      <vt:lpstr>Symbol</vt:lpstr>
      <vt:lpstr>Times New Roman</vt:lpstr>
      <vt:lpstr>Wingdings</vt:lpstr>
      <vt:lpstr>Office Theme</vt:lpstr>
      <vt:lpstr>Document</vt:lpstr>
      <vt:lpstr>TGbn March 2025 Meeting Agenda</vt:lpstr>
      <vt:lpstr>IEEE 802.11 TGbn: Enhancements for Ultra High Reliability (UHR) WLAN Task Group</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Pending SPs 1</vt:lpstr>
      <vt:lpstr>Monday PHY Agenda–AM1</vt:lpstr>
      <vt:lpstr>Monday MAC Agenda–AM1</vt:lpstr>
      <vt:lpstr>Monday Joint Agenda–PM2</vt:lpstr>
      <vt:lpstr>Announcements</vt:lpstr>
      <vt:lpstr>Summary from January F2F meeting</vt:lpstr>
      <vt:lpstr>Editor’s Report &amp; Assignments &amp; Guidelines</vt:lpstr>
      <vt:lpstr>Approve TG Minutes</vt:lpstr>
      <vt:lpstr>PDTs/CRs/Submissions</vt:lpstr>
      <vt:lpstr>Tuesday PHY Agenda–AM2</vt:lpstr>
      <vt:lpstr>Tuesday MAC Agenda–AM2</vt:lpstr>
      <vt:lpstr>Straw Polls – Part 1</vt:lpstr>
      <vt:lpstr>Straw Polls – Part 2</vt:lpstr>
      <vt:lpstr>Straw Polls – Part 4</vt:lpstr>
      <vt:lpstr>Straw Polls – Part 5</vt:lpstr>
      <vt:lpstr>Tuesday PHY Agenda–PM1</vt:lpstr>
      <vt:lpstr>Tuesday MAC Agenda–PM1</vt:lpstr>
      <vt:lpstr>Straw Polls – Part 1</vt:lpstr>
      <vt:lpstr>Straw Polls – Part 2</vt:lpstr>
      <vt:lpstr>Straw Polls – Part 4</vt:lpstr>
      <vt:lpstr>Straw Polls – Part 5</vt:lpstr>
      <vt:lpstr>Tuesday PHY Agenda–PM2</vt:lpstr>
      <vt:lpstr>Tuesday MAC Agenda–PM2</vt:lpstr>
      <vt:lpstr>Straw Polls – Part 1</vt:lpstr>
      <vt:lpstr>Straw Polls – Part 3</vt:lpstr>
      <vt:lpstr>Straw Polls – Part 4</vt:lpstr>
      <vt:lpstr>Straw Polls – Part 5</vt:lpstr>
      <vt:lpstr>Wednesday PHY Agenda–AM1</vt:lpstr>
      <vt:lpstr>Wednesday MAC Agenda–AM1</vt:lpstr>
      <vt:lpstr>Straw Polls – Part 1</vt:lpstr>
      <vt:lpstr>Wednesday PHY Agenda–PM2</vt:lpstr>
      <vt:lpstr>Wednesday MAC Agenda–PM2</vt:lpstr>
      <vt:lpstr>Straw Polls – Part 1</vt:lpstr>
      <vt:lpstr>Straw Polls – Part 2</vt:lpstr>
      <vt:lpstr>Thursday PHY Agenda–AM1</vt:lpstr>
      <vt:lpstr>Thursday MAC Agenda–AM1</vt:lpstr>
      <vt:lpstr>Straw Polls – Part 1</vt:lpstr>
      <vt:lpstr>Straw Polls – Part 2</vt:lpstr>
      <vt:lpstr>Straw Polls – Part 3</vt:lpstr>
      <vt:lpstr>Thursday Joint Agenda–PM1</vt:lpstr>
      <vt:lpstr>Straw Polls – Part 1</vt:lpstr>
      <vt:lpstr>Straw Polls – Part 2</vt:lpstr>
      <vt:lpstr>Straw Polls – Part 3</vt:lpstr>
      <vt:lpstr>Straw Polls – Part 4</vt:lpstr>
      <vt:lpstr>Straw Polls – Part 5</vt:lpstr>
      <vt:lpstr>Straw Polls – Part 6</vt:lpstr>
      <vt:lpstr>Thursday Joint Agenda–PM2</vt:lpstr>
      <vt:lpstr>PDTs/CRs/Submissions</vt:lpstr>
      <vt:lpstr>Motions</vt:lpstr>
      <vt:lpstr>Teleconference Plan</vt:lpstr>
      <vt:lpstr>TGbn Timeline And Status</vt:lpstr>
      <vt:lpstr>Goals for May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2025-03-11T17:22:26Z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