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498" r:id="rId45"/>
    <p:sldId id="1499" r:id="rId46"/>
    <p:sldId id="1500" r:id="rId47"/>
    <p:sldId id="1501" r:id="rId48"/>
    <p:sldId id="1502" r:id="rId49"/>
    <p:sldId id="1503" r:id="rId50"/>
    <p:sldId id="1504" r:id="rId51"/>
    <p:sldId id="1505" r:id="rId52"/>
    <p:sldId id="1506" r:id="rId53"/>
    <p:sldId id="1507" r:id="rId54"/>
    <p:sldId id="1508" r:id="rId55"/>
    <p:sldId id="1521" r:id="rId56"/>
    <p:sldId id="356" r:id="rId57"/>
    <p:sldId id="1424" r:id="rId58"/>
    <p:sldId id="1390" r:id="rId59"/>
    <p:sldId id="997" r:id="rId60"/>
    <p:sldId id="362" r:id="rId61"/>
    <p:sldId id="1494"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66" dt="2025-03-09T22:01:42.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custSel addSld modSld sldOrd modMainMaster">
      <pc:chgData name="Alfred Asterjadhi" userId="39de57b9-85c0-4fd1-aaac-8ca2b6560ad0" providerId="ADAL" clId="{6F91C6B6-C7CD-4B50-9CF6-479980899DB7}" dt="2025-03-09T22:02:53.541" v="1882" actId="6549"/>
      <pc:docMkLst>
        <pc:docMk/>
      </pc:docMkLst>
      <pc:sldChg chg="modSp mod">
        <pc:chgData name="Alfred Asterjadhi" userId="39de57b9-85c0-4fd1-aaac-8ca2b6560ad0" providerId="ADAL" clId="{6F91C6B6-C7CD-4B50-9CF6-479980899DB7}" dt="2025-03-09T17:34:57.441" v="549" actId="20577"/>
        <pc:sldMkLst>
          <pc:docMk/>
          <pc:sldMk cId="3930036297" sldId="356"/>
        </pc:sldMkLst>
        <pc:spChg chg="mod">
          <ac:chgData name="Alfred Asterjadhi" userId="39de57b9-85c0-4fd1-aaac-8ca2b6560ad0" providerId="ADAL" clId="{6F91C6B6-C7CD-4B50-9CF6-479980899DB7}" dt="2025-03-09T17:34:57.441" v="549"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09T22:00:26.615" v="1770" actId="20577"/>
        <pc:sldMkLst>
          <pc:docMk/>
          <pc:sldMk cId="3233208257" sldId="1006"/>
        </pc:sldMkLst>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09T21:01:09.765" v="1684" actId="207"/>
        <pc:sldMkLst>
          <pc:docMk/>
          <pc:sldMk cId="793576429" sldId="1024"/>
        </pc:sldMkLst>
        <pc:spChg chg="mod">
          <ac:chgData name="Alfred Asterjadhi" userId="39de57b9-85c0-4fd1-aaac-8ca2b6560ad0" providerId="ADAL" clId="{6F91C6B6-C7CD-4B50-9CF6-479980899DB7}" dt="2025-03-09T21:01:09.765" v="1684" actId="207"/>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09T22:02:38.279" v="1880" actId="3626"/>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09T22:02:38.279" v="1880" actId="3626"/>
          <ac:spMkLst>
            <pc:docMk/>
            <pc:sldMk cId="3287547131" sldId="1028"/>
            <ac:spMk id="10" creationId="{ECAABE64-6954-EEB5-5034-D67FCAF8B892}"/>
          </ac:spMkLst>
        </pc:spChg>
      </pc:sldChg>
      <pc:sldChg chg="modSp">
        <pc:chgData name="Alfred Asterjadhi" userId="39de57b9-85c0-4fd1-aaac-8ca2b6560ad0" providerId="ADAL" clId="{6F91C6B6-C7CD-4B50-9CF6-479980899DB7}" dt="2025-03-09T17:03:24.434" v="0"/>
        <pc:sldMkLst>
          <pc:docMk/>
          <pc:sldMk cId="3486068256" sldId="1167"/>
        </pc:sldMkLst>
        <pc:graphicFrameChg chg="mod">
          <ac:chgData name="Alfred Asterjadhi" userId="39de57b9-85c0-4fd1-aaac-8ca2b6560ad0" providerId="ADAL" clId="{6F91C6B6-C7CD-4B50-9CF6-479980899DB7}" dt="2025-03-09T17:03:24.434" v="0"/>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pChg chg="del mod">
          <ac:chgData name="Alfred Asterjadhi" userId="39de57b9-85c0-4fd1-aaac-8ca2b6560ad0" providerId="ADAL" clId="{6F91C6B6-C7CD-4B50-9CF6-479980899DB7}" dt="2025-03-09T21:05:41.413" v="1685" actId="478"/>
          <ac:spMkLst>
            <pc:docMk/>
            <pc:sldMk cId="3441807947" sldId="1178"/>
            <ac:spMk id="10" creationId="{7180CC01-9513-8BCF-343B-57166CD25C2B}"/>
          </ac:spMkLst>
        </pc:spChg>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09T20:50:52.586" v="1323" actId="20577"/>
        <pc:sldMkLst>
          <pc:docMk/>
          <pc:sldMk cId="2670608994" sldId="1283"/>
        </pc:sldMkLst>
        <pc:spChg chg="mod">
          <ac:chgData name="Alfred Asterjadhi" userId="39de57b9-85c0-4fd1-aaac-8ca2b6560ad0" providerId="ADAL" clId="{6F91C6B6-C7CD-4B50-9CF6-479980899DB7}" dt="2025-03-09T20:50:52.586" v="1323" actId="20577"/>
          <ac:spMkLst>
            <pc:docMk/>
            <pc:sldMk cId="2670608994" sldId="1283"/>
            <ac:spMk id="3" creationId="{DFB0BA47-D7B6-4F95-932E-A7AA615BC440}"/>
          </ac:spMkLst>
        </pc:spChg>
      </pc:sldChg>
      <pc:sldChg chg="modSp mod">
        <pc:chgData name="Alfred Asterjadhi" userId="39de57b9-85c0-4fd1-aaac-8ca2b6560ad0" providerId="ADAL" clId="{6F91C6B6-C7CD-4B50-9CF6-479980899DB7}" dt="2025-03-09T17:35:04.497" v="553" actId="2057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pc:chgData name="Alfred Asterjadhi" userId="39de57b9-85c0-4fd1-aaac-8ca2b6560ad0" providerId="ADAL" clId="{6F91C6B6-C7CD-4B50-9CF6-479980899DB7}" dt="2025-03-09T17:05:54.435" v="28"/>
        <pc:sldMkLst>
          <pc:docMk/>
          <pc:sldMk cId="1880260866" sldId="1429"/>
        </pc:sldMkLst>
        <pc:graphicFrameChg chg="mod">
          <ac:chgData name="Alfred Asterjadhi" userId="39de57b9-85c0-4fd1-aaac-8ca2b6560ad0" providerId="ADAL" clId="{6F91C6B6-C7CD-4B50-9CF6-479980899DB7}" dt="2025-03-09T17:05:54.435" v="28"/>
          <ac:graphicFrameMkLst>
            <pc:docMk/>
            <pc:sldMk cId="1880260866" sldId="1429"/>
            <ac:graphicFrameMk id="6" creationId="{358B3CDA-33A0-1210-5FF9-2AEDFA70CE6A}"/>
          </ac:graphicFrameMkLst>
        </pc:graphicFrameChg>
      </pc:sldChg>
      <pc:sldChg chg="modSp">
        <pc:chgData name="Alfred Asterjadhi" userId="39de57b9-85c0-4fd1-aaac-8ca2b6560ad0" providerId="ADAL" clId="{6F91C6B6-C7CD-4B50-9CF6-479980899DB7}" dt="2025-03-09T17:13:40.471" v="114"/>
        <pc:sldMkLst>
          <pc:docMk/>
          <pc:sldMk cId="885285770" sldId="1448"/>
        </pc:sldMkLst>
        <pc:graphicFrameChg chg="mod">
          <ac:chgData name="Alfred Asterjadhi" userId="39de57b9-85c0-4fd1-aaac-8ca2b6560ad0" providerId="ADAL" clId="{6F91C6B6-C7CD-4B50-9CF6-479980899DB7}" dt="2025-03-09T17:13:40.471" v="114"/>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09T20:51:15.985" v="1334" actId="20577"/>
        <pc:sldMkLst>
          <pc:docMk/>
          <pc:sldMk cId="3898445090" sldId="1495"/>
        </pc:sldMkLst>
        <pc:spChg chg="mod">
          <ac:chgData name="Alfred Asterjadhi" userId="39de57b9-85c0-4fd1-aaac-8ca2b6560ad0" providerId="ADAL" clId="{6F91C6B6-C7CD-4B50-9CF6-479980899DB7}" dt="2025-03-09T20:51:15.985" v="1334" actId="2057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09T18:14:02.663" v="1290"/>
        <pc:sldMkLst>
          <pc:docMk/>
          <pc:sldMk cId="3990395463" sldId="1496"/>
        </pc:sldMkLst>
        <pc:spChg chg="mod">
          <ac:chgData name="Alfred Asterjadhi" userId="39de57b9-85c0-4fd1-aaac-8ca2b6560ad0" providerId="ADAL" clId="{6F91C6B6-C7CD-4B50-9CF6-479980899DB7}" dt="2025-03-09T18:14:02.663" v="1290"/>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09T21:08:08.300" v="1696" actId="207"/>
        <pc:sldMkLst>
          <pc:docMk/>
          <pc:sldMk cId="2947732830" sldId="1497"/>
        </pc:sldMkLst>
        <pc:spChg chg="mod">
          <ac:chgData name="Alfred Asterjadhi" userId="39de57b9-85c0-4fd1-aaac-8ca2b6560ad0" providerId="ADAL" clId="{6F91C6B6-C7CD-4B50-9CF6-479980899DB7}" dt="2025-03-09T21:08:08.300" v="1696" actId="207"/>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09T17:30:19.849" v="367" actId="20577"/>
        <pc:sldMkLst>
          <pc:docMk/>
          <pc:sldMk cId="2479798648" sldId="1498"/>
        </pc:sldMkLst>
        <pc:spChg chg="mod">
          <ac:chgData name="Alfred Asterjadhi" userId="39de57b9-85c0-4fd1-aaac-8ca2b6560ad0" providerId="ADAL" clId="{6F91C6B6-C7CD-4B50-9CF6-479980899DB7}" dt="2025-03-09T17:30:19.849" v="367" actId="20577"/>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09T21:10:01.614" v="1699" actId="207"/>
        <pc:sldMkLst>
          <pc:docMk/>
          <pc:sldMk cId="2390884872" sldId="1499"/>
        </pc:sldMkLst>
        <pc:spChg chg="mod">
          <ac:chgData name="Alfred Asterjadhi" userId="39de57b9-85c0-4fd1-aaac-8ca2b6560ad0" providerId="ADAL" clId="{6F91C6B6-C7CD-4B50-9CF6-479980899DB7}" dt="2025-03-09T21:10:01.614" v="1699" actId="207"/>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09T17:30:37.831" v="375" actId="21"/>
        <pc:sldMkLst>
          <pc:docMk/>
          <pc:sldMk cId="2889362710" sldId="1500"/>
        </pc:sldMkLst>
        <pc:spChg chg="mod">
          <ac:chgData name="Alfred Asterjadhi" userId="39de57b9-85c0-4fd1-aaac-8ca2b6560ad0" providerId="ADAL" clId="{6F91C6B6-C7CD-4B50-9CF6-479980899DB7}" dt="2025-03-09T17:30:37.831" v="375" actId="21"/>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09T21:11:44.649" v="1704" actId="207"/>
        <pc:sldMkLst>
          <pc:docMk/>
          <pc:sldMk cId="3015324058" sldId="1501"/>
        </pc:sldMkLst>
        <pc:spChg chg="mod">
          <ac:chgData name="Alfred Asterjadhi" userId="39de57b9-85c0-4fd1-aaac-8ca2b6560ad0" providerId="ADAL" clId="{6F91C6B6-C7CD-4B50-9CF6-479980899DB7}" dt="2025-03-09T21:11:44.649" v="1704" actId="20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09T17:31:27.016" v="409" actId="20577"/>
        <pc:sldMkLst>
          <pc:docMk/>
          <pc:sldMk cId="290911139" sldId="1502"/>
        </pc:sldMkLst>
        <pc:spChg chg="mod">
          <ac:chgData name="Alfred Asterjadhi" userId="39de57b9-85c0-4fd1-aaac-8ca2b6560ad0" providerId="ADAL" clId="{6F91C6B6-C7CD-4B50-9CF6-479980899DB7}" dt="2025-03-09T17:31:27.016" v="409" actId="20577"/>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09T18:09:40.427" v="1125" actId="20577"/>
        <pc:sldMkLst>
          <pc:docMk/>
          <pc:sldMk cId="3461087741" sldId="1503"/>
        </pc:sldMkLst>
        <pc:spChg chg="mod">
          <ac:chgData name="Alfred Asterjadhi" userId="39de57b9-85c0-4fd1-aaac-8ca2b6560ad0" providerId="ADAL" clId="{6F91C6B6-C7CD-4B50-9CF6-479980899DB7}" dt="2025-03-09T18:09:40.427" v="1125" actId="20577"/>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09T17:31:42.445" v="413" actId="20577"/>
        <pc:sldMkLst>
          <pc:docMk/>
          <pc:sldMk cId="2347738588" sldId="1504"/>
        </pc:sldMkLst>
        <pc:spChg chg="mod">
          <ac:chgData name="Alfred Asterjadhi" userId="39de57b9-85c0-4fd1-aaac-8ca2b6560ad0" providerId="ADAL" clId="{6F91C6B6-C7CD-4B50-9CF6-479980899DB7}" dt="2025-03-09T17:31:42.445" v="413" actId="20577"/>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09T21:14:15.703" v="1705" actId="207"/>
        <pc:sldMkLst>
          <pc:docMk/>
          <pc:sldMk cId="1014469854" sldId="1505"/>
        </pc:sldMkLst>
        <pc:spChg chg="mod">
          <ac:chgData name="Alfred Asterjadhi" userId="39de57b9-85c0-4fd1-aaac-8ca2b6560ad0" providerId="ADAL" clId="{6F91C6B6-C7CD-4B50-9CF6-479980899DB7}" dt="2025-03-09T21:14:15.703" v="1705" actId="207"/>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09T17:31:48.838" v="417" actId="20577"/>
        <pc:sldMkLst>
          <pc:docMk/>
          <pc:sldMk cId="4157717891" sldId="1506"/>
        </pc:sldMkLst>
        <pc:spChg chg="mod">
          <ac:chgData name="Alfred Asterjadhi" userId="39de57b9-85c0-4fd1-aaac-8ca2b6560ad0" providerId="ADAL" clId="{6F91C6B6-C7CD-4B50-9CF6-479980899DB7}" dt="2025-03-09T17:31:48.838" v="417" actId="20577"/>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09T18:11:44.251" v="1278" actId="20577"/>
        <pc:sldMkLst>
          <pc:docMk/>
          <pc:sldMk cId="2357406032" sldId="1507"/>
        </pc:sldMkLst>
        <pc:spChg chg="mod">
          <ac:chgData name="Alfred Asterjadhi" userId="39de57b9-85c0-4fd1-aaac-8ca2b6560ad0" providerId="ADAL" clId="{6F91C6B6-C7CD-4B50-9CF6-479980899DB7}" dt="2025-03-09T18:11:44.251" v="1278" actId="2057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09T17:34:51.227" v="545" actId="20577"/>
        <pc:sldMkLst>
          <pc:docMk/>
          <pc:sldMk cId="517676318" sldId="1508"/>
        </pc:sldMkLst>
        <pc:spChg chg="mod">
          <ac:chgData name="Alfred Asterjadhi" userId="39de57b9-85c0-4fd1-aaac-8ca2b6560ad0" providerId="ADAL" clId="{6F91C6B6-C7CD-4B50-9CF6-479980899DB7}" dt="2025-03-09T17:34:51.227" v="545" actId="2057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09T17:10:06.385" v="58"/>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09T17:10:06.385" v="58"/>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09T17:12:12.728" v="85" actId="20577"/>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09T17:12:12.728" v="85" actId="20577"/>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09T17:08:39.922" v="56"/>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ac:chgData name="Alfred Asterjadhi" userId="39de57b9-85c0-4fd1-aaac-8ca2b6560ad0" providerId="ADAL" clId="{6F91C6B6-C7CD-4B50-9CF6-479980899DB7}" dt="2025-03-09T17:08:39.922" v="56"/>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09T17:08:12.451" v="55"/>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09T17:08:12.451" v="55"/>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09T17:07:45.680" v="54"/>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ac:chgData name="Alfred Asterjadhi" userId="39de57b9-85c0-4fd1-aaac-8ca2b6560ad0" providerId="ADAL" clId="{6F91C6B6-C7CD-4B50-9CF6-479980899DB7}" dt="2025-03-09T17:07:45.680" v="54"/>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09T17:12:22.736" v="86" actId="207"/>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09T17:12:22.736" v="86" actId="207"/>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09T17:10:25.290" v="59"/>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ac:chgData name="Alfred Asterjadhi" userId="39de57b9-85c0-4fd1-aaac-8ca2b6560ad0" providerId="ADAL" clId="{6F91C6B6-C7CD-4B50-9CF6-479980899DB7}" dt="2025-03-09T17:10:25.290" v="59"/>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09T17:10:41.849" v="60"/>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ac:chgData name="Alfred Asterjadhi" userId="39de57b9-85c0-4fd1-aaac-8ca2b6560ad0" providerId="ADAL" clId="{6F91C6B6-C7CD-4B50-9CF6-479980899DB7}" dt="2025-03-09T17:10:41.849" v="60"/>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09T17:10:58.468" v="61"/>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ac:chgData name="Alfred Asterjadhi" userId="39de57b9-85c0-4fd1-aaac-8ca2b6560ad0" providerId="ADAL" clId="{6F91C6B6-C7CD-4B50-9CF6-479980899DB7}" dt="2025-03-09T17:10:58.468" v="61"/>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09T17:12:49.718" v="113"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09T17:12:49.718" v="113"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09T17:05:40.609" v="27" actId="20577"/>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sldChg>
      <pc:sldChg chg="modSp add mod">
        <pc:chgData name="Alfred Asterjadhi" userId="39de57b9-85c0-4fd1-aaac-8ca2b6560ad0" providerId="ADAL" clId="{6F91C6B6-C7CD-4B50-9CF6-479980899DB7}" dt="2025-03-09T17:38:42.369" v="588" actId="6549"/>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09T17:38:42.369" v="588" actId="6549"/>
          <ac:spMkLst>
            <pc:docMk/>
            <pc:sldMk cId="2272934283" sldId="1520"/>
            <ac:spMk id="10" creationId="{CB260BCC-E367-56F2-FAA1-3BDDE2502ECE}"/>
          </ac:spMkLst>
        </pc:spChg>
      </pc:sldChg>
      <pc:sldChg chg="addSp modSp new mod">
        <pc:chgData name="Alfred Asterjadhi" userId="39de57b9-85c0-4fd1-aaac-8ca2b6560ad0" providerId="ADAL" clId="{6F91C6B6-C7CD-4B50-9CF6-479980899DB7}" dt="2025-03-09T21:15:15.816" v="1722" actId="20577"/>
        <pc:sldMkLst>
          <pc:docMk/>
          <pc:sldMk cId="3524654600" sldId="1521"/>
        </pc:sldMkLst>
        <pc:spChg chg="mod">
          <ac:chgData name="Alfred Asterjadhi" userId="39de57b9-85c0-4fd1-aaac-8ca2b6560ad0" providerId="ADAL" clId="{6F91C6B6-C7CD-4B50-9CF6-479980899DB7}" dt="2025-03-09T17:39:27.846" v="591" actId="20577"/>
          <ac:spMkLst>
            <pc:docMk/>
            <pc:sldMk cId="3524654600" sldId="1521"/>
            <ac:spMk id="2" creationId="{9E789E0A-3CEC-44BF-B7C2-50C0FC2367A2}"/>
          </ac:spMkLst>
        </pc:spChg>
        <pc:spChg chg="mod">
          <ac:chgData name="Alfred Asterjadhi" userId="39de57b9-85c0-4fd1-aaac-8ca2b6560ad0" providerId="ADAL" clId="{6F91C6B6-C7CD-4B50-9CF6-479980899DB7}" dt="2025-03-09T21:15:15.816" v="1722" actId="20577"/>
          <ac:spMkLst>
            <pc:docMk/>
            <pc:sldMk cId="3524654600" sldId="1521"/>
            <ac:spMk id="3" creationId="{37061C2F-6141-3999-809B-B3B292D597EB}"/>
          </ac:spMkLst>
        </pc:spChg>
        <pc:graphicFrameChg chg="add mod">
          <ac:chgData name="Alfred Asterjadhi" userId="39de57b9-85c0-4fd1-aaac-8ca2b6560ad0" providerId="ADAL" clId="{6F91C6B6-C7CD-4B50-9CF6-479980899DB7}" dt="2025-03-09T17:41:18.343" v="621"/>
          <ac:graphicFrameMkLst>
            <pc:docMk/>
            <pc:sldMk cId="3524654600" sldId="1521"/>
            <ac:graphicFrameMk id="7" creationId="{CDCD0917-0C9C-C901-4C78-2EF5B5DFB4C8}"/>
          </ac:graphicFrameMkLst>
        </pc:graphicFrameChg>
      </pc:sldChg>
      <pc:sldMasterChg chg="modSp mod">
        <pc:chgData name="Alfred Asterjadhi" userId="39de57b9-85c0-4fd1-aaac-8ca2b6560ad0" providerId="ADAL" clId="{6F91C6B6-C7CD-4B50-9CF6-479980899DB7}" dt="2025-03-09T22:02:53.541" v="1882" actId="6549"/>
        <pc:sldMasterMkLst>
          <pc:docMk/>
          <pc:sldMasterMk cId="0" sldId="2147483648"/>
        </pc:sldMasterMkLst>
        <pc:spChg chg="mod">
          <ac:chgData name="Alfred Asterjadhi" userId="39de57b9-85c0-4fd1-aaac-8ca2b6560ad0" providerId="ADAL" clId="{6F91C6B6-C7CD-4B50-9CF6-479980899DB7}" dt="2025-03-09T22:02:53.541" v="1882"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802.11-24/0221r1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189-01-00bn-elicitation-of-response-transmissions-in-coordinated-spatial-reuse.pptx" TargetMode="Externa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5/11-25-0087-00-00bn-co-triggering-frame-design-for-cobf.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39-00-00bn-non-primary-channel-access-with-mlo.pptx" TargetMode="External"/><Relationship Id="rId2" Type="http://schemas.openxmlformats.org/officeDocument/2006/relationships/hyperlink" Target="https://mentor.ieee.org/802.11/dcn/24/11-24-1914-00-00bn-further-considerations-on-npc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5/11-25-0427-00-00bn-packet-detection-for-elr.pptx" TargetMode="External"/><Relationship Id="rId2" Type="http://schemas.openxmlformats.org/officeDocument/2006/relationships/hyperlink" Target="https://mentor.ieee.org/802.11/dcn/25/11-25-0333-00-00bn-consideration-on-elr-for-11bn.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5/11-25-0003-00-00bn-npca-follow-up.pptx" TargetMode="External"/><Relationship Id="rId2" Type="http://schemas.openxmlformats.org/officeDocument/2006/relationships/hyperlink" Target="https://mentor.ieee.org/802.11/dcn/24/11-24-2141-00-00bn-npca-operation-with-multi-link-device.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38-00-00bn-further-considerations-on-npca-switching-operation.pptx" TargetMode="External"/><Relationship Id="rId5" Type="http://schemas.openxmlformats.org/officeDocument/2006/relationships/hyperlink" Target="https://mentor.ieee.org/802.11/dcn/25/11-25-0125-00-00bn-interoperability-of-npca-primary-channel-switching-conditions.pptx" TargetMode="External"/><Relationship Id="rId4" Type="http://schemas.openxmlformats.org/officeDocument/2006/relationships/hyperlink" Target="https://mentor.ieee.org/802.11/dcn/25/11-25-0008-00-00bn-an-optimization-for-npca.ppt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1889-00-00bn-seamless-roaming-follow-up-1.pptx" TargetMode="External"/><Relationship Id="rId3" Type="http://schemas.openxmlformats.org/officeDocument/2006/relationships/hyperlink" Target="https://mentor.ieee.org/802.11/dcn/24/11-24-1875-00-00bn-mlmd-architecture.pptx" TargetMode="External"/><Relationship Id="rId7" Type="http://schemas.openxmlformats.org/officeDocument/2006/relationships/hyperlink" Target="https://mentor.ieee.org/802.11/dcn/24/11-24-1884-00-00bn-signaling-considerations-for-seamless-roaming.pptx" TargetMode="External"/><Relationship Id="rId2" Type="http://schemas.openxmlformats.org/officeDocument/2006/relationships/hyperlink" Target="https://mentor.ieee.org/802.11/dcn/24/11-24-1874-00-00bn-further-details-on-improving-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3-00-00bn-seamless-roaming.pptx" TargetMode="External"/><Relationship Id="rId5" Type="http://schemas.openxmlformats.org/officeDocument/2006/relationships/hyperlink" Target="https://mentor.ieee.org/802.11/dcn/24/11-24-1882-00-00bn-link-setup-for-seamless-roaming.pptx" TargetMode="External"/><Relationship Id="rId10"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79-02-00bn-proposals-for-expeditious-discovery-of-aps-for-initial-association-and-roaming.pptx" TargetMode="External"/><Relationship Id="rId9" Type="http://schemas.openxmlformats.org/officeDocument/2006/relationships/hyperlink" Target="https://mentor.ieee.org/802.11/dcn/24/11-24-1890-00-00bn-seamless-roaming-follow-up-2.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2137-01-00bn-enable-daps-transmission-for-roaming.pptx" TargetMode="External"/><Relationship Id="rId3" Type="http://schemas.openxmlformats.org/officeDocument/2006/relationships/hyperlink" Target="https://mentor.ieee.org/802.11/dcn/24/11-24-0658-00-00bn-optimizing-roaming-scan.pptx" TargetMode="External"/><Relationship Id="rId7" Type="http://schemas.openxmlformats.org/officeDocument/2006/relationships/hyperlink" Target="https://mentor.ieee.org/802.11/dcn/24/11-24-2129-00-00bn-aid-assignment-for-seamless-roaming.pptx" TargetMode="External"/><Relationship Id="rId2" Type="http://schemas.openxmlformats.org/officeDocument/2006/relationships/hyperlink" Target="https://mentor.ieee.org/802.11/dcn/24/11-24-0656-01-00bn-seamless-roaming-signaling-detail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22-00-00bn-fast-rssi-measurement-follow-up.pptx" TargetMode="External"/><Relationship Id="rId5" Type="http://schemas.openxmlformats.org/officeDocument/2006/relationships/hyperlink" Target="https://mentor.ieee.org/802.11/dcn/24/11-24-2120-00-00bn-roaming-configuration-to-reduce-ping-pong.pptx" TargetMode="External"/><Relationship Id="rId4" Type="http://schemas.openxmlformats.org/officeDocument/2006/relationships/hyperlink" Target="https://mentor.ieee.org/802.11/dcn/24/11-24-1894-00-00bn-smd-architecture.pptx" TargetMode="External"/><Relationship Id="rId9" Type="http://schemas.openxmlformats.org/officeDocument/2006/relationships/hyperlink" Target="https://mentor.ieee.org/802.11/dcn/24/11-24-2147-01-00bn-discussion-on-buffered-data-deliver.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1907-00-00bn-trigger-frame-protection-signaling.pptx" TargetMode="External"/><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80-00-00bn-solutions-for-beacon-bloat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80-00-00bn-high-capability-protection-in-dps-follow-up.pptx" TargetMode="External"/><Relationship Id="rId5" Type="http://schemas.openxmlformats.org/officeDocument/2006/relationships/hyperlink" Target="https://mentor.ieee.org/802.11/dcn/24/11-24-2051-01-00bn-negotiable-ampdu-operations-for-the-sta-power-save.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2050-01-00bn-uhr-txop-power-save-for-the-sta-low-power.pptx" TargetMode="External"/><Relationship Id="rId9" Type="http://schemas.openxmlformats.org/officeDocument/2006/relationships/hyperlink" Target="https://mentor.ieee.org/802.11/dcn/24/11-24-1990-00-00bn-on-protected-trigger-frame.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5/11-25-0195-00-00bn-high-priority-channel-access-follow-up.pptx" TargetMode="External"/><Relationship Id="rId2" Type="http://schemas.openxmlformats.org/officeDocument/2006/relationships/hyperlink" Target="https://mentor.ieee.org/802.11/dcn/25/11-25-0162-00-00bn-ru-indication-to-reduce-scheduling-complexity.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424455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6285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1" i="1" u="sng"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138038670"/>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24/1750</a:t>
                      </a:r>
                      <a:endParaRPr lang="en-US" sz="9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24/1838</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Schedule F2F</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24/1867</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7"/>
                        </a:rPr>
                        <a:t>24/1874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8"/>
                        </a:rPr>
                        <a:t>24/1875</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9"/>
                        </a:rPr>
                        <a:t>24/1878</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0"/>
                        </a:rPr>
                        <a:t>24/1879 </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2"/>
                        </a:rPr>
                        <a:t>24/1882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3"/>
                        </a:rPr>
                        <a:t>24/1883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4"/>
                        </a:rPr>
                        <a:t>24/1884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5"/>
                        </a:rPr>
                        <a:t>24/1889</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2384426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29612414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24/2059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5382534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103952286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23434296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IFCS, PN and MIC inclusion in a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345675930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Receiver specification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1064767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1260935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27121908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21324405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Third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1"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1"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267197814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2/24/2025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X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Monday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t>Review/Finalize Comment Assignments for CC50 – PHY tab (TGbn D0.1) – </a:t>
            </a:r>
            <a:r>
              <a:rPr lang="en-US" sz="1400" dirty="0">
                <a:hlinkClick r:id="rId2"/>
              </a:rPr>
              <a:t>25/0296r1</a:t>
            </a:r>
            <a:endParaRPr lang="en-GB" sz="1400" dirty="0"/>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25/0083</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CFO correction and related simplifications for COBF</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Sameer Vermani</a:t>
            </a:r>
            <a:r>
              <a:rPr lang="en-US" sz="1200" dirty="0"/>
              <a:t> </a:t>
            </a: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25/0103</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000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transmissions</a:t>
            </a:r>
            <a:r>
              <a:rPr lang="en-US" sz="1200" dirty="0"/>
              <a:t> 			</a:t>
            </a:r>
            <a:r>
              <a:rPr lang="en-US" sz="1200" b="0" i="0" u="none" strike="noStrike" kern="1200" dirty="0" err="1">
                <a:solidFill>
                  <a:srgbClr val="00000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Feng</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rPr>
              <a:t>25/0368</a:t>
            </a:r>
            <a:r>
              <a:rPr lang="en-US" sz="1200" dirty="0"/>
              <a:t> </a:t>
            </a:r>
            <a:r>
              <a:rPr lang="en-US" sz="1200" b="0" i="0" u="none" strike="noStrike" dirty="0">
                <a:solidFill>
                  <a:srgbClr val="000000"/>
                </a:solidFill>
                <a:effectLst/>
                <a:latin typeface="Times New Roman" panose="02020603050405020304" pitchFamily="18" charset="0"/>
              </a:rPr>
              <a:t>Co-BF CSI Feedback Discussions	</a:t>
            </a:r>
            <a:r>
              <a:rPr lang="en-US" sz="1200" dirty="0"/>
              <a:t> 					</a:t>
            </a:r>
            <a:r>
              <a:rPr lang="en-US" sz="1200" b="0" i="0" u="none" strike="noStrike" dirty="0" err="1">
                <a:solidFill>
                  <a:srgbClr val="000000"/>
                </a:solidFill>
                <a:effectLst/>
                <a:latin typeface="Times New Roman" panose="02020603050405020304" pitchFamily="18" charset="0"/>
              </a:rPr>
              <a:t>Zigui</a:t>
            </a:r>
            <a:r>
              <a:rPr lang="en-US" sz="1200" b="0" i="0" u="none" strike="noStrike" dirty="0">
                <a:solidFill>
                  <a:srgbClr val="000000"/>
                </a:solidFill>
                <a:effectLst/>
                <a:latin typeface="Times New Roman" panose="02020603050405020304" pitchFamily="18" charset="0"/>
              </a:rPr>
              <a:t> Yang</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rPr>
              <a:t>25/0389</a:t>
            </a:r>
            <a:r>
              <a:rPr lang="en-US" sz="1200" dirty="0"/>
              <a:t> </a:t>
            </a:r>
            <a:r>
              <a:rPr lang="en-US" sz="1200" b="0" i="0" u="none" strike="noStrike" dirty="0">
                <a:solidFill>
                  <a:srgbClr val="000000"/>
                </a:solidFill>
                <a:effectLst/>
                <a:latin typeface="Times New Roman" panose="02020603050405020304" pitchFamily="18" charset="0"/>
              </a:rPr>
              <a:t>Information Exchange in the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Transmission Phase</a:t>
            </a:r>
            <a:r>
              <a:rPr lang="en-US" sz="1200" dirty="0"/>
              <a:t> 			</a:t>
            </a:r>
            <a:r>
              <a:rPr lang="en-US" sz="1200" b="0" i="0" u="none" strike="noStrike" dirty="0">
                <a:solidFill>
                  <a:srgbClr val="000000"/>
                </a:solidFill>
                <a:effectLst/>
                <a:latin typeface="Times New Roman" panose="02020603050405020304" pitchFamily="18" charset="0"/>
              </a:rPr>
              <a:t>Alice Chen</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rPr>
              <a:t>25/0397</a:t>
            </a:r>
            <a:r>
              <a:rPr lang="en-US" sz="1200" dirty="0"/>
              <a:t> </a:t>
            </a:r>
            <a:r>
              <a:rPr lang="en-US" sz="1200" b="0" i="0" u="none" strike="noStrike" dirty="0">
                <a:solidFill>
                  <a:srgbClr val="000000"/>
                </a:solidFill>
                <a:effectLst/>
                <a:latin typeface="Times New Roman" panose="02020603050405020304" pitchFamily="18" charset="0"/>
              </a:rPr>
              <a:t>Spatial Streams Indication for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TF and PPDU</a:t>
            </a:r>
            <a:r>
              <a:rPr lang="en-US" sz="1200" dirty="0"/>
              <a:t> 				</a:t>
            </a:r>
            <a:r>
              <a:rPr lang="en-US" sz="1200" b="0" i="0" u="none" strike="noStrike" dirty="0">
                <a:solidFill>
                  <a:srgbClr val="000000"/>
                </a:solidFill>
                <a:effectLst/>
                <a:latin typeface="Times New Roman" panose="02020603050405020304" pitchFamily="18" charset="0"/>
              </a:rPr>
              <a:t>Junghoon Suh</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rPr>
              <a:t>25/0401</a:t>
            </a:r>
            <a:r>
              <a:rPr lang="en-US" sz="1200" dirty="0"/>
              <a:t>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PHY design consideration </a:t>
            </a:r>
            <a:r>
              <a:rPr lang="en-US" sz="1200" dirty="0"/>
              <a:t> 						</a:t>
            </a:r>
            <a:r>
              <a:rPr lang="en-US" sz="1200" b="0" i="0" u="none" strike="noStrike" dirty="0">
                <a:solidFill>
                  <a:srgbClr val="000000"/>
                </a:solidFill>
                <a:effectLst/>
                <a:latin typeface="Times New Roman" panose="02020603050405020304" pitchFamily="18" charset="0"/>
              </a:rPr>
              <a:t>Juan Fang</a:t>
            </a:r>
            <a:r>
              <a:rPr lang="en-US" sz="1200" dirty="0"/>
              <a:t> </a:t>
            </a:r>
          </a:p>
          <a:p>
            <a:pPr lvl="1">
              <a:buFont typeface="Arial" panose="020B0604020202020204" pitchFamily="34" charset="0"/>
              <a:buChar char="•"/>
            </a:pPr>
            <a:r>
              <a:rPr lang="en-US" sz="1200" dirty="0">
                <a:solidFill>
                  <a:srgbClr val="FF0000"/>
                </a:solidFill>
              </a:rPr>
              <a:t>25/0399</a:t>
            </a:r>
            <a:r>
              <a:rPr lang="en-US" sz="1200" dirty="0"/>
              <a:t>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t>Review/Finalize Comment Assignments for CC50 – MAC tab (TGbn D0.1) – </a:t>
            </a:r>
            <a:r>
              <a:rPr lang="en-US" sz="1400" dirty="0">
                <a:hlinkClick r:id="rId2"/>
              </a:rPr>
              <a:t>25/0296r1</a:t>
            </a:r>
            <a:endParaRPr lang="en-GB" sz="1400" dirty="0"/>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3"/>
              </a:rPr>
              <a:t>24/1750</a:t>
            </a:r>
            <a:r>
              <a:rPr lang="en-US" sz="1200" dirty="0">
                <a:effectLst/>
              </a:rPr>
              <a:t> </a:t>
            </a:r>
            <a:r>
              <a:rPr lang="en-GB" sz="1200" b="0" i="0" u="none" strike="noStrike" kern="1200" dirty="0">
                <a:solidFill>
                  <a:srgbClr val="000000"/>
                </a:solidFill>
                <a:effectLst/>
                <a:ea typeface="MS Gothic" panose="020B0609070205080204" pitchFamily="49" charset="-128"/>
              </a:rPr>
              <a:t>Managed on-channel P2P communication and simulations - Follow up</a:t>
            </a:r>
            <a:r>
              <a:rPr lang="en-US" sz="1200" dirty="0">
                <a:effectLst/>
              </a:rPr>
              <a:t> 	</a:t>
            </a:r>
            <a:r>
              <a:rPr lang="en-GB" sz="1200" b="0" i="0" u="none" strike="noStrike" kern="1200" dirty="0">
                <a:solidFill>
                  <a:srgbClr val="000000"/>
                </a:solidFill>
                <a:effectLst/>
                <a:ea typeface="MS Gothic" panose="020B0609070205080204" pitchFamily="49" charset="-128"/>
              </a:rPr>
              <a:t>Iñaki Val</a:t>
            </a:r>
            <a:r>
              <a:rPr lang="en-US" sz="1200" dirty="0">
                <a:effectLst/>
              </a:rPr>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4"/>
              </a:rPr>
              <a:t>24/2076</a:t>
            </a:r>
            <a:r>
              <a:rPr lang="en-GB" sz="1200" dirty="0"/>
              <a:t> </a:t>
            </a:r>
            <a:r>
              <a:rPr lang="en-GB" sz="1200" b="0" i="0" u="none" strike="noStrike" kern="1200" dirty="0">
                <a:solidFill>
                  <a:srgbClr val="000000"/>
                </a:solidFill>
                <a:effectLst/>
                <a:ea typeface="MS Gothic" panose="020B0609070205080204" pitchFamily="49" charset="-128"/>
              </a:rPr>
              <a:t>TDLS-over-off-channel</a:t>
            </a:r>
            <a:r>
              <a:rPr lang="en-GB" sz="1200" dirty="0"/>
              <a:t> 							</a:t>
            </a:r>
            <a:r>
              <a:rPr lang="en-GB" sz="1200" b="0" i="0" u="none" strike="noStrike" kern="1200" dirty="0">
                <a:solidFill>
                  <a:srgbClr val="000000"/>
                </a:solidFill>
                <a:effectLst/>
                <a:ea typeface="MS Gothic" panose="020B0609070205080204" pitchFamily="49" charset="-128"/>
              </a:rPr>
              <a:t>Liangxiao Xin</a:t>
            </a:r>
            <a:r>
              <a:rPr lang="en-GB" sz="1200" dirty="0"/>
              <a:t> </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5"/>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Hasabelnaby</a:t>
            </a:r>
            <a:r>
              <a:rPr lang="en-US" sz="1200" dirty="0"/>
              <a:t> </a:t>
            </a:r>
            <a:endParaRPr lang="en-GB" sz="1200" dirty="0"/>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6"/>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7"/>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FF0000"/>
                </a:solidFill>
              </a:rPr>
              <a:t>25/0301r0</a:t>
            </a:r>
            <a:r>
              <a:rPr lang="en-US" sz="1800" b="0" dirty="0"/>
              <a:t> Editor’s Report						Ross J. Yu</a:t>
            </a:r>
          </a:p>
          <a:p>
            <a:pPr>
              <a:buFont typeface="Arial" panose="020B0604020202020204" pitchFamily="34" charset="0"/>
              <a:buChar char="•"/>
            </a:pPr>
            <a:r>
              <a:rPr lang="en-US" sz="1800" b="0" dirty="0">
                <a:hlinkClick r:id="rId2"/>
              </a:rPr>
              <a:t>25/0296r1</a:t>
            </a:r>
            <a:r>
              <a:rPr lang="en-US" sz="1800" b="0" dirty="0"/>
              <a:t> Assignments for CC50 (TGbn D0.1) 		Ross J. Yu</a:t>
            </a:r>
          </a:p>
          <a:p>
            <a:pPr>
              <a:buFont typeface="Arial" panose="020B0604020202020204" pitchFamily="34" charset="0"/>
              <a:buChar char="•"/>
            </a:pPr>
            <a:r>
              <a:rPr lang="en-US" sz="1800" b="0" dirty="0">
                <a:solidFill>
                  <a:srgbClr val="FF0000"/>
                </a:solidFill>
              </a:rPr>
              <a:t>24/1682r4</a:t>
            </a:r>
            <a:r>
              <a:rPr lang="en-US" sz="1800" b="0" dirty="0"/>
              <a:t> </a:t>
            </a:r>
            <a:r>
              <a:rPr lang="en-US" sz="1800" b="0" dirty="0" err="1"/>
              <a:t>tgbn</a:t>
            </a:r>
            <a:r>
              <a:rPr lang="en-US" sz="1800" b="0" dirty="0"/>
              <a:t>-guidelines 						Alfred Asterjadhi	</a:t>
            </a:r>
            <a:endParaRPr lang="en-GB"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Second:</a:t>
            </a:r>
          </a:p>
          <a:p>
            <a:r>
              <a:rPr lang="en-US" sz="1800" dirty="0"/>
              <a:t>Discussion: .</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FF0000"/>
                </a:solidFill>
                <a:effectLst/>
              </a:rPr>
              <a:t>25/0414</a:t>
            </a:r>
            <a:r>
              <a:rPr lang="en-US" sz="1400" dirty="0"/>
              <a:t> </a:t>
            </a:r>
            <a:r>
              <a:rPr lang="en-US" sz="1400" b="0" i="0" u="none" strike="noStrike" dirty="0">
                <a:solidFill>
                  <a:srgbClr val="000000"/>
                </a:solidFill>
                <a:effectLst/>
              </a:rPr>
              <a:t>PDT-Joint-NDP-Announcement frame format</a:t>
            </a:r>
            <a:r>
              <a:rPr lang="en-US" sz="1400" dirty="0"/>
              <a:t> 			</a:t>
            </a:r>
            <a:r>
              <a:rPr lang="en-US" sz="1400" b="0" i="0" u="none" strike="noStrike" dirty="0">
                <a:solidFill>
                  <a:srgbClr val="000000"/>
                </a:solidFill>
                <a:effectLst/>
              </a:rPr>
              <a:t>Juan Fang</a:t>
            </a:r>
            <a:r>
              <a:rPr lang="en-US" sz="1400" dirty="0"/>
              <a:t> </a:t>
            </a:r>
          </a:p>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25/0087</a:t>
            </a:r>
            <a:r>
              <a:rPr lang="en-GB" sz="1400" dirty="0"/>
              <a:t> </a:t>
            </a:r>
            <a:r>
              <a:rPr lang="en-GB" sz="1400" b="0" i="0" u="none" strike="noStrike" kern="1200" dirty="0">
                <a:solidFill>
                  <a:srgbClr val="000000"/>
                </a:solidFill>
                <a:effectLst/>
                <a:ea typeface="MS Gothic" panose="020B0609070205080204" pitchFamily="49" charset="-128"/>
              </a:rPr>
              <a:t>Co-Triggering Frame Design for </a:t>
            </a:r>
            <a:r>
              <a:rPr lang="en-GB" sz="1400" b="0" i="0" u="none" strike="noStrike" kern="1200" dirty="0" err="1">
                <a:solidFill>
                  <a:srgbClr val="000000"/>
                </a:solidFill>
                <a:effectLst/>
                <a:ea typeface="MS Gothic" panose="020B0609070205080204" pitchFamily="49" charset="-128"/>
              </a:rPr>
              <a:t>CoBF</a:t>
            </a:r>
            <a:r>
              <a:rPr lang="en-GB" sz="1400" dirty="0"/>
              <a:t> </a:t>
            </a:r>
            <a:r>
              <a:rPr lang="en-GB" sz="1400" b="0" i="0" u="none" strike="noStrike" kern="1200" dirty="0">
                <a:solidFill>
                  <a:srgbClr val="000000"/>
                </a:solidFill>
                <a:effectLst/>
                <a:ea typeface="MS Gothic" panose="020B0609070205080204" pitchFamily="49" charset="-128"/>
              </a:rPr>
              <a:t> 				Insik Jung</a:t>
            </a:r>
            <a:r>
              <a:rPr lang="en-GB" sz="1400" dirty="0"/>
              <a:t> </a:t>
            </a:r>
            <a:endParaRPr lang="en-US" sz="1400" dirty="0"/>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25/0248</a:t>
            </a:r>
            <a:r>
              <a:rPr lang="en-US" sz="1400" dirty="0"/>
              <a:t> </a:t>
            </a:r>
            <a:r>
              <a:rPr lang="en-US" sz="1400" b="0" i="0" u="none" strike="noStrike" kern="1200" dirty="0">
                <a:solidFill>
                  <a:srgbClr val="000000"/>
                </a:solidFill>
                <a:effectLst/>
                <a:ea typeface="MS Gothic" panose="020B0609070205080204" pitchFamily="49" charset="-128"/>
              </a:rPr>
              <a:t>Partial Bandwidth Sounding for Co-BF</a:t>
            </a:r>
            <a:r>
              <a:rPr lang="en-US" sz="1400" dirty="0"/>
              <a:t> 				</a:t>
            </a:r>
            <a:r>
              <a:rPr lang="en-US" sz="1400" b="0" i="0" u="none" strike="noStrike" kern="1200" dirty="0" err="1">
                <a:solidFill>
                  <a:srgbClr val="000000"/>
                </a:solidFill>
                <a:effectLst/>
                <a:ea typeface="MS Gothic" panose="020B0609070205080204" pitchFamily="49" charset="-128"/>
              </a:rPr>
              <a:t>Qisheng</a:t>
            </a:r>
            <a:r>
              <a:rPr lang="en-US" sz="1400" b="0" i="0" u="none" strike="noStrike" kern="1200" dirty="0">
                <a:solidFill>
                  <a:srgbClr val="000000"/>
                </a:solidFill>
                <a:effectLst/>
                <a:ea typeface="MS Gothic" panose="020B0609070205080204" pitchFamily="49" charset="-128"/>
              </a:rPr>
              <a:t> Huang</a:t>
            </a:r>
            <a:r>
              <a:rPr lang="en-US" sz="1400" dirty="0"/>
              <a:t> </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25/0274</a:t>
            </a:r>
            <a:r>
              <a:rPr lang="en-US" sz="1400" dirty="0"/>
              <a:t> </a:t>
            </a:r>
            <a:r>
              <a:rPr lang="en-US" sz="1400" b="0" i="0" u="none" strike="noStrike" kern="1200" dirty="0">
                <a:solidFill>
                  <a:srgbClr val="000000"/>
                </a:solidFill>
                <a:effectLst/>
                <a:ea typeface="MS Gothic" panose="020B0609070205080204" pitchFamily="49" charset="-128"/>
              </a:rPr>
              <a:t>M-AP </a:t>
            </a:r>
            <a:r>
              <a:rPr lang="en-US" sz="1400" b="0" i="0" u="none" strike="noStrike" kern="1200" dirty="0" err="1">
                <a:solidFill>
                  <a:srgbClr val="000000"/>
                </a:solidFill>
                <a:effectLst/>
                <a:ea typeface="MS Gothic" panose="020B0609070205080204" pitchFamily="49" charset="-128"/>
              </a:rPr>
              <a:t>CoBF</a:t>
            </a:r>
            <a:r>
              <a:rPr lang="en-US" sz="1400" b="0" i="0" u="none" strike="noStrike" kern="1200" dirty="0">
                <a:solidFill>
                  <a:srgbClr val="000000"/>
                </a:solidFill>
                <a:effectLst/>
                <a:ea typeface="MS Gothic" panose="020B0609070205080204" pitchFamily="49" charset="-128"/>
              </a:rPr>
              <a:t> Sounding Sequence</a:t>
            </a:r>
            <a:r>
              <a:rPr lang="en-US" sz="1400" dirty="0"/>
              <a:t> 					</a:t>
            </a:r>
            <a:r>
              <a:rPr lang="en-US" sz="1400" b="0" i="0" u="none" strike="noStrike" kern="1200" dirty="0">
                <a:solidFill>
                  <a:srgbClr val="000000"/>
                </a:solidFill>
                <a:effectLst/>
                <a:ea typeface="MS Gothic" panose="020B0609070205080204" pitchFamily="49" charset="-128"/>
              </a:rPr>
              <a:t>Arik Klein</a:t>
            </a:r>
            <a:r>
              <a:rPr lang="en-US" sz="1400" dirty="0"/>
              <a:t> </a:t>
            </a:r>
          </a:p>
          <a:p>
            <a:pPr>
              <a:buFont typeface="Arial" panose="020B0604020202020204" pitchFamily="34" charset="0"/>
              <a:buChar char="•"/>
            </a:pPr>
            <a:r>
              <a:rPr lang="en-US" sz="1400" b="0" i="0" u="none" strike="noStrike" dirty="0">
                <a:solidFill>
                  <a:srgbClr val="FF0000"/>
                </a:solidFill>
                <a:effectLst/>
              </a:rPr>
              <a:t>25/0412 </a:t>
            </a:r>
            <a:r>
              <a:rPr lang="en-US" sz="1400" b="0" i="0" u="none" strike="noStrike" dirty="0" err="1">
                <a:solidFill>
                  <a:srgbClr val="000000"/>
                </a:solidFill>
                <a:effectLst/>
              </a:rPr>
              <a:t>CoBF</a:t>
            </a:r>
            <a:r>
              <a:rPr lang="en-US" sz="1400" b="0" i="0" u="none" strike="noStrike" dirty="0">
                <a:solidFill>
                  <a:srgbClr val="000000"/>
                </a:solidFill>
                <a:effectLst/>
              </a:rPr>
              <a:t> Frame Sequences and Signaling Details</a:t>
            </a:r>
            <a:r>
              <a:rPr lang="en-US" sz="1400" dirty="0"/>
              <a:t> 			</a:t>
            </a:r>
            <a:r>
              <a:rPr lang="en-US" sz="1400" b="0" i="0" u="none" strike="noStrike" dirty="0">
                <a:solidFill>
                  <a:srgbClr val="000000"/>
                </a:solidFill>
                <a:effectLst/>
              </a:rPr>
              <a:t>Sherief Helwa</a:t>
            </a:r>
            <a:r>
              <a:rPr lang="en-US" sz="1400" dirty="0"/>
              <a:t> </a:t>
            </a:r>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a:t>
            </a:r>
          </a:p>
          <a:p>
            <a:pPr lvl="1">
              <a:buFont typeface="Arial" panose="020B0604020202020204" pitchFamily="34" charset="0"/>
              <a:buChar char="•"/>
            </a:pPr>
            <a:r>
              <a:rPr lang="en-US" sz="1200" b="0" i="0" u="none" strike="noStrike" dirty="0">
                <a:solidFill>
                  <a:srgbClr val="FF0000"/>
                </a:solidFill>
                <a:effectLst/>
                <a:hlinkClick r:id="rId2"/>
              </a:rPr>
              <a:t>25/0250</a:t>
            </a:r>
            <a:r>
              <a:rPr lang="en-US" sz="1200" dirty="0"/>
              <a:t> </a:t>
            </a:r>
            <a:r>
              <a:rPr lang="en-US" sz="1200" b="0" i="0" u="none" strike="noStrike" dirty="0">
                <a:solidFill>
                  <a:srgbClr val="000000"/>
                </a:solidFill>
                <a:effectLst/>
              </a:rPr>
              <a:t>PDT on PHY Coordinated Spatial Reuse</a:t>
            </a:r>
            <a:r>
              <a:rPr lang="en-US" sz="1200" dirty="0"/>
              <a:t> 					</a:t>
            </a:r>
            <a:r>
              <a:rPr lang="en-US" sz="1200" b="0" i="0" u="none" strike="noStrike" dirty="0">
                <a:solidFill>
                  <a:srgbClr val="000000"/>
                </a:solidFill>
                <a:effectLst/>
              </a:rPr>
              <a:t>Genadiy Tsodik</a:t>
            </a:r>
            <a:r>
              <a:rPr lang="en-US" sz="1200" dirty="0"/>
              <a:t> </a:t>
            </a: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25/0083</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CFO correction and related simplifications for COBF</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Sameer Vermani</a:t>
            </a:r>
            <a:r>
              <a:rPr lang="en-US" sz="1200" dirty="0"/>
              <a:t> </a:t>
            </a: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25/0103</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000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transmissions</a:t>
            </a:r>
            <a:r>
              <a:rPr lang="en-US" sz="1200" dirty="0"/>
              <a:t> 			</a:t>
            </a:r>
            <a:r>
              <a:rPr lang="en-US" sz="1200" b="0" i="0" u="none" strike="noStrike" kern="1200" dirty="0" err="1">
                <a:solidFill>
                  <a:srgbClr val="00000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Feng</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rPr>
              <a:t>25/0368</a:t>
            </a:r>
            <a:r>
              <a:rPr lang="en-US" sz="1200" dirty="0"/>
              <a:t> </a:t>
            </a:r>
            <a:r>
              <a:rPr lang="en-US" sz="1200" b="0" i="0" u="none" strike="noStrike" dirty="0">
                <a:solidFill>
                  <a:srgbClr val="000000"/>
                </a:solidFill>
                <a:effectLst/>
                <a:latin typeface="Times New Roman" panose="02020603050405020304" pitchFamily="18" charset="0"/>
              </a:rPr>
              <a:t>Co-BF CSI Feedback Discussions	</a:t>
            </a:r>
            <a:r>
              <a:rPr lang="en-US" sz="1200" dirty="0"/>
              <a:t> 					</a:t>
            </a:r>
            <a:r>
              <a:rPr lang="en-US" sz="1200" b="0" i="0" u="none" strike="noStrike" dirty="0" err="1">
                <a:solidFill>
                  <a:srgbClr val="000000"/>
                </a:solidFill>
                <a:effectLst/>
                <a:latin typeface="Times New Roman" panose="02020603050405020304" pitchFamily="18" charset="0"/>
              </a:rPr>
              <a:t>Zigui</a:t>
            </a:r>
            <a:r>
              <a:rPr lang="en-US" sz="1200" b="0" i="0" u="none" strike="noStrike" dirty="0">
                <a:solidFill>
                  <a:srgbClr val="000000"/>
                </a:solidFill>
                <a:effectLst/>
                <a:latin typeface="Times New Roman" panose="02020603050405020304" pitchFamily="18" charset="0"/>
              </a:rPr>
              <a:t> Yang</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rPr>
              <a:t>25/0389</a:t>
            </a:r>
            <a:r>
              <a:rPr lang="en-US" sz="1200" dirty="0"/>
              <a:t> </a:t>
            </a:r>
            <a:r>
              <a:rPr lang="en-US" sz="1200" b="0" i="0" u="none" strike="noStrike" dirty="0">
                <a:solidFill>
                  <a:srgbClr val="000000"/>
                </a:solidFill>
                <a:effectLst/>
                <a:latin typeface="Times New Roman" panose="02020603050405020304" pitchFamily="18" charset="0"/>
              </a:rPr>
              <a:t>Information Exchange in the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Transmission Phase</a:t>
            </a:r>
            <a:r>
              <a:rPr lang="en-US" sz="1200" dirty="0"/>
              <a:t> 			</a:t>
            </a:r>
            <a:r>
              <a:rPr lang="en-US" sz="1200" b="0" i="0" u="none" strike="noStrike" dirty="0">
                <a:solidFill>
                  <a:srgbClr val="000000"/>
                </a:solidFill>
                <a:effectLst/>
                <a:latin typeface="Times New Roman" panose="02020603050405020304" pitchFamily="18" charset="0"/>
              </a:rPr>
              <a:t>Alice Chen</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rPr>
              <a:t>25/0397</a:t>
            </a:r>
            <a:r>
              <a:rPr lang="en-US" sz="1200" dirty="0"/>
              <a:t> </a:t>
            </a:r>
            <a:r>
              <a:rPr lang="en-US" sz="1200" b="0" i="0" u="none" strike="noStrike" dirty="0">
                <a:solidFill>
                  <a:srgbClr val="000000"/>
                </a:solidFill>
                <a:effectLst/>
                <a:latin typeface="Times New Roman" panose="02020603050405020304" pitchFamily="18" charset="0"/>
              </a:rPr>
              <a:t>Spatial Streams Indication for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TF and PPDU</a:t>
            </a:r>
            <a:r>
              <a:rPr lang="en-US" sz="1200" dirty="0"/>
              <a:t> 				</a:t>
            </a:r>
            <a:r>
              <a:rPr lang="en-US" sz="1200" b="0" i="0" u="none" strike="noStrike" dirty="0">
                <a:solidFill>
                  <a:srgbClr val="000000"/>
                </a:solidFill>
                <a:effectLst/>
                <a:latin typeface="Times New Roman" panose="02020603050405020304" pitchFamily="18" charset="0"/>
              </a:rPr>
              <a:t>Junghoon Suh</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rPr>
              <a:t>25/0401</a:t>
            </a:r>
            <a:r>
              <a:rPr lang="en-US" sz="1200" dirty="0"/>
              <a:t>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PHY design consideration </a:t>
            </a:r>
            <a:r>
              <a:rPr lang="en-US" sz="1200" dirty="0"/>
              <a:t> 						</a:t>
            </a:r>
            <a:r>
              <a:rPr lang="en-US" sz="1200" b="0" i="0" u="none" strike="noStrike" dirty="0">
                <a:solidFill>
                  <a:srgbClr val="000000"/>
                </a:solidFill>
                <a:effectLst/>
                <a:latin typeface="Times New Roman" panose="02020603050405020304" pitchFamily="18" charset="0"/>
              </a:rPr>
              <a:t>Juan Fang</a:t>
            </a:r>
            <a:r>
              <a:rPr lang="en-US" sz="1200" dirty="0"/>
              <a:t> </a:t>
            </a:r>
          </a:p>
          <a:p>
            <a:pPr lvl="1">
              <a:buFont typeface="Arial" panose="020B0604020202020204" pitchFamily="34" charset="0"/>
              <a:buChar char="•"/>
            </a:pPr>
            <a:r>
              <a:rPr lang="en-US" sz="1200" dirty="0">
                <a:solidFill>
                  <a:srgbClr val="FF0000"/>
                </a:solidFill>
              </a:rPr>
              <a:t>25/0399</a:t>
            </a:r>
            <a:r>
              <a:rPr lang="en-US" sz="1200" dirty="0"/>
              <a:t>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PDTs/CRs (Y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hlinkClick r:id="rId2"/>
              </a:rPr>
              <a:t>24/1914</a:t>
            </a:r>
            <a:r>
              <a:rPr lang="en-GB" sz="1100" dirty="0"/>
              <a:t> Further Considerations on NPCA							DongJu Cha</a:t>
            </a:r>
          </a:p>
          <a:p>
            <a:pPr lvl="1">
              <a:buFont typeface="Arial" panose="020B0604020202020204" pitchFamily="34" charset="0"/>
              <a:buChar char="•"/>
            </a:pPr>
            <a:r>
              <a:rPr lang="en-GB" sz="1100" dirty="0">
                <a:hlinkClick r:id="rId3"/>
              </a:rPr>
              <a:t>24/2061</a:t>
            </a:r>
            <a:r>
              <a:rPr lang="en-GB" sz="1100" dirty="0"/>
              <a:t> Usage of NPCA in M-AP coordination						Si-Chan Noh </a:t>
            </a:r>
          </a:p>
          <a:p>
            <a:pPr lvl="1">
              <a:buFont typeface="Arial" panose="020B0604020202020204" pitchFamily="34" charset="0"/>
              <a:buChar char="•"/>
            </a:pPr>
            <a:r>
              <a:rPr lang="en-GB" sz="1100" dirty="0">
                <a:hlinkClick r:id="rId4"/>
              </a:rPr>
              <a:t>24/2088</a:t>
            </a:r>
            <a:r>
              <a:rPr lang="en-GB" sz="1100" dirty="0"/>
              <a:t> NPCA Primary Channel Access							Yuxin Lu</a:t>
            </a:r>
          </a:p>
          <a:p>
            <a:pPr lvl="1">
              <a:buFont typeface="Arial" panose="020B0604020202020204" pitchFamily="34" charset="0"/>
              <a:buChar char="•"/>
            </a:pPr>
            <a:r>
              <a:rPr lang="en-GB" sz="1100" dirty="0">
                <a:hlinkClick r:id="rId5"/>
              </a:rPr>
              <a:t>24/2089</a:t>
            </a:r>
            <a:r>
              <a:rPr lang="en-GB" sz="1100" dirty="0"/>
              <a:t> NPCA Primary Channel Selection							Yuxin Lu</a:t>
            </a:r>
          </a:p>
          <a:p>
            <a:pPr lvl="1">
              <a:buFont typeface="Arial" panose="020B0604020202020204" pitchFamily="34" charset="0"/>
              <a:buChar char="•"/>
            </a:pPr>
            <a:r>
              <a:rPr lang="en-GB" sz="1100" dirty="0">
                <a:hlinkClick r:id="rId6"/>
              </a:rPr>
              <a:t>24/2092</a:t>
            </a:r>
            <a:r>
              <a:rPr lang="en-GB" sz="1100" dirty="0"/>
              <a:t> Considerations on NPCA Follow Up  						Maolin Zhang</a:t>
            </a:r>
          </a:p>
          <a:p>
            <a:pPr lvl="1">
              <a:buFont typeface="Arial" panose="020B0604020202020204" pitchFamily="34" charset="0"/>
              <a:buChar char="•"/>
            </a:pPr>
            <a:r>
              <a:rPr lang="en-GB" sz="1100" dirty="0">
                <a:solidFill>
                  <a:srgbClr val="FF0000"/>
                </a:solidFill>
              </a:rPr>
              <a:t>24/2110</a:t>
            </a:r>
            <a:r>
              <a:rPr lang="en-GB" sz="1100" dirty="0"/>
              <a:t> Impact of hidden nodes on NPCA performance					Iñaki Val Beitia</a:t>
            </a:r>
          </a:p>
          <a:p>
            <a:pPr lvl="1">
              <a:buFont typeface="Arial" panose="020B0604020202020204" pitchFamily="34" charset="0"/>
              <a:buChar char="•"/>
            </a:pPr>
            <a:r>
              <a:rPr lang="en-GB" sz="1100" dirty="0">
                <a:solidFill>
                  <a:srgbClr val="FF0000"/>
                </a:solidFill>
              </a:rPr>
              <a:t>24/2125</a:t>
            </a:r>
            <a:r>
              <a:rPr lang="en-GB" sz="1100" dirty="0"/>
              <a:t> Handling-Asymmetric-Switching-for-Non-Primary-Channel-Access		Jason Yuchen Guo</a:t>
            </a:r>
          </a:p>
          <a:p>
            <a:pPr lvl="1">
              <a:buFont typeface="Arial" panose="020B0604020202020204" pitchFamily="34" charset="0"/>
              <a:buChar char="•"/>
            </a:pPr>
            <a:r>
              <a:rPr lang="en-GB" sz="1100" dirty="0">
                <a:hlinkClick r:id="rId7"/>
              </a:rPr>
              <a:t>24/2139</a:t>
            </a:r>
            <a:r>
              <a:rPr lang="en-GB" sz="1100" dirty="0"/>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Miscellaneous + ELR</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2"/>
              </a:rPr>
              <a:t>25/0333</a:t>
            </a:r>
            <a:r>
              <a:rPr lang="en-US" sz="1200" dirty="0"/>
              <a:t> </a:t>
            </a:r>
            <a:r>
              <a:rPr lang="en-US" sz="1200" b="0" i="0" u="none" strike="noStrike" dirty="0">
                <a:solidFill>
                  <a:srgbClr val="000000"/>
                </a:solidFill>
                <a:effectLst/>
              </a:rPr>
              <a:t>Consideration on ELR for 11bn</a:t>
            </a:r>
            <a:r>
              <a:rPr lang="en-US" sz="1200" dirty="0"/>
              <a:t> 					</a:t>
            </a:r>
            <a:r>
              <a:rPr lang="en-US" sz="1200" b="0" i="0" u="none" strike="noStrike" dirty="0">
                <a:solidFill>
                  <a:srgbClr val="000000"/>
                </a:solidFill>
                <a:effectLst/>
              </a:rPr>
              <a:t>Lei Zhou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3"/>
              </a:rPr>
              <a:t>25/0427</a:t>
            </a:r>
            <a:r>
              <a:rPr lang="en-US" sz="1200" dirty="0"/>
              <a:t> </a:t>
            </a:r>
            <a:r>
              <a:rPr lang="en-US" sz="1200" b="0" i="0" u="none" strike="noStrike" dirty="0">
                <a:solidFill>
                  <a:srgbClr val="000000"/>
                </a:solidFill>
                <a:effectLst/>
              </a:rPr>
              <a:t>Packet Detection for ELR</a:t>
            </a:r>
            <a:r>
              <a:rPr lang="en-US" sz="1200" dirty="0"/>
              <a:t> 						</a:t>
            </a:r>
            <a:r>
              <a:rPr lang="en-US" sz="1200" b="0" i="0" u="none" strike="noStrike" dirty="0">
                <a:solidFill>
                  <a:srgbClr val="000000"/>
                </a:solidFill>
                <a:effectLst/>
              </a:rPr>
              <a:t>Sigurd Schelstraete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PDTs/CRs (Y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NPCA Part 3</a:t>
            </a:r>
          </a:p>
          <a:p>
            <a:pPr lvl="1">
              <a:buFont typeface="Arial" panose="020B0604020202020204" pitchFamily="34" charset="0"/>
              <a:buChar char="•"/>
            </a:pPr>
            <a:r>
              <a:rPr lang="en-GB" sz="1100" dirty="0">
                <a:hlinkClick r:id="rId2"/>
              </a:rPr>
              <a:t>24/2141</a:t>
            </a:r>
            <a:r>
              <a:rPr lang="en-GB" sz="1100" dirty="0"/>
              <a:t> NPCA Operation with Multi-link Device						Longlong Hong</a:t>
            </a:r>
          </a:p>
          <a:p>
            <a:pPr lvl="1">
              <a:buFont typeface="Arial" panose="020B0604020202020204" pitchFamily="34" charset="0"/>
              <a:buChar char="•"/>
            </a:pPr>
            <a:r>
              <a:rPr lang="en-GB" sz="1100" dirty="0">
                <a:solidFill>
                  <a:srgbClr val="FF0000"/>
                </a:solidFill>
              </a:rPr>
              <a:t>25/0001</a:t>
            </a:r>
            <a:r>
              <a:rPr lang="en-GB" sz="1100" dirty="0"/>
              <a:t> Discussion-on-different-view-problem-of-NPCA 					Liangxiao Xin</a:t>
            </a:r>
          </a:p>
          <a:p>
            <a:pPr lvl="1">
              <a:buFont typeface="Arial" panose="020B0604020202020204" pitchFamily="34" charset="0"/>
              <a:buChar char="•"/>
            </a:pPr>
            <a:r>
              <a:rPr lang="en-GB" sz="1100" dirty="0">
                <a:hlinkClick r:id="rId3"/>
              </a:rPr>
              <a:t>25/0003</a:t>
            </a:r>
            <a:r>
              <a:rPr lang="en-GB" sz="1100" dirty="0"/>
              <a:t> NPCA follow up									Jay Yang</a:t>
            </a:r>
          </a:p>
          <a:p>
            <a:pPr lvl="1">
              <a:buFont typeface="Arial" panose="020B0604020202020204" pitchFamily="34" charset="0"/>
              <a:buChar char="•"/>
            </a:pPr>
            <a:r>
              <a:rPr lang="en-GB" sz="1100" dirty="0">
                <a:hlinkClick r:id="rId4"/>
              </a:rPr>
              <a:t>25/0008</a:t>
            </a:r>
            <a:r>
              <a:rPr lang="en-GB" sz="1100" dirty="0"/>
              <a:t> An-optimization-for-NPCA							Xiangxin Gu</a:t>
            </a:r>
          </a:p>
          <a:p>
            <a:pPr lvl="1">
              <a:buFont typeface="Arial" panose="020B0604020202020204" pitchFamily="34" charset="0"/>
              <a:buChar char="•"/>
            </a:pPr>
            <a:r>
              <a:rPr lang="en-GB" sz="1100" dirty="0">
                <a:solidFill>
                  <a:srgbClr val="FF0000"/>
                </a:solidFill>
              </a:rPr>
              <a:t>25/0056</a:t>
            </a:r>
            <a:r>
              <a:rPr lang="en-GB" sz="1100" dirty="0"/>
              <a:t> On The Interoperability Between NPCA and CR-TWT				Salvatore Talarico</a:t>
            </a:r>
          </a:p>
          <a:p>
            <a:pPr lvl="1">
              <a:buFont typeface="Arial" panose="020B0604020202020204" pitchFamily="34" charset="0"/>
              <a:buChar char="•"/>
            </a:pPr>
            <a:r>
              <a:rPr lang="en-GB" sz="1100" dirty="0">
                <a:solidFill>
                  <a:srgbClr val="FF0000"/>
                </a:solidFill>
              </a:rPr>
              <a:t>25/0123</a:t>
            </a:r>
            <a:r>
              <a:rPr lang="en-GB" sz="1100" dirty="0"/>
              <a:t> Further Considerations on NPCA - Follow up					Liuming Lu</a:t>
            </a:r>
          </a:p>
          <a:p>
            <a:pPr lvl="1">
              <a:buFont typeface="Arial" panose="020B0604020202020204" pitchFamily="34" charset="0"/>
              <a:buChar char="•"/>
            </a:pPr>
            <a:r>
              <a:rPr lang="en-GB" sz="1100" dirty="0">
                <a:hlinkClick r:id="rId5"/>
              </a:rPr>
              <a:t>25/0125</a:t>
            </a:r>
            <a:r>
              <a:rPr lang="en-GB" sz="1100" dirty="0"/>
              <a:t> Interoperability of NPCA primary channel switching conditions			Thomas Handte</a:t>
            </a:r>
          </a:p>
          <a:p>
            <a:pPr lvl="1">
              <a:buFont typeface="Arial" panose="020B0604020202020204" pitchFamily="34" charset="0"/>
              <a:buChar char="•"/>
            </a:pPr>
            <a:r>
              <a:rPr lang="en-GB" sz="1100" dirty="0">
                <a:hlinkClick r:id="rId6"/>
              </a:rPr>
              <a:t>25/0138</a:t>
            </a:r>
            <a:r>
              <a:rPr lang="en-GB" sz="1100" dirty="0"/>
              <a:t> Further Considerations on NPCA Switching Operation				Serhat Erkucuk</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IM + UEQM/MCS</a:t>
            </a:r>
          </a:p>
          <a:p>
            <a:pPr lvl="1">
              <a:buFont typeface="Arial" panose="020B0604020202020204" pitchFamily="34" charset="0"/>
              <a:buChar char="•"/>
            </a:pPr>
            <a:r>
              <a:rPr lang="en-US" sz="1200" b="0" i="0" u="none" strike="noStrike" dirty="0">
                <a:solidFill>
                  <a:srgbClr val="FF0000"/>
                </a:solidFill>
                <a:effectLst/>
              </a:rPr>
              <a:t>25/0344</a:t>
            </a:r>
            <a:r>
              <a:rPr lang="en-US" sz="1200" dirty="0"/>
              <a:t> </a:t>
            </a:r>
            <a:r>
              <a:rPr lang="en-US" sz="1200" b="0" i="0" u="none" strike="noStrike" dirty="0">
                <a:solidFill>
                  <a:srgbClr val="000000"/>
                </a:solidFill>
                <a:effectLst/>
              </a:rPr>
              <a:t>Discussion on Design of Interference Mitigation Pilots</a:t>
            </a:r>
            <a:r>
              <a:rPr lang="en-US" sz="1200" dirty="0"/>
              <a:t> 			</a:t>
            </a:r>
            <a:r>
              <a:rPr lang="en-US" sz="1200" b="0" i="0" u="none" strike="noStrike" dirty="0">
                <a:solidFill>
                  <a:srgbClr val="000000"/>
                </a:solidFill>
                <a:effectLst/>
              </a:rPr>
              <a:t>Ke Zhong </a:t>
            </a:r>
            <a:endParaRPr lang="en-US" sz="1200" dirty="0"/>
          </a:p>
          <a:p>
            <a:pPr lvl="1">
              <a:buFont typeface="Arial" panose="020B0604020202020204" pitchFamily="34" charset="0"/>
              <a:buChar char="•"/>
            </a:pPr>
            <a:r>
              <a:rPr lang="en-US" sz="1200" b="0" i="0" u="none" strike="noStrike" dirty="0">
                <a:solidFill>
                  <a:srgbClr val="FF0000"/>
                </a:solidFill>
                <a:effectLst/>
              </a:rPr>
              <a:t>25/0387</a:t>
            </a:r>
            <a:r>
              <a:rPr lang="en-US" sz="1200" dirty="0"/>
              <a:t> </a:t>
            </a:r>
            <a:r>
              <a:rPr lang="en-US" sz="1200" b="0" i="0" u="none" strike="noStrike" dirty="0">
                <a:solidFill>
                  <a:srgbClr val="000000"/>
                </a:solidFill>
                <a:effectLst/>
              </a:rPr>
              <a:t>IM pilot indices for OFDMA transmissions</a:t>
            </a:r>
            <a:r>
              <a:rPr lang="en-US" sz="1200" dirty="0"/>
              <a:t> 					</a:t>
            </a:r>
            <a:r>
              <a:rPr lang="en-US" sz="1200" b="0" i="0" u="none" strike="noStrike" dirty="0">
                <a:solidFill>
                  <a:srgbClr val="000000"/>
                </a:solidFill>
                <a:effectLst/>
              </a:rPr>
              <a:t>Daniel Verenzuela</a:t>
            </a:r>
            <a:r>
              <a:rPr lang="en-US" sz="1200" dirty="0"/>
              <a:t> </a:t>
            </a:r>
          </a:p>
          <a:p>
            <a:pPr lvl="1">
              <a:buFont typeface="Arial" panose="020B0604020202020204" pitchFamily="34" charset="0"/>
              <a:buChar char="•"/>
            </a:pPr>
            <a:r>
              <a:rPr lang="en-US" sz="1200" b="0" i="0" u="none" strike="noStrike" dirty="0">
                <a:solidFill>
                  <a:srgbClr val="FF0000"/>
                </a:solidFill>
                <a:effectLst/>
              </a:rPr>
              <a:t>25/0354 </a:t>
            </a:r>
            <a:r>
              <a:rPr lang="en-US" sz="1200" dirty="0"/>
              <a:t> </a:t>
            </a:r>
            <a:r>
              <a:rPr lang="en-US" sz="1200" b="0" i="0" u="none" strike="noStrike" dirty="0">
                <a:solidFill>
                  <a:srgbClr val="000000"/>
                </a:solidFill>
                <a:effectLst/>
              </a:rPr>
              <a:t>Transmit Constellation Error for Additional MCSs</a:t>
            </a:r>
            <a:r>
              <a:rPr lang="en-US" sz="1200" dirty="0"/>
              <a:t> 				</a:t>
            </a:r>
            <a:r>
              <a:rPr lang="en-US" sz="1200" b="0" i="0" u="none" strike="noStrike" dirty="0">
                <a:solidFill>
                  <a:srgbClr val="000000"/>
                </a:solidFill>
                <a:effectLst/>
              </a:rPr>
              <a:t>Genadiy Tsodik</a:t>
            </a:r>
            <a:r>
              <a:rPr lang="en-US" sz="1200" dirty="0"/>
              <a:t> </a:t>
            </a:r>
          </a:p>
          <a:p>
            <a:pPr lvl="1">
              <a:buFont typeface="Arial" panose="020B0604020202020204" pitchFamily="34" charset="0"/>
              <a:buChar char="•"/>
            </a:pPr>
            <a:r>
              <a:rPr lang="en-US" sz="1200" b="0" i="0" u="none" strike="noStrike" dirty="0">
                <a:solidFill>
                  <a:srgbClr val="FF0000"/>
                </a:solidFill>
                <a:effectLst/>
              </a:rPr>
              <a:t>25/0392</a:t>
            </a:r>
            <a:r>
              <a:rPr lang="en-US" sz="1200" dirty="0"/>
              <a:t> </a:t>
            </a:r>
            <a:r>
              <a:rPr lang="en-US" sz="1200" b="0" i="0" u="none" strike="noStrike" dirty="0">
                <a:solidFill>
                  <a:srgbClr val="000000"/>
                </a:solidFill>
                <a:effectLst/>
              </a:rPr>
              <a:t>Transmit and Receive Specifications for New MCS in 11bn</a:t>
            </a:r>
            <a:r>
              <a:rPr lang="en-US" sz="1200" dirty="0"/>
              <a:t> 		</a:t>
            </a:r>
            <a:r>
              <a:rPr lang="en-US" sz="1200" b="0" i="0" u="none" strike="noStrike" dirty="0">
                <a:solidFill>
                  <a:srgbClr val="000000"/>
                </a:solidFill>
                <a:effectLst/>
              </a:rPr>
              <a:t>Alice Chen</a:t>
            </a:r>
            <a:r>
              <a:rPr lang="en-US" sz="1200" dirty="0"/>
              <a:t> </a:t>
            </a:r>
          </a:p>
          <a:p>
            <a:pPr lvl="1">
              <a:buFont typeface="Arial" panose="020B0604020202020204" pitchFamily="34" charset="0"/>
              <a:buChar char="•"/>
            </a:pPr>
            <a:r>
              <a:rPr lang="en-US" sz="1200" b="0" i="0" u="none" strike="noStrike" dirty="0">
                <a:solidFill>
                  <a:srgbClr val="FF0000"/>
                </a:solidFill>
                <a:effectLst/>
              </a:rPr>
              <a:t>25/0410 </a:t>
            </a:r>
            <a:r>
              <a:rPr lang="en-US" sz="1200" dirty="0"/>
              <a:t> </a:t>
            </a:r>
            <a:r>
              <a:rPr lang="en-US" sz="1200" b="0" i="0" u="none" strike="noStrike" dirty="0">
                <a:solidFill>
                  <a:srgbClr val="000000"/>
                </a:solidFill>
                <a:effectLst/>
              </a:rPr>
              <a:t>New MCS Capability - follow up</a:t>
            </a:r>
            <a:r>
              <a:rPr lang="en-US" sz="1200" dirty="0"/>
              <a:t> 						</a:t>
            </a:r>
            <a:r>
              <a:rPr lang="en-US" sz="1200" b="0" i="0" u="none" strike="noStrike" dirty="0">
                <a:solidFill>
                  <a:srgbClr val="000000"/>
                </a:solidFill>
                <a:effectLst/>
              </a:rPr>
              <a:t>Ross J. Yu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PDTs/CRs (Y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2"/>
              </a:rPr>
              <a:t>24/1863</a:t>
            </a:r>
            <a:r>
              <a:rPr lang="en-US" sz="1100" dirty="0"/>
              <a:t> </a:t>
            </a:r>
            <a:r>
              <a:rPr lang="en-US" sz="1100" b="0" i="0" u="none" strike="noStrike" kern="1200" dirty="0">
                <a:solidFill>
                  <a:srgbClr val="000000"/>
                </a:solidFill>
                <a:effectLst/>
                <a:ea typeface="MS Gothic" panose="020B0609070205080204" pitchFamily="49" charset="-128"/>
              </a:rPr>
              <a:t>Performance Benefits of DSO</a:t>
            </a:r>
            <a:r>
              <a:rPr lang="en-US" sz="1100" dirty="0"/>
              <a:t> 							</a:t>
            </a:r>
            <a:r>
              <a:rPr lang="en-US" sz="1100" b="0" i="0" u="none" strike="noStrike" kern="1200" dirty="0">
                <a:solidFill>
                  <a:srgbClr val="000000"/>
                </a:solidFill>
                <a:effectLst/>
                <a:ea typeface="MS Gothic" panose="020B0609070205080204" pitchFamily="49" charset="-128"/>
              </a:rPr>
              <a:t>Kerstin Johnsson</a:t>
            </a:r>
            <a:r>
              <a:rPr lang="en-US" sz="1100" dirty="0"/>
              <a:t> </a:t>
            </a:r>
          </a:p>
          <a:p>
            <a:pPr lvl="1">
              <a:buFont typeface="Arial" panose="020B0604020202020204" pitchFamily="34" charset="0"/>
              <a:buChar char="•"/>
            </a:pPr>
            <a:r>
              <a:rPr lang="en-US" sz="1100" dirty="0">
                <a:solidFill>
                  <a:srgbClr val="FF0000"/>
                </a:solidFill>
              </a:rPr>
              <a:t>25/0071</a:t>
            </a:r>
            <a:r>
              <a:rPr lang="en-US" sz="1100" dirty="0"/>
              <a:t> Impact of DSO residency on performance gains					Kerstin Johnsson</a:t>
            </a:r>
          </a:p>
          <a:p>
            <a:pPr lvl="1">
              <a:buFont typeface="Arial" panose="020B0604020202020204" pitchFamily="34" charset="0"/>
              <a:buChar char="•"/>
            </a:pPr>
            <a:r>
              <a:rPr lang="en-US" sz="1100" dirty="0">
                <a:solidFill>
                  <a:srgbClr val="FF0000"/>
                </a:solidFill>
              </a:rPr>
              <a:t>25/0130</a:t>
            </a:r>
            <a:r>
              <a:rPr lang="en-US" sz="1100" dirty="0"/>
              <a:t> DSO operation and P2P links							Tuncer Baykas</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FF0000"/>
                </a:solidFill>
                <a:effectLst/>
              </a:rPr>
              <a:t>25/0358</a:t>
            </a:r>
            <a:r>
              <a:rPr lang="en-US" sz="1200" dirty="0"/>
              <a:t> </a:t>
            </a:r>
            <a:r>
              <a:rPr lang="en-US" sz="1200" b="0" i="0" u="none" strike="noStrike" dirty="0">
                <a:solidFill>
                  <a:srgbClr val="000000"/>
                </a:solidFill>
                <a:effectLst/>
              </a:rPr>
              <a:t>Open Topics for DRU on 60MHz</a:t>
            </a:r>
            <a:r>
              <a:rPr lang="en-US" sz="1200" dirty="0"/>
              <a:t> 						</a:t>
            </a:r>
            <a:r>
              <a:rPr lang="en-US" sz="1200" b="0" i="0" u="none" strike="noStrike" dirty="0">
                <a:solidFill>
                  <a:srgbClr val="000000"/>
                </a:solidFill>
                <a:effectLst/>
              </a:rPr>
              <a:t>Shengquan Hu</a:t>
            </a:r>
            <a:r>
              <a:rPr lang="en-US" sz="1200" dirty="0"/>
              <a:t> </a:t>
            </a:r>
          </a:p>
          <a:p>
            <a:pPr lvl="1">
              <a:buFont typeface="Arial" panose="020B0604020202020204" pitchFamily="34" charset="0"/>
              <a:buChar char="•"/>
            </a:pPr>
            <a:r>
              <a:rPr lang="en-US" sz="1200" b="0" i="0" u="none" strike="noStrike" dirty="0">
                <a:solidFill>
                  <a:srgbClr val="FF0000"/>
                </a:solidFill>
                <a:effectLst/>
              </a:rPr>
              <a:t>25/0359 </a:t>
            </a:r>
            <a:r>
              <a:rPr lang="en-US" sz="1200" dirty="0"/>
              <a:t> </a:t>
            </a:r>
            <a:r>
              <a:rPr lang="en-US" sz="1200" b="0" i="0" u="none" strike="noStrike" dirty="0">
                <a:solidFill>
                  <a:srgbClr val="000000"/>
                </a:solidFill>
                <a:effectLst/>
              </a:rPr>
              <a:t>Open Issues for 60 MHz DBW</a:t>
            </a:r>
            <a:r>
              <a:rPr lang="en-US" sz="1200" dirty="0"/>
              <a:t> 						</a:t>
            </a:r>
            <a:r>
              <a:rPr lang="en-US" sz="1200" b="0" i="0" u="none" strike="noStrike" dirty="0">
                <a:solidFill>
                  <a:srgbClr val="000000"/>
                </a:solidFill>
                <a:effectLst/>
              </a:rPr>
              <a:t>Eunsung Park</a:t>
            </a:r>
            <a:r>
              <a:rPr lang="en-US" sz="1200" dirty="0"/>
              <a:t> </a:t>
            </a:r>
          </a:p>
          <a:p>
            <a:pPr lvl="1">
              <a:buFont typeface="Arial" panose="020B0604020202020204" pitchFamily="34" charset="0"/>
              <a:buChar char="•"/>
            </a:pPr>
            <a:r>
              <a:rPr lang="en-US" sz="1200" b="0" i="0" u="none" strike="noStrike" dirty="0">
                <a:solidFill>
                  <a:srgbClr val="FF0000"/>
                </a:solidFill>
                <a:effectLst/>
              </a:rPr>
              <a:t>25/0394</a:t>
            </a:r>
            <a:r>
              <a:rPr lang="en-US" sz="1200" dirty="0"/>
              <a:t> </a:t>
            </a:r>
            <a:r>
              <a:rPr lang="en-US" sz="1200" b="0" i="0" u="none" strike="noStrike" dirty="0">
                <a:solidFill>
                  <a:srgbClr val="000000"/>
                </a:solidFill>
                <a:effectLst/>
              </a:rPr>
              <a:t>DLTF Design for 60DBW</a:t>
            </a:r>
            <a:r>
              <a:rPr lang="en-US" sz="1200" dirty="0"/>
              <a:t> 							</a:t>
            </a:r>
            <a:r>
              <a:rPr lang="en-US" sz="1200" b="0" i="0" u="none" strike="noStrike" dirty="0">
                <a:solidFill>
                  <a:srgbClr val="000000"/>
                </a:solidFill>
                <a:effectLst/>
              </a:rPr>
              <a:t>Chenchen Liu</a:t>
            </a:r>
            <a:r>
              <a:rPr lang="en-US" sz="1200" dirty="0"/>
              <a:t> </a:t>
            </a:r>
          </a:p>
          <a:p>
            <a:pPr lvl="1">
              <a:buFont typeface="Arial" panose="020B0604020202020204" pitchFamily="34" charset="0"/>
              <a:buChar char="•"/>
            </a:pPr>
            <a:r>
              <a:rPr lang="en-US" sz="1200" b="0" i="0" u="none" strike="noStrike" dirty="0">
                <a:solidFill>
                  <a:srgbClr val="FF0000"/>
                </a:solidFill>
                <a:effectLst/>
              </a:rPr>
              <a:t>25/0396</a:t>
            </a:r>
            <a:r>
              <a:rPr lang="en-US" sz="1200" dirty="0"/>
              <a:t> </a:t>
            </a:r>
            <a:r>
              <a:rPr lang="en-US" sz="1200" b="0" i="0" u="none" strike="noStrike" dirty="0">
                <a:solidFill>
                  <a:srgbClr val="000000"/>
                </a:solidFill>
                <a:effectLst/>
              </a:rPr>
              <a:t>Discussion on LDPC only for MU-MIMO in 11bn</a:t>
            </a:r>
            <a:r>
              <a:rPr lang="en-US" sz="1200" dirty="0"/>
              <a:t> 				</a:t>
            </a:r>
            <a:r>
              <a:rPr lang="en-US" sz="1200" b="0" i="0" u="none" strike="noStrike" dirty="0">
                <a:solidFill>
                  <a:srgbClr val="000000"/>
                </a:solidFill>
                <a:effectLst/>
              </a:rPr>
              <a:t>Shengquan 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PDTs/CRs (Y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2"/>
              </a:rPr>
              <a:t>24/1874</a:t>
            </a:r>
            <a:r>
              <a:rPr lang="en-US" sz="1100" dirty="0"/>
              <a:t> </a:t>
            </a:r>
            <a:r>
              <a:rPr lang="en-US" sz="1100" b="0" i="0" u="none" strike="noStrike" kern="1200" dirty="0">
                <a:solidFill>
                  <a:srgbClr val="000000"/>
                </a:solidFill>
                <a:effectLst/>
                <a:ea typeface="MS Gothic" panose="020B0609070205080204" pitchFamily="49" charset="-128"/>
              </a:rPr>
              <a:t>Further Details on Improving Roaming between MLDs</a:t>
            </a:r>
            <a:r>
              <a:rPr lang="en-US" sz="1100" dirty="0"/>
              <a:t> 					</a:t>
            </a:r>
            <a:r>
              <a:rPr lang="en-US" sz="1100" b="0" i="0" u="none" strike="noStrike" kern="1200" dirty="0">
                <a:solidFill>
                  <a:srgbClr val="000000"/>
                </a:solidFill>
                <a:effectLst/>
                <a:ea typeface="MS Gothic" panose="020B0609070205080204" pitchFamily="49" charset="-128"/>
              </a:rPr>
              <a:t>Po-kai Huang</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24/1875</a:t>
            </a:r>
            <a:r>
              <a:rPr lang="en-US" sz="1100" dirty="0"/>
              <a:t> </a:t>
            </a:r>
            <a:r>
              <a:rPr lang="en-US" sz="1100" b="0" i="0" u="none" strike="noStrike" kern="1200" dirty="0">
                <a:solidFill>
                  <a:srgbClr val="000000"/>
                </a:solidFill>
                <a:effectLst/>
                <a:ea typeface="MS Gothic" panose="020B0609070205080204" pitchFamily="49" charset="-128"/>
              </a:rPr>
              <a:t>MLMD Architecture</a:t>
            </a:r>
            <a:r>
              <a:rPr lang="en-US" sz="1100" dirty="0"/>
              <a:t> 									</a:t>
            </a:r>
            <a:r>
              <a:rPr lang="en-US" sz="1100" b="0" i="0" u="none" strike="noStrike" kern="1200" dirty="0">
                <a:solidFill>
                  <a:srgbClr val="000000"/>
                </a:solidFill>
                <a:effectLst/>
                <a:ea typeface="MS Gothic" panose="020B0609070205080204" pitchFamily="49" charset="-128"/>
              </a:rPr>
              <a:t>Jarkko Kneckt</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24/1879 </a:t>
            </a:r>
            <a:r>
              <a:rPr lang="en-US" sz="1100" b="0" i="0" u="none" strike="noStrike" kern="1200" dirty="0">
                <a:solidFill>
                  <a:srgbClr val="000000"/>
                </a:solidFill>
                <a:effectLst/>
                <a:ea typeface="MS Gothic" panose="020B0609070205080204" pitchFamily="49" charset="-128"/>
              </a:rPr>
              <a:t>Proposals for Expeditious Discovery of APs for Initial Association and Roaming </a:t>
            </a:r>
            <a:r>
              <a:rPr lang="en-US" sz="1100" dirty="0"/>
              <a:t> 		</a:t>
            </a:r>
            <a:r>
              <a:rPr lang="en-US" sz="1100" b="0" i="0" u="none" strike="noStrike" kern="1200" dirty="0">
                <a:solidFill>
                  <a:srgbClr val="000000"/>
                </a:solidFill>
                <a:effectLst/>
                <a:ea typeface="MS Gothic" panose="020B0609070205080204" pitchFamily="49" charset="-128"/>
              </a:rPr>
              <a:t>Neel Krishnan</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24/1882</a:t>
            </a:r>
            <a:r>
              <a:rPr lang="en-US" sz="1100" dirty="0"/>
              <a:t> </a:t>
            </a:r>
            <a:r>
              <a:rPr lang="en-US" sz="1100" b="0" i="0" u="none" strike="noStrike" kern="1200" dirty="0">
                <a:solidFill>
                  <a:srgbClr val="000000"/>
                </a:solidFill>
                <a:effectLst/>
                <a:ea typeface="MS Gothic" panose="020B0609070205080204" pitchFamily="49" charset="-128"/>
              </a:rPr>
              <a:t>Link Setup for Seamless Roaming</a:t>
            </a:r>
            <a:r>
              <a:rPr lang="en-US" sz="1100" dirty="0"/>
              <a:t> 							</a:t>
            </a:r>
            <a:r>
              <a:rPr lang="en-US" sz="1100" b="0" i="0" u="none" strike="noStrike" kern="1200" dirty="0">
                <a:solidFill>
                  <a:srgbClr val="000000"/>
                </a:solidFill>
                <a:effectLst/>
                <a:ea typeface="MS Gothic" panose="020B0609070205080204" pitchFamily="49" charset="-128"/>
              </a:rPr>
              <a:t>Chittabrata Ghosh</a:t>
            </a:r>
            <a:r>
              <a:rPr lang="en-US" sz="1100" dirty="0"/>
              <a:t>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6"/>
              </a:rPr>
              <a:t>24/1883</a:t>
            </a:r>
            <a:r>
              <a:rPr lang="en-GB" sz="1100" dirty="0"/>
              <a:t> </a:t>
            </a:r>
            <a:r>
              <a:rPr lang="en-GB" sz="1100" b="0" i="0" u="none" strike="noStrike" kern="1200" dirty="0">
                <a:solidFill>
                  <a:srgbClr val="000000"/>
                </a:solidFill>
                <a:effectLst/>
                <a:ea typeface="MS Gothic" panose="020B0609070205080204" pitchFamily="49" charset="-128"/>
              </a:rPr>
              <a:t>Seamless-Roaming</a:t>
            </a:r>
            <a:r>
              <a:rPr lang="en-GB" sz="1100" dirty="0"/>
              <a:t> 									</a:t>
            </a:r>
            <a:r>
              <a:rPr lang="en-GB" sz="1100" b="0" i="0" u="none" strike="noStrike" kern="1200" dirty="0">
                <a:solidFill>
                  <a:srgbClr val="000000"/>
                </a:solidFill>
                <a:effectLst/>
                <a:ea typeface="MS Gothic" panose="020B0609070205080204" pitchFamily="49" charset="-128"/>
              </a:rPr>
              <a:t>Giovanni Chisci</a:t>
            </a:r>
            <a:r>
              <a:rPr lang="en-GB" sz="1100" dirty="0"/>
              <a:t> </a:t>
            </a:r>
            <a:endParaRPr lang="en-US" sz="1100" dirty="0"/>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7"/>
              </a:rPr>
              <a:t>24/1884</a:t>
            </a:r>
            <a:r>
              <a:rPr lang="en-US" sz="1100" dirty="0"/>
              <a:t> </a:t>
            </a:r>
            <a:r>
              <a:rPr lang="en-US" sz="1100" b="0" i="0" u="none" strike="noStrike" kern="1200" dirty="0">
                <a:solidFill>
                  <a:srgbClr val="000000"/>
                </a:solidFill>
                <a:effectLst/>
                <a:ea typeface="MS Gothic" panose="020B0609070205080204" pitchFamily="49" charset="-128"/>
              </a:rPr>
              <a:t>Signaling considerations for seamless roaming</a:t>
            </a:r>
            <a:r>
              <a:rPr lang="en-US" sz="1100" dirty="0"/>
              <a:t> 						</a:t>
            </a:r>
            <a:r>
              <a:rPr lang="en-US" sz="1100" b="0" i="0" u="none" strike="noStrike" kern="1200" dirty="0">
                <a:solidFill>
                  <a:srgbClr val="000000"/>
                </a:solidFill>
                <a:effectLst/>
                <a:ea typeface="MS Gothic" panose="020B0609070205080204" pitchFamily="49" charset="-128"/>
              </a:rPr>
              <a:t>Abhishek Patil</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8"/>
              </a:rPr>
              <a:t>24/1889</a:t>
            </a:r>
            <a:r>
              <a:rPr lang="en-US" sz="1100" dirty="0"/>
              <a:t> </a:t>
            </a:r>
            <a:r>
              <a:rPr lang="en-US" sz="1100" b="0" i="0" u="none" strike="noStrike" kern="1200" dirty="0">
                <a:solidFill>
                  <a:srgbClr val="000000"/>
                </a:solidFill>
                <a:effectLst/>
                <a:ea typeface="MS Gothic" panose="020B0609070205080204" pitchFamily="49" charset="-128"/>
              </a:rPr>
              <a:t>Seamless roaming follow up 1</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9"/>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0"/>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kern="1200" dirty="0">
                <a:solidFill>
                  <a:srgbClr val="000000"/>
                </a:solidFill>
                <a:effectLst/>
                <a:ea typeface="MS Gothic" panose="020B0609070205080204" pitchFamily="49" charset="-128"/>
              </a:rPr>
              <a:t>Pooya Monajemi</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PDTs/CRs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PDTs/CRs (Y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GB" sz="1100" dirty="0">
                <a:hlinkClick r:id="rId2"/>
              </a:rPr>
              <a:t>24/0656</a:t>
            </a:r>
            <a:r>
              <a:rPr lang="en-GB" sz="1100" dirty="0"/>
              <a:t> Seamless roaming signalling details						Binita Gupta</a:t>
            </a:r>
          </a:p>
          <a:p>
            <a:pPr lvl="1">
              <a:buFont typeface="Arial" panose="020B0604020202020204" pitchFamily="34" charset="0"/>
              <a:buChar char="•"/>
            </a:pPr>
            <a:r>
              <a:rPr lang="en-GB" sz="1100" dirty="0">
                <a:hlinkClick r:id="rId3"/>
              </a:rPr>
              <a:t>24/0658</a:t>
            </a:r>
            <a:r>
              <a:rPr lang="en-GB" sz="1100" dirty="0"/>
              <a:t> Optimizing Roaming Scan							Binita Gupta</a:t>
            </a:r>
          </a:p>
          <a:p>
            <a:pPr lvl="1">
              <a:buFont typeface="Arial" panose="020B0604020202020204" pitchFamily="34" charset="0"/>
              <a:buChar char="•"/>
            </a:pPr>
            <a:r>
              <a:rPr lang="en-GB" sz="1100" dirty="0">
                <a:hlinkClick r:id="rId4"/>
              </a:rPr>
              <a:t>24/1894</a:t>
            </a:r>
            <a:r>
              <a:rPr lang="en-GB" sz="1100" dirty="0"/>
              <a:t> SMD architecture									Binita Gupta</a:t>
            </a:r>
          </a:p>
          <a:p>
            <a:pPr lvl="1">
              <a:buFont typeface="Arial" panose="020B0604020202020204" pitchFamily="34" charset="0"/>
              <a:buChar char="•"/>
            </a:pPr>
            <a:r>
              <a:rPr lang="en-GB" sz="1100" dirty="0">
                <a:hlinkClick r:id="rId5"/>
              </a:rPr>
              <a:t>24/2120</a:t>
            </a:r>
            <a:r>
              <a:rPr lang="en-GB" sz="1100" dirty="0"/>
              <a:t> Roaming Configuration to Reduce Ping-Pong					Pei Zhou</a:t>
            </a:r>
          </a:p>
          <a:p>
            <a:pPr lvl="1">
              <a:buFont typeface="Arial" panose="020B0604020202020204" pitchFamily="34" charset="0"/>
              <a:buChar char="•"/>
            </a:pPr>
            <a:r>
              <a:rPr lang="en-GB" sz="1100" dirty="0">
                <a:hlinkClick r:id="rId6"/>
              </a:rPr>
              <a:t>24/2122</a:t>
            </a:r>
            <a:r>
              <a:rPr lang="en-GB" sz="1100" dirty="0"/>
              <a:t> Fast RSSI Measurement Follow-up 						Guogang Huang</a:t>
            </a:r>
          </a:p>
          <a:p>
            <a:pPr lvl="1">
              <a:buFont typeface="Arial" panose="020B0604020202020204" pitchFamily="34" charset="0"/>
              <a:buChar char="•"/>
            </a:pPr>
            <a:r>
              <a:rPr lang="en-GB" sz="1100" dirty="0">
                <a:hlinkClick r:id="rId7"/>
              </a:rPr>
              <a:t>24/2129</a:t>
            </a:r>
            <a:r>
              <a:rPr lang="en-GB" sz="1100" dirty="0"/>
              <a:t> AID assignment for Seamless Roaming						Kyosuke Inoue</a:t>
            </a:r>
          </a:p>
          <a:p>
            <a:pPr lvl="1">
              <a:buFont typeface="Arial" panose="020B0604020202020204" pitchFamily="34" charset="0"/>
              <a:buChar char="•"/>
            </a:pPr>
            <a:r>
              <a:rPr lang="en-GB" sz="1100" dirty="0">
                <a:hlinkClick r:id="rId8"/>
              </a:rPr>
              <a:t>24/2137</a:t>
            </a:r>
            <a:r>
              <a:rPr lang="en-GB" sz="1100" dirty="0"/>
              <a:t> Enable DAPS Transmission for Roaming 						Guogang Huang</a:t>
            </a:r>
          </a:p>
          <a:p>
            <a:pPr lvl="1">
              <a:buFont typeface="Arial" panose="020B0604020202020204" pitchFamily="34" charset="0"/>
              <a:buChar char="•"/>
            </a:pPr>
            <a:r>
              <a:rPr lang="en-GB" sz="1100" dirty="0">
                <a:hlinkClick r:id="rId9"/>
              </a:rPr>
              <a:t>24/2147</a:t>
            </a:r>
            <a:r>
              <a:rPr lang="en-GB" sz="1100" dirty="0"/>
              <a:t> Discussion on buffered data deliver						Hang Yang</a:t>
            </a:r>
          </a:p>
          <a:p>
            <a:pPr lvl="1">
              <a:buFont typeface="Arial" panose="020B0604020202020204" pitchFamily="34" charset="0"/>
              <a:buChar char="•"/>
            </a:pPr>
            <a:r>
              <a:rPr lang="en-GB" sz="1100" dirty="0">
                <a:solidFill>
                  <a:srgbClr val="FF0000"/>
                </a:solidFill>
              </a:rPr>
              <a:t>25/0122</a:t>
            </a:r>
            <a:r>
              <a:rPr lang="en-GB" sz="1100" dirty="0"/>
              <a:t> Further Considerations on Seamless Roaming					Liuming Lu</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PDTs/CRs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0">
              <a:buFont typeface="Arial" panose="020B0604020202020204" pitchFamily="34" charset="0"/>
              <a:buChar char="•"/>
            </a:pPr>
            <a:r>
              <a:rPr lang="en-GB" sz="1200" dirty="0"/>
              <a:t>Submissions – Miscellaneous + Power Save + Security + SCS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24/1880</a:t>
            </a:r>
            <a:r>
              <a:rPr lang="en-GB" sz="1100" dirty="0"/>
              <a:t> </a:t>
            </a:r>
            <a:r>
              <a:rPr lang="en-GB" sz="1100" b="0" i="0" u="none" strike="noStrike" kern="1200" dirty="0">
                <a:solidFill>
                  <a:srgbClr val="000000"/>
                </a:solidFill>
                <a:effectLst/>
                <a:ea typeface="MS Gothic" panose="020B0609070205080204" pitchFamily="49" charset="-128"/>
              </a:rPr>
              <a:t>Solutions for Beacon Bloating</a:t>
            </a:r>
            <a:r>
              <a:rPr lang="en-GB" sz="1100" dirty="0"/>
              <a:t> 								</a:t>
            </a:r>
            <a:r>
              <a:rPr lang="en-GB" sz="1100" b="0" i="0" u="none" strike="noStrike" kern="1200" dirty="0">
                <a:solidFill>
                  <a:srgbClr val="222222"/>
                </a:solidFill>
                <a:effectLst/>
                <a:ea typeface="MS Gothic" panose="020B0609070205080204" pitchFamily="49" charset="-128"/>
              </a:rPr>
              <a:t>Reza Hedayat</a:t>
            </a:r>
            <a:r>
              <a:rPr lang="en-GB"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24/1888</a:t>
            </a:r>
            <a:r>
              <a:rPr lang="en-US" sz="1100" dirty="0"/>
              <a:t> </a:t>
            </a:r>
            <a:r>
              <a:rPr lang="en-US" sz="1100" b="0" i="0" u="none" strike="noStrike" kern="1200" dirty="0">
                <a:solidFill>
                  <a:srgbClr val="000000"/>
                </a:solidFill>
                <a:effectLst/>
                <a:ea typeface="MS Gothic" panose="020B0609070205080204" pitchFamily="49" charset="-128"/>
              </a:rPr>
              <a:t>Light beacon consideration</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24/1892</a:t>
            </a:r>
            <a:r>
              <a:rPr lang="en-US" sz="1100" dirty="0"/>
              <a:t> </a:t>
            </a:r>
            <a:r>
              <a:rPr lang="en-US" sz="1100" b="0" i="0" u="none" strike="noStrike" kern="1200" dirty="0">
                <a:solidFill>
                  <a:srgbClr val="000000"/>
                </a:solidFill>
                <a:effectLst/>
                <a:ea typeface="MS Gothic" panose="020B0609070205080204" pitchFamily="49" charset="-128"/>
              </a:rPr>
              <a:t>Low capability mode follow up</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24/2050</a:t>
            </a:r>
            <a:r>
              <a:rPr lang="en-US" sz="1100" dirty="0"/>
              <a:t> </a:t>
            </a:r>
            <a:r>
              <a:rPr lang="en-US" sz="1100" b="0" i="0" u="none" strike="noStrike" kern="1200" dirty="0">
                <a:solidFill>
                  <a:srgbClr val="000000"/>
                </a:solidFill>
                <a:effectLst/>
                <a:ea typeface="MS Gothic" panose="020B0609070205080204" pitchFamily="49" charset="-128"/>
              </a:rPr>
              <a:t>UHR </a:t>
            </a:r>
            <a:r>
              <a:rPr lang="en-US" sz="1100" b="0" i="0" u="none" strike="noStrike" kern="1200" dirty="0" err="1">
                <a:solidFill>
                  <a:srgbClr val="000000"/>
                </a:solidFill>
                <a:effectLst/>
                <a:ea typeface="MS Gothic" panose="020B0609070205080204" pitchFamily="49" charset="-128"/>
              </a:rPr>
              <a:t>TxOP</a:t>
            </a:r>
            <a:r>
              <a:rPr lang="en-US" sz="1100" b="0" i="0" u="none" strike="noStrike" kern="1200" dirty="0">
                <a:solidFill>
                  <a:srgbClr val="000000"/>
                </a:solidFill>
                <a:effectLst/>
                <a:ea typeface="MS Gothic" panose="020B0609070205080204" pitchFamily="49" charset="-128"/>
              </a:rPr>
              <a:t> Power Save for the STA low power</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24/2051</a:t>
            </a:r>
            <a:r>
              <a:rPr lang="en-US" sz="1100" dirty="0"/>
              <a:t> </a:t>
            </a:r>
            <a:r>
              <a:rPr lang="en-US" sz="1100" b="0" i="0" u="none" strike="noStrike" kern="1200" dirty="0">
                <a:solidFill>
                  <a:srgbClr val="000000"/>
                </a:solidFill>
                <a:effectLst/>
                <a:ea typeface="MS Gothic" panose="020B0609070205080204" pitchFamily="49" charset="-128"/>
              </a:rPr>
              <a:t>Negotiable AMPDU operations for the STA power save</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24/2080</a:t>
            </a:r>
            <a:r>
              <a:rPr lang="en-US" sz="1100" dirty="0"/>
              <a:t> </a:t>
            </a:r>
            <a:r>
              <a:rPr lang="en-US" sz="1100" b="0" i="0" u="none" strike="noStrike" kern="1200" dirty="0">
                <a:solidFill>
                  <a:srgbClr val="000000"/>
                </a:solidFill>
                <a:effectLst/>
                <a:ea typeface="MS Gothic" panose="020B0609070205080204" pitchFamily="49" charset="-128"/>
              </a:rPr>
              <a:t>High-Capability Protection in DPS Follow Up </a:t>
            </a:r>
            <a:r>
              <a:rPr lang="en-US" sz="1100" dirty="0"/>
              <a:t> 						</a:t>
            </a:r>
            <a:r>
              <a:rPr lang="en-US" sz="1100" b="0" i="0" u="none" strike="noStrike" kern="1200" dirty="0">
                <a:solidFill>
                  <a:srgbClr val="000000"/>
                </a:solidFill>
                <a:effectLst/>
                <a:ea typeface="MS Gothic" panose="020B0609070205080204" pitchFamily="49" charset="-128"/>
              </a:rPr>
              <a:t>Maolin Zhang</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25/0121</a:t>
            </a:r>
            <a:r>
              <a:rPr lang="en-US" sz="1100" dirty="0"/>
              <a:t> </a:t>
            </a:r>
            <a:r>
              <a:rPr lang="en-US" sz="1100" b="0" i="0" u="none" strike="noStrike" kern="1200" dirty="0">
                <a:solidFill>
                  <a:srgbClr val="000000"/>
                </a:solidFill>
                <a:effectLst/>
                <a:ea typeface="MS Gothic" panose="020B0609070205080204" pitchFamily="49" charset="-128"/>
              </a:rPr>
              <a:t>Further Considerations on Client Power Save</a:t>
            </a:r>
            <a:r>
              <a:rPr lang="en-US" sz="1100" dirty="0"/>
              <a:t> 						</a:t>
            </a:r>
            <a:r>
              <a:rPr lang="en-US" sz="1100" b="0" i="0" u="none" strike="noStrike" kern="1200" dirty="0">
                <a:solidFill>
                  <a:srgbClr val="000000"/>
                </a:solidFill>
                <a:effectLst/>
                <a:ea typeface="MS Gothic" panose="020B0609070205080204" pitchFamily="49" charset="-128"/>
              </a:rPr>
              <a:t>Liuming Lu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7"/>
              </a:rPr>
              <a:t>24/1897</a:t>
            </a:r>
            <a:r>
              <a:rPr lang="en-US" sz="1100" dirty="0"/>
              <a:t> </a:t>
            </a:r>
            <a:r>
              <a:rPr lang="en-US" sz="1100" b="0" i="0" u="none" strike="noStrike" kern="1200" dirty="0">
                <a:solidFill>
                  <a:srgbClr val="000000"/>
                </a:solidFill>
                <a:effectLst/>
                <a:ea typeface="MS Gothic" panose="020B0609070205080204" pitchFamily="49" charset="-128"/>
              </a:rPr>
              <a:t>Control frame protection keys</a:t>
            </a:r>
            <a:r>
              <a:rPr lang="en-US" sz="1100" dirty="0"/>
              <a:t> 								</a:t>
            </a:r>
            <a:r>
              <a:rPr lang="en-US" sz="1100" b="0" i="0" u="none" strike="noStrike" kern="1200" dirty="0">
                <a:solidFill>
                  <a:srgbClr val="000000"/>
                </a:solidFill>
                <a:effectLst/>
                <a:ea typeface="MS Gothic" panose="020B0609070205080204" pitchFamily="49" charset="-128"/>
              </a:rPr>
              <a:t>Thomas Derham</a:t>
            </a:r>
          </a:p>
          <a:p>
            <a:pPr lvl="1">
              <a:buFont typeface="Arial" panose="020B0604020202020204" pitchFamily="34" charset="0"/>
              <a:buChar char="•"/>
            </a:pPr>
            <a:r>
              <a:rPr lang="en-US" sz="1100" dirty="0">
                <a:hlinkClick r:id="rId8"/>
              </a:rPr>
              <a:t>24/1907</a:t>
            </a:r>
            <a:r>
              <a:rPr lang="en-US" sz="1100" dirty="0"/>
              <a:t> Trigger Frame Protection Signaling							Po-Kai Huang</a:t>
            </a:r>
          </a:p>
          <a:p>
            <a:pPr lvl="1">
              <a:buFont typeface="Arial" panose="020B0604020202020204" pitchFamily="34" charset="0"/>
              <a:buChar char="•"/>
            </a:pPr>
            <a:r>
              <a:rPr lang="en-US" sz="1100" dirty="0">
                <a:hlinkClick r:id="rId9"/>
              </a:rPr>
              <a:t>24/1990</a:t>
            </a:r>
            <a:r>
              <a:rPr lang="en-US" sz="1100" dirty="0"/>
              <a:t> On Protected Trigger Frame								Yanjun Sun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10"/>
              </a:rPr>
              <a:t>24/1899</a:t>
            </a:r>
            <a:r>
              <a:rPr lang="en-GB" sz="1100" dirty="0"/>
              <a:t> </a:t>
            </a:r>
            <a:r>
              <a:rPr lang="en-GB" sz="1100" b="0" i="0" u="none" strike="noStrike" kern="1200" dirty="0">
                <a:solidFill>
                  <a:srgbClr val="000000"/>
                </a:solidFill>
                <a:effectLst/>
                <a:ea typeface="MS Gothic" panose="020B0609070205080204" pitchFamily="49" charset="-128"/>
              </a:rPr>
              <a:t>UHR SCS Enhancements </a:t>
            </a:r>
            <a:r>
              <a:rPr lang="en-GB" sz="1100" dirty="0"/>
              <a:t> 								</a:t>
            </a:r>
            <a:r>
              <a:rPr lang="en-GB" sz="1100" b="0" i="0" u="none" strike="noStrike" kern="1200" dirty="0">
                <a:solidFill>
                  <a:srgbClr val="000000"/>
                </a:solidFill>
                <a:effectLst/>
                <a:ea typeface="MS Gothic" panose="020B0609070205080204" pitchFamily="49" charset="-128"/>
              </a:rPr>
              <a:t>Abdel Karim Ajami</a:t>
            </a:r>
            <a:r>
              <a:rPr lang="en-GB" sz="1100" dirty="0"/>
              <a:t>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89E0A-3CEC-44BF-B7C2-50C0FC2367A2}"/>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37061C2F-6141-3999-809B-B3B292D597EB}"/>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FF0000"/>
                </a:solidFill>
                <a:effectLst/>
              </a:rPr>
              <a:t>3/7/2025</a:t>
            </a:r>
            <a:r>
              <a:rPr lang="en-US" sz="1400" dirty="0"/>
              <a:t> </a:t>
            </a:r>
            <a:r>
              <a:rPr lang="en-US" sz="1400" b="0" i="0" u="none" strike="noStrike" dirty="0">
                <a:solidFill>
                  <a:srgbClr val="000000"/>
                </a:solidFill>
                <a:effectLst/>
              </a:rPr>
              <a:t>25/0081r0 </a:t>
            </a:r>
            <a:r>
              <a:rPr lang="en-US" sz="1400" dirty="0"/>
              <a:t> 								</a:t>
            </a:r>
            <a:r>
              <a:rPr lang="en-US" sz="1400" b="0" i="0" u="none" strike="noStrike" dirty="0">
                <a:solidFill>
                  <a:srgbClr val="000000"/>
                </a:solidFill>
                <a:effectLst/>
              </a:rPr>
              <a:t>You-Wei Chen</a:t>
            </a:r>
            <a:r>
              <a:rPr lang="en-US" sz="1400" dirty="0"/>
              <a:t> 	</a:t>
            </a:r>
            <a:r>
              <a:rPr lang="en-US" sz="1400" b="0" dirty="0"/>
              <a:t>1SP</a:t>
            </a:r>
          </a:p>
          <a:p>
            <a:pPr>
              <a:buFont typeface="Arial" panose="020B0604020202020204" pitchFamily="34" charset="0"/>
              <a:buChar char="•"/>
            </a:pPr>
            <a:r>
              <a:rPr lang="en-US" sz="1400" b="0" i="0" u="none" strike="noStrike" dirty="0">
                <a:solidFill>
                  <a:srgbClr val="FF0000"/>
                </a:solidFill>
                <a:effectLst/>
              </a:rPr>
              <a:t>3/7/2025</a:t>
            </a:r>
            <a:r>
              <a:rPr lang="en-US" sz="1400" dirty="0"/>
              <a:t> </a:t>
            </a:r>
            <a:r>
              <a:rPr lang="en-US" sz="1400" b="0" i="0" u="none" strike="noStrike" dirty="0">
                <a:solidFill>
                  <a:srgbClr val="000000"/>
                </a:solidFill>
                <a:effectLst/>
              </a:rPr>
              <a:t>25/0062</a:t>
            </a:r>
            <a:r>
              <a:rPr lang="en-US" sz="1400" dirty="0"/>
              <a:t> 									</a:t>
            </a:r>
            <a:r>
              <a:rPr lang="en-US" sz="1400" b="0" i="0" u="none" strike="noStrike" dirty="0">
                <a:solidFill>
                  <a:srgbClr val="000000"/>
                </a:solidFill>
                <a:effectLst/>
              </a:rPr>
              <a:t>Jay Yang</a:t>
            </a:r>
            <a:r>
              <a:rPr lang="en-US" sz="1400" dirty="0"/>
              <a:t> 		</a:t>
            </a:r>
            <a:r>
              <a:rPr lang="en-US" sz="1400" b="0" dirty="0"/>
              <a:t>1 SP</a:t>
            </a:r>
            <a:endParaRPr lang="en-US" sz="1400" b="0" i="0" u="none" strike="noStrike" kern="1200" dirty="0">
              <a:solidFill>
                <a:srgbClr val="FF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25/0162</a:t>
            </a:r>
            <a:r>
              <a:rPr lang="en-US" sz="1400" dirty="0"/>
              <a:t> </a:t>
            </a:r>
            <a:r>
              <a:rPr lang="en-US" sz="1400" b="0" i="0" u="none" strike="noStrike" kern="1200" dirty="0">
                <a:solidFill>
                  <a:srgbClr val="000000"/>
                </a:solidFill>
                <a:effectLst/>
                <a:ea typeface="MS Gothic" panose="020B0609070205080204" pitchFamily="49" charset="-128"/>
              </a:rPr>
              <a:t>RU indication to reduce scheduling complexity</a:t>
            </a:r>
            <a:r>
              <a:rPr lang="en-US" sz="1400" dirty="0"/>
              <a:t> </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Jiyang</a:t>
            </a:r>
            <a:r>
              <a:rPr lang="en-US" sz="1400" b="0" i="0" u="none" strike="noStrike" kern="1200" dirty="0">
                <a:solidFill>
                  <a:srgbClr val="000000"/>
                </a:solidFill>
                <a:effectLst/>
                <a:ea typeface="MS Gothic" panose="020B0609070205080204" pitchFamily="49" charset="-128"/>
              </a:rPr>
              <a:t> Bai</a:t>
            </a:r>
            <a:r>
              <a:rPr lang="en-US" sz="1400" dirty="0"/>
              <a:t> </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25/0195</a:t>
            </a:r>
            <a:r>
              <a:rPr lang="en-US" sz="1400" dirty="0"/>
              <a:t> </a:t>
            </a:r>
            <a:r>
              <a:rPr lang="en-US" sz="1400" b="0" i="0" u="none" strike="noStrike" kern="1200" dirty="0">
                <a:solidFill>
                  <a:srgbClr val="000000"/>
                </a:solidFill>
                <a:effectLst/>
                <a:ea typeface="MS Gothic" panose="020B0609070205080204" pitchFamily="49" charset="-128"/>
              </a:rPr>
              <a:t>High priority channel access-follow up</a:t>
            </a:r>
            <a:r>
              <a:rPr lang="en-US" sz="1400" dirty="0"/>
              <a:t> 					</a:t>
            </a:r>
            <a:r>
              <a:rPr lang="en-US" sz="1400" b="0" i="0" u="none" strike="noStrike" kern="1200" dirty="0">
                <a:solidFill>
                  <a:srgbClr val="000000"/>
                </a:solidFill>
                <a:effectLst/>
                <a:ea typeface="MS Gothic" panose="020B0609070205080204" pitchFamily="49" charset="-128"/>
              </a:rPr>
              <a:t>Xiangxin Gu</a:t>
            </a:r>
            <a:r>
              <a:rPr lang="en-US" sz="1400" dirty="0"/>
              <a:t> </a:t>
            </a:r>
          </a:p>
          <a:p>
            <a:pPr>
              <a:buFont typeface="Arial" panose="020B0604020202020204" pitchFamily="34" charset="0"/>
              <a:buChar char="•"/>
            </a:pPr>
            <a:r>
              <a:rPr lang="en-US" sz="1400" b="0" i="0" u="none" strike="noStrike" dirty="0">
                <a:solidFill>
                  <a:srgbClr val="FF0000"/>
                </a:solidFill>
                <a:effectLst/>
              </a:rPr>
              <a:t>25/0375</a:t>
            </a:r>
            <a:r>
              <a:rPr lang="en-US" sz="1400" dirty="0"/>
              <a:t> </a:t>
            </a:r>
            <a:r>
              <a:rPr lang="en-US" sz="1400" b="0" i="0" u="none" strike="noStrike" dirty="0">
                <a:solidFill>
                  <a:srgbClr val="000000"/>
                </a:solidFill>
                <a:effectLst/>
              </a:rPr>
              <a:t>TXVECTOR Parameters for Multi-AP Coordination</a:t>
            </a:r>
            <a:r>
              <a:rPr lang="en-US" sz="1400" dirty="0"/>
              <a:t> 			</a:t>
            </a:r>
            <a:r>
              <a:rPr lang="en-US" sz="1400" b="0" i="0" u="none" strike="noStrike" dirty="0">
                <a:solidFill>
                  <a:srgbClr val="000000"/>
                </a:solidFill>
                <a:effectLst/>
              </a:rPr>
              <a:t>Leonardo Lanante</a:t>
            </a:r>
            <a:r>
              <a:rPr lang="en-US" sz="1400" dirty="0"/>
              <a:t> </a:t>
            </a:r>
          </a:p>
          <a:p>
            <a:pPr>
              <a:buFont typeface="Arial" panose="020B0604020202020204" pitchFamily="34" charset="0"/>
              <a:buChar char="•"/>
            </a:pPr>
            <a:r>
              <a:rPr lang="en-US" sz="1400" b="0" i="0" u="none" strike="noStrike" dirty="0">
                <a:solidFill>
                  <a:srgbClr val="FF0000"/>
                </a:solidFill>
                <a:effectLst/>
              </a:rPr>
              <a:t>25/0379</a:t>
            </a:r>
            <a:r>
              <a:rPr lang="en-US" sz="1400" dirty="0"/>
              <a:t> </a:t>
            </a:r>
            <a:r>
              <a:rPr lang="en-US" sz="1400" b="0" i="0" u="none" strike="noStrike" dirty="0">
                <a:solidFill>
                  <a:srgbClr val="000000"/>
                </a:solidFill>
                <a:effectLst/>
              </a:rPr>
              <a:t>Considerations on UHR Sounding Operation</a:t>
            </a:r>
            <a:r>
              <a:rPr lang="en-US" sz="1400" dirty="0"/>
              <a:t> 				</a:t>
            </a:r>
            <a:r>
              <a:rPr lang="en-US" sz="1400" b="0" i="0" u="none" strike="noStrike" dirty="0">
                <a:solidFill>
                  <a:srgbClr val="000000"/>
                </a:solidFill>
                <a:effectLst/>
              </a:rPr>
              <a:t>Leonardo Lanante</a:t>
            </a:r>
            <a:r>
              <a:rPr lang="en-US" sz="1400" dirty="0"/>
              <a:t> </a:t>
            </a:r>
          </a:p>
        </p:txBody>
      </p:sp>
      <p:sp>
        <p:nvSpPr>
          <p:cNvPr id="4" name="Slide Number Placeholder 3">
            <a:extLst>
              <a:ext uri="{FF2B5EF4-FFF2-40B4-BE49-F238E27FC236}">
                <a16:creationId xmlns:a16="http://schemas.microsoft.com/office/drawing/2014/main" id="{3B7F24EB-9B6F-B5F2-BD22-D0B12885AD0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7E2476C-E735-987F-8511-D2EF22AB5B9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E2551C-49F0-2E08-CC7F-43BEB5472A7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246546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245870</TotalTime>
  <Words>7503</Words>
  <Application>Microsoft Office PowerPoint</Application>
  <PresentationFormat>On-screen Show (4:3)</PresentationFormat>
  <Paragraphs>1860</Paragraphs>
  <Slides>63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Tuesday PHY Agenda–PM1</vt:lpstr>
      <vt:lpstr>Tuesday MAC Agenda–PM1</vt:lpstr>
      <vt:lpstr>Tuesday PHY Agenda–PM2</vt:lpstr>
      <vt:lpstr>Tuesday MAC Agenda–PM2</vt:lpstr>
      <vt:lpstr>Wednesday PHY Agenda–AM1</vt:lpstr>
      <vt:lpstr>Wednesday MAC Agenda–AM1</vt:lpstr>
      <vt:lpstr>Wednesday PHY Agenda–PM2</vt:lpstr>
      <vt:lpstr>Wednesday MAC Agenda–PM2</vt:lpstr>
      <vt:lpstr>Thursday PHY Agenda–AM1</vt:lpstr>
      <vt:lpstr>Thursday MAC Agenda–AM1</vt:lpstr>
      <vt:lpstr>Thursday Joint Agenda–PM1</vt:lpstr>
      <vt:lpstr>PDTs/CRs/Submissions</vt:lpstr>
      <vt:lpstr>Thursday Joint Agenda–PM2</vt:lpstr>
      <vt:lpstr>PDTs/CRs/Submissions</vt:lpstr>
      <vt:lpstr>Motions</vt:lpstr>
      <vt:lpstr>Teleconference Plan</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2025-03-09T22:02:56Z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