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5"/>
  </p:notesMasterIdLst>
  <p:handoutMasterIdLst>
    <p:handoutMasterId r:id="rId66"/>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429" r:id="rId22"/>
    <p:sldId id="1514" r:id="rId23"/>
    <p:sldId id="1513" r:id="rId24"/>
    <p:sldId id="1512" r:id="rId25"/>
    <p:sldId id="1511" r:id="rId26"/>
    <p:sldId id="1510" r:id="rId27"/>
    <p:sldId id="1509" r:id="rId28"/>
    <p:sldId id="1515" r:id="rId29"/>
    <p:sldId id="1516" r:id="rId30"/>
    <p:sldId id="1517" r:id="rId31"/>
    <p:sldId id="1518" r:id="rId32"/>
    <p:sldId id="1519" r:id="rId33"/>
    <p:sldId id="1448" r:id="rId34"/>
    <p:sldId id="1283" r:id="rId35"/>
    <p:sldId id="1495" r:id="rId36"/>
    <p:sldId id="1006" r:id="rId37"/>
    <p:sldId id="1178" r:id="rId38"/>
    <p:sldId id="1023" r:id="rId39"/>
    <p:sldId id="1028" r:id="rId40"/>
    <p:sldId id="1024" r:id="rId41"/>
    <p:sldId id="1520" r:id="rId42"/>
    <p:sldId id="1496" r:id="rId43"/>
    <p:sldId id="1497" r:id="rId44"/>
    <p:sldId id="1498" r:id="rId45"/>
    <p:sldId id="1499" r:id="rId46"/>
    <p:sldId id="1500" r:id="rId47"/>
    <p:sldId id="1501" r:id="rId48"/>
    <p:sldId id="1502" r:id="rId49"/>
    <p:sldId id="1503" r:id="rId50"/>
    <p:sldId id="1504" r:id="rId51"/>
    <p:sldId id="1505" r:id="rId52"/>
    <p:sldId id="1506" r:id="rId53"/>
    <p:sldId id="1507" r:id="rId54"/>
    <p:sldId id="1508" r:id="rId55"/>
    <p:sldId id="1521" r:id="rId56"/>
    <p:sldId id="356" r:id="rId57"/>
    <p:sldId id="1424" r:id="rId58"/>
    <p:sldId id="1390" r:id="rId59"/>
    <p:sldId id="997" r:id="rId60"/>
    <p:sldId id="362" r:id="rId61"/>
    <p:sldId id="1494" r:id="rId62"/>
    <p:sldId id="1034" r:id="rId63"/>
    <p:sldId id="323" r:id="rId6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91C6B6-C7CD-4B50-9CF6-479980899DB7}" v="66" dt="2025-03-09T22:01:42.4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p:cViewPr varScale="1">
        <p:scale>
          <a:sx n="127" d="100"/>
          <a:sy n="127" d="100"/>
        </p:scale>
        <p:origin x="1344"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71"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ldChg>
      <pc:sldChg chg="modSp mod">
        <pc:chgData name="Alfred Asterjadhi" userId="39de57b9-85c0-4fd1-aaac-8ca2b6560ad0" providerId="ADAL" clId="{57A0B4EB-0EC4-490D-92F6-3DB921CD1864}" dt="2023-07-13T14:04:13.871" v="2206" actId="20577"/>
        <pc:sldMkLst>
          <pc:docMk/>
          <pc:sldMk cId="3576977642" sldId="362"/>
        </pc:sldMkLst>
      </pc:sldChg>
      <pc:sldChg chg="addSp modSp mod">
        <pc:chgData name="Alfred Asterjadhi" userId="39de57b9-85c0-4fd1-aaac-8ca2b6560ad0" providerId="ADAL" clId="{57A0B4EB-0EC4-490D-92F6-3DB921CD1864}" dt="2023-07-13T14:11:43.319" v="2245" actId="1076"/>
        <pc:sldMkLst>
          <pc:docMk/>
          <pc:sldMk cId="3759718192" sldId="368"/>
        </pc:sldMkLst>
      </pc:sldChg>
      <pc:sldChg chg="modSp mod">
        <pc:chgData name="Alfred Asterjadhi" userId="39de57b9-85c0-4fd1-aaac-8ca2b6560ad0" providerId="ADAL" clId="{57A0B4EB-0EC4-490D-92F6-3DB921CD1864}" dt="2023-07-13T10:41:46.603" v="1893" actId="20577"/>
        <pc:sldMkLst>
          <pc:docMk/>
          <pc:sldMk cId="1847581084" sldId="375"/>
        </pc:sldMkLst>
      </pc:sldChg>
      <pc:sldChg chg="modSp mod">
        <pc:chgData name="Alfred Asterjadhi" userId="39de57b9-85c0-4fd1-aaac-8ca2b6560ad0" providerId="ADAL" clId="{57A0B4EB-0EC4-490D-92F6-3DB921CD1864}" dt="2023-07-13T05:13:29.271" v="1460" actId="400"/>
        <pc:sldMkLst>
          <pc:docMk/>
          <pc:sldMk cId="2696761607" sldId="393"/>
        </pc:sldMkLst>
      </pc:sldChg>
      <pc:sldChg chg="modSp mod">
        <pc:chgData name="Alfred Asterjadhi" userId="39de57b9-85c0-4fd1-aaac-8ca2b6560ad0" providerId="ADAL" clId="{57A0B4EB-0EC4-490D-92F6-3DB921CD1864}" dt="2023-07-12T12:27:01.406" v="280" actId="20577"/>
        <pc:sldMkLst>
          <pc:docMk/>
          <pc:sldMk cId="3614762288" sldId="400"/>
        </pc:sldMkLst>
      </pc:sldChg>
      <pc:sldChg chg="modSp mod">
        <pc:chgData name="Alfred Asterjadhi" userId="39de57b9-85c0-4fd1-aaac-8ca2b6560ad0" providerId="ADAL" clId="{57A0B4EB-0EC4-490D-92F6-3DB921CD1864}" dt="2023-07-13T13:59:43.322" v="2007" actId="13926"/>
        <pc:sldMkLst>
          <pc:docMk/>
          <pc:sldMk cId="3530745078" sldId="981"/>
        </pc:sldMkLst>
      </pc:sldChg>
      <pc:sldChg chg="addSp delSp modSp mod">
        <pc:chgData name="Alfred Asterjadhi" userId="39de57b9-85c0-4fd1-aaac-8ca2b6560ad0" providerId="ADAL" clId="{57A0B4EB-0EC4-490D-92F6-3DB921CD1864}" dt="2023-07-13T07:00:09.882" v="1632" actId="207"/>
        <pc:sldMkLst>
          <pc:docMk/>
          <pc:sldMk cId="2409887836" sldId="994"/>
        </pc:sldMkLst>
      </pc:sldChg>
      <pc:sldChg chg="addSp delSp modSp mod">
        <pc:chgData name="Alfred Asterjadhi" userId="39de57b9-85c0-4fd1-aaac-8ca2b6560ad0" providerId="ADAL" clId="{57A0B4EB-0EC4-490D-92F6-3DB921CD1864}" dt="2023-07-12T22:16:14.765" v="863" actId="20577"/>
        <pc:sldMkLst>
          <pc:docMk/>
          <pc:sldMk cId="3360543781" sldId="995"/>
        </pc:sldMkLst>
      </pc:sldChg>
      <pc:sldChg chg="modSp mod">
        <pc:chgData name="Alfred Asterjadhi" userId="39de57b9-85c0-4fd1-aaac-8ca2b6560ad0" providerId="ADAL" clId="{57A0B4EB-0EC4-490D-92F6-3DB921CD1864}" dt="2023-07-13T10:41:37.054" v="1870" actId="20577"/>
        <pc:sldMkLst>
          <pc:docMk/>
          <pc:sldMk cId="3140364693" sldId="997"/>
        </pc:sldMkLst>
      </pc:sldChg>
      <pc:sldChg chg="modSp mod">
        <pc:chgData name="Alfred Asterjadhi" userId="39de57b9-85c0-4fd1-aaac-8ca2b6560ad0" providerId="ADAL" clId="{57A0B4EB-0EC4-490D-92F6-3DB921CD1864}" dt="2023-07-13T05:27:01.662" v="1467" actId="20577"/>
        <pc:sldMkLst>
          <pc:docMk/>
          <pc:sldMk cId="3395387797" sldId="1002"/>
        </pc:sldMkLst>
      </pc:sldChg>
      <pc:sldChg chg="modSp mod">
        <pc:chgData name="Alfred Asterjadhi" userId="39de57b9-85c0-4fd1-aaac-8ca2b6560ad0" providerId="ADAL" clId="{57A0B4EB-0EC4-490D-92F6-3DB921CD1864}" dt="2023-07-13T00:12:59.713" v="1411" actId="20577"/>
        <pc:sldMkLst>
          <pc:docMk/>
          <pc:sldMk cId="3464470949" sldId="1003"/>
        </pc:sldMkLst>
      </pc:sldChg>
      <pc:sldChg chg="modSp mod">
        <pc:chgData name="Alfred Asterjadhi" userId="39de57b9-85c0-4fd1-aaac-8ca2b6560ad0" providerId="ADAL" clId="{57A0B4EB-0EC4-490D-92F6-3DB921CD1864}" dt="2023-07-13T00:17:48.847" v="1425" actId="20577"/>
        <pc:sldMkLst>
          <pc:docMk/>
          <pc:sldMk cId="3389606792" sldId="1004"/>
        </pc:sldMkLst>
      </pc:sldChg>
      <pc:sldChg chg="modSp mod">
        <pc:chgData name="Alfred Asterjadhi" userId="39de57b9-85c0-4fd1-aaac-8ca2b6560ad0" providerId="ADAL" clId="{57A0B4EB-0EC4-490D-92F6-3DB921CD1864}" dt="2023-07-13T00:21:54.901" v="1451" actId="20577"/>
        <pc:sldMkLst>
          <pc:docMk/>
          <pc:sldMk cId="3659630825" sldId="1005"/>
        </pc:sldMkLst>
      </pc:sldChg>
      <pc:sldChg chg="modSp mod">
        <pc:chgData name="Alfred Asterjadhi" userId="39de57b9-85c0-4fd1-aaac-8ca2b6560ad0" providerId="ADAL" clId="{57A0B4EB-0EC4-490D-92F6-3DB921CD1864}" dt="2023-07-12T23:54:51.774" v="1289" actId="20577"/>
        <pc:sldMkLst>
          <pc:docMk/>
          <pc:sldMk cId="1880058738" sldId="1009"/>
        </pc:sldMkLst>
      </pc:sldChg>
      <pc:sldChg chg="modSp mod">
        <pc:chgData name="Alfred Asterjadhi" userId="39de57b9-85c0-4fd1-aaac-8ca2b6560ad0" providerId="ADAL" clId="{57A0B4EB-0EC4-490D-92F6-3DB921CD1864}" dt="2023-07-12T22:54:53.198" v="1172" actId="20577"/>
        <pc:sldMkLst>
          <pc:docMk/>
          <pc:sldMk cId="1771622935" sldId="1010"/>
        </pc:sldMkLst>
      </pc:sldChg>
      <pc:sldChg chg="modSp mod">
        <pc:chgData name="Alfred Asterjadhi" userId="39de57b9-85c0-4fd1-aaac-8ca2b6560ad0" providerId="ADAL" clId="{57A0B4EB-0EC4-490D-92F6-3DB921CD1864}" dt="2023-07-12T22:22:48.266" v="951" actId="207"/>
        <pc:sldMkLst>
          <pc:docMk/>
          <pc:sldMk cId="3694157284" sldId="1011"/>
        </pc:sldMkLst>
      </pc:sldChg>
      <pc:sldChg chg="modSp add mod">
        <pc:chgData name="Alfred Asterjadhi" userId="39de57b9-85c0-4fd1-aaac-8ca2b6560ad0" providerId="ADAL" clId="{57A0B4EB-0EC4-490D-92F6-3DB921CD1864}" dt="2023-07-12T23:55:42.753" v="1297" actId="20577"/>
        <pc:sldMkLst>
          <pc:docMk/>
          <pc:sldMk cId="1235376296" sldId="1012"/>
        </pc:sldMkLst>
      </pc:sldChg>
      <pc:sldMasterChg chg="modSp mod">
        <pc:chgData name="Alfred Asterjadhi" userId="39de57b9-85c0-4fd1-aaac-8ca2b6560ad0" providerId="ADAL" clId="{57A0B4EB-0EC4-490D-92F6-3DB921CD1864}" dt="2023-07-13T14:13:14.906" v="2247" actId="6549"/>
        <pc:sldMasterMkLst>
          <pc:docMk/>
          <pc:sldMasterMk cId="0" sldId="2147483656"/>
        </pc:sldMasterMkLst>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ldChg>
      <pc:sldChg chg="modSp mod">
        <pc:chgData name="Alfred Asterjadhi" userId="39de57b9-85c0-4fd1-aaac-8ca2b6560ad0" providerId="ADAL" clId="{FFF0D9FC-31E2-4B2E-A310-12AF9B378D92}" dt="2023-10-13T17:16:33.570" v="941" actId="20577"/>
        <pc:sldMkLst>
          <pc:docMk/>
          <pc:sldMk cId="0" sldId="257"/>
        </pc:sldMkLst>
      </pc:sldChg>
      <pc:sldChg chg="modSp mod">
        <pc:chgData name="Alfred Asterjadhi" userId="39de57b9-85c0-4fd1-aaac-8ca2b6560ad0" providerId="ADAL" clId="{FFF0D9FC-31E2-4B2E-A310-12AF9B378D92}" dt="2023-10-13T17:16:38.933" v="943" actId="20577"/>
        <pc:sldMkLst>
          <pc:docMk/>
          <pc:sldMk cId="3136880362" sldId="260"/>
        </pc:sldMkLst>
      </pc:sldChg>
      <pc:sldChg chg="modSp mod">
        <pc:chgData name="Alfred Asterjadhi" userId="39de57b9-85c0-4fd1-aaac-8ca2b6560ad0" providerId="ADAL" clId="{FFF0D9FC-31E2-4B2E-A310-12AF9B378D92}" dt="2023-10-09T03:16:50.186" v="352" actId="20577"/>
        <pc:sldMkLst>
          <pc:docMk/>
          <pc:sldMk cId="132832093" sldId="267"/>
        </pc:sldMkLst>
      </pc:sldChg>
      <pc:sldChg chg="modSp mod">
        <pc:chgData name="Alfred Asterjadhi" userId="39de57b9-85c0-4fd1-aaac-8ca2b6560ad0" providerId="ADAL" clId="{FFF0D9FC-31E2-4B2E-A310-12AF9B378D92}" dt="2023-10-06T23:57:41.395" v="265" actId="20577"/>
        <pc:sldMkLst>
          <pc:docMk/>
          <pc:sldMk cId="3976818858" sldId="269"/>
        </pc:sldMkLst>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ldChg>
      <pc:sldChg chg="modSp mod">
        <pc:chgData name="Alfred Asterjadhi" userId="39de57b9-85c0-4fd1-aaac-8ca2b6560ad0" providerId="ADAL" clId="{FFF0D9FC-31E2-4B2E-A310-12AF9B378D92}" dt="2023-10-09T03:34:10.644" v="875" actId="6549"/>
        <pc:sldMkLst>
          <pc:docMk/>
          <pc:sldMk cId="1677969607" sldId="323"/>
        </pc:sldMkLst>
      </pc:sldChg>
      <pc:sldChg chg="modSp mod">
        <pc:chgData name="Alfred Asterjadhi" userId="39de57b9-85c0-4fd1-aaac-8ca2b6560ad0" providerId="ADAL" clId="{FFF0D9FC-31E2-4B2E-A310-12AF9B378D92}" dt="2023-10-13T17:17:17.859" v="997" actId="20577"/>
        <pc:sldMkLst>
          <pc:docMk/>
          <pc:sldMk cId="1908471061" sldId="328"/>
        </pc:sldMkLst>
      </pc:sldChg>
      <pc:sldChg chg="modSp mod">
        <pc:chgData name="Alfred Asterjadhi" userId="39de57b9-85c0-4fd1-aaac-8ca2b6560ad0" providerId="ADAL" clId="{FFF0D9FC-31E2-4B2E-A310-12AF9B378D92}" dt="2023-10-09T03:15:30.623" v="329" actId="207"/>
        <pc:sldMkLst>
          <pc:docMk/>
          <pc:sldMk cId="3843208451" sldId="333"/>
        </pc:sldMkLst>
      </pc:sldChg>
      <pc:sldChg chg="modSp mod">
        <pc:chgData name="Alfred Asterjadhi" userId="39de57b9-85c0-4fd1-aaac-8ca2b6560ad0" providerId="ADAL" clId="{FFF0D9FC-31E2-4B2E-A310-12AF9B378D92}" dt="2023-10-09T03:37:04.364" v="940" actId="20577"/>
        <pc:sldMkLst>
          <pc:docMk/>
          <pc:sldMk cId="3930036297" sldId="356"/>
        </pc:sldMkLst>
      </pc:sldChg>
      <pc:sldChg chg="addSp delSp modSp mod chgLayout">
        <pc:chgData name="Alfred Asterjadhi" userId="39de57b9-85c0-4fd1-aaac-8ca2b6560ad0" providerId="ADAL" clId="{FFF0D9FC-31E2-4B2E-A310-12AF9B378D92}" dt="2023-10-09T03:32:36.054" v="835" actId="207"/>
        <pc:sldMkLst>
          <pc:docMk/>
          <pc:sldMk cId="3576977642" sldId="362"/>
        </pc:sldMkLst>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ldChg>
      <pc:sldChg chg="modSp del mod">
        <pc:chgData name="Alfred Asterjadhi" userId="39de57b9-85c0-4fd1-aaac-8ca2b6560ad0" providerId="ADAL" clId="{FFF0D9FC-31E2-4B2E-A310-12AF9B378D92}" dt="2023-10-09T03:27:17.791" v="553" actId="47"/>
        <pc:sldMkLst>
          <pc:docMk/>
          <pc:sldMk cId="492738087" sldId="1017"/>
        </pc:sldMkLst>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ldChg>
      <pc:sldChg chg="modSp add mod">
        <pc:chgData name="Alfred Asterjadhi" userId="39de57b9-85c0-4fd1-aaac-8ca2b6560ad0" providerId="ADAL" clId="{FFF0D9FC-31E2-4B2E-A310-12AF9B378D92}" dt="2023-10-06T23:59:02.053" v="286" actId="20577"/>
        <pc:sldMkLst>
          <pc:docMk/>
          <pc:sldMk cId="2511602690" sldId="1022"/>
        </pc:sldMkLst>
      </pc:sldChg>
      <pc:sldChg chg="modSp new mod">
        <pc:chgData name="Alfred Asterjadhi" userId="39de57b9-85c0-4fd1-aaac-8ca2b6560ad0" providerId="ADAL" clId="{FFF0D9FC-31E2-4B2E-A310-12AF9B378D92}" dt="2023-10-09T03:22:29.597" v="413" actId="6549"/>
        <pc:sldMkLst>
          <pc:docMk/>
          <pc:sldMk cId="4200130042" sldId="1023"/>
        </pc:sldMkLst>
      </pc:sldChg>
      <pc:sldChg chg="modSp new mod">
        <pc:chgData name="Alfred Asterjadhi" userId="39de57b9-85c0-4fd1-aaac-8ca2b6560ad0" providerId="ADAL" clId="{FFF0D9FC-31E2-4B2E-A310-12AF9B378D92}" dt="2023-10-09T03:23:16.107" v="448" actId="20577"/>
        <pc:sldMkLst>
          <pc:docMk/>
          <pc:sldMk cId="991138630" sldId="1024"/>
        </pc:sldMkLst>
      </pc:sldChg>
      <pc:sldChg chg="modSp new mod">
        <pc:chgData name="Alfred Asterjadhi" userId="39de57b9-85c0-4fd1-aaac-8ca2b6560ad0" providerId="ADAL" clId="{FFF0D9FC-31E2-4B2E-A310-12AF9B378D92}" dt="2023-10-09T03:23:38.062" v="455" actId="20577"/>
        <pc:sldMkLst>
          <pc:docMk/>
          <pc:sldMk cId="1404386273" sldId="1025"/>
        </pc:sldMkLst>
      </pc:sldChg>
      <pc:sldChg chg="modSp new mod">
        <pc:chgData name="Alfred Asterjadhi" userId="39de57b9-85c0-4fd1-aaac-8ca2b6560ad0" providerId="ADAL" clId="{FFF0D9FC-31E2-4B2E-A310-12AF9B378D92}" dt="2023-10-09T03:25:40.230" v="509" actId="20577"/>
        <pc:sldMkLst>
          <pc:docMk/>
          <pc:sldMk cId="222788427" sldId="1026"/>
        </pc:sldMkLst>
      </pc:sldChg>
      <pc:sldChg chg="modSp new mod">
        <pc:chgData name="Alfred Asterjadhi" userId="39de57b9-85c0-4fd1-aaac-8ca2b6560ad0" providerId="ADAL" clId="{FFF0D9FC-31E2-4B2E-A310-12AF9B378D92}" dt="2023-10-09T03:26:09.160" v="514" actId="207"/>
        <pc:sldMkLst>
          <pc:docMk/>
          <pc:sldMk cId="267649941" sldId="1027"/>
        </pc:sldMkLst>
      </pc:sldChg>
      <pc:sldChg chg="modSp new mod">
        <pc:chgData name="Alfred Asterjadhi" userId="39de57b9-85c0-4fd1-aaac-8ca2b6560ad0" providerId="ADAL" clId="{FFF0D9FC-31E2-4B2E-A310-12AF9B378D92}" dt="2023-10-09T03:26:35.437" v="551" actId="20577"/>
        <pc:sldMkLst>
          <pc:docMk/>
          <pc:sldMk cId="3287547131" sldId="1028"/>
        </pc:sldMkLst>
      </pc:sldChg>
      <pc:sldChg chg="modSp add mod ord">
        <pc:chgData name="Alfred Asterjadhi" userId="39de57b9-85c0-4fd1-aaac-8ca2b6560ad0" providerId="ADAL" clId="{FFF0D9FC-31E2-4B2E-A310-12AF9B378D92}" dt="2023-10-09T03:36:43.036" v="935" actId="20577"/>
        <pc:sldMkLst>
          <pc:docMk/>
          <pc:sldMk cId="3095361314" sldId="1029"/>
        </pc:sldMkLst>
      </pc:sldChg>
      <pc:sldChg chg="modSp add mod">
        <pc:chgData name="Alfred Asterjadhi" userId="39de57b9-85c0-4fd1-aaac-8ca2b6560ad0" providerId="ADAL" clId="{FFF0D9FC-31E2-4B2E-A310-12AF9B378D92}" dt="2023-10-09T03:29:48.456" v="627" actId="20577"/>
        <pc:sldMkLst>
          <pc:docMk/>
          <pc:sldMk cId="3959530559" sldId="1030"/>
        </pc:sldMkLst>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ldChg>
      <pc:sldChg chg="modSp new mod">
        <pc:chgData name="Alfred Asterjadhi" userId="39de57b9-85c0-4fd1-aaac-8ca2b6560ad0" providerId="ADAL" clId="{FFF0D9FC-31E2-4B2E-A310-12AF9B378D92}" dt="2023-10-09T03:31:01.873" v="770" actId="20577"/>
        <pc:sldMkLst>
          <pc:docMk/>
          <pc:sldMk cId="2879375159" sldId="1032"/>
        </pc:sldMkLst>
      </pc:sldChg>
      <pc:sldChg chg="modSp new mod">
        <pc:chgData name="Alfred Asterjadhi" userId="39de57b9-85c0-4fd1-aaac-8ca2b6560ad0" providerId="ADAL" clId="{FFF0D9FC-31E2-4B2E-A310-12AF9B378D92}" dt="2023-10-09T03:32:12.872" v="832" actId="20577"/>
        <pc:sldMkLst>
          <pc:docMk/>
          <pc:sldMk cId="3264548205" sldId="1033"/>
        </pc:sldMkLst>
      </pc:sldChg>
      <pc:sldChg chg="modSp new mod">
        <pc:chgData name="Alfred Asterjadhi" userId="39de57b9-85c0-4fd1-aaac-8ca2b6560ad0" providerId="ADAL" clId="{FFF0D9FC-31E2-4B2E-A310-12AF9B378D92}" dt="2023-10-09T03:33:16.705" v="861" actId="20577"/>
        <pc:sldMkLst>
          <pc:docMk/>
          <pc:sldMk cId="1865298196" sldId="1034"/>
        </pc:sldMkLst>
      </pc:sldChg>
      <pc:sldChg chg="modSp new mod">
        <pc:chgData name="Alfred Asterjadhi" userId="39de57b9-85c0-4fd1-aaac-8ca2b6560ad0" providerId="ADAL" clId="{FFF0D9FC-31E2-4B2E-A310-12AF9B378D92}" dt="2023-10-09T03:35:36.609" v="904" actId="207"/>
        <pc:sldMkLst>
          <pc:docMk/>
          <pc:sldMk cId="3456116423" sldId="1035"/>
        </pc:sldMkLst>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ldChg>
      <pc:sldChg chg="modSp mod">
        <pc:chgData name="Alfred Asterjadhi" userId="39de57b9-85c0-4fd1-aaac-8ca2b6560ad0" providerId="ADAL" clId="{2761FCC1-4A6E-4EF5-91BC-E3C73DA579E7}" dt="2024-01-15T02:49:12.944" v="2926" actId="20577"/>
        <pc:sldMkLst>
          <pc:docMk/>
          <pc:sldMk cId="3976818858" sldId="269"/>
        </pc:sldMkLst>
      </pc:sldChg>
      <pc:sldChg chg="modSp mod">
        <pc:chgData name="Alfred Asterjadhi" userId="39de57b9-85c0-4fd1-aaac-8ca2b6560ad0" providerId="ADAL" clId="{2761FCC1-4A6E-4EF5-91BC-E3C73DA579E7}" dt="2024-01-16T04:03:11.467" v="3629"/>
        <pc:sldMkLst>
          <pc:docMk/>
          <pc:sldMk cId="2243228416" sldId="299"/>
        </pc:sldMkLst>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ldChg>
      <pc:sldChg chg="modSp mod">
        <pc:chgData name="Alfred Asterjadhi" userId="39de57b9-85c0-4fd1-aaac-8ca2b6560ad0" providerId="ADAL" clId="{2761FCC1-4A6E-4EF5-91BC-E3C73DA579E7}" dt="2024-01-16T04:09:26.065" v="3760" actId="403"/>
        <pc:sldMkLst>
          <pc:docMk/>
          <pc:sldMk cId="1908471061" sldId="328"/>
        </pc:sldMkLst>
      </pc:sldChg>
      <pc:sldChg chg="modSp mod">
        <pc:chgData name="Alfred Asterjadhi" userId="39de57b9-85c0-4fd1-aaac-8ca2b6560ad0" providerId="ADAL" clId="{2761FCC1-4A6E-4EF5-91BC-E3C73DA579E7}" dt="2024-01-18T21:07:44.894" v="4712" actId="13926"/>
        <pc:sldMkLst>
          <pc:docMk/>
          <pc:sldMk cId="3930036297" sldId="356"/>
        </pc:sldMkLst>
      </pc:sldChg>
      <pc:sldChg chg="modSp mod">
        <pc:chgData name="Alfred Asterjadhi" userId="39de57b9-85c0-4fd1-aaac-8ca2b6560ad0" providerId="ADAL" clId="{2761FCC1-4A6E-4EF5-91BC-E3C73DA579E7}" dt="2024-01-18T19:45:00.529" v="4701" actId="12"/>
        <pc:sldMkLst>
          <pc:docMk/>
          <pc:sldMk cId="3576977642" sldId="362"/>
        </pc:sldMkLst>
      </pc:sldChg>
      <pc:sldChg chg="modSp mod">
        <pc:chgData name="Alfred Asterjadhi" userId="39de57b9-85c0-4fd1-aaac-8ca2b6560ad0" providerId="ADAL" clId="{2761FCC1-4A6E-4EF5-91BC-E3C73DA579E7}" dt="2024-01-15T21:08:38.015" v="3304" actId="13926"/>
        <pc:sldMkLst>
          <pc:docMk/>
          <pc:sldMk cId="3831805578" sldId="365"/>
        </pc:sldMkLst>
      </pc:sldChg>
      <pc:sldChg chg="modSp mod">
        <pc:chgData name="Alfred Asterjadhi" userId="39de57b9-85c0-4fd1-aaac-8ca2b6560ad0" providerId="ADAL" clId="{2761FCC1-4A6E-4EF5-91BC-E3C73DA579E7}" dt="2024-01-22T19:23:15.244" v="4926" actId="207"/>
        <pc:sldMkLst>
          <pc:docMk/>
          <pc:sldMk cId="2696761607" sldId="393"/>
        </pc:sldMkLst>
      </pc:sldChg>
      <pc:sldChg chg="modSp mod">
        <pc:chgData name="Alfred Asterjadhi" userId="39de57b9-85c0-4fd1-aaac-8ca2b6560ad0" providerId="ADAL" clId="{2761FCC1-4A6E-4EF5-91BC-E3C73DA579E7}" dt="2024-01-18T22:23:23.426" v="4726" actId="6549"/>
        <pc:sldMkLst>
          <pc:docMk/>
          <pc:sldMk cId="3140364693" sldId="997"/>
        </pc:sldMkLst>
      </pc:sldChg>
      <pc:sldChg chg="modSp mod">
        <pc:chgData name="Alfred Asterjadhi" userId="39de57b9-85c0-4fd1-aaac-8ca2b6560ad0" providerId="ADAL" clId="{2761FCC1-4A6E-4EF5-91BC-E3C73DA579E7}" dt="2024-01-15T18:53:40.046" v="3185" actId="13926"/>
        <pc:sldMkLst>
          <pc:docMk/>
          <pc:sldMk cId="3233208257" sldId="1006"/>
        </pc:sldMkLst>
      </pc:sldChg>
      <pc:sldChg chg="modSp mod">
        <pc:chgData name="Alfred Asterjadhi" userId="39de57b9-85c0-4fd1-aaac-8ca2b6560ad0" providerId="ADAL" clId="{2761FCC1-4A6E-4EF5-91BC-E3C73DA579E7}" dt="2024-01-15T21:06:39.663" v="3231" actId="13926"/>
        <pc:sldMkLst>
          <pc:docMk/>
          <pc:sldMk cId="3869410219" sldId="1021"/>
        </pc:sldMkLst>
      </pc:sldChg>
      <pc:sldChg chg="modSp mod">
        <pc:chgData name="Alfred Asterjadhi" userId="39de57b9-85c0-4fd1-aaac-8ca2b6560ad0" providerId="ADAL" clId="{2761FCC1-4A6E-4EF5-91BC-E3C73DA579E7}" dt="2024-01-15T18:24:21.276" v="3022" actId="20577"/>
        <pc:sldMkLst>
          <pc:docMk/>
          <pc:sldMk cId="4200130042" sldId="1023"/>
        </pc:sldMkLst>
      </pc:sldChg>
      <pc:sldChg chg="modSp mod">
        <pc:chgData name="Alfred Asterjadhi" userId="39de57b9-85c0-4fd1-aaac-8ca2b6560ad0" providerId="ADAL" clId="{2761FCC1-4A6E-4EF5-91BC-E3C73DA579E7}" dt="2024-01-15T18:52:01.487" v="3143" actId="20577"/>
        <pc:sldMkLst>
          <pc:docMk/>
          <pc:sldMk cId="991138630" sldId="1024"/>
        </pc:sldMkLst>
      </pc:sldChg>
      <pc:sldChg chg="modSp mod">
        <pc:chgData name="Alfred Asterjadhi" userId="39de57b9-85c0-4fd1-aaac-8ca2b6560ad0" providerId="ADAL" clId="{2761FCC1-4A6E-4EF5-91BC-E3C73DA579E7}" dt="2024-01-15T18:53:04.882" v="3179" actId="20577"/>
        <pc:sldMkLst>
          <pc:docMk/>
          <pc:sldMk cId="1404386273" sldId="1025"/>
        </pc:sldMkLst>
      </pc:sldChg>
      <pc:sldChg chg="addSp delSp modSp mod chgLayout">
        <pc:chgData name="Alfred Asterjadhi" userId="39de57b9-85c0-4fd1-aaac-8ca2b6560ad0" providerId="ADAL" clId="{2761FCC1-4A6E-4EF5-91BC-E3C73DA579E7}" dt="2024-01-15T20:32:54.366" v="3189" actId="207"/>
        <pc:sldMkLst>
          <pc:docMk/>
          <pc:sldMk cId="3287547131" sldId="1028"/>
        </pc:sldMkLst>
      </pc:sldChg>
      <pc:sldChg chg="modSp mod">
        <pc:chgData name="Alfred Asterjadhi" userId="39de57b9-85c0-4fd1-aaac-8ca2b6560ad0" providerId="ADAL" clId="{2761FCC1-4A6E-4EF5-91BC-E3C73DA579E7}" dt="2024-01-18T15:39:10.535" v="4394" actId="13926"/>
        <pc:sldMkLst>
          <pc:docMk/>
          <pc:sldMk cId="3095361314" sldId="1029"/>
        </pc:sldMkLst>
      </pc:sldChg>
      <pc:sldChg chg="modSp mod">
        <pc:chgData name="Alfred Asterjadhi" userId="39de57b9-85c0-4fd1-aaac-8ca2b6560ad0" providerId="ADAL" clId="{2761FCC1-4A6E-4EF5-91BC-E3C73DA579E7}" dt="2024-01-16T21:28:38.293" v="4063" actId="13926"/>
        <pc:sldMkLst>
          <pc:docMk/>
          <pc:sldMk cId="3959530559" sldId="1030"/>
        </pc:sldMkLst>
      </pc:sldChg>
      <pc:sldChg chg="modSp mod">
        <pc:chgData name="Alfred Asterjadhi" userId="39de57b9-85c0-4fd1-aaac-8ca2b6560ad0" providerId="ADAL" clId="{2761FCC1-4A6E-4EF5-91BC-E3C73DA579E7}" dt="2024-01-18T22:26:01.190" v="4731" actId="20577"/>
        <pc:sldMkLst>
          <pc:docMk/>
          <pc:sldMk cId="1865298196" sldId="1034"/>
        </pc:sldMkLst>
      </pc:sldChg>
      <pc:sldChg chg="modSp mod">
        <pc:chgData name="Alfred Asterjadhi" userId="39de57b9-85c0-4fd1-aaac-8ca2b6560ad0" providerId="ADAL" clId="{2761FCC1-4A6E-4EF5-91BC-E3C73DA579E7}" dt="2024-01-16T03:48:33.340" v="3337" actId="207"/>
        <pc:sldMkLst>
          <pc:docMk/>
          <pc:sldMk cId="603264867" sldId="1036"/>
        </pc:sldMkLst>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ldChg>
      <pc:sldChg chg="addSp delSp modSp mod chgLayout">
        <pc:chgData name="Alfred Asterjadhi" userId="39de57b9-85c0-4fd1-aaac-8ca2b6560ad0" providerId="ADAL" clId="{2761FCC1-4A6E-4EF5-91BC-E3C73DA579E7}" dt="2024-01-18T22:03:28.778" v="4718" actId="207"/>
        <pc:sldMkLst>
          <pc:docMk/>
          <pc:sldMk cId="3814028870" sldId="1039"/>
        </pc:sldMkLst>
      </pc:sldChg>
      <pc:sldChg chg="modSp mod">
        <pc:chgData name="Alfred Asterjadhi" userId="39de57b9-85c0-4fd1-aaac-8ca2b6560ad0" providerId="ADAL" clId="{2761FCC1-4A6E-4EF5-91BC-E3C73DA579E7}" dt="2024-01-22T19:23:35.711" v="4929" actId="207"/>
        <pc:sldMkLst>
          <pc:docMk/>
          <pc:sldMk cId="3828928684" sldId="1058"/>
        </pc:sldMkLst>
      </pc:sldChg>
      <pc:sldChg chg="modSp mod">
        <pc:chgData name="Alfred Asterjadhi" userId="39de57b9-85c0-4fd1-aaac-8ca2b6560ad0" providerId="ADAL" clId="{2761FCC1-4A6E-4EF5-91BC-E3C73DA579E7}" dt="2024-01-22T19:23:46.241" v="4931" actId="207"/>
        <pc:sldMkLst>
          <pc:docMk/>
          <pc:sldMk cId="1089014833" sldId="1059"/>
        </pc:sldMkLst>
      </pc:sldChg>
      <pc:sldChg chg="modSp mod">
        <pc:chgData name="Alfred Asterjadhi" userId="39de57b9-85c0-4fd1-aaac-8ca2b6560ad0" providerId="ADAL" clId="{2761FCC1-4A6E-4EF5-91BC-E3C73DA579E7}" dt="2024-01-22T19:23:53.603" v="4933" actId="207"/>
        <pc:sldMkLst>
          <pc:docMk/>
          <pc:sldMk cId="3832852367" sldId="1060"/>
        </pc:sldMkLst>
      </pc:sldChg>
      <pc:sldChg chg="modSp mod">
        <pc:chgData name="Alfred Asterjadhi" userId="39de57b9-85c0-4fd1-aaac-8ca2b6560ad0" providerId="ADAL" clId="{2761FCC1-4A6E-4EF5-91BC-E3C73DA579E7}" dt="2024-01-22T19:24:10.699" v="4937" actId="207"/>
        <pc:sldMkLst>
          <pc:docMk/>
          <pc:sldMk cId="2528763118" sldId="1061"/>
        </pc:sldMkLst>
      </pc:sldChg>
      <pc:sldChg chg="addSp delSp modSp mod">
        <pc:chgData name="Alfred Asterjadhi" userId="39de57b9-85c0-4fd1-aaac-8ca2b6560ad0" providerId="ADAL" clId="{2761FCC1-4A6E-4EF5-91BC-E3C73DA579E7}" dt="2024-01-16T21:23:35.454" v="3990" actId="20577"/>
        <pc:sldMkLst>
          <pc:docMk/>
          <pc:sldMk cId="420957283" sldId="1062"/>
        </pc:sldMkLst>
      </pc:sldChg>
      <pc:sldChg chg="modSp mod">
        <pc:chgData name="Alfred Asterjadhi" userId="39de57b9-85c0-4fd1-aaac-8ca2b6560ad0" providerId="ADAL" clId="{2761FCC1-4A6E-4EF5-91BC-E3C73DA579E7}" dt="2024-01-22T18:49:08.115" v="4733" actId="13926"/>
        <pc:sldMkLst>
          <pc:docMk/>
          <pc:sldMk cId="4237730190" sldId="1063"/>
        </pc:sldMkLst>
      </pc:sldChg>
      <pc:sldChg chg="modSp mod">
        <pc:chgData name="Alfred Asterjadhi" userId="39de57b9-85c0-4fd1-aaac-8ca2b6560ad0" providerId="ADAL" clId="{2761FCC1-4A6E-4EF5-91BC-E3C73DA579E7}" dt="2024-01-17T17:05:35.359" v="4388" actId="207"/>
        <pc:sldMkLst>
          <pc:docMk/>
          <pc:sldMk cId="755068326" sldId="1064"/>
        </pc:sldMkLst>
      </pc:sldChg>
      <pc:sldChg chg="modSp mod">
        <pc:chgData name="Alfred Asterjadhi" userId="39de57b9-85c0-4fd1-aaac-8ca2b6560ad0" providerId="ADAL" clId="{2761FCC1-4A6E-4EF5-91BC-E3C73DA579E7}" dt="2024-01-22T18:49:20.953" v="4735" actId="13926"/>
        <pc:sldMkLst>
          <pc:docMk/>
          <pc:sldMk cId="3310225282" sldId="1065"/>
        </pc:sldMkLst>
      </pc:sldChg>
      <pc:sldChg chg="modSp mod">
        <pc:chgData name="Alfred Asterjadhi" userId="39de57b9-85c0-4fd1-aaac-8ca2b6560ad0" providerId="ADAL" clId="{2761FCC1-4A6E-4EF5-91BC-E3C73DA579E7}" dt="2024-01-17T17:05:43.606" v="4389" actId="207"/>
        <pc:sldMkLst>
          <pc:docMk/>
          <pc:sldMk cId="3289567463" sldId="1066"/>
        </pc:sldMkLst>
      </pc:sldChg>
      <pc:sldChg chg="modSp mod">
        <pc:chgData name="Alfred Asterjadhi" userId="39de57b9-85c0-4fd1-aaac-8ca2b6560ad0" providerId="ADAL" clId="{2761FCC1-4A6E-4EF5-91BC-E3C73DA579E7}" dt="2024-01-22T18:50:41.891" v="4738" actId="207"/>
        <pc:sldMkLst>
          <pc:docMk/>
          <pc:sldMk cId="856501673" sldId="1067"/>
        </pc:sldMkLst>
      </pc:sldChg>
      <pc:sldChg chg="modSp mod">
        <pc:chgData name="Alfred Asterjadhi" userId="39de57b9-85c0-4fd1-aaac-8ca2b6560ad0" providerId="ADAL" clId="{2761FCC1-4A6E-4EF5-91BC-E3C73DA579E7}" dt="2024-01-22T19:18:35.762" v="4911" actId="13926"/>
        <pc:sldMkLst>
          <pc:docMk/>
          <pc:sldMk cId="3051592254" sldId="1068"/>
        </pc:sldMkLst>
      </pc:sldChg>
      <pc:sldChg chg="modSp mod">
        <pc:chgData name="Alfred Asterjadhi" userId="39de57b9-85c0-4fd1-aaac-8ca2b6560ad0" providerId="ADAL" clId="{2761FCC1-4A6E-4EF5-91BC-E3C73DA579E7}" dt="2024-01-18T21:07:01.748" v="4711" actId="6549"/>
        <pc:sldMkLst>
          <pc:docMk/>
          <pc:sldMk cId="1268796722" sldId="1069"/>
        </pc:sldMkLst>
      </pc:sldChg>
      <pc:sldChg chg="modSp mod">
        <pc:chgData name="Alfred Asterjadhi" userId="39de57b9-85c0-4fd1-aaac-8ca2b6560ad0" providerId="ADAL" clId="{2761FCC1-4A6E-4EF5-91BC-E3C73DA579E7}" dt="2024-01-22T19:24:21.077" v="4939" actId="207"/>
        <pc:sldMkLst>
          <pc:docMk/>
          <pc:sldMk cId="1911178581" sldId="1070"/>
        </pc:sldMkLst>
      </pc:sldChg>
      <pc:sldChg chg="modSp mod">
        <pc:chgData name="Alfred Asterjadhi" userId="39de57b9-85c0-4fd1-aaac-8ca2b6560ad0" providerId="ADAL" clId="{2761FCC1-4A6E-4EF5-91BC-E3C73DA579E7}" dt="2024-01-22T19:24:28.525" v="4941" actId="207"/>
        <pc:sldMkLst>
          <pc:docMk/>
          <pc:sldMk cId="4040184548" sldId="1071"/>
        </pc:sldMkLst>
      </pc:sldChg>
      <pc:sldChg chg="modSp mod">
        <pc:chgData name="Alfred Asterjadhi" userId="39de57b9-85c0-4fd1-aaac-8ca2b6560ad0" providerId="ADAL" clId="{2761FCC1-4A6E-4EF5-91BC-E3C73DA579E7}" dt="2024-01-22T19:24:34.893" v="4942" actId="207"/>
        <pc:sldMkLst>
          <pc:docMk/>
          <pc:sldMk cId="4205713527" sldId="1072"/>
        </pc:sldMkLst>
      </pc:sldChg>
      <pc:sldChg chg="modSp mod">
        <pc:chgData name="Alfred Asterjadhi" userId="39de57b9-85c0-4fd1-aaac-8ca2b6560ad0" providerId="ADAL" clId="{2761FCC1-4A6E-4EF5-91BC-E3C73DA579E7}" dt="2024-01-22T19:24:52.015" v="4945" actId="207"/>
        <pc:sldMkLst>
          <pc:docMk/>
          <pc:sldMk cId="2732103386" sldId="1073"/>
        </pc:sldMkLst>
      </pc:sldChg>
      <pc:sldChg chg="modSp mod">
        <pc:chgData name="Alfred Asterjadhi" userId="39de57b9-85c0-4fd1-aaac-8ca2b6560ad0" providerId="ADAL" clId="{2761FCC1-4A6E-4EF5-91BC-E3C73DA579E7}" dt="2024-01-22T19:24:05.986" v="4936" actId="207"/>
        <pc:sldMkLst>
          <pc:docMk/>
          <pc:sldMk cId="170347333" sldId="1075"/>
        </pc:sldMkLst>
      </pc:sldChg>
      <pc:sldChg chg="modSp mod">
        <pc:chgData name="Alfred Asterjadhi" userId="39de57b9-85c0-4fd1-aaac-8ca2b6560ad0" providerId="ADAL" clId="{2761FCC1-4A6E-4EF5-91BC-E3C73DA579E7}" dt="2024-01-14T16:03:30.593" v="1315"/>
        <pc:sldMkLst>
          <pc:docMk/>
          <pc:sldMk cId="2014521104" sldId="1076"/>
        </pc:sldMkLst>
      </pc:sldChg>
      <pc:sldChg chg="modSp add mod">
        <pc:chgData name="Alfred Asterjadhi" userId="39de57b9-85c0-4fd1-aaac-8ca2b6560ad0" providerId="ADAL" clId="{2761FCC1-4A6E-4EF5-91BC-E3C73DA579E7}" dt="2024-01-22T19:24:44.652" v="4944" actId="207"/>
        <pc:sldMkLst>
          <pc:docMk/>
          <pc:sldMk cId="3746500770" sldId="1077"/>
        </pc:sldMkLst>
      </pc:sldChg>
      <pc:sldChg chg="modSp add mod">
        <pc:chgData name="Alfred Asterjadhi" userId="39de57b9-85c0-4fd1-aaac-8ca2b6560ad0" providerId="ADAL" clId="{2761FCC1-4A6E-4EF5-91BC-E3C73DA579E7}" dt="2024-01-22T18:53:49.171" v="4743" actId="207"/>
        <pc:sldMkLst>
          <pc:docMk/>
          <pc:sldMk cId="1823115943" sldId="1078"/>
        </pc:sldMkLst>
      </pc:sldChg>
      <pc:sldChg chg="modSp add mod">
        <pc:chgData name="Alfred Asterjadhi" userId="39de57b9-85c0-4fd1-aaac-8ca2b6560ad0" providerId="ADAL" clId="{2761FCC1-4A6E-4EF5-91BC-E3C73DA579E7}" dt="2024-01-22T19:09:10.631" v="4882" actId="115"/>
        <pc:sldMkLst>
          <pc:docMk/>
          <pc:sldMk cId="846108429" sldId="1079"/>
        </pc:sldMkLst>
      </pc:sldChg>
      <pc:sldChg chg="modSp add mod">
        <pc:chgData name="Alfred Asterjadhi" userId="39de57b9-85c0-4fd1-aaac-8ca2b6560ad0" providerId="ADAL" clId="{2761FCC1-4A6E-4EF5-91BC-E3C73DA579E7}" dt="2024-01-16T21:25:04.585" v="4006" actId="207"/>
        <pc:sldMkLst>
          <pc:docMk/>
          <pc:sldMk cId="2513109871" sldId="1080"/>
        </pc:sldMkLst>
      </pc:sldChg>
      <pc:sldChg chg="modSp add mod">
        <pc:chgData name="Alfred Asterjadhi" userId="39de57b9-85c0-4fd1-aaac-8ca2b6560ad0" providerId="ADAL" clId="{2761FCC1-4A6E-4EF5-91BC-E3C73DA579E7}" dt="2024-01-16T21:23:18.065" v="3986" actId="13926"/>
        <pc:sldMkLst>
          <pc:docMk/>
          <pc:sldMk cId="86469410" sldId="1081"/>
        </pc:sldMkLst>
      </pc:sldChg>
      <pc:sldChg chg="modSp add mod">
        <pc:chgData name="Alfred Asterjadhi" userId="39de57b9-85c0-4fd1-aaac-8ca2b6560ad0" providerId="ADAL" clId="{2761FCC1-4A6E-4EF5-91BC-E3C73DA579E7}" dt="2024-01-16T21:23:27.859" v="3987" actId="13926"/>
        <pc:sldMkLst>
          <pc:docMk/>
          <pc:sldMk cId="241393342" sldId="1082"/>
        </pc:sldMkLst>
      </pc:sldChg>
      <pc:sldChg chg="modSp add mod">
        <pc:chgData name="Alfred Asterjadhi" userId="39de57b9-85c0-4fd1-aaac-8ca2b6560ad0" providerId="ADAL" clId="{2761FCC1-4A6E-4EF5-91BC-E3C73DA579E7}" dt="2024-01-22T19:15:21.741" v="4904"/>
        <pc:sldMkLst>
          <pc:docMk/>
          <pc:sldMk cId="1096742673" sldId="1083"/>
        </pc:sldMkLst>
      </pc:sldChg>
      <pc:sldMasterChg chg="modSp mod">
        <pc:chgData name="Alfred Asterjadhi" userId="39de57b9-85c0-4fd1-aaac-8ca2b6560ad0" providerId="ADAL" clId="{2761FCC1-4A6E-4EF5-91BC-E3C73DA579E7}" dt="2024-01-22T19:25:14.023" v="4947" actId="6549"/>
        <pc:sldMasterMkLst>
          <pc:docMk/>
          <pc:sldMasterMk cId="0" sldId="2147483656"/>
        </pc:sldMasterMkLst>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7T00:20:27.490" v="16383" actId="207"/>
      <pc:docMkLst>
        <pc:docMk/>
      </pc:docMkLst>
      <pc:sldChg chg="modSp mod">
        <pc:chgData name="Alfred Asterjadhi" userId="39de57b9-85c0-4fd1-aaac-8ca2b6560ad0" providerId="ADAL" clId="{20C04A7C-C7CF-4EAA-88F9-CE4E5F5C1CFC}" dt="2025-01-06T15:45:36.687" v="1341" actId="20577"/>
        <pc:sldMkLst>
          <pc:docMk/>
          <pc:sldMk cId="0" sldId="256"/>
        </pc:sldMkLst>
        <pc:spChg chg="mod">
          <ac:chgData name="Alfred Asterjadhi" userId="39de57b9-85c0-4fd1-aaac-8ca2b6560ad0" providerId="ADAL" clId="{20C04A7C-C7CF-4EAA-88F9-CE4E5F5C1CFC}" dt="2025-01-06T15:44:38.632" v="1260" actId="20577"/>
          <ac:spMkLst>
            <pc:docMk/>
            <pc:sldMk cId="0" sldId="256"/>
            <ac:spMk id="6" creationId="{00000000-0000-0000-0000-000000000000}"/>
          </ac:spMkLst>
        </pc:spChg>
        <pc:spChg chg="mod">
          <ac:chgData name="Alfred Asterjadhi" userId="39de57b9-85c0-4fd1-aaac-8ca2b6560ad0" providerId="ADAL" clId="{20C04A7C-C7CF-4EAA-88F9-CE4E5F5C1CFC}" dt="2025-01-06T15:45:36.687" v="1341" actId="20577"/>
          <ac:spMkLst>
            <pc:docMk/>
            <pc:sldMk cId="0" sldId="256"/>
            <ac:spMk id="3074" creationId="{00000000-0000-0000-0000-000000000000}"/>
          </ac:spMkLst>
        </pc:spChg>
      </pc:sldChg>
      <pc:sldChg chg="modSp mod">
        <pc:chgData name="Alfred Asterjadhi" userId="39de57b9-85c0-4fd1-aaac-8ca2b6560ad0" providerId="ADAL" clId="{20C04A7C-C7CF-4EAA-88F9-CE4E5F5C1CFC}" dt="2025-01-12T23:42:30.492" v="6249" actId="20577"/>
        <pc:sldMkLst>
          <pc:docMk/>
          <pc:sldMk cId="0" sldId="257"/>
        </pc:sldMkLst>
        <pc:spChg chg="mod">
          <ac:chgData name="Alfred Asterjadhi" userId="39de57b9-85c0-4fd1-aaac-8ca2b6560ad0" providerId="ADAL" clId="{20C04A7C-C7CF-4EAA-88F9-CE4E5F5C1CFC}" dt="2025-01-12T23:42:30.492" v="6249" actId="20577"/>
          <ac:spMkLst>
            <pc:docMk/>
            <pc:sldMk cId="0" sldId="257"/>
            <ac:spMk id="7" creationId="{4565958B-DD30-4EE7-AF20-DC550898176B}"/>
          </ac:spMkLst>
        </pc:spChg>
      </pc:sldChg>
      <pc:sldChg chg="modSp mod">
        <pc:chgData name="Alfred Asterjadhi" userId="39de57b9-85c0-4fd1-aaac-8ca2b6560ad0" providerId="ADAL" clId="{20C04A7C-C7CF-4EAA-88F9-CE4E5F5C1CFC}" dt="2025-01-06T15:44:53.361" v="1263" actId="313"/>
        <pc:sldMkLst>
          <pc:docMk/>
          <pc:sldMk cId="3254182675" sldId="258"/>
        </pc:sldMkLst>
        <pc:spChg chg="mod">
          <ac:chgData name="Alfred Asterjadhi" userId="39de57b9-85c0-4fd1-aaac-8ca2b6560ad0" providerId="ADAL" clId="{20C04A7C-C7CF-4EAA-88F9-CE4E5F5C1CFC}" dt="2025-01-06T15:44:53.361" v="1263" actId="313"/>
          <ac:spMkLst>
            <pc:docMk/>
            <pc:sldMk cId="3254182675" sldId="258"/>
            <ac:spMk id="7" creationId="{4F62ADF5-BC8B-4EF4-B4E8-C355611EECFF}"/>
          </ac:spMkLst>
        </pc:spChg>
      </pc:sldChg>
      <pc:sldChg chg="modSp mod">
        <pc:chgData name="Alfred Asterjadhi" userId="39de57b9-85c0-4fd1-aaac-8ca2b6560ad0" providerId="ADAL" clId="{20C04A7C-C7CF-4EAA-88F9-CE4E5F5C1CFC}" dt="2025-01-06T15:44:54.312" v="1265" actId="313"/>
        <pc:sldMkLst>
          <pc:docMk/>
          <pc:sldMk cId="3136880362" sldId="260"/>
        </pc:sldMkLst>
        <pc:spChg chg="mod">
          <ac:chgData name="Alfred Asterjadhi" userId="39de57b9-85c0-4fd1-aaac-8ca2b6560ad0" providerId="ADAL" clId="{20C04A7C-C7CF-4EAA-88F9-CE4E5F5C1CFC}" dt="2025-01-06T15:44:54.312" v="1265" actId="313"/>
          <ac:spMkLst>
            <pc:docMk/>
            <pc:sldMk cId="3136880362" sldId="260"/>
            <ac:spMk id="7" creationId="{733EE7F5-4D25-4915-8021-FD9EE23E2C32}"/>
          </ac:spMkLst>
        </pc:spChg>
      </pc:sldChg>
      <pc:sldChg chg="modSp mod">
        <pc:chgData name="Alfred Asterjadhi" userId="39de57b9-85c0-4fd1-aaac-8ca2b6560ad0" providerId="ADAL" clId="{20C04A7C-C7CF-4EAA-88F9-CE4E5F5C1CFC}" dt="2025-01-06T15:44:55.177" v="1267" actId="313"/>
        <pc:sldMkLst>
          <pc:docMk/>
          <pc:sldMk cId="1676196551" sldId="261"/>
        </pc:sldMkLst>
        <pc:spChg chg="mod">
          <ac:chgData name="Alfred Asterjadhi" userId="39de57b9-85c0-4fd1-aaac-8ca2b6560ad0" providerId="ADAL" clId="{20C04A7C-C7CF-4EAA-88F9-CE4E5F5C1CFC}" dt="2025-01-06T15:44:55.177" v="1267" actId="313"/>
          <ac:spMkLst>
            <pc:docMk/>
            <pc:sldMk cId="1676196551" sldId="261"/>
            <ac:spMk id="7" creationId="{0A0F1EBF-63A8-4C75-8DB7-0D8CD44D0896}"/>
          </ac:spMkLst>
        </pc:spChg>
      </pc:sldChg>
      <pc:sldChg chg="modSp mod">
        <pc:chgData name="Alfred Asterjadhi" userId="39de57b9-85c0-4fd1-aaac-8ca2b6560ad0" providerId="ADAL" clId="{20C04A7C-C7CF-4EAA-88F9-CE4E5F5C1CFC}" dt="2025-01-06T15:44:55.639" v="1268" actId="313"/>
        <pc:sldMkLst>
          <pc:docMk/>
          <pc:sldMk cId="2927177891" sldId="263"/>
        </pc:sldMkLst>
        <pc:spChg chg="mod">
          <ac:chgData name="Alfred Asterjadhi" userId="39de57b9-85c0-4fd1-aaac-8ca2b6560ad0" providerId="ADAL" clId="{20C04A7C-C7CF-4EAA-88F9-CE4E5F5C1CFC}" dt="2025-01-06T15:44:55.639" v="1268" actId="313"/>
          <ac:spMkLst>
            <pc:docMk/>
            <pc:sldMk cId="2927177891" sldId="263"/>
            <ac:spMk id="9" creationId="{4BB4CFD1-21C6-467E-AB6E-3577A473F86D}"/>
          </ac:spMkLst>
        </pc:spChg>
      </pc:sldChg>
      <pc:sldChg chg="modSp mod">
        <pc:chgData name="Alfred Asterjadhi" userId="39de57b9-85c0-4fd1-aaac-8ca2b6560ad0" providerId="ADAL" clId="{20C04A7C-C7CF-4EAA-88F9-CE4E5F5C1CFC}" dt="2025-01-06T15:44:56.039" v="1269" actId="313"/>
        <pc:sldMkLst>
          <pc:docMk/>
          <pc:sldMk cId="4277600907" sldId="264"/>
        </pc:sldMkLst>
        <pc:spChg chg="mod">
          <ac:chgData name="Alfred Asterjadhi" userId="39de57b9-85c0-4fd1-aaac-8ca2b6560ad0" providerId="ADAL" clId="{20C04A7C-C7CF-4EAA-88F9-CE4E5F5C1CFC}" dt="2025-01-06T15:44:56.039" v="1269" actId="313"/>
          <ac:spMkLst>
            <pc:docMk/>
            <pc:sldMk cId="4277600907" sldId="264"/>
            <ac:spMk id="8" creationId="{B2C4C695-AFB3-4956-B721-DB0805BA0685}"/>
          </ac:spMkLst>
        </pc:spChg>
      </pc:sldChg>
      <pc:sldChg chg="modSp mod">
        <pc:chgData name="Alfred Asterjadhi" userId="39de57b9-85c0-4fd1-aaac-8ca2b6560ad0" providerId="ADAL" clId="{20C04A7C-C7CF-4EAA-88F9-CE4E5F5C1CFC}" dt="2025-01-06T15:44:56.240" v="1270" actId="313"/>
        <pc:sldMkLst>
          <pc:docMk/>
          <pc:sldMk cId="2436815634" sldId="265"/>
        </pc:sldMkLst>
        <pc:spChg chg="mod">
          <ac:chgData name="Alfred Asterjadhi" userId="39de57b9-85c0-4fd1-aaac-8ca2b6560ad0" providerId="ADAL" clId="{20C04A7C-C7CF-4EAA-88F9-CE4E5F5C1CFC}" dt="2025-01-06T15:44:56.240" v="1270" actId="313"/>
          <ac:spMkLst>
            <pc:docMk/>
            <pc:sldMk cId="2436815634" sldId="265"/>
            <ac:spMk id="9" creationId="{535943CE-0A57-43F4-9844-46B4091CBC16}"/>
          </ac:spMkLst>
        </pc:spChg>
      </pc:sldChg>
      <pc:sldChg chg="modSp mod">
        <pc:chgData name="Alfred Asterjadhi" userId="39de57b9-85c0-4fd1-aaac-8ca2b6560ad0" providerId="ADAL" clId="{20C04A7C-C7CF-4EAA-88F9-CE4E5F5C1CFC}" dt="2025-01-06T15:44:56.389" v="1271" actId="313"/>
        <pc:sldMkLst>
          <pc:docMk/>
          <pc:sldMk cId="2400177835" sldId="266"/>
        </pc:sldMkLst>
        <pc:spChg chg="mod">
          <ac:chgData name="Alfred Asterjadhi" userId="39de57b9-85c0-4fd1-aaac-8ca2b6560ad0" providerId="ADAL" clId="{20C04A7C-C7CF-4EAA-88F9-CE4E5F5C1CFC}" dt="2025-01-06T15:44:56.389" v="1271" actId="313"/>
          <ac:spMkLst>
            <pc:docMk/>
            <pc:sldMk cId="2400177835" sldId="266"/>
            <ac:spMk id="8" creationId="{C5505616-1CE2-43B4-878B-31634EEB6CA7}"/>
          </ac:spMkLst>
        </pc:spChg>
      </pc:sldChg>
      <pc:sldChg chg="modSp mod">
        <pc:chgData name="Alfred Asterjadhi" userId="39de57b9-85c0-4fd1-aaac-8ca2b6560ad0" providerId="ADAL" clId="{20C04A7C-C7CF-4EAA-88F9-CE4E5F5C1CFC}" dt="2025-01-06T15:44:57.409" v="1276" actId="313"/>
        <pc:sldMkLst>
          <pc:docMk/>
          <pc:sldMk cId="132832093" sldId="267"/>
        </pc:sldMkLst>
        <pc:spChg chg="mod">
          <ac:chgData name="Alfred Asterjadhi" userId="39de57b9-85c0-4fd1-aaac-8ca2b6560ad0" providerId="ADAL" clId="{20C04A7C-C7CF-4EAA-88F9-CE4E5F5C1CFC}" dt="2025-01-06T15:44:57.409" v="1276" actId="313"/>
          <ac:spMkLst>
            <pc:docMk/>
            <pc:sldMk cId="132832093" sldId="267"/>
            <ac:spMk id="7" creationId="{C00CAC69-BF6D-4936-9CE0-D96F88ACD748}"/>
          </ac:spMkLst>
        </pc:spChg>
      </pc:sldChg>
      <pc:sldChg chg="modSp mod">
        <pc:chgData name="Alfred Asterjadhi" userId="39de57b9-85c0-4fd1-aaac-8ca2b6560ad0" providerId="ADAL" clId="{20C04A7C-C7CF-4EAA-88F9-CE4E5F5C1CFC}" dt="2025-01-12T09:13:57.960" v="5915" actId="20577"/>
        <pc:sldMkLst>
          <pc:docMk/>
          <pc:sldMk cId="3976818858" sldId="269"/>
        </pc:sldMkLst>
        <pc:spChg chg="mod">
          <ac:chgData name="Alfred Asterjadhi" userId="39de57b9-85c0-4fd1-aaac-8ca2b6560ad0" providerId="ADAL" clId="{20C04A7C-C7CF-4EAA-88F9-CE4E5F5C1CFC}" dt="2025-01-06T15:44:57.799" v="1278" actId="313"/>
          <ac:spMkLst>
            <pc:docMk/>
            <pc:sldMk cId="3976818858" sldId="269"/>
            <ac:spMk id="6" creationId="{00000000-0000-0000-0000-000000000000}"/>
          </ac:spMkLst>
        </pc:spChg>
        <pc:graphicFrameChg chg="mod modGraphic">
          <ac:chgData name="Alfred Asterjadhi" userId="39de57b9-85c0-4fd1-aaac-8ca2b6560ad0" providerId="ADAL" clId="{20C04A7C-C7CF-4EAA-88F9-CE4E5F5C1CFC}" dt="2025-01-12T09:13:57.960" v="5915"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0C04A7C-C7CF-4EAA-88F9-CE4E5F5C1CFC}" dt="2025-01-06T15:44:56.563" v="1272" actId="313"/>
        <pc:sldMkLst>
          <pc:docMk/>
          <pc:sldMk cId="3387863760" sldId="270"/>
        </pc:sldMkLst>
        <pc:spChg chg="mod">
          <ac:chgData name="Alfred Asterjadhi" userId="39de57b9-85c0-4fd1-aaac-8ca2b6560ad0" providerId="ADAL" clId="{20C04A7C-C7CF-4EAA-88F9-CE4E5F5C1CFC}" dt="2025-01-06T15:44:56.563" v="1272" actId="313"/>
          <ac:spMkLst>
            <pc:docMk/>
            <pc:sldMk cId="3387863760" sldId="270"/>
            <ac:spMk id="8" creationId="{B1C9D975-9B89-429E-A2AD-175C2CE0D83A}"/>
          </ac:spMkLst>
        </pc:spChg>
      </pc:sldChg>
      <pc:sldChg chg="modSp mod">
        <pc:chgData name="Alfred Asterjadhi" userId="39de57b9-85c0-4fd1-aaac-8ca2b6560ad0" providerId="ADAL" clId="{20C04A7C-C7CF-4EAA-88F9-CE4E5F5C1CFC}" dt="2025-01-06T15:44:57.615" v="1277" actId="313"/>
        <pc:sldMkLst>
          <pc:docMk/>
          <pc:sldMk cId="2243228416" sldId="299"/>
        </pc:sldMkLst>
        <pc:spChg chg="mod">
          <ac:chgData name="Alfred Asterjadhi" userId="39de57b9-85c0-4fd1-aaac-8ca2b6560ad0" providerId="ADAL" clId="{20C04A7C-C7CF-4EAA-88F9-CE4E5F5C1CFC}" dt="2025-01-06T15:42:48.177" v="1228" actId="404"/>
          <ac:spMkLst>
            <pc:docMk/>
            <pc:sldMk cId="2243228416" sldId="299"/>
            <ac:spMk id="3" creationId="{3857177C-4F12-41D1-AB93-6925069E5DB9}"/>
          </ac:spMkLst>
        </pc:spChg>
        <pc:spChg chg="mod">
          <ac:chgData name="Alfred Asterjadhi" userId="39de57b9-85c0-4fd1-aaac-8ca2b6560ad0" providerId="ADAL" clId="{20C04A7C-C7CF-4EAA-88F9-CE4E5F5C1CFC}" dt="2025-01-06T15:44:57.615" v="1277" actId="313"/>
          <ac:spMkLst>
            <pc:docMk/>
            <pc:sldMk cId="2243228416" sldId="299"/>
            <ac:spMk id="8" creationId="{ADA0A8BA-AA59-4AB6-9BD0-89E3B2E275F5}"/>
          </ac:spMkLst>
        </pc:spChg>
        <pc:spChg chg="mod">
          <ac:chgData name="Alfred Asterjadhi" userId="39de57b9-85c0-4fd1-aaac-8ca2b6560ad0" providerId="ADAL" clId="{20C04A7C-C7CF-4EAA-88F9-CE4E5F5C1CFC}" dt="2025-01-06T15:43:20.960" v="1232"/>
          <ac:spMkLst>
            <pc:docMk/>
            <pc:sldMk cId="2243228416" sldId="299"/>
            <ac:spMk id="17" creationId="{442A1050-6527-4B2E-A943-E125D6B48B52}"/>
          </ac:spMkLst>
        </pc:spChg>
      </pc:sldChg>
      <pc:sldChg chg="modSp mod">
        <pc:chgData name="Alfred Asterjadhi" userId="39de57b9-85c0-4fd1-aaac-8ca2b6560ad0" providerId="ADAL" clId="{20C04A7C-C7CF-4EAA-88F9-CE4E5F5C1CFC}" dt="2025-01-06T15:45:09.481" v="1330" actId="313"/>
        <pc:sldMkLst>
          <pc:docMk/>
          <pc:sldMk cId="1677969607" sldId="323"/>
        </pc:sldMkLst>
        <pc:spChg chg="mod">
          <ac:chgData name="Alfred Asterjadhi" userId="39de57b9-85c0-4fd1-aaac-8ca2b6560ad0" providerId="ADAL" clId="{20C04A7C-C7CF-4EAA-88F9-CE4E5F5C1CFC}" dt="2025-01-06T15:45:09.481" v="1330" actId="313"/>
          <ac:spMkLst>
            <pc:docMk/>
            <pc:sldMk cId="1677969607" sldId="323"/>
            <ac:spMk id="7" creationId="{247ADCDE-7164-400D-8B27-4BAED4FE7810}"/>
          </ac:spMkLst>
        </pc:spChg>
      </pc:sldChg>
      <pc:sldChg chg="modSp mod">
        <pc:chgData name="Alfred Asterjadhi" userId="39de57b9-85c0-4fd1-aaac-8ca2b6560ad0" providerId="ADAL" clId="{20C04A7C-C7CF-4EAA-88F9-CE4E5F5C1CFC}" dt="2025-01-06T15:44:54.799" v="1266" actId="313"/>
        <pc:sldMkLst>
          <pc:docMk/>
          <pc:sldMk cId="1908471061" sldId="328"/>
        </pc:sldMkLst>
        <pc:spChg chg="mod">
          <ac:chgData name="Alfred Asterjadhi" userId="39de57b9-85c0-4fd1-aaac-8ca2b6560ad0" providerId="ADAL" clId="{20C04A7C-C7CF-4EAA-88F9-CE4E5F5C1CFC}" dt="2025-01-06T15:44:54.799" v="1266" actId="313"/>
          <ac:spMkLst>
            <pc:docMk/>
            <pc:sldMk cId="1908471061" sldId="328"/>
            <ac:spMk id="6" creationId="{FCA6EDD1-4720-45B9-8B18-08C7AF47C492}"/>
          </ac:spMkLst>
        </pc:spChg>
      </pc:sldChg>
      <pc:sldChg chg="modSp mod">
        <pc:chgData name="Alfred Asterjadhi" userId="39de57b9-85c0-4fd1-aaac-8ca2b6560ad0" providerId="ADAL" clId="{20C04A7C-C7CF-4EAA-88F9-CE4E5F5C1CFC}" dt="2025-01-06T15:44:56.699" v="1273" actId="313"/>
        <pc:sldMkLst>
          <pc:docMk/>
          <pc:sldMk cId="15571502" sldId="330"/>
        </pc:sldMkLst>
        <pc:spChg chg="mod">
          <ac:chgData name="Alfred Asterjadhi" userId="39de57b9-85c0-4fd1-aaac-8ca2b6560ad0" providerId="ADAL" clId="{20C04A7C-C7CF-4EAA-88F9-CE4E5F5C1CFC}" dt="2025-01-06T15:44:56.699" v="1273" actId="313"/>
          <ac:spMkLst>
            <pc:docMk/>
            <pc:sldMk cId="15571502" sldId="330"/>
            <ac:spMk id="6" creationId="{5C48BDE3-7807-417F-A4F1-5356D38590CA}"/>
          </ac:spMkLst>
        </pc:spChg>
      </pc:sldChg>
      <pc:sldChg chg="modSp mod">
        <pc:chgData name="Alfred Asterjadhi" userId="39de57b9-85c0-4fd1-aaac-8ca2b6560ad0" providerId="ADAL" clId="{20C04A7C-C7CF-4EAA-88F9-CE4E5F5C1CFC}" dt="2025-01-06T15:44:57.039" v="1274" actId="313"/>
        <pc:sldMkLst>
          <pc:docMk/>
          <pc:sldMk cId="3200711991" sldId="331"/>
        </pc:sldMkLst>
        <pc:spChg chg="mod">
          <ac:chgData name="Alfred Asterjadhi" userId="39de57b9-85c0-4fd1-aaac-8ca2b6560ad0" providerId="ADAL" clId="{20C04A7C-C7CF-4EAA-88F9-CE4E5F5C1CFC}" dt="2025-01-06T15:44:57.039" v="1274" actId="313"/>
          <ac:spMkLst>
            <pc:docMk/>
            <pc:sldMk cId="3200711991" sldId="331"/>
            <ac:spMk id="6" creationId="{C3BF5992-FFFD-4B64-900D-0590BA3C03CE}"/>
          </ac:spMkLst>
        </pc:spChg>
      </pc:sldChg>
      <pc:sldChg chg="modSp mod">
        <pc:chgData name="Alfred Asterjadhi" userId="39de57b9-85c0-4fd1-aaac-8ca2b6560ad0" providerId="ADAL" clId="{20C04A7C-C7CF-4EAA-88F9-CE4E5F5C1CFC}" dt="2025-01-06T15:44:57.226" v="1275" actId="313"/>
        <pc:sldMkLst>
          <pc:docMk/>
          <pc:sldMk cId="2409609221" sldId="332"/>
        </pc:sldMkLst>
        <pc:spChg chg="mod">
          <ac:chgData name="Alfred Asterjadhi" userId="39de57b9-85c0-4fd1-aaac-8ca2b6560ad0" providerId="ADAL" clId="{20C04A7C-C7CF-4EAA-88F9-CE4E5F5C1CFC}" dt="2025-01-06T15:44:57.226" v="1275" actId="313"/>
          <ac:spMkLst>
            <pc:docMk/>
            <pc:sldMk cId="2409609221" sldId="332"/>
            <ac:spMk id="6" creationId="{2B4D6F20-084B-4EE9-AD6D-290838010348}"/>
          </ac:spMkLst>
        </pc:spChg>
      </pc:sldChg>
      <pc:sldChg chg="modSp mod">
        <pc:chgData name="Alfred Asterjadhi" userId="39de57b9-85c0-4fd1-aaac-8ca2b6560ad0" providerId="ADAL" clId="{20C04A7C-C7CF-4EAA-88F9-CE4E5F5C1CFC}" dt="2025-01-06T15:44:52.704" v="1262" actId="313"/>
        <pc:sldMkLst>
          <pc:docMk/>
          <pc:sldMk cId="3843208451" sldId="333"/>
        </pc:sldMkLst>
        <pc:spChg chg="mod">
          <ac:chgData name="Alfred Asterjadhi" userId="39de57b9-85c0-4fd1-aaac-8ca2b6560ad0" providerId="ADAL" clId="{20C04A7C-C7CF-4EAA-88F9-CE4E5F5C1CFC}" dt="2024-12-09T19:37:05.688" v="1179" actId="207"/>
          <ac:spMkLst>
            <pc:docMk/>
            <pc:sldMk cId="3843208451" sldId="333"/>
            <ac:spMk id="2" creationId="{1790C6A9-20C4-440F-BC51-97DC4C9B7E71}"/>
          </ac:spMkLst>
        </pc:spChg>
        <pc:spChg chg="mod">
          <ac:chgData name="Alfred Asterjadhi" userId="39de57b9-85c0-4fd1-aaac-8ca2b6560ad0" providerId="ADAL" clId="{20C04A7C-C7CF-4EAA-88F9-CE4E5F5C1CFC}" dt="2024-12-09T19:36:58.468" v="1178" actId="404"/>
          <ac:spMkLst>
            <pc:docMk/>
            <pc:sldMk cId="3843208451" sldId="333"/>
            <ac:spMk id="3" creationId="{918D7AE7-F661-4AD4-9210-88B6E5699ED9}"/>
          </ac:spMkLst>
        </pc:spChg>
        <pc:spChg chg="mod">
          <ac:chgData name="Alfred Asterjadhi" userId="39de57b9-85c0-4fd1-aaac-8ca2b6560ad0" providerId="ADAL" clId="{20C04A7C-C7CF-4EAA-88F9-CE4E5F5C1CFC}" dt="2025-01-06T15:44:52.704" v="1262" actId="313"/>
          <ac:spMkLst>
            <pc:docMk/>
            <pc:sldMk cId="3843208451" sldId="333"/>
            <ac:spMk id="6" creationId="{A8221584-6364-48AC-B1C3-833137C81726}"/>
          </ac:spMkLst>
        </pc:spChg>
      </pc:sldChg>
      <pc:sldChg chg="modSp mod">
        <pc:chgData name="Alfred Asterjadhi" userId="39de57b9-85c0-4fd1-aaac-8ca2b6560ad0" providerId="ADAL" clId="{20C04A7C-C7CF-4EAA-88F9-CE4E5F5C1CFC}" dt="2025-01-06T15:44:53.872" v="1264" actId="313"/>
        <pc:sldMkLst>
          <pc:docMk/>
          <pc:sldMk cId="3977221359" sldId="340"/>
        </pc:sldMkLst>
        <pc:spChg chg="mod">
          <ac:chgData name="Alfred Asterjadhi" userId="39de57b9-85c0-4fd1-aaac-8ca2b6560ad0" providerId="ADAL" clId="{20C04A7C-C7CF-4EAA-88F9-CE4E5F5C1CFC}" dt="2025-01-06T15:44:53.872" v="1264" actId="313"/>
          <ac:spMkLst>
            <pc:docMk/>
            <pc:sldMk cId="3977221359" sldId="340"/>
            <ac:spMk id="6" creationId="{BC264D22-EE96-4B0F-90AA-B4358FF19246}"/>
          </ac:spMkLst>
        </pc:spChg>
      </pc:sldChg>
      <pc:sldChg chg="modSp mod">
        <pc:chgData name="Alfred Asterjadhi" userId="39de57b9-85c0-4fd1-aaac-8ca2b6560ad0" providerId="ADAL" clId="{20C04A7C-C7CF-4EAA-88F9-CE4E5F5C1CFC}" dt="2025-01-16T07:06:44.449" v="16295" actId="20577"/>
        <pc:sldMkLst>
          <pc:docMk/>
          <pc:sldMk cId="3930036297" sldId="356"/>
        </pc:sldMkLst>
        <pc:spChg chg="mod">
          <ac:chgData name="Alfred Asterjadhi" userId="39de57b9-85c0-4fd1-aaac-8ca2b6560ad0" providerId="ADAL" clId="{20C04A7C-C7CF-4EAA-88F9-CE4E5F5C1CFC}" dt="2025-01-12T09:39:14.725" v="6100" actId="13926"/>
          <ac:spMkLst>
            <pc:docMk/>
            <pc:sldMk cId="3930036297" sldId="356"/>
            <ac:spMk id="2" creationId="{4B5F0D0E-8BB7-48AB-9160-728B8B3399A2}"/>
          </ac:spMkLst>
        </pc:spChg>
        <pc:spChg chg="mod">
          <ac:chgData name="Alfred Asterjadhi" userId="39de57b9-85c0-4fd1-aaac-8ca2b6560ad0" providerId="ADAL" clId="{20C04A7C-C7CF-4EAA-88F9-CE4E5F5C1CFC}" dt="2025-01-16T07:06:44.449" v="16295" actId="20577"/>
          <ac:spMkLst>
            <pc:docMk/>
            <pc:sldMk cId="3930036297" sldId="356"/>
            <ac:spMk id="3" creationId="{DFB0BA47-D7B6-4F95-932E-A7AA615BC440}"/>
          </ac:spMkLst>
        </pc:spChg>
        <pc:spChg chg="mod">
          <ac:chgData name="Alfred Asterjadhi" userId="39de57b9-85c0-4fd1-aaac-8ca2b6560ad0" providerId="ADAL" clId="{20C04A7C-C7CF-4EAA-88F9-CE4E5F5C1CFC}" dt="2025-01-06T15:45:06.409" v="1322" actId="313"/>
          <ac:spMkLst>
            <pc:docMk/>
            <pc:sldMk cId="3930036297" sldId="356"/>
            <ac:spMk id="6" creationId="{974B2026-97FB-40D2-8F22-7E6D319B4EA2}"/>
          </ac:spMkLst>
        </pc:spChg>
      </pc:sldChg>
      <pc:sldChg chg="addSp delSp modSp mod chgLayout">
        <pc:chgData name="Alfred Asterjadhi" userId="39de57b9-85c0-4fd1-aaac-8ca2b6560ad0" providerId="ADAL" clId="{20C04A7C-C7CF-4EAA-88F9-CE4E5F5C1CFC}" dt="2025-01-16T08:30:07.504" v="16366" actId="13926"/>
        <pc:sldMkLst>
          <pc:docMk/>
          <pc:sldMk cId="3576977642" sldId="362"/>
        </pc:sldMkLst>
        <pc:spChg chg="mod ord">
          <ac:chgData name="Alfred Asterjadhi" userId="39de57b9-85c0-4fd1-aaac-8ca2b6560ad0" providerId="ADAL" clId="{20C04A7C-C7CF-4EAA-88F9-CE4E5F5C1CFC}" dt="2025-01-16T05:19:23.060" v="15377"/>
          <ac:spMkLst>
            <pc:docMk/>
            <pc:sldMk cId="3576977642" sldId="362"/>
            <ac:spMk id="2" creationId="{0EAF4D72-7EB5-22A3-403A-E095C87E6E26}"/>
          </ac:spMkLst>
        </pc:spChg>
        <pc:spChg chg="mod ord">
          <ac:chgData name="Alfred Asterjadhi" userId="39de57b9-85c0-4fd1-aaac-8ca2b6560ad0" providerId="ADAL" clId="{20C04A7C-C7CF-4EAA-88F9-CE4E5F5C1CFC}" dt="2025-01-06T15:45:07.881" v="1328" actId="313"/>
          <ac:spMkLst>
            <pc:docMk/>
            <pc:sldMk cId="3576977642" sldId="362"/>
            <ac:spMk id="6" creationId="{3DD21102-AAEB-13F6-15EC-3CBBC04B5637}"/>
          </ac:spMkLst>
        </pc:spChg>
        <pc:spChg chg="add mod ord">
          <ac:chgData name="Alfred Asterjadhi" userId="39de57b9-85c0-4fd1-aaac-8ca2b6560ad0" providerId="ADAL" clId="{20C04A7C-C7CF-4EAA-88F9-CE4E5F5C1CFC}" dt="2025-01-16T08:30:07.504" v="16366" actId="13926"/>
          <ac:spMkLst>
            <pc:docMk/>
            <pc:sldMk cId="3576977642" sldId="362"/>
            <ac:spMk id="11" creationId="{BB9C968F-16D2-5407-CC98-35417507BC73}"/>
          </ac:spMkLst>
        </pc:spChg>
      </pc:sldChg>
      <pc:sldChg chg="addSp delSp modSp mod chgLayout">
        <pc:chgData name="Alfred Asterjadhi" userId="39de57b9-85c0-4fd1-aaac-8ca2b6560ad0" providerId="ADAL" clId="{20C04A7C-C7CF-4EAA-88F9-CE4E5F5C1CFC}" dt="2025-01-16T08:32:04.811" v="16373" actId="207"/>
        <pc:sldMkLst>
          <pc:docMk/>
          <pc:sldMk cId="3140364693" sldId="997"/>
        </pc:sldMkLst>
        <pc:spChg chg="mod ord">
          <ac:chgData name="Alfred Asterjadhi" userId="39de57b9-85c0-4fd1-aaac-8ca2b6560ad0" providerId="ADAL" clId="{20C04A7C-C7CF-4EAA-88F9-CE4E5F5C1CFC}" dt="2025-01-16T05:59:43.564" v="16005" actId="13926"/>
          <ac:spMkLst>
            <pc:docMk/>
            <pc:sldMk cId="3140364693" sldId="997"/>
            <ac:spMk id="2" creationId="{9452E713-66E3-6C0E-64DF-B60116957A3F}"/>
          </ac:spMkLst>
        </pc:spChg>
        <pc:spChg chg="mod ord">
          <ac:chgData name="Alfred Asterjadhi" userId="39de57b9-85c0-4fd1-aaac-8ca2b6560ad0" providerId="ADAL" clId="{20C04A7C-C7CF-4EAA-88F9-CE4E5F5C1CFC}" dt="2025-01-06T15:45:07.431" v="1327" actId="313"/>
          <ac:spMkLst>
            <pc:docMk/>
            <pc:sldMk cId="3140364693" sldId="997"/>
            <ac:spMk id="6" creationId="{29CFE1A9-332B-2B06-C330-B9EB4742F3D1}"/>
          </ac:spMkLst>
        </pc:spChg>
        <pc:spChg chg="add mod ord">
          <ac:chgData name="Alfred Asterjadhi" userId="39de57b9-85c0-4fd1-aaac-8ca2b6560ad0" providerId="ADAL" clId="{20C04A7C-C7CF-4EAA-88F9-CE4E5F5C1CFC}" dt="2025-01-16T08:32:04.811" v="16373" actId="207"/>
          <ac:spMkLst>
            <pc:docMk/>
            <pc:sldMk cId="3140364693" sldId="997"/>
            <ac:spMk id="10" creationId="{EB52D2D2-009E-ACA9-1D70-D047BF62B565}"/>
          </ac:spMkLst>
        </pc:spChg>
      </pc:sldChg>
      <pc:sldChg chg="modSp mod">
        <pc:chgData name="Alfred Asterjadhi" userId="39de57b9-85c0-4fd1-aaac-8ca2b6560ad0" providerId="ADAL" clId="{20C04A7C-C7CF-4EAA-88F9-CE4E5F5C1CFC}" dt="2025-01-13T01:54:05.180" v="8406" actId="13926"/>
        <pc:sldMkLst>
          <pc:docMk/>
          <pc:sldMk cId="3233208257" sldId="1006"/>
        </pc:sldMkLst>
        <pc:spChg chg="mod">
          <ac:chgData name="Alfred Asterjadhi" userId="39de57b9-85c0-4fd1-aaac-8ca2b6560ad0" providerId="ADAL" clId="{20C04A7C-C7CF-4EAA-88F9-CE4E5F5C1CFC}" dt="2025-01-13T01:54:05.180" v="8406" actId="13926"/>
          <ac:spMkLst>
            <pc:docMk/>
            <pc:sldMk cId="3233208257" sldId="1006"/>
            <ac:spMk id="2" creationId="{4B5F0D0E-8BB7-48AB-9160-728B8B3399A2}"/>
          </ac:spMkLst>
        </pc:spChg>
        <pc:spChg chg="mod">
          <ac:chgData name="Alfred Asterjadhi" userId="39de57b9-85c0-4fd1-aaac-8ca2b6560ad0" providerId="ADAL" clId="{20C04A7C-C7CF-4EAA-88F9-CE4E5F5C1CFC}" dt="2025-01-06T15:44:58.359" v="1281" actId="313"/>
          <ac:spMkLst>
            <pc:docMk/>
            <pc:sldMk cId="3233208257" sldId="1006"/>
            <ac:spMk id="6" creationId="{974B2026-97FB-40D2-8F22-7E6D319B4EA2}"/>
          </ac:spMkLst>
        </pc:spChg>
      </pc:sldChg>
      <pc:sldChg chg="modSp mod">
        <pc:chgData name="Alfred Asterjadhi" userId="39de57b9-85c0-4fd1-aaac-8ca2b6560ad0" providerId="ADAL" clId="{20C04A7C-C7CF-4EAA-88F9-CE4E5F5C1CFC}" dt="2025-01-13T01:23:23.100" v="8137" actId="207"/>
        <pc:sldMkLst>
          <pc:docMk/>
          <pc:sldMk cId="4200130042" sldId="1023"/>
        </pc:sldMkLst>
        <pc:spChg chg="mod">
          <ac:chgData name="Alfred Asterjadhi" userId="39de57b9-85c0-4fd1-aaac-8ca2b6560ad0" providerId="ADAL" clId="{20C04A7C-C7CF-4EAA-88F9-CE4E5F5C1CFC}" dt="2025-01-13T01:23:23.100" v="8137" actId="207"/>
          <ac:spMkLst>
            <pc:docMk/>
            <pc:sldMk cId="4200130042" sldId="1023"/>
            <ac:spMk id="3" creationId="{2682080F-BC47-47A6-E6F4-7C70F67F48F8}"/>
          </ac:spMkLst>
        </pc:spChg>
        <pc:spChg chg="mod">
          <ac:chgData name="Alfred Asterjadhi" userId="39de57b9-85c0-4fd1-aaac-8ca2b6560ad0" providerId="ADAL" clId="{20C04A7C-C7CF-4EAA-88F9-CE4E5F5C1CFC}" dt="2025-01-06T15:44:58.749" v="1283" actId="313"/>
          <ac:spMkLst>
            <pc:docMk/>
            <pc:sldMk cId="4200130042" sldId="1023"/>
            <ac:spMk id="6" creationId="{C0CB183D-A74D-271D-9F71-7510119753C6}"/>
          </ac:spMkLst>
        </pc:spChg>
      </pc:sldChg>
      <pc:sldChg chg="modSp mod">
        <pc:chgData name="Alfred Asterjadhi" userId="39de57b9-85c0-4fd1-aaac-8ca2b6560ad0" providerId="ADAL" clId="{20C04A7C-C7CF-4EAA-88F9-CE4E5F5C1CFC}" dt="2025-01-13T01:43:13.216" v="8217" actId="13926"/>
        <pc:sldMkLst>
          <pc:docMk/>
          <pc:sldMk cId="793576429" sldId="1024"/>
        </pc:sldMkLst>
        <pc:spChg chg="mod">
          <ac:chgData name="Alfred Asterjadhi" userId="39de57b9-85c0-4fd1-aaac-8ca2b6560ad0" providerId="ADAL" clId="{20C04A7C-C7CF-4EAA-88F9-CE4E5F5C1CFC}" dt="2025-01-13T01:43:13.216" v="8217" actId="13926"/>
          <ac:spMkLst>
            <pc:docMk/>
            <pc:sldMk cId="793576429" sldId="1024"/>
            <ac:spMk id="3" creationId="{E24D4002-4764-1FA7-1147-DE995417131A}"/>
          </ac:spMkLst>
        </pc:spChg>
        <pc:spChg chg="mod">
          <ac:chgData name="Alfred Asterjadhi" userId="39de57b9-85c0-4fd1-aaac-8ca2b6560ad0" providerId="ADAL" clId="{20C04A7C-C7CF-4EAA-88F9-CE4E5F5C1CFC}" dt="2025-01-06T15:44:58.944" v="1284" actId="313"/>
          <ac:spMkLst>
            <pc:docMk/>
            <pc:sldMk cId="793576429" sldId="1024"/>
            <ac:spMk id="6" creationId="{5B92EE59-C061-D8AD-02BE-EB12A707ABF5}"/>
          </ac:spMkLst>
        </pc:spChg>
      </pc:sldChg>
      <pc:sldChg chg="addSp delSp modSp mod chgLayout">
        <pc:chgData name="Alfred Asterjadhi" userId="39de57b9-85c0-4fd1-aaac-8ca2b6560ad0" providerId="ADAL" clId="{20C04A7C-C7CF-4EAA-88F9-CE4E5F5C1CFC}" dt="2025-01-13T02:56:22.947" v="8679" actId="207"/>
        <pc:sldMkLst>
          <pc:docMk/>
          <pc:sldMk cId="3287547131" sldId="1028"/>
        </pc:sldMkLst>
        <pc:spChg chg="mod ord">
          <ac:chgData name="Alfred Asterjadhi" userId="39de57b9-85c0-4fd1-aaac-8ca2b6560ad0" providerId="ADAL" clId="{20C04A7C-C7CF-4EAA-88F9-CE4E5F5C1CFC}" dt="2025-01-11T02:09:10.996" v="2967" actId="6264"/>
          <ac:spMkLst>
            <pc:docMk/>
            <pc:sldMk cId="3287547131" sldId="1028"/>
            <ac:spMk id="2" creationId="{9EF97F5A-CE7F-7BBA-0DB4-CF87B031E7D4}"/>
          </ac:spMkLst>
        </pc:spChg>
        <pc:spChg chg="mod ord">
          <ac:chgData name="Alfred Asterjadhi" userId="39de57b9-85c0-4fd1-aaac-8ca2b6560ad0" providerId="ADAL" clId="{20C04A7C-C7CF-4EAA-88F9-CE4E5F5C1CFC}" dt="2025-01-11T02:09:10.996" v="2967" actId="6264"/>
          <ac:spMkLst>
            <pc:docMk/>
            <pc:sldMk cId="3287547131" sldId="1028"/>
            <ac:spMk id="4" creationId="{8B684BB7-2D5A-055E-0295-767A7870AB10}"/>
          </ac:spMkLst>
        </pc:spChg>
        <pc:spChg chg="mod ord">
          <ac:chgData name="Alfred Asterjadhi" userId="39de57b9-85c0-4fd1-aaac-8ca2b6560ad0" providerId="ADAL" clId="{20C04A7C-C7CF-4EAA-88F9-CE4E5F5C1CFC}" dt="2025-01-11T02:09:10.996" v="2967" actId="6264"/>
          <ac:spMkLst>
            <pc:docMk/>
            <pc:sldMk cId="3287547131" sldId="1028"/>
            <ac:spMk id="5" creationId="{D3F03832-0357-D3F4-5D78-9AEED64EAC6F}"/>
          </ac:spMkLst>
        </pc:spChg>
        <pc:spChg chg="mod ord">
          <ac:chgData name="Alfred Asterjadhi" userId="39de57b9-85c0-4fd1-aaac-8ca2b6560ad0" providerId="ADAL" clId="{20C04A7C-C7CF-4EAA-88F9-CE4E5F5C1CFC}" dt="2025-01-11T02:09:10.996" v="2967" actId="6264"/>
          <ac:spMkLst>
            <pc:docMk/>
            <pc:sldMk cId="3287547131" sldId="1028"/>
            <ac:spMk id="6" creationId="{EC77C5EB-E20F-F01E-703C-08282E47E7DA}"/>
          </ac:spMkLst>
        </pc:spChg>
      </pc:sldChg>
      <pc:sldChg chg="addSp delSp modSp mod chgLayout">
        <pc:chgData name="Alfred Asterjadhi" userId="39de57b9-85c0-4fd1-aaac-8ca2b6560ad0" providerId="ADAL" clId="{20C04A7C-C7CF-4EAA-88F9-CE4E5F5C1CFC}" dt="2025-01-16T08:32:16.068" v="16377" actId="20577"/>
        <pc:sldMkLst>
          <pc:docMk/>
          <pc:sldMk cId="1865298196" sldId="1034"/>
        </pc:sldMkLst>
        <pc:spChg chg="mod ord">
          <ac:chgData name="Alfred Asterjadhi" userId="39de57b9-85c0-4fd1-aaac-8ca2b6560ad0" providerId="ADAL" clId="{20C04A7C-C7CF-4EAA-88F9-CE4E5F5C1CFC}" dt="2025-01-06T15:45:08.301" v="1329" actId="313"/>
          <ac:spMkLst>
            <pc:docMk/>
            <pc:sldMk cId="1865298196" sldId="1034"/>
            <ac:spMk id="6" creationId="{BFAF1548-C7B4-5F83-BD76-F4E3BAAA36B8}"/>
          </ac:spMkLst>
        </pc:spChg>
      </pc:sldChg>
      <pc:sldChg chg="modSp del mod">
        <pc:chgData name="Alfred Asterjadhi" userId="39de57b9-85c0-4fd1-aaac-8ca2b6560ad0" providerId="ADAL" clId="{20C04A7C-C7CF-4EAA-88F9-CE4E5F5C1CFC}" dt="2024-12-06T21:35:23.346" v="506" actId="47"/>
        <pc:sldMkLst>
          <pc:docMk/>
          <pc:sldMk cId="2943567508" sldId="1137"/>
        </pc:sldMkLst>
      </pc:sldChg>
      <pc:sldChg chg="modSp mod">
        <pc:chgData name="Alfred Asterjadhi" userId="39de57b9-85c0-4fd1-aaac-8ca2b6560ad0" providerId="ADAL" clId="{20C04A7C-C7CF-4EAA-88F9-CE4E5F5C1CFC}" dt="2025-01-15T07:30:29.767" v="13810" actId="207"/>
        <pc:sldMkLst>
          <pc:docMk/>
          <pc:sldMk cId="3486068256" sldId="1167"/>
        </pc:sldMkLst>
        <pc:spChg chg="mod">
          <ac:chgData name="Alfred Asterjadhi" userId="39de57b9-85c0-4fd1-aaac-8ca2b6560ad0" providerId="ADAL" clId="{20C04A7C-C7CF-4EAA-88F9-CE4E5F5C1CFC}" dt="2025-01-10T04:55:02.245" v="1348" actId="20577"/>
          <ac:spMkLst>
            <pc:docMk/>
            <pc:sldMk cId="3486068256" sldId="1167"/>
            <ac:spMk id="2" creationId="{F2762690-C15C-4839-B40F-0AF3A4D89457}"/>
          </ac:spMkLst>
        </pc:spChg>
        <pc:spChg chg="mod">
          <ac:chgData name="Alfred Asterjadhi" userId="39de57b9-85c0-4fd1-aaac-8ca2b6560ad0" providerId="ADAL" clId="{20C04A7C-C7CF-4EAA-88F9-CE4E5F5C1CFC}" dt="2025-01-06T15:44:57.979" v="1279" actId="313"/>
          <ac:spMkLst>
            <pc:docMk/>
            <pc:sldMk cId="3486068256" sldId="1167"/>
            <ac:spMk id="3" creationId="{D20906E0-F900-4991-83B1-675F5B67FA2D}"/>
          </ac:spMkLst>
        </pc:spChg>
        <pc:graphicFrameChg chg="mod modGraphic">
          <ac:chgData name="Alfred Asterjadhi" userId="39de57b9-85c0-4fd1-aaac-8ca2b6560ad0" providerId="ADAL" clId="{20C04A7C-C7CF-4EAA-88F9-CE4E5F5C1CFC}" dt="2025-01-15T07:30:29.767" v="13810"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pChg chg="mod ord">
          <ac:chgData name="Alfred Asterjadhi" userId="39de57b9-85c0-4fd1-aaac-8ca2b6560ad0" providerId="ADAL" clId="{20C04A7C-C7CF-4EAA-88F9-CE4E5F5C1CFC}" dt="2025-01-12T09:14:22.727" v="5917" actId="13926"/>
          <ac:spMkLst>
            <pc:docMk/>
            <pc:sldMk cId="3441807947" sldId="1178"/>
            <ac:spMk id="2" creationId="{351AE0D1-AA6D-7148-E235-F816B28AA13D}"/>
          </ac:spMkLst>
        </pc:spChg>
        <pc:spChg chg="mod ord">
          <ac:chgData name="Alfred Asterjadhi" userId="39de57b9-85c0-4fd1-aaac-8ca2b6560ad0" providerId="ADAL" clId="{20C04A7C-C7CF-4EAA-88F9-CE4E5F5C1CFC}" dt="2025-01-06T15:44:58.559" v="1282" actId="313"/>
          <ac:spMkLst>
            <pc:docMk/>
            <pc:sldMk cId="3441807947" sldId="1178"/>
            <ac:spMk id="6" creationId="{3611C6AB-F440-DEE6-D0A4-450AF2DA4D3F}"/>
          </ac:spMkLst>
        </pc:spChg>
      </pc:sldChg>
      <pc:sldChg chg="addSp delSp modSp del mod chgLayout">
        <pc:chgData name="Alfred Asterjadhi" userId="39de57b9-85c0-4fd1-aaac-8ca2b6560ad0" providerId="ADAL" clId="{20C04A7C-C7CF-4EAA-88F9-CE4E5F5C1CFC}" dt="2025-01-16T05:12:55.858" v="15302" actId="47"/>
        <pc:sldMkLst>
          <pc:docMk/>
          <pc:sldMk cId="4212050258" sldId="1256"/>
        </pc:sldMkLst>
      </pc:sldChg>
      <pc:sldChg chg="modSp del mod">
        <pc:chgData name="Alfred Asterjadhi" userId="39de57b9-85c0-4fd1-aaac-8ca2b6560ad0" providerId="ADAL" clId="{20C04A7C-C7CF-4EAA-88F9-CE4E5F5C1CFC}" dt="2024-12-06T21:35:12.735" v="496" actId="47"/>
        <pc:sldMkLst>
          <pc:docMk/>
          <pc:sldMk cId="3809017515" sldId="1272"/>
        </pc:sldMkLst>
      </pc:sldChg>
      <pc:sldChg chg="modSp del mod">
        <pc:chgData name="Alfred Asterjadhi" userId="39de57b9-85c0-4fd1-aaac-8ca2b6560ad0" providerId="ADAL" clId="{20C04A7C-C7CF-4EAA-88F9-CE4E5F5C1CFC}" dt="2024-12-06T21:35:13.983" v="497" actId="47"/>
        <pc:sldMkLst>
          <pc:docMk/>
          <pc:sldMk cId="1256207422" sldId="1273"/>
        </pc:sldMkLst>
      </pc:sldChg>
      <pc:sldChg chg="modSp del mod">
        <pc:chgData name="Alfred Asterjadhi" userId="39de57b9-85c0-4fd1-aaac-8ca2b6560ad0" providerId="ADAL" clId="{20C04A7C-C7CF-4EAA-88F9-CE4E5F5C1CFC}" dt="2024-12-06T21:35:19.638" v="502" actId="47"/>
        <pc:sldMkLst>
          <pc:docMk/>
          <pc:sldMk cId="3576094034" sldId="1274"/>
        </pc:sldMkLst>
      </pc:sldChg>
      <pc:sldChg chg="modSp del mod">
        <pc:chgData name="Alfred Asterjadhi" userId="39de57b9-85c0-4fd1-aaac-8ca2b6560ad0" providerId="ADAL" clId="{20C04A7C-C7CF-4EAA-88F9-CE4E5F5C1CFC}" dt="2024-12-06T21:35:18.640" v="501" actId="47"/>
        <pc:sldMkLst>
          <pc:docMk/>
          <pc:sldMk cId="1930027812" sldId="1275"/>
        </pc:sldMkLst>
      </pc:sldChg>
      <pc:sldChg chg="modSp del mod">
        <pc:chgData name="Alfred Asterjadhi" userId="39de57b9-85c0-4fd1-aaac-8ca2b6560ad0" providerId="ADAL" clId="{20C04A7C-C7CF-4EAA-88F9-CE4E5F5C1CFC}" dt="2024-12-06T21:35:17.360" v="500" actId="47"/>
        <pc:sldMkLst>
          <pc:docMk/>
          <pc:sldMk cId="2672561226" sldId="1276"/>
        </pc:sldMkLst>
      </pc:sldChg>
      <pc:sldChg chg="modSp del mod">
        <pc:chgData name="Alfred Asterjadhi" userId="39de57b9-85c0-4fd1-aaac-8ca2b6560ad0" providerId="ADAL" clId="{20C04A7C-C7CF-4EAA-88F9-CE4E5F5C1CFC}" dt="2024-12-06T21:35:16.065" v="499" actId="47"/>
        <pc:sldMkLst>
          <pc:docMk/>
          <pc:sldMk cId="1246262870" sldId="1277"/>
        </pc:sldMkLst>
      </pc:sldChg>
      <pc:sldChg chg="modSp del mod">
        <pc:chgData name="Alfred Asterjadhi" userId="39de57b9-85c0-4fd1-aaac-8ca2b6560ad0" providerId="ADAL" clId="{20C04A7C-C7CF-4EAA-88F9-CE4E5F5C1CFC}" dt="2024-12-06T21:35:15.030" v="498" actId="47"/>
        <pc:sldMkLst>
          <pc:docMk/>
          <pc:sldMk cId="2455484467" sldId="1278"/>
        </pc:sldMkLst>
      </pc:sldChg>
      <pc:sldChg chg="modSp del mod">
        <pc:chgData name="Alfred Asterjadhi" userId="39de57b9-85c0-4fd1-aaac-8ca2b6560ad0" providerId="ADAL" clId="{20C04A7C-C7CF-4EAA-88F9-CE4E5F5C1CFC}" dt="2024-12-06T21:35:20.528" v="503" actId="47"/>
        <pc:sldMkLst>
          <pc:docMk/>
          <pc:sldMk cId="3685291219" sldId="1279"/>
        </pc:sldMkLst>
      </pc:sldChg>
      <pc:sldChg chg="modSp del mod">
        <pc:chgData name="Alfred Asterjadhi" userId="39de57b9-85c0-4fd1-aaac-8ca2b6560ad0" providerId="ADAL" clId="{20C04A7C-C7CF-4EAA-88F9-CE4E5F5C1CFC}" dt="2024-12-06T21:35:21.557" v="504" actId="47"/>
        <pc:sldMkLst>
          <pc:docMk/>
          <pc:sldMk cId="536130981" sldId="1280"/>
        </pc:sldMkLst>
      </pc:sldChg>
      <pc:sldChg chg="modSp del mod">
        <pc:chgData name="Alfred Asterjadhi" userId="39de57b9-85c0-4fd1-aaac-8ca2b6560ad0" providerId="ADAL" clId="{20C04A7C-C7CF-4EAA-88F9-CE4E5F5C1CFC}" dt="2024-12-06T21:36:19.474" v="529" actId="47"/>
        <pc:sldMkLst>
          <pc:docMk/>
          <pc:sldMk cId="2299619968" sldId="1281"/>
        </pc:sldMkLst>
      </pc:sldChg>
      <pc:sldChg chg="modSp del mod">
        <pc:chgData name="Alfred Asterjadhi" userId="39de57b9-85c0-4fd1-aaac-8ca2b6560ad0" providerId="ADAL" clId="{20C04A7C-C7CF-4EAA-88F9-CE4E5F5C1CFC}" dt="2024-12-06T21:36:24.429" v="532" actId="47"/>
        <pc:sldMkLst>
          <pc:docMk/>
          <pc:sldMk cId="1237462592" sldId="1282"/>
        </pc:sldMkLst>
      </pc:sldChg>
      <pc:sldChg chg="addSp modSp mod">
        <pc:chgData name="Alfred Asterjadhi" userId="39de57b9-85c0-4fd1-aaac-8ca2b6560ad0" providerId="ADAL" clId="{20C04A7C-C7CF-4EAA-88F9-CE4E5F5C1CFC}" dt="2025-01-13T19:44:10.717" v="9787" actId="20577"/>
        <pc:sldMkLst>
          <pc:docMk/>
          <pc:sldMk cId="2189037386" sldId="1283"/>
        </pc:sldMkLst>
      </pc:sldChg>
      <pc:sldChg chg="modSp del mod">
        <pc:chgData name="Alfred Asterjadhi" userId="39de57b9-85c0-4fd1-aaac-8ca2b6560ad0" providerId="ADAL" clId="{20C04A7C-C7CF-4EAA-88F9-CE4E5F5C1CFC}" dt="2024-12-06T21:47:52.031" v="981" actId="47"/>
        <pc:sldMkLst>
          <pc:docMk/>
          <pc:sldMk cId="2540908627" sldId="1284"/>
        </pc:sldMkLst>
      </pc:sldChg>
      <pc:sldChg chg="modSp del mod">
        <pc:chgData name="Alfred Asterjadhi" userId="39de57b9-85c0-4fd1-aaac-8ca2b6560ad0" providerId="ADAL" clId="{20C04A7C-C7CF-4EAA-88F9-CE4E5F5C1CFC}" dt="2024-12-06T21:47:58.593" v="986" actId="47"/>
        <pc:sldMkLst>
          <pc:docMk/>
          <pc:sldMk cId="710190022" sldId="1285"/>
        </pc:sldMkLst>
      </pc:sldChg>
      <pc:sldChg chg="modSp del mod">
        <pc:chgData name="Alfred Asterjadhi" userId="39de57b9-85c0-4fd1-aaac-8ca2b6560ad0" providerId="ADAL" clId="{20C04A7C-C7CF-4EAA-88F9-CE4E5F5C1CFC}" dt="2024-12-06T21:48:00.354" v="988" actId="47"/>
        <pc:sldMkLst>
          <pc:docMk/>
          <pc:sldMk cId="115243900" sldId="1286"/>
        </pc:sldMkLst>
      </pc:sldChg>
      <pc:sldChg chg="modSp del mod">
        <pc:chgData name="Alfred Asterjadhi" userId="39de57b9-85c0-4fd1-aaac-8ca2b6560ad0" providerId="ADAL" clId="{20C04A7C-C7CF-4EAA-88F9-CE4E5F5C1CFC}" dt="2024-12-06T21:48:05.903" v="993" actId="47"/>
        <pc:sldMkLst>
          <pc:docMk/>
          <pc:sldMk cId="1748710395" sldId="1287"/>
        </pc:sldMkLst>
      </pc:sldChg>
      <pc:sldChg chg="modSp del mod">
        <pc:chgData name="Alfred Asterjadhi" userId="39de57b9-85c0-4fd1-aaac-8ca2b6560ad0" providerId="ADAL" clId="{20C04A7C-C7CF-4EAA-88F9-CE4E5F5C1CFC}" dt="2024-12-06T21:48:08.730" v="995" actId="47"/>
        <pc:sldMkLst>
          <pc:docMk/>
          <pc:sldMk cId="3538497980" sldId="1288"/>
        </pc:sldMkLst>
      </pc:sldChg>
      <pc:sldChg chg="modSp del mod">
        <pc:chgData name="Alfred Asterjadhi" userId="39de57b9-85c0-4fd1-aaac-8ca2b6560ad0" providerId="ADAL" clId="{20C04A7C-C7CF-4EAA-88F9-CE4E5F5C1CFC}" dt="2024-12-06T21:48:13.887" v="1000" actId="47"/>
        <pc:sldMkLst>
          <pc:docMk/>
          <pc:sldMk cId="1518454104" sldId="1289"/>
        </pc:sldMkLst>
      </pc:sldChg>
      <pc:sldChg chg="modSp del mod">
        <pc:chgData name="Alfred Asterjadhi" userId="39de57b9-85c0-4fd1-aaac-8ca2b6560ad0" providerId="ADAL" clId="{20C04A7C-C7CF-4EAA-88F9-CE4E5F5C1CFC}" dt="2024-12-06T21:48:18.429" v="1002" actId="47"/>
        <pc:sldMkLst>
          <pc:docMk/>
          <pc:sldMk cId="3108884223" sldId="1290"/>
        </pc:sldMkLst>
      </pc:sldChg>
      <pc:sldChg chg="modSp del mod">
        <pc:chgData name="Alfred Asterjadhi" userId="39de57b9-85c0-4fd1-aaac-8ca2b6560ad0" providerId="ADAL" clId="{20C04A7C-C7CF-4EAA-88F9-CE4E5F5C1CFC}" dt="2024-12-06T21:48:26.355" v="1009" actId="47"/>
        <pc:sldMkLst>
          <pc:docMk/>
          <pc:sldMk cId="2034965301" sldId="1292"/>
        </pc:sldMkLst>
      </pc:sldChg>
      <pc:sldChg chg="modSp del mod">
        <pc:chgData name="Alfred Asterjadhi" userId="39de57b9-85c0-4fd1-aaac-8ca2b6560ad0" providerId="ADAL" clId="{20C04A7C-C7CF-4EAA-88F9-CE4E5F5C1CFC}" dt="2024-12-06T21:48:32.596" v="1014" actId="47"/>
        <pc:sldMkLst>
          <pc:docMk/>
          <pc:sldMk cId="3208411967" sldId="1293"/>
        </pc:sldMkLst>
      </pc:sldChg>
      <pc:sldChg chg="modSp del mod">
        <pc:chgData name="Alfred Asterjadhi" userId="39de57b9-85c0-4fd1-aaac-8ca2b6560ad0" providerId="ADAL" clId="{20C04A7C-C7CF-4EAA-88F9-CE4E5F5C1CFC}" dt="2024-12-06T21:48:35.729" v="1017" actId="47"/>
        <pc:sldMkLst>
          <pc:docMk/>
          <pc:sldMk cId="2866206975" sldId="1294"/>
        </pc:sldMkLst>
      </pc:sldChg>
      <pc:sldChg chg="modSp del mod">
        <pc:chgData name="Alfred Asterjadhi" userId="39de57b9-85c0-4fd1-aaac-8ca2b6560ad0" providerId="ADAL" clId="{20C04A7C-C7CF-4EAA-88F9-CE4E5F5C1CFC}" dt="2024-12-06T21:48:40.676" v="1022" actId="47"/>
        <pc:sldMkLst>
          <pc:docMk/>
          <pc:sldMk cId="2384632981" sldId="1295"/>
        </pc:sldMkLst>
      </pc:sldChg>
      <pc:sldChg chg="modSp del mod">
        <pc:chgData name="Alfred Asterjadhi" userId="39de57b9-85c0-4fd1-aaac-8ca2b6560ad0" providerId="ADAL" clId="{20C04A7C-C7CF-4EAA-88F9-CE4E5F5C1CFC}" dt="2024-12-06T21:48:45.036" v="1026" actId="47"/>
        <pc:sldMkLst>
          <pc:docMk/>
          <pc:sldMk cId="3622002728" sldId="1296"/>
        </pc:sldMkLst>
      </pc:sldChg>
      <pc:sldChg chg="modSp del mod">
        <pc:chgData name="Alfred Asterjadhi" userId="39de57b9-85c0-4fd1-aaac-8ca2b6560ad0" providerId="ADAL" clId="{20C04A7C-C7CF-4EAA-88F9-CE4E5F5C1CFC}" dt="2024-12-06T21:36:20.511" v="530" actId="47"/>
        <pc:sldMkLst>
          <pc:docMk/>
          <pc:sldMk cId="1846915639" sldId="1307"/>
        </pc:sldMkLst>
      </pc:sldChg>
      <pc:sldChg chg="modSp del mod">
        <pc:chgData name="Alfred Asterjadhi" userId="39de57b9-85c0-4fd1-aaac-8ca2b6560ad0" providerId="ADAL" clId="{20C04A7C-C7CF-4EAA-88F9-CE4E5F5C1CFC}" dt="2024-12-06T21:36:22.919" v="531" actId="47"/>
        <pc:sldMkLst>
          <pc:docMk/>
          <pc:sldMk cId="2412982780" sldId="1309"/>
        </pc:sldMkLst>
      </pc:sldChg>
      <pc:sldChg chg="modSp del mod">
        <pc:chgData name="Alfred Asterjadhi" userId="39de57b9-85c0-4fd1-aaac-8ca2b6560ad0" providerId="ADAL" clId="{20C04A7C-C7CF-4EAA-88F9-CE4E5F5C1CFC}" dt="2024-12-06T21:47:54.030" v="982" actId="47"/>
        <pc:sldMkLst>
          <pc:docMk/>
          <pc:sldMk cId="2439274614" sldId="1310"/>
        </pc:sldMkLst>
      </pc:sldChg>
      <pc:sldChg chg="modSp del mod">
        <pc:chgData name="Alfred Asterjadhi" userId="39de57b9-85c0-4fd1-aaac-8ca2b6560ad0" providerId="ADAL" clId="{20C04A7C-C7CF-4EAA-88F9-CE4E5F5C1CFC}" dt="2024-12-06T21:47:55.364" v="983" actId="47"/>
        <pc:sldMkLst>
          <pc:docMk/>
          <pc:sldMk cId="2069152933" sldId="1311"/>
        </pc:sldMkLst>
      </pc:sldChg>
      <pc:sldChg chg="addSp delSp modSp mod chgLayout">
        <pc:chgData name="Alfred Asterjadhi" userId="39de57b9-85c0-4fd1-aaac-8ca2b6560ad0" providerId="ADAL" clId="{20C04A7C-C7CF-4EAA-88F9-CE4E5F5C1CFC}" dt="2025-01-13T12:27:06.061" v="8958" actId="207"/>
        <pc:sldMkLst>
          <pc:docMk/>
          <pc:sldMk cId="4231591922" sldId="1312"/>
        </pc:sldMkLst>
      </pc:sldChg>
      <pc:sldChg chg="modSp del mod">
        <pc:chgData name="Alfred Asterjadhi" userId="39de57b9-85c0-4fd1-aaac-8ca2b6560ad0" providerId="ADAL" clId="{20C04A7C-C7CF-4EAA-88F9-CE4E5F5C1CFC}" dt="2024-12-06T21:47:59.386" v="987" actId="47"/>
        <pc:sldMkLst>
          <pc:docMk/>
          <pc:sldMk cId="2879250025" sldId="1314"/>
        </pc:sldMkLst>
      </pc:sldChg>
      <pc:sldChg chg="modSp del mod">
        <pc:chgData name="Alfred Asterjadhi" userId="39de57b9-85c0-4fd1-aaac-8ca2b6560ad0" providerId="ADAL" clId="{20C04A7C-C7CF-4EAA-88F9-CE4E5F5C1CFC}" dt="2024-12-06T21:48:07.136" v="994" actId="47"/>
        <pc:sldMkLst>
          <pc:docMk/>
          <pc:sldMk cId="2224735559" sldId="1315"/>
        </pc:sldMkLst>
      </pc:sldChg>
      <pc:sldChg chg="modSp del mod">
        <pc:chgData name="Alfred Asterjadhi" userId="39de57b9-85c0-4fd1-aaac-8ca2b6560ad0" providerId="ADAL" clId="{20C04A7C-C7CF-4EAA-88F9-CE4E5F5C1CFC}" dt="2024-12-06T21:48:15.043" v="1001" actId="47"/>
        <pc:sldMkLst>
          <pc:docMk/>
          <pc:sldMk cId="1984926669" sldId="1316"/>
        </pc:sldMkLst>
      </pc:sldChg>
      <pc:sldChg chg="modSp del mod">
        <pc:chgData name="Alfred Asterjadhi" userId="39de57b9-85c0-4fd1-aaac-8ca2b6560ad0" providerId="ADAL" clId="{20C04A7C-C7CF-4EAA-88F9-CE4E5F5C1CFC}" dt="2024-12-06T21:48:24.682" v="1008" actId="47"/>
        <pc:sldMkLst>
          <pc:docMk/>
          <pc:sldMk cId="354717815" sldId="1318"/>
        </pc:sldMkLst>
      </pc:sldChg>
      <pc:sldChg chg="modSp del mod">
        <pc:chgData name="Alfred Asterjadhi" userId="39de57b9-85c0-4fd1-aaac-8ca2b6560ad0" providerId="ADAL" clId="{20C04A7C-C7CF-4EAA-88F9-CE4E5F5C1CFC}" dt="2024-12-06T21:48:33.680" v="1015" actId="47"/>
        <pc:sldMkLst>
          <pc:docMk/>
          <pc:sldMk cId="2847894271" sldId="1323"/>
        </pc:sldMkLst>
      </pc:sldChg>
      <pc:sldChg chg="modSp del mod">
        <pc:chgData name="Alfred Asterjadhi" userId="39de57b9-85c0-4fd1-aaac-8ca2b6560ad0" providerId="ADAL" clId="{20C04A7C-C7CF-4EAA-88F9-CE4E5F5C1CFC}" dt="2024-12-06T21:48:43.730" v="1025" actId="47"/>
        <pc:sldMkLst>
          <pc:docMk/>
          <pc:sldMk cId="2542550161" sldId="1325"/>
        </pc:sldMkLst>
      </pc:sldChg>
      <pc:sldChg chg="modSp del mod">
        <pc:chgData name="Alfred Asterjadhi" userId="39de57b9-85c0-4fd1-aaac-8ca2b6560ad0" providerId="ADAL" clId="{20C04A7C-C7CF-4EAA-88F9-CE4E5F5C1CFC}" dt="2024-12-06T21:36:25.655" v="533" actId="47"/>
        <pc:sldMkLst>
          <pc:docMk/>
          <pc:sldMk cId="91893365" sldId="1327"/>
        </pc:sldMkLst>
      </pc:sldChg>
      <pc:sldChg chg="modSp del mod">
        <pc:chgData name="Alfred Asterjadhi" userId="39de57b9-85c0-4fd1-aaac-8ca2b6560ad0" providerId="ADAL" clId="{20C04A7C-C7CF-4EAA-88F9-CE4E5F5C1CFC}" dt="2024-12-06T21:36:26.687" v="534" actId="47"/>
        <pc:sldMkLst>
          <pc:docMk/>
          <pc:sldMk cId="3226150459" sldId="1328"/>
        </pc:sldMkLst>
      </pc:sldChg>
      <pc:sldChg chg="modSp del mod">
        <pc:chgData name="Alfred Asterjadhi" userId="39de57b9-85c0-4fd1-aaac-8ca2b6560ad0" providerId="ADAL" clId="{20C04A7C-C7CF-4EAA-88F9-CE4E5F5C1CFC}" dt="2024-12-06T21:48:03.554" v="991" actId="47"/>
        <pc:sldMkLst>
          <pc:docMk/>
          <pc:sldMk cId="2452861109" sldId="1331"/>
        </pc:sldMkLst>
      </pc:sldChg>
      <pc:sldChg chg="modSp del mod">
        <pc:chgData name="Alfred Asterjadhi" userId="39de57b9-85c0-4fd1-aaac-8ca2b6560ad0" providerId="ADAL" clId="{20C04A7C-C7CF-4EAA-88F9-CE4E5F5C1CFC}" dt="2024-12-06T21:48:04.711" v="992" actId="47"/>
        <pc:sldMkLst>
          <pc:docMk/>
          <pc:sldMk cId="1274163600" sldId="1332"/>
        </pc:sldMkLst>
      </pc:sldChg>
      <pc:sldChg chg="modSp del mod">
        <pc:chgData name="Alfred Asterjadhi" userId="39de57b9-85c0-4fd1-aaac-8ca2b6560ad0" providerId="ADAL" clId="{20C04A7C-C7CF-4EAA-88F9-CE4E5F5C1CFC}" dt="2024-12-06T21:48:09.937" v="996" actId="47"/>
        <pc:sldMkLst>
          <pc:docMk/>
          <pc:sldMk cId="3069160061" sldId="1333"/>
        </pc:sldMkLst>
      </pc:sldChg>
      <pc:sldChg chg="modSp del mod">
        <pc:chgData name="Alfred Asterjadhi" userId="39de57b9-85c0-4fd1-aaac-8ca2b6560ad0" providerId="ADAL" clId="{20C04A7C-C7CF-4EAA-88F9-CE4E5F5C1CFC}" dt="2024-12-06T21:48:10.680" v="997" actId="47"/>
        <pc:sldMkLst>
          <pc:docMk/>
          <pc:sldMk cId="3813521761" sldId="1334"/>
        </pc:sldMkLst>
      </pc:sldChg>
      <pc:sldChg chg="modSp del mod">
        <pc:chgData name="Alfred Asterjadhi" userId="39de57b9-85c0-4fd1-aaac-8ca2b6560ad0" providerId="ADAL" clId="{20C04A7C-C7CF-4EAA-88F9-CE4E5F5C1CFC}" dt="2024-12-06T21:48:19.665" v="1003" actId="47"/>
        <pc:sldMkLst>
          <pc:docMk/>
          <pc:sldMk cId="2253548072" sldId="1336"/>
        </pc:sldMkLst>
      </pc:sldChg>
      <pc:sldChg chg="modSp del mod">
        <pc:chgData name="Alfred Asterjadhi" userId="39de57b9-85c0-4fd1-aaac-8ca2b6560ad0" providerId="ADAL" clId="{20C04A7C-C7CF-4EAA-88F9-CE4E5F5C1CFC}" dt="2024-12-06T21:48:41.500" v="1023" actId="47"/>
        <pc:sldMkLst>
          <pc:docMk/>
          <pc:sldMk cId="605891869" sldId="1341"/>
        </pc:sldMkLst>
      </pc:sldChg>
      <pc:sldChg chg="modSp del mod">
        <pc:chgData name="Alfred Asterjadhi" userId="39de57b9-85c0-4fd1-aaac-8ca2b6560ad0" providerId="ADAL" clId="{20C04A7C-C7CF-4EAA-88F9-CE4E5F5C1CFC}" dt="2024-12-06T21:48:29.588" v="1012" actId="47"/>
        <pc:sldMkLst>
          <pc:docMk/>
          <pc:sldMk cId="3617121007" sldId="1342"/>
        </pc:sldMkLst>
      </pc:sldChg>
      <pc:sldChg chg="addSp delSp modSp del mod chgLayout">
        <pc:chgData name="Alfred Asterjadhi" userId="39de57b9-85c0-4fd1-aaac-8ca2b6560ad0" providerId="ADAL" clId="{20C04A7C-C7CF-4EAA-88F9-CE4E5F5C1CFC}" dt="2025-01-16T05:12:53.327" v="15301" actId="47"/>
        <pc:sldMkLst>
          <pc:docMk/>
          <pc:sldMk cId="2148918161" sldId="1345"/>
        </pc:sldMkLst>
      </pc:sldChg>
      <pc:sldChg chg="modSp del mod">
        <pc:chgData name="Alfred Asterjadhi" userId="39de57b9-85c0-4fd1-aaac-8ca2b6560ad0" providerId="ADAL" clId="{20C04A7C-C7CF-4EAA-88F9-CE4E5F5C1CFC}" dt="2024-12-06T21:35:22.504" v="505" actId="47"/>
        <pc:sldMkLst>
          <pc:docMk/>
          <pc:sldMk cId="63952263" sldId="1346"/>
        </pc:sldMkLst>
      </pc:sldChg>
      <pc:sldChg chg="modSp del mod">
        <pc:chgData name="Alfred Asterjadhi" userId="39de57b9-85c0-4fd1-aaac-8ca2b6560ad0" providerId="ADAL" clId="{20C04A7C-C7CF-4EAA-88F9-CE4E5F5C1CFC}" dt="2024-12-06T21:35:50.975" v="526" actId="47"/>
        <pc:sldMkLst>
          <pc:docMk/>
          <pc:sldMk cId="767189135" sldId="1347"/>
        </pc:sldMkLst>
      </pc:sldChg>
      <pc:sldChg chg="modSp del mod">
        <pc:chgData name="Alfred Asterjadhi" userId="39de57b9-85c0-4fd1-aaac-8ca2b6560ad0" providerId="ADAL" clId="{20C04A7C-C7CF-4EAA-88F9-CE4E5F5C1CFC}" dt="2024-12-06T21:35:47.819" v="524" actId="47"/>
        <pc:sldMkLst>
          <pc:docMk/>
          <pc:sldMk cId="1389508599" sldId="1348"/>
        </pc:sldMkLst>
      </pc:sldChg>
      <pc:sldChg chg="modSp del mod">
        <pc:chgData name="Alfred Asterjadhi" userId="39de57b9-85c0-4fd1-aaac-8ca2b6560ad0" providerId="ADAL" clId="{20C04A7C-C7CF-4EAA-88F9-CE4E5F5C1CFC}" dt="2024-12-06T21:35:24.277" v="507" actId="47"/>
        <pc:sldMkLst>
          <pc:docMk/>
          <pc:sldMk cId="3827705579" sldId="1349"/>
        </pc:sldMkLst>
      </pc:sldChg>
      <pc:sldChg chg="modSp del mod">
        <pc:chgData name="Alfred Asterjadhi" userId="39de57b9-85c0-4fd1-aaac-8ca2b6560ad0" providerId="ADAL" clId="{20C04A7C-C7CF-4EAA-88F9-CE4E5F5C1CFC}" dt="2024-12-06T21:35:25.325" v="508" actId="47"/>
        <pc:sldMkLst>
          <pc:docMk/>
          <pc:sldMk cId="821712372" sldId="1350"/>
        </pc:sldMkLst>
      </pc:sldChg>
      <pc:sldChg chg="modSp del mod">
        <pc:chgData name="Alfred Asterjadhi" userId="39de57b9-85c0-4fd1-aaac-8ca2b6560ad0" providerId="ADAL" clId="{20C04A7C-C7CF-4EAA-88F9-CE4E5F5C1CFC}" dt="2024-12-06T21:35:49.098" v="525" actId="47"/>
        <pc:sldMkLst>
          <pc:docMk/>
          <pc:sldMk cId="1784315566" sldId="1351"/>
        </pc:sldMkLst>
      </pc:sldChg>
      <pc:sldChg chg="modSp del mod">
        <pc:chgData name="Alfred Asterjadhi" userId="39de57b9-85c0-4fd1-aaac-8ca2b6560ad0" providerId="ADAL" clId="{20C04A7C-C7CF-4EAA-88F9-CE4E5F5C1CFC}" dt="2024-12-06T21:35:53.819" v="528" actId="47"/>
        <pc:sldMkLst>
          <pc:docMk/>
          <pc:sldMk cId="1627378281" sldId="1352"/>
        </pc:sldMkLst>
      </pc:sldChg>
      <pc:sldChg chg="modSp del mod">
        <pc:chgData name="Alfred Asterjadhi" userId="39de57b9-85c0-4fd1-aaac-8ca2b6560ad0" providerId="ADAL" clId="{20C04A7C-C7CF-4EAA-88F9-CE4E5F5C1CFC}" dt="2024-12-06T21:35:52.239" v="527" actId="47"/>
        <pc:sldMkLst>
          <pc:docMk/>
          <pc:sldMk cId="6663636" sldId="1353"/>
        </pc:sldMkLst>
      </pc:sldChg>
      <pc:sldChg chg="modSp del mod">
        <pc:chgData name="Alfred Asterjadhi" userId="39de57b9-85c0-4fd1-aaac-8ca2b6560ad0" providerId="ADAL" clId="{20C04A7C-C7CF-4EAA-88F9-CE4E5F5C1CFC}" dt="2024-12-06T21:48:37.377" v="1019" actId="47"/>
        <pc:sldMkLst>
          <pc:docMk/>
          <pc:sldMk cId="2272134483" sldId="1359"/>
        </pc:sldMkLst>
      </pc:sldChg>
      <pc:sldChg chg="modSp del mod">
        <pc:chgData name="Alfred Asterjadhi" userId="39de57b9-85c0-4fd1-aaac-8ca2b6560ad0" providerId="ADAL" clId="{20C04A7C-C7CF-4EAA-88F9-CE4E5F5C1CFC}" dt="2024-12-06T21:37:09.747" v="558" actId="47"/>
        <pc:sldMkLst>
          <pc:docMk/>
          <pc:sldMk cId="3264070698" sldId="1360"/>
        </pc:sldMkLst>
      </pc:sldChg>
      <pc:sldChg chg="modSp del mod">
        <pc:chgData name="Alfred Asterjadhi" userId="39de57b9-85c0-4fd1-aaac-8ca2b6560ad0" providerId="ADAL" clId="{20C04A7C-C7CF-4EAA-88F9-CE4E5F5C1CFC}" dt="2024-12-06T21:47:56.555" v="984" actId="47"/>
        <pc:sldMkLst>
          <pc:docMk/>
          <pc:sldMk cId="3899892109" sldId="1361"/>
        </pc:sldMkLst>
      </pc:sldChg>
      <pc:sldChg chg="modSp del mod">
        <pc:chgData name="Alfred Asterjadhi" userId="39de57b9-85c0-4fd1-aaac-8ca2b6560ad0" providerId="ADAL" clId="{20C04A7C-C7CF-4EAA-88F9-CE4E5F5C1CFC}" dt="2024-12-06T21:47:57.563" v="985" actId="47"/>
        <pc:sldMkLst>
          <pc:docMk/>
          <pc:sldMk cId="3879516453" sldId="1362"/>
        </pc:sldMkLst>
      </pc:sldChg>
      <pc:sldChg chg="modSp del mod">
        <pc:chgData name="Alfred Asterjadhi" userId="39de57b9-85c0-4fd1-aaac-8ca2b6560ad0" providerId="ADAL" clId="{20C04A7C-C7CF-4EAA-88F9-CE4E5F5C1CFC}" dt="2024-12-06T21:48:38.434" v="1020" actId="47"/>
        <pc:sldMkLst>
          <pc:docMk/>
          <pc:sldMk cId="4016917965" sldId="1365"/>
        </pc:sldMkLst>
      </pc:sldChg>
      <pc:sldChg chg="modSp del mod">
        <pc:chgData name="Alfred Asterjadhi" userId="39de57b9-85c0-4fd1-aaac-8ca2b6560ad0" providerId="ADAL" clId="{20C04A7C-C7CF-4EAA-88F9-CE4E5F5C1CFC}" dt="2024-12-06T21:48:01.132" v="989" actId="47"/>
        <pc:sldMkLst>
          <pc:docMk/>
          <pc:sldMk cId="961366168" sldId="1366"/>
        </pc:sldMkLst>
      </pc:sldChg>
      <pc:sldChg chg="modSp del mod">
        <pc:chgData name="Alfred Asterjadhi" userId="39de57b9-85c0-4fd1-aaac-8ca2b6560ad0" providerId="ADAL" clId="{20C04A7C-C7CF-4EAA-88F9-CE4E5F5C1CFC}" dt="2024-12-06T21:48:02.354" v="990" actId="47"/>
        <pc:sldMkLst>
          <pc:docMk/>
          <pc:sldMk cId="4263412283" sldId="1368"/>
        </pc:sldMkLst>
      </pc:sldChg>
      <pc:sldChg chg="modSp del mod">
        <pc:chgData name="Alfred Asterjadhi" userId="39de57b9-85c0-4fd1-aaac-8ca2b6560ad0" providerId="ADAL" clId="{20C04A7C-C7CF-4EAA-88F9-CE4E5F5C1CFC}" dt="2024-12-06T21:48:11.724" v="998" actId="47"/>
        <pc:sldMkLst>
          <pc:docMk/>
          <pc:sldMk cId="598673741" sldId="1369"/>
        </pc:sldMkLst>
      </pc:sldChg>
      <pc:sldChg chg="modSp del mod">
        <pc:chgData name="Alfred Asterjadhi" userId="39de57b9-85c0-4fd1-aaac-8ca2b6560ad0" providerId="ADAL" clId="{20C04A7C-C7CF-4EAA-88F9-CE4E5F5C1CFC}" dt="2024-12-06T21:48:20.514" v="1004" actId="47"/>
        <pc:sldMkLst>
          <pc:docMk/>
          <pc:sldMk cId="3837989667" sldId="1371"/>
        </pc:sldMkLst>
      </pc:sldChg>
      <pc:sldChg chg="modSp del mod">
        <pc:chgData name="Alfred Asterjadhi" userId="39de57b9-85c0-4fd1-aaac-8ca2b6560ad0" providerId="ADAL" clId="{20C04A7C-C7CF-4EAA-88F9-CE4E5F5C1CFC}" dt="2024-12-06T21:48:21.429" v="1005" actId="47"/>
        <pc:sldMkLst>
          <pc:docMk/>
          <pc:sldMk cId="2645286899" sldId="1372"/>
        </pc:sldMkLst>
      </pc:sldChg>
      <pc:sldChg chg="modSp del mod">
        <pc:chgData name="Alfred Asterjadhi" userId="39de57b9-85c0-4fd1-aaac-8ca2b6560ad0" providerId="ADAL" clId="{20C04A7C-C7CF-4EAA-88F9-CE4E5F5C1CFC}" dt="2024-12-06T21:48:22.247" v="1006" actId="47"/>
        <pc:sldMkLst>
          <pc:docMk/>
          <pc:sldMk cId="3283123675" sldId="1373"/>
        </pc:sldMkLst>
      </pc:sldChg>
      <pc:sldChg chg="modSp del mod">
        <pc:chgData name="Alfred Asterjadhi" userId="39de57b9-85c0-4fd1-aaac-8ca2b6560ad0" providerId="ADAL" clId="{20C04A7C-C7CF-4EAA-88F9-CE4E5F5C1CFC}" dt="2024-12-06T21:48:27.484" v="1010" actId="47"/>
        <pc:sldMkLst>
          <pc:docMk/>
          <pc:sldMk cId="3858447148" sldId="1374"/>
        </pc:sldMkLst>
      </pc:sldChg>
      <pc:sldChg chg="modSp del mod">
        <pc:chgData name="Alfred Asterjadhi" userId="39de57b9-85c0-4fd1-aaac-8ca2b6560ad0" providerId="ADAL" clId="{20C04A7C-C7CF-4EAA-88F9-CE4E5F5C1CFC}" dt="2024-12-06T21:48:31.016" v="1013" actId="47"/>
        <pc:sldMkLst>
          <pc:docMk/>
          <pc:sldMk cId="2201586783" sldId="1375"/>
        </pc:sldMkLst>
      </pc:sldChg>
      <pc:sldChg chg="modSp del mod">
        <pc:chgData name="Alfred Asterjadhi" userId="39de57b9-85c0-4fd1-aaac-8ca2b6560ad0" providerId="ADAL" clId="{20C04A7C-C7CF-4EAA-88F9-CE4E5F5C1CFC}" dt="2024-12-06T21:48:46.536" v="1027" actId="47"/>
        <pc:sldMkLst>
          <pc:docMk/>
          <pc:sldMk cId="4113347919" sldId="1376"/>
        </pc:sldMkLst>
      </pc:sldChg>
      <pc:sldChg chg="modSp del mod">
        <pc:chgData name="Alfred Asterjadhi" userId="39de57b9-85c0-4fd1-aaac-8ca2b6560ad0" providerId="ADAL" clId="{20C04A7C-C7CF-4EAA-88F9-CE4E5F5C1CFC}" dt="2024-12-06T21:48:47.519" v="1028" actId="47"/>
        <pc:sldMkLst>
          <pc:docMk/>
          <pc:sldMk cId="1178468829" sldId="1377"/>
        </pc:sldMkLst>
      </pc:sldChg>
      <pc:sldChg chg="modSp del mod">
        <pc:chgData name="Alfred Asterjadhi" userId="39de57b9-85c0-4fd1-aaac-8ca2b6560ad0" providerId="ADAL" clId="{20C04A7C-C7CF-4EAA-88F9-CE4E5F5C1CFC}" dt="2024-12-06T21:48:13.103" v="999" actId="47"/>
        <pc:sldMkLst>
          <pc:docMk/>
          <pc:sldMk cId="1017535009" sldId="1380"/>
        </pc:sldMkLst>
      </pc:sldChg>
      <pc:sldChg chg="modSp del mod">
        <pc:chgData name="Alfred Asterjadhi" userId="39de57b9-85c0-4fd1-aaac-8ca2b6560ad0" providerId="ADAL" clId="{20C04A7C-C7CF-4EAA-88F9-CE4E5F5C1CFC}" dt="2024-12-06T21:48:28.511" v="1011" actId="47"/>
        <pc:sldMkLst>
          <pc:docMk/>
          <pc:sldMk cId="4231050976" sldId="1381"/>
        </pc:sldMkLst>
      </pc:sldChg>
      <pc:sldChg chg="modSp del mod">
        <pc:chgData name="Alfred Asterjadhi" userId="39de57b9-85c0-4fd1-aaac-8ca2b6560ad0" providerId="ADAL" clId="{20C04A7C-C7CF-4EAA-88F9-CE4E5F5C1CFC}" dt="2024-12-06T21:48:36.546" v="1018" actId="47"/>
        <pc:sldMkLst>
          <pc:docMk/>
          <pc:sldMk cId="1947691262" sldId="1382"/>
        </pc:sldMkLst>
      </pc:sldChg>
      <pc:sldChg chg="modSp del mod">
        <pc:chgData name="Alfred Asterjadhi" userId="39de57b9-85c0-4fd1-aaac-8ca2b6560ad0" providerId="ADAL" clId="{20C04A7C-C7CF-4EAA-88F9-CE4E5F5C1CFC}" dt="2024-12-06T21:48:23.940" v="1007" actId="47"/>
        <pc:sldMkLst>
          <pc:docMk/>
          <pc:sldMk cId="2239628208" sldId="1383"/>
        </pc:sldMkLst>
      </pc:sldChg>
      <pc:sldChg chg="modSp del mod">
        <pc:chgData name="Alfred Asterjadhi" userId="39de57b9-85c0-4fd1-aaac-8ca2b6560ad0" providerId="ADAL" clId="{20C04A7C-C7CF-4EAA-88F9-CE4E5F5C1CFC}" dt="2024-12-06T21:48:39.232" v="1021" actId="47"/>
        <pc:sldMkLst>
          <pc:docMk/>
          <pc:sldMk cId="984508935" sldId="1385"/>
        </pc:sldMkLst>
      </pc:sldChg>
      <pc:sldChg chg="modSp mod">
        <pc:chgData name="Alfred Asterjadhi" userId="39de57b9-85c0-4fd1-aaac-8ca2b6560ad0" providerId="ADAL" clId="{20C04A7C-C7CF-4EAA-88F9-CE4E5F5C1CFC}" dt="2025-01-14T23:07:04.058" v="12292" actId="13926"/>
        <pc:sldMkLst>
          <pc:docMk/>
          <pc:sldMk cId="97856396" sldId="1386"/>
        </pc:sldMkLst>
      </pc:sldChg>
      <pc:sldChg chg="addSp delSp modSp mod chgLayout">
        <pc:chgData name="Alfred Asterjadhi" userId="39de57b9-85c0-4fd1-aaac-8ca2b6560ad0" providerId="ADAL" clId="{20C04A7C-C7CF-4EAA-88F9-CE4E5F5C1CFC}" dt="2025-01-14T23:20:11.117" v="12437" actId="207"/>
        <pc:sldMkLst>
          <pc:docMk/>
          <pc:sldMk cId="4035791045" sldId="1387"/>
        </pc:sldMkLst>
      </pc:sldChg>
      <pc:sldChg chg="addSp delSp modSp mod chgLayout">
        <pc:chgData name="Alfred Asterjadhi" userId="39de57b9-85c0-4fd1-aaac-8ca2b6560ad0" providerId="ADAL" clId="{20C04A7C-C7CF-4EAA-88F9-CE4E5F5C1CFC}" dt="2025-01-15T05:35:01.948" v="13611" actId="20577"/>
        <pc:sldMkLst>
          <pc:docMk/>
          <pc:sldMk cId="2398377453" sldId="1388"/>
        </pc:sldMkLst>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ldChg>
      <pc:sldChg chg="addSp delSp modSp mod chgLayout">
        <pc:chgData name="Alfred Asterjadhi" userId="39de57b9-85c0-4fd1-aaac-8ca2b6560ad0" providerId="ADAL" clId="{20C04A7C-C7CF-4EAA-88F9-CE4E5F5C1CFC}" dt="2025-01-16T08:28:47.537" v="16364" actId="207"/>
        <pc:sldMkLst>
          <pc:docMk/>
          <pc:sldMk cId="3912146512" sldId="1390"/>
        </pc:sldMkLst>
        <pc:spChg chg="mod ord">
          <ac:chgData name="Alfred Asterjadhi" userId="39de57b9-85c0-4fd1-aaac-8ca2b6560ad0" providerId="ADAL" clId="{20C04A7C-C7CF-4EAA-88F9-CE4E5F5C1CFC}" dt="2025-01-06T15:45:06.784" v="1324" actId="313"/>
          <ac:spMkLst>
            <pc:docMk/>
            <pc:sldMk cId="3912146512" sldId="1390"/>
            <ac:spMk id="6" creationId="{A843F1B1-22CD-3B09-326F-EF9071A68CDB}"/>
          </ac:spMkLst>
        </pc:spChg>
      </pc:sldChg>
      <pc:sldChg chg="modSp del mod">
        <pc:chgData name="Alfred Asterjadhi" userId="39de57b9-85c0-4fd1-aaac-8ca2b6560ad0" providerId="ADAL" clId="{20C04A7C-C7CF-4EAA-88F9-CE4E5F5C1CFC}" dt="2024-12-06T21:48:48.344" v="1029" actId="47"/>
        <pc:sldMkLst>
          <pc:docMk/>
          <pc:sldMk cId="3535448210" sldId="1391"/>
        </pc:sldMkLst>
      </pc:sldChg>
      <pc:sldChg chg="modSp del mod">
        <pc:chgData name="Alfred Asterjadhi" userId="39de57b9-85c0-4fd1-aaac-8ca2b6560ad0" providerId="ADAL" clId="{20C04A7C-C7CF-4EAA-88F9-CE4E5F5C1CFC}" dt="2024-12-06T21:48:49.105" v="1030" actId="47"/>
        <pc:sldMkLst>
          <pc:docMk/>
          <pc:sldMk cId="3662704170" sldId="1392"/>
        </pc:sldMkLst>
      </pc:sldChg>
      <pc:sldChg chg="modSp del mod">
        <pc:chgData name="Alfred Asterjadhi" userId="39de57b9-85c0-4fd1-aaac-8ca2b6560ad0" providerId="ADAL" clId="{20C04A7C-C7CF-4EAA-88F9-CE4E5F5C1CFC}" dt="2024-12-06T21:48:50.103" v="1031" actId="47"/>
        <pc:sldMkLst>
          <pc:docMk/>
          <pc:sldMk cId="1832179933" sldId="1393"/>
        </pc:sldMkLst>
      </pc:sldChg>
      <pc:sldChg chg="modSp del mod">
        <pc:chgData name="Alfred Asterjadhi" userId="39de57b9-85c0-4fd1-aaac-8ca2b6560ad0" providerId="ADAL" clId="{20C04A7C-C7CF-4EAA-88F9-CE4E5F5C1CFC}" dt="2024-12-06T21:48:34.472" v="1016" actId="47"/>
        <pc:sldMkLst>
          <pc:docMk/>
          <pc:sldMk cId="830770626" sldId="1394"/>
        </pc:sldMkLst>
      </pc:sldChg>
      <pc:sldChg chg="modSp del mod">
        <pc:chgData name="Alfred Asterjadhi" userId="39de57b9-85c0-4fd1-aaac-8ca2b6560ad0" providerId="ADAL" clId="{20C04A7C-C7CF-4EAA-88F9-CE4E5F5C1CFC}" dt="2024-12-06T21:48:51.169" v="1032" actId="47"/>
        <pc:sldMkLst>
          <pc:docMk/>
          <pc:sldMk cId="3293328329" sldId="1395"/>
        </pc:sldMkLst>
      </pc:sldChg>
      <pc:sldChg chg="modSp del mod">
        <pc:chgData name="Alfred Asterjadhi" userId="39de57b9-85c0-4fd1-aaac-8ca2b6560ad0" providerId="ADAL" clId="{20C04A7C-C7CF-4EAA-88F9-CE4E5F5C1CFC}" dt="2024-12-06T21:48:42.710" v="1024" actId="47"/>
        <pc:sldMkLst>
          <pc:docMk/>
          <pc:sldMk cId="2885433641" sldId="1396"/>
        </pc:sldMkLst>
      </pc:sldChg>
      <pc:sldChg chg="modSp add mod">
        <pc:chgData name="Alfred Asterjadhi" userId="39de57b9-85c0-4fd1-aaac-8ca2b6560ad0" providerId="ADAL" clId="{20C04A7C-C7CF-4EAA-88F9-CE4E5F5C1CFC}" dt="2025-01-14T16:17:26.965" v="12176" actId="207"/>
        <pc:sldMkLst>
          <pc:docMk/>
          <pc:sldMk cId="4154322014" sldId="1397"/>
        </pc:sldMkLst>
      </pc:sldChg>
      <pc:sldChg chg="addSp modSp add mod">
        <pc:chgData name="Alfred Asterjadhi" userId="39de57b9-85c0-4fd1-aaac-8ca2b6560ad0" providerId="ADAL" clId="{20C04A7C-C7CF-4EAA-88F9-CE4E5F5C1CFC}" dt="2025-01-13T19:18:42.767" v="9326" actId="207"/>
        <pc:sldMkLst>
          <pc:docMk/>
          <pc:sldMk cId="524465658" sldId="1398"/>
        </pc:sldMkLst>
      </pc:sldChg>
      <pc:sldChg chg="modSp add mod">
        <pc:chgData name="Alfred Asterjadhi" userId="39de57b9-85c0-4fd1-aaac-8ca2b6560ad0" providerId="ADAL" clId="{20C04A7C-C7CF-4EAA-88F9-CE4E5F5C1CFC}" dt="2025-01-13T19:23:53.080" v="9426" actId="20577"/>
        <pc:sldMkLst>
          <pc:docMk/>
          <pc:sldMk cId="3318850513" sldId="1399"/>
        </pc:sldMkLst>
      </pc:sldChg>
      <pc:sldChg chg="modSp add mod">
        <pc:chgData name="Alfred Asterjadhi" userId="39de57b9-85c0-4fd1-aaac-8ca2b6560ad0" providerId="ADAL" clId="{20C04A7C-C7CF-4EAA-88F9-CE4E5F5C1CFC}" dt="2025-01-14T15:40:29.182" v="11537" actId="207"/>
        <pc:sldMkLst>
          <pc:docMk/>
          <pc:sldMk cId="733264740" sldId="1400"/>
        </pc:sldMkLst>
      </pc:sldChg>
      <pc:sldChg chg="modSp add mod">
        <pc:chgData name="Alfred Asterjadhi" userId="39de57b9-85c0-4fd1-aaac-8ca2b6560ad0" providerId="ADAL" clId="{20C04A7C-C7CF-4EAA-88F9-CE4E5F5C1CFC}" dt="2025-01-14T15:41:25.293" v="11562" actId="207"/>
        <pc:sldMkLst>
          <pc:docMk/>
          <pc:sldMk cId="1213422878" sldId="1401"/>
        </pc:sldMkLst>
      </pc:sldChg>
      <pc:sldChg chg="modSp add mod">
        <pc:chgData name="Alfred Asterjadhi" userId="39de57b9-85c0-4fd1-aaac-8ca2b6560ad0" providerId="ADAL" clId="{20C04A7C-C7CF-4EAA-88F9-CE4E5F5C1CFC}" dt="2025-01-14T15:52:47.849" v="11732" actId="207"/>
        <pc:sldMkLst>
          <pc:docMk/>
          <pc:sldMk cId="3659758132" sldId="1402"/>
        </pc:sldMkLst>
      </pc:sldChg>
      <pc:sldChg chg="addSp modSp add del mod">
        <pc:chgData name="Alfred Asterjadhi" userId="39de57b9-85c0-4fd1-aaac-8ca2b6560ad0" providerId="ADAL" clId="{20C04A7C-C7CF-4EAA-88F9-CE4E5F5C1CFC}" dt="2025-01-13T04:25:11.066" v="8712" actId="47"/>
        <pc:sldMkLst>
          <pc:docMk/>
          <pc:sldMk cId="1455823275" sldId="1403"/>
        </pc:sldMkLst>
      </pc:sldChg>
      <pc:sldChg chg="modSp add mod">
        <pc:chgData name="Alfred Asterjadhi" userId="39de57b9-85c0-4fd1-aaac-8ca2b6560ad0" providerId="ADAL" clId="{20C04A7C-C7CF-4EAA-88F9-CE4E5F5C1CFC}" dt="2025-01-14T16:00:58.482" v="11850" actId="20577"/>
        <pc:sldMkLst>
          <pc:docMk/>
          <pc:sldMk cId="142782227" sldId="1404"/>
        </pc:sldMkLst>
      </pc:sldChg>
      <pc:sldChg chg="addSp delSp modSp add mod chgLayout">
        <pc:chgData name="Alfred Asterjadhi" userId="39de57b9-85c0-4fd1-aaac-8ca2b6560ad0" providerId="ADAL" clId="{20C04A7C-C7CF-4EAA-88F9-CE4E5F5C1CFC}" dt="2025-01-14T16:03:23.516" v="11911"/>
        <pc:sldMkLst>
          <pc:docMk/>
          <pc:sldMk cId="1719381960" sldId="1405"/>
        </pc:sldMkLst>
      </pc:sldChg>
      <pc:sldChg chg="modSp add mod">
        <pc:chgData name="Alfred Asterjadhi" userId="39de57b9-85c0-4fd1-aaac-8ca2b6560ad0" providerId="ADAL" clId="{20C04A7C-C7CF-4EAA-88F9-CE4E5F5C1CFC}" dt="2025-01-14T06:41:02.124" v="11062" actId="207"/>
        <pc:sldMkLst>
          <pc:docMk/>
          <pc:sldMk cId="2319479835" sldId="1406"/>
        </pc:sldMkLst>
      </pc:sldChg>
      <pc:sldChg chg="addSp delSp modSp add mod">
        <pc:chgData name="Alfred Asterjadhi" userId="39de57b9-85c0-4fd1-aaac-8ca2b6560ad0" providerId="ADAL" clId="{20C04A7C-C7CF-4EAA-88F9-CE4E5F5C1CFC}" dt="2025-01-14T06:12:43.072" v="11059" actId="20577"/>
        <pc:sldMkLst>
          <pc:docMk/>
          <pc:sldMk cId="3788311884" sldId="1407"/>
        </pc:sldMkLst>
      </pc:sldChg>
      <pc:sldChg chg="addSp modSp add mod">
        <pc:chgData name="Alfred Asterjadhi" userId="39de57b9-85c0-4fd1-aaac-8ca2b6560ad0" providerId="ADAL" clId="{20C04A7C-C7CF-4EAA-88F9-CE4E5F5C1CFC}" dt="2025-01-14T16:11:07.910" v="12010" actId="20577"/>
        <pc:sldMkLst>
          <pc:docMk/>
          <pc:sldMk cId="2585751413" sldId="1408"/>
        </pc:sldMkLst>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ldChg>
      <pc:sldChg chg="modSp add mod">
        <pc:chgData name="Alfred Asterjadhi" userId="39de57b9-85c0-4fd1-aaac-8ca2b6560ad0" providerId="ADAL" clId="{20C04A7C-C7CF-4EAA-88F9-CE4E5F5C1CFC}" dt="2025-01-14T16:25:27.690" v="12226" actId="13926"/>
        <pc:sldMkLst>
          <pc:docMk/>
          <pc:sldMk cId="3265656916" sldId="1410"/>
        </pc:sldMkLst>
      </pc:sldChg>
      <pc:sldChg chg="modSp add mod">
        <pc:chgData name="Alfred Asterjadhi" userId="39de57b9-85c0-4fd1-aaac-8ca2b6560ad0" providerId="ADAL" clId="{20C04A7C-C7CF-4EAA-88F9-CE4E5F5C1CFC}" dt="2025-01-14T08:07:21.856" v="11163" actId="20577"/>
        <pc:sldMkLst>
          <pc:docMk/>
          <pc:sldMk cId="4220415685" sldId="1411"/>
        </pc:sldMkLst>
      </pc:sldChg>
      <pc:sldChg chg="modSp add mod">
        <pc:chgData name="Alfred Asterjadhi" userId="39de57b9-85c0-4fd1-aaac-8ca2b6560ad0" providerId="ADAL" clId="{20C04A7C-C7CF-4EAA-88F9-CE4E5F5C1CFC}" dt="2025-01-15T05:55:52.763" v="13669" actId="400"/>
        <pc:sldMkLst>
          <pc:docMk/>
          <pc:sldMk cId="1158959285" sldId="1412"/>
        </pc:sldMkLst>
      </pc:sldChg>
      <pc:sldChg chg="modSp add del mod">
        <pc:chgData name="Alfred Asterjadhi" userId="39de57b9-85c0-4fd1-aaac-8ca2b6560ad0" providerId="ADAL" clId="{20C04A7C-C7CF-4EAA-88F9-CE4E5F5C1CFC}" dt="2025-01-15T05:57:38.903" v="13670" actId="47"/>
        <pc:sldMkLst>
          <pc:docMk/>
          <pc:sldMk cId="3355144471" sldId="1413"/>
        </pc:sldMkLst>
      </pc:sldChg>
      <pc:sldChg chg="modSp add mod">
        <pc:chgData name="Alfred Asterjadhi" userId="39de57b9-85c0-4fd1-aaac-8ca2b6560ad0" providerId="ADAL" clId="{20C04A7C-C7CF-4EAA-88F9-CE4E5F5C1CFC}" dt="2025-01-15T05:07:02.669" v="13524" actId="403"/>
        <pc:sldMkLst>
          <pc:docMk/>
          <pc:sldMk cId="1323486776" sldId="1414"/>
        </pc:sldMkLst>
      </pc:sldChg>
      <pc:sldChg chg="modSp add mod">
        <pc:chgData name="Alfred Asterjadhi" userId="39de57b9-85c0-4fd1-aaac-8ca2b6560ad0" providerId="ADAL" clId="{20C04A7C-C7CF-4EAA-88F9-CE4E5F5C1CFC}" dt="2025-01-15T04:43:37.910" v="13315" actId="255"/>
        <pc:sldMkLst>
          <pc:docMk/>
          <pc:sldMk cId="552608014" sldId="1415"/>
        </pc:sldMkLst>
      </pc:sldChg>
      <pc:sldChg chg="modSp add mod">
        <pc:chgData name="Alfred Asterjadhi" userId="39de57b9-85c0-4fd1-aaac-8ca2b6560ad0" providerId="ADAL" clId="{20C04A7C-C7CF-4EAA-88F9-CE4E5F5C1CFC}" dt="2025-01-15T20:56:53.545" v="13841" actId="13926"/>
        <pc:sldMkLst>
          <pc:docMk/>
          <pc:sldMk cId="2479012799" sldId="1416"/>
        </pc:sldMkLst>
      </pc:sldChg>
      <pc:sldChg chg="modSp add del mod">
        <pc:chgData name="Alfred Asterjadhi" userId="39de57b9-85c0-4fd1-aaac-8ca2b6560ad0" providerId="ADAL" clId="{20C04A7C-C7CF-4EAA-88F9-CE4E5F5C1CFC}" dt="2025-01-15T05:58:28.668" v="13676" actId="47"/>
        <pc:sldMkLst>
          <pc:docMk/>
          <pc:sldMk cId="1229047884" sldId="1417"/>
        </pc:sldMkLst>
      </pc:sldChg>
      <pc:sldChg chg="modSp add mod">
        <pc:chgData name="Alfred Asterjadhi" userId="39de57b9-85c0-4fd1-aaac-8ca2b6560ad0" providerId="ADAL" clId="{20C04A7C-C7CF-4EAA-88F9-CE4E5F5C1CFC}" dt="2025-01-16T02:11:48.649" v="15272" actId="20577"/>
        <pc:sldMkLst>
          <pc:docMk/>
          <pc:sldMk cId="2616000834" sldId="1418"/>
        </pc:sldMkLst>
      </pc:sldChg>
      <pc:sldChg chg="modSp add mod">
        <pc:chgData name="Alfred Asterjadhi" userId="39de57b9-85c0-4fd1-aaac-8ca2b6560ad0" providerId="ADAL" clId="{20C04A7C-C7CF-4EAA-88F9-CE4E5F5C1CFC}" dt="2025-01-15T21:20:08.022" v="14435" actId="20577"/>
        <pc:sldMkLst>
          <pc:docMk/>
          <pc:sldMk cId="341453547" sldId="1419"/>
        </pc:sldMkLst>
      </pc:sldChg>
      <pc:sldChg chg="modSp add mod">
        <pc:chgData name="Alfred Asterjadhi" userId="39de57b9-85c0-4fd1-aaac-8ca2b6560ad0" providerId="ADAL" clId="{20C04A7C-C7CF-4EAA-88F9-CE4E5F5C1CFC}" dt="2025-01-15T20:57:10.724" v="13854" actId="13926"/>
        <pc:sldMkLst>
          <pc:docMk/>
          <pc:sldMk cId="867808294" sldId="1420"/>
        </pc:sldMkLst>
      </pc:sldChg>
      <pc:sldChg chg="modSp add del mod">
        <pc:chgData name="Alfred Asterjadhi" userId="39de57b9-85c0-4fd1-aaac-8ca2b6560ad0" providerId="ADAL" clId="{20C04A7C-C7CF-4EAA-88F9-CE4E5F5C1CFC}" dt="2025-01-15T05:59:36.875" v="13678" actId="47"/>
        <pc:sldMkLst>
          <pc:docMk/>
          <pc:sldMk cId="2405544836" sldId="1421"/>
        </pc:sldMkLst>
      </pc:sldChg>
      <pc:sldChg chg="modSp add mod">
        <pc:chgData name="Alfred Asterjadhi" userId="39de57b9-85c0-4fd1-aaac-8ca2b6560ad0" providerId="ADAL" clId="{20C04A7C-C7CF-4EAA-88F9-CE4E5F5C1CFC}" dt="2025-01-16T01:14:08.544" v="15251" actId="21"/>
        <pc:sldMkLst>
          <pc:docMk/>
          <pc:sldMk cId="1978642554" sldId="1422"/>
        </pc:sldMkLst>
      </pc:sldChg>
      <pc:sldChg chg="modSp add mod">
        <pc:chgData name="Alfred Asterjadhi" userId="39de57b9-85c0-4fd1-aaac-8ca2b6560ad0" providerId="ADAL" clId="{20C04A7C-C7CF-4EAA-88F9-CE4E5F5C1CFC}" dt="2025-01-15T21:43:54.935" v="15045" actId="20577"/>
        <pc:sldMkLst>
          <pc:docMk/>
          <pc:sldMk cId="2886886147" sldId="1423"/>
        </pc:sldMkLst>
      </pc:sldChg>
      <pc:sldChg chg="modSp add del mod">
        <pc:chgData name="Alfred Asterjadhi" userId="39de57b9-85c0-4fd1-aaac-8ca2b6560ad0" providerId="ADAL" clId="{20C04A7C-C7CF-4EAA-88F9-CE4E5F5C1CFC}" dt="2024-12-06T21:51:44.214" v="1112" actId="47"/>
        <pc:sldMkLst>
          <pc:docMk/>
          <pc:sldMk cId="1268648392" sldId="1424"/>
        </pc:sldMkLst>
      </pc:sldChg>
      <pc:sldChg chg="modSp add mod">
        <pc:chgData name="Alfred Asterjadhi" userId="39de57b9-85c0-4fd1-aaac-8ca2b6560ad0" providerId="ADAL" clId="{20C04A7C-C7CF-4EAA-88F9-CE4E5F5C1CFC}" dt="2025-01-16T07:39:25.317" v="16363" actId="6549"/>
        <pc:sldMkLst>
          <pc:docMk/>
          <pc:sldMk cId="3878274435" sldId="1424"/>
        </pc:sldMkLst>
        <pc:spChg chg="mod">
          <ac:chgData name="Alfred Asterjadhi" userId="39de57b9-85c0-4fd1-aaac-8ca2b6560ad0" providerId="ADAL" clId="{20C04A7C-C7CF-4EAA-88F9-CE4E5F5C1CFC}" dt="2025-01-06T15:45:06.609" v="1323" actId="313"/>
          <ac:spMkLst>
            <pc:docMk/>
            <pc:sldMk cId="3878274435" sldId="1424"/>
            <ac:spMk id="6" creationId="{81B35712-29DD-A5EB-7556-561F8409FF8B}"/>
          </ac:spMkLst>
        </pc:spChg>
      </pc:sldChg>
      <pc:sldChg chg="addSp modSp add mod">
        <pc:chgData name="Alfred Asterjadhi" userId="39de57b9-85c0-4fd1-aaac-8ca2b6560ad0" providerId="ADAL" clId="{20C04A7C-C7CF-4EAA-88F9-CE4E5F5C1CFC}" dt="2025-01-15T07:01:10.844" v="13704" actId="20577"/>
        <pc:sldMkLst>
          <pc:docMk/>
          <pc:sldMk cId="312670683" sldId="1425"/>
        </pc:sldMkLst>
      </pc:sldChg>
      <pc:sldChg chg="addSp delSp modSp add mod chgLayout">
        <pc:chgData name="Alfred Asterjadhi" userId="39de57b9-85c0-4fd1-aaac-8ca2b6560ad0" providerId="ADAL" clId="{20C04A7C-C7CF-4EAA-88F9-CE4E5F5C1CFC}" dt="2025-01-15T07:02:10.467" v="13729" actId="6549"/>
        <pc:sldMkLst>
          <pc:docMk/>
          <pc:sldMk cId="3397362035" sldId="1426"/>
        </pc:sldMkLst>
      </pc:sldChg>
      <pc:sldChg chg="modSp add mod">
        <pc:chgData name="Alfred Asterjadhi" userId="39de57b9-85c0-4fd1-aaac-8ca2b6560ad0" providerId="ADAL" clId="{20C04A7C-C7CF-4EAA-88F9-CE4E5F5C1CFC}" dt="2025-01-15T07:02:26.620" v="13730" actId="207"/>
        <pc:sldMkLst>
          <pc:docMk/>
          <pc:sldMk cId="3483034418" sldId="1427"/>
        </pc:sldMkLst>
      </pc:sldChg>
      <pc:sldChg chg="modSp add mod">
        <pc:chgData name="Alfred Asterjadhi" userId="39de57b9-85c0-4fd1-aaac-8ca2b6560ad0" providerId="ADAL" clId="{20C04A7C-C7CF-4EAA-88F9-CE4E5F5C1CFC}" dt="2025-01-15T02:01:23.423" v="12815" actId="207"/>
        <pc:sldMkLst>
          <pc:docMk/>
          <pc:sldMk cId="1031103777" sldId="1428"/>
        </pc:sldMkLst>
      </pc:sldChg>
      <pc:sldChg chg="modSp add mod">
        <pc:chgData name="Alfred Asterjadhi" userId="39de57b9-85c0-4fd1-aaac-8ca2b6560ad0" providerId="ADAL" clId="{20C04A7C-C7CF-4EAA-88F9-CE4E5F5C1CFC}" dt="2025-01-17T00:20:27.490" v="16383" actId="207"/>
        <pc:sldMkLst>
          <pc:docMk/>
          <pc:sldMk cId="1880260866" sldId="1429"/>
        </pc:sldMkLst>
        <pc:graphicFrameChg chg="mod modGraphic">
          <ac:chgData name="Alfred Asterjadhi" userId="39de57b9-85c0-4fd1-aaac-8ca2b6560ad0" providerId="ADAL" clId="{20C04A7C-C7CF-4EAA-88F9-CE4E5F5C1CFC}" dt="2025-01-17T00:20:27.490" v="16383" actId="207"/>
          <ac:graphicFrameMkLst>
            <pc:docMk/>
            <pc:sldMk cId="1880260866" sldId="1429"/>
            <ac:graphicFrameMk id="6" creationId="{358B3CDA-33A0-1210-5FF9-2AEDFA70CE6A}"/>
          </ac:graphicFrameMkLst>
        </pc:graphicFrameChg>
      </pc:sldChg>
      <pc:sldChg chg="modSp add mod">
        <pc:chgData name="Alfred Asterjadhi" userId="39de57b9-85c0-4fd1-aaac-8ca2b6560ad0" providerId="ADAL" clId="{20C04A7C-C7CF-4EAA-88F9-CE4E5F5C1CFC}" dt="2025-01-15T07:31:42.335" v="13827" actId="207"/>
        <pc:sldMkLst>
          <pc:docMk/>
          <pc:sldMk cId="1230937255" sldId="1430"/>
        </pc:sldMkLst>
      </pc:sldChg>
      <pc:sldChg chg="modSp add mod">
        <pc:chgData name="Alfred Asterjadhi" userId="39de57b9-85c0-4fd1-aaac-8ca2b6560ad0" providerId="ADAL" clId="{20C04A7C-C7CF-4EAA-88F9-CE4E5F5C1CFC}" dt="2025-01-16T06:08:15.285" v="16285" actId="2164"/>
        <pc:sldMkLst>
          <pc:docMk/>
          <pc:sldMk cId="978187058" sldId="1431"/>
        </pc:sldMkLst>
      </pc:sldChg>
      <pc:sldChg chg="modSp add mod">
        <pc:chgData name="Alfred Asterjadhi" userId="39de57b9-85c0-4fd1-aaac-8ca2b6560ad0" providerId="ADAL" clId="{20C04A7C-C7CF-4EAA-88F9-CE4E5F5C1CFC}" dt="2025-01-15T07:32:03.186" v="13830" actId="207"/>
        <pc:sldMkLst>
          <pc:docMk/>
          <pc:sldMk cId="1856065701" sldId="1432"/>
        </pc:sldMkLst>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ldChg>
      <pc:sldChg chg="modSp add mod">
        <pc:chgData name="Alfred Asterjadhi" userId="39de57b9-85c0-4fd1-aaac-8ca2b6560ad0" providerId="ADAL" clId="{20C04A7C-C7CF-4EAA-88F9-CE4E5F5C1CFC}" dt="2025-01-13T01:45:09.341" v="8234" actId="207"/>
        <pc:sldMkLst>
          <pc:docMk/>
          <pc:sldMk cId="4035621218" sldId="1434"/>
        </pc:sldMkLst>
      </pc:sldChg>
      <pc:sldChg chg="modSp new mod">
        <pc:chgData name="Alfred Asterjadhi" userId="39de57b9-85c0-4fd1-aaac-8ca2b6560ad0" providerId="ADAL" clId="{20C04A7C-C7CF-4EAA-88F9-CE4E5F5C1CFC}" dt="2025-01-16T01:14:49.188" v="15271" actId="6549"/>
        <pc:sldMkLst>
          <pc:docMk/>
          <pc:sldMk cId="1685205550" sldId="1435"/>
        </pc:sldMkLst>
      </pc:sldChg>
      <pc:sldChg chg="modSp add mod">
        <pc:chgData name="Alfred Asterjadhi" userId="39de57b9-85c0-4fd1-aaac-8ca2b6560ad0" providerId="ADAL" clId="{20C04A7C-C7CF-4EAA-88F9-CE4E5F5C1CFC}" dt="2025-01-13T19:44:47.746" v="9794" actId="20577"/>
        <pc:sldMkLst>
          <pc:docMk/>
          <pc:sldMk cId="4162454866" sldId="1436"/>
        </pc:sldMkLst>
      </pc:sldChg>
      <pc:sldChg chg="modSp add mod">
        <pc:chgData name="Alfred Asterjadhi" userId="39de57b9-85c0-4fd1-aaac-8ca2b6560ad0" providerId="ADAL" clId="{20C04A7C-C7CF-4EAA-88F9-CE4E5F5C1CFC}" dt="2025-01-14T15:53:51.400" v="11755" actId="207"/>
        <pc:sldMkLst>
          <pc:docMk/>
          <pc:sldMk cId="1585791513" sldId="1437"/>
        </pc:sldMkLst>
      </pc:sldChg>
      <pc:sldChg chg="modSp add mod">
        <pc:chgData name="Alfred Asterjadhi" userId="39de57b9-85c0-4fd1-aaac-8ca2b6560ad0" providerId="ADAL" clId="{20C04A7C-C7CF-4EAA-88F9-CE4E5F5C1CFC}" dt="2025-01-14T15:54:45.343" v="11766" actId="207"/>
        <pc:sldMkLst>
          <pc:docMk/>
          <pc:sldMk cId="2364887005" sldId="1438"/>
        </pc:sldMkLst>
      </pc:sldChg>
      <pc:sldChg chg="modSp add mod">
        <pc:chgData name="Alfred Asterjadhi" userId="39de57b9-85c0-4fd1-aaac-8ca2b6560ad0" providerId="ADAL" clId="{20C04A7C-C7CF-4EAA-88F9-CE4E5F5C1CFC}" dt="2025-01-15T05:35:24.439" v="13626" actId="108"/>
        <pc:sldMkLst>
          <pc:docMk/>
          <pc:sldMk cId="734537731" sldId="1439"/>
        </pc:sldMkLst>
      </pc:sldChg>
      <pc:sldChg chg="modSp add mod">
        <pc:chgData name="Alfred Asterjadhi" userId="39de57b9-85c0-4fd1-aaac-8ca2b6560ad0" providerId="ADAL" clId="{20C04A7C-C7CF-4EAA-88F9-CE4E5F5C1CFC}" dt="2025-01-14T16:17:10.195" v="12174" actId="207"/>
        <pc:sldMkLst>
          <pc:docMk/>
          <pc:sldMk cId="1731157290" sldId="1440"/>
        </pc:sldMkLst>
      </pc:sldChg>
      <pc:sldChg chg="modSp add mod">
        <pc:chgData name="Alfred Asterjadhi" userId="39de57b9-85c0-4fd1-aaac-8ca2b6560ad0" providerId="ADAL" clId="{20C04A7C-C7CF-4EAA-88F9-CE4E5F5C1CFC}" dt="2025-01-13T00:02:33.567" v="6692" actId="20577"/>
        <pc:sldMkLst>
          <pc:docMk/>
          <pc:sldMk cId="1289712956" sldId="1441"/>
        </pc:sldMkLst>
      </pc:sldChg>
      <pc:sldChg chg="modSp add mod">
        <pc:chgData name="Alfred Asterjadhi" userId="39de57b9-85c0-4fd1-aaac-8ca2b6560ad0" providerId="ADAL" clId="{20C04A7C-C7CF-4EAA-88F9-CE4E5F5C1CFC}" dt="2025-01-13T19:43:44.630" v="9786" actId="207"/>
        <pc:sldMkLst>
          <pc:docMk/>
          <pc:sldMk cId="1615912686" sldId="1442"/>
        </pc:sldMkLst>
      </pc:sldChg>
      <pc:sldChg chg="modSp add mod">
        <pc:chgData name="Alfred Asterjadhi" userId="39de57b9-85c0-4fd1-aaac-8ca2b6560ad0" providerId="ADAL" clId="{20C04A7C-C7CF-4EAA-88F9-CE4E5F5C1CFC}" dt="2025-01-15T05:38:28.045" v="13638" actId="20577"/>
        <pc:sldMkLst>
          <pc:docMk/>
          <pc:sldMk cId="2248341446" sldId="1443"/>
        </pc:sldMkLst>
      </pc:sldChg>
      <pc:sldChg chg="modSp add mod">
        <pc:chgData name="Alfred Asterjadhi" userId="39de57b9-85c0-4fd1-aaac-8ca2b6560ad0" providerId="ADAL" clId="{20C04A7C-C7CF-4EAA-88F9-CE4E5F5C1CFC}" dt="2025-01-12T09:54:09.187" v="6208" actId="20577"/>
        <pc:sldMkLst>
          <pc:docMk/>
          <pc:sldMk cId="2736966182" sldId="1444"/>
        </pc:sldMkLst>
      </pc:sldChg>
      <pc:sldChg chg="modSp add mod">
        <pc:chgData name="Alfred Asterjadhi" userId="39de57b9-85c0-4fd1-aaac-8ca2b6560ad0" providerId="ADAL" clId="{20C04A7C-C7CF-4EAA-88F9-CE4E5F5C1CFC}" dt="2025-01-13T19:33:57.529" v="9561" actId="20577"/>
        <pc:sldMkLst>
          <pc:docMk/>
          <pc:sldMk cId="2961397077" sldId="1445"/>
        </pc:sldMkLst>
      </pc:sldChg>
      <pc:sldChg chg="modSp add mod">
        <pc:chgData name="Alfred Asterjadhi" userId="39de57b9-85c0-4fd1-aaac-8ca2b6560ad0" providerId="ADAL" clId="{20C04A7C-C7CF-4EAA-88F9-CE4E5F5C1CFC}" dt="2025-01-12T09:54:47.562" v="6241" actId="20577"/>
        <pc:sldMkLst>
          <pc:docMk/>
          <pc:sldMk cId="1319345498" sldId="1446"/>
        </pc:sldMkLst>
      </pc:sldChg>
      <pc:sldChg chg="modSp add mod">
        <pc:chgData name="Alfred Asterjadhi" userId="39de57b9-85c0-4fd1-aaac-8ca2b6560ad0" providerId="ADAL" clId="{20C04A7C-C7CF-4EAA-88F9-CE4E5F5C1CFC}" dt="2025-01-14T15:45:59.260" v="11650" actId="207"/>
        <pc:sldMkLst>
          <pc:docMk/>
          <pc:sldMk cId="2975231163" sldId="1447"/>
        </pc:sldMkLst>
      </pc:sldChg>
      <pc:sldChg chg="modSp add mod">
        <pc:chgData name="Alfred Asterjadhi" userId="39de57b9-85c0-4fd1-aaac-8ca2b6560ad0" providerId="ADAL" clId="{20C04A7C-C7CF-4EAA-88F9-CE4E5F5C1CFC}" dt="2025-01-14T15:56:05.076" v="11777" actId="207"/>
        <pc:sldMkLst>
          <pc:docMk/>
          <pc:sldMk cId="885285770" sldId="1448"/>
        </pc:sldMkLst>
        <pc:spChg chg="mod">
          <ac:chgData name="Alfred Asterjadhi" userId="39de57b9-85c0-4fd1-aaac-8ca2b6560ad0" providerId="ADAL" clId="{20C04A7C-C7CF-4EAA-88F9-CE4E5F5C1CFC}" dt="2025-01-12T09:54:29.574" v="6217" actId="20577"/>
          <ac:spMkLst>
            <pc:docMk/>
            <pc:sldMk cId="885285770" sldId="1448"/>
            <ac:spMk id="2" creationId="{033AA7E2-17AD-317B-8FB7-8282EB890103}"/>
          </ac:spMkLst>
        </pc:spChg>
        <pc:graphicFrameChg chg="mod modGraphic">
          <ac:chgData name="Alfred Asterjadhi" userId="39de57b9-85c0-4fd1-aaac-8ca2b6560ad0" providerId="ADAL" clId="{20C04A7C-C7CF-4EAA-88F9-CE4E5F5C1CFC}" dt="2025-01-14T15:56:05.076" v="11777" actId="207"/>
          <ac:graphicFrameMkLst>
            <pc:docMk/>
            <pc:sldMk cId="885285770" sldId="1448"/>
            <ac:graphicFrameMk id="6" creationId="{F0E43BB4-1DF7-15C7-3292-39F25CD42E03}"/>
          </ac:graphicFrameMkLst>
        </pc:graphicFrameChg>
      </pc:sldChg>
      <pc:sldChg chg="modSp add mod">
        <pc:chgData name="Alfred Asterjadhi" userId="39de57b9-85c0-4fd1-aaac-8ca2b6560ad0" providerId="ADAL" clId="{20C04A7C-C7CF-4EAA-88F9-CE4E5F5C1CFC}" dt="2025-01-14T15:56:21.795" v="11780" actId="207"/>
        <pc:sldMkLst>
          <pc:docMk/>
          <pc:sldMk cId="838658978" sldId="1449"/>
        </pc:sldMkLst>
      </pc:sldChg>
      <pc:sldChg chg="modSp add mod">
        <pc:chgData name="Alfred Asterjadhi" userId="39de57b9-85c0-4fd1-aaac-8ca2b6560ad0" providerId="ADAL" clId="{20C04A7C-C7CF-4EAA-88F9-CE4E5F5C1CFC}" dt="2025-01-12T09:55:06.961" v="6244" actId="20577"/>
        <pc:sldMkLst>
          <pc:docMk/>
          <pc:sldMk cId="4122725340" sldId="1450"/>
        </pc:sldMkLst>
      </pc:sldChg>
      <pc:sldChg chg="addSp modSp add mod">
        <pc:chgData name="Alfred Asterjadhi" userId="39de57b9-85c0-4fd1-aaac-8ca2b6560ad0" providerId="ADAL" clId="{20C04A7C-C7CF-4EAA-88F9-CE4E5F5C1CFC}" dt="2025-01-13T01:53:11.599" v="8404" actId="207"/>
        <pc:sldMkLst>
          <pc:docMk/>
          <pc:sldMk cId="1363639592" sldId="1451"/>
        </pc:sldMkLst>
      </pc:sldChg>
      <pc:sldChg chg="addSp modSp add mod">
        <pc:chgData name="Alfred Asterjadhi" userId="39de57b9-85c0-4fd1-aaac-8ca2b6560ad0" providerId="ADAL" clId="{20C04A7C-C7CF-4EAA-88F9-CE4E5F5C1CFC}" dt="2025-01-13T12:27:27.967" v="8971" actId="207"/>
        <pc:sldMkLst>
          <pc:docMk/>
          <pc:sldMk cId="4029838063" sldId="1452"/>
        </pc:sldMkLst>
      </pc:sldChg>
      <pc:sldChg chg="delSp modSp add mod">
        <pc:chgData name="Alfred Asterjadhi" userId="39de57b9-85c0-4fd1-aaac-8ca2b6560ad0" providerId="ADAL" clId="{20C04A7C-C7CF-4EAA-88F9-CE4E5F5C1CFC}" dt="2025-01-13T12:29:00.050" v="9014" actId="207"/>
        <pc:sldMkLst>
          <pc:docMk/>
          <pc:sldMk cId="1489339819" sldId="1453"/>
        </pc:sldMkLst>
      </pc:sldChg>
      <pc:sldChg chg="modSp add del mod">
        <pc:chgData name="Alfred Asterjadhi" userId="39de57b9-85c0-4fd1-aaac-8ca2b6560ad0" providerId="ADAL" clId="{20C04A7C-C7CF-4EAA-88F9-CE4E5F5C1CFC}" dt="2025-01-13T04:24:32.874" v="8705" actId="47"/>
        <pc:sldMkLst>
          <pc:docMk/>
          <pc:sldMk cId="960895185" sldId="1454"/>
        </pc:sldMkLst>
      </pc:sldChg>
      <pc:sldChg chg="modSp add mod">
        <pc:chgData name="Alfred Asterjadhi" userId="39de57b9-85c0-4fd1-aaac-8ca2b6560ad0" providerId="ADAL" clId="{20C04A7C-C7CF-4EAA-88F9-CE4E5F5C1CFC}" dt="2025-01-14T15:53:08.200" v="11741" actId="207"/>
        <pc:sldMkLst>
          <pc:docMk/>
          <pc:sldMk cId="596241266" sldId="1455"/>
        </pc:sldMkLst>
      </pc:sldChg>
      <pc:sldChg chg="modSp add mod">
        <pc:chgData name="Alfred Asterjadhi" userId="39de57b9-85c0-4fd1-aaac-8ca2b6560ad0" providerId="ADAL" clId="{20C04A7C-C7CF-4EAA-88F9-CE4E5F5C1CFC}" dt="2025-01-14T02:46:36.137" v="10762" actId="400"/>
        <pc:sldMkLst>
          <pc:docMk/>
          <pc:sldMk cId="4126384348" sldId="1456"/>
        </pc:sldMkLst>
      </pc:sldChg>
      <pc:sldChg chg="modSp add mod">
        <pc:chgData name="Alfred Asterjadhi" userId="39de57b9-85c0-4fd1-aaac-8ca2b6560ad0" providerId="ADAL" clId="{20C04A7C-C7CF-4EAA-88F9-CE4E5F5C1CFC}" dt="2025-01-14T15:54:15.134" v="11763" actId="207"/>
        <pc:sldMkLst>
          <pc:docMk/>
          <pc:sldMk cId="3218534082" sldId="1457"/>
        </pc:sldMkLst>
      </pc:sldChg>
      <pc:sldChg chg="modSp add mod">
        <pc:chgData name="Alfred Asterjadhi" userId="39de57b9-85c0-4fd1-aaac-8ca2b6560ad0" providerId="ADAL" clId="{20C04A7C-C7CF-4EAA-88F9-CE4E5F5C1CFC}" dt="2025-01-15T04:49:55.006" v="13413" actId="20577"/>
        <pc:sldMkLst>
          <pc:docMk/>
          <pc:sldMk cId="3858433915" sldId="1458"/>
        </pc:sldMkLst>
      </pc:sldChg>
      <pc:sldChg chg="modSp add mod">
        <pc:chgData name="Alfred Asterjadhi" userId="39de57b9-85c0-4fd1-aaac-8ca2b6560ad0" providerId="ADAL" clId="{20C04A7C-C7CF-4EAA-88F9-CE4E5F5C1CFC}" dt="2025-01-14T15:42:26.278" v="11596" actId="20577"/>
        <pc:sldMkLst>
          <pc:docMk/>
          <pc:sldMk cId="2272076654" sldId="1459"/>
        </pc:sldMkLst>
      </pc:sldChg>
      <pc:sldChg chg="modSp add mod">
        <pc:chgData name="Alfred Asterjadhi" userId="39de57b9-85c0-4fd1-aaac-8ca2b6560ad0" providerId="ADAL" clId="{20C04A7C-C7CF-4EAA-88F9-CE4E5F5C1CFC}" dt="2025-01-13T01:16:50.534" v="8047" actId="20577"/>
        <pc:sldMkLst>
          <pc:docMk/>
          <pc:sldMk cId="2511088976" sldId="1460"/>
        </pc:sldMkLst>
      </pc:sldChg>
      <pc:sldChg chg="modSp add mod">
        <pc:chgData name="Alfred Asterjadhi" userId="39de57b9-85c0-4fd1-aaac-8ca2b6560ad0" providerId="ADAL" clId="{20C04A7C-C7CF-4EAA-88F9-CE4E5F5C1CFC}" dt="2025-01-14T03:08:23.034" v="10765" actId="20577"/>
        <pc:sldMkLst>
          <pc:docMk/>
          <pc:sldMk cId="2568651181" sldId="1461"/>
        </pc:sldMkLst>
      </pc:sldChg>
      <pc:sldChg chg="modSp new mod">
        <pc:chgData name="Alfred Asterjadhi" userId="39de57b9-85c0-4fd1-aaac-8ca2b6560ad0" providerId="ADAL" clId="{20C04A7C-C7CF-4EAA-88F9-CE4E5F5C1CFC}" dt="2025-01-13T19:11:45.935" v="9103" actId="207"/>
        <pc:sldMkLst>
          <pc:docMk/>
          <pc:sldMk cId="2442933544" sldId="1462"/>
        </pc:sldMkLst>
      </pc:sldChg>
      <pc:sldChg chg="modSp new mod">
        <pc:chgData name="Alfred Asterjadhi" userId="39de57b9-85c0-4fd1-aaac-8ca2b6560ad0" providerId="ADAL" clId="{20C04A7C-C7CF-4EAA-88F9-CE4E5F5C1CFC}" dt="2025-01-15T23:08:33.528" v="15056" actId="12"/>
        <pc:sldMkLst>
          <pc:docMk/>
          <pc:sldMk cId="2351327133" sldId="1463"/>
        </pc:sldMkLst>
      </pc:sldChg>
      <pc:sldChg chg="modSp new mod">
        <pc:chgData name="Alfred Asterjadhi" userId="39de57b9-85c0-4fd1-aaac-8ca2b6560ad0" providerId="ADAL" clId="{20C04A7C-C7CF-4EAA-88F9-CE4E5F5C1CFC}" dt="2025-01-13T19:11:51.221" v="9105" actId="207"/>
        <pc:sldMkLst>
          <pc:docMk/>
          <pc:sldMk cId="3478159541" sldId="1464"/>
        </pc:sldMkLst>
      </pc:sldChg>
      <pc:sldChg chg="modSp add mod">
        <pc:chgData name="Alfred Asterjadhi" userId="39de57b9-85c0-4fd1-aaac-8ca2b6560ad0" providerId="ADAL" clId="{20C04A7C-C7CF-4EAA-88F9-CE4E5F5C1CFC}" dt="2025-01-14T23:21:54.278" v="12458" actId="207"/>
        <pc:sldMkLst>
          <pc:docMk/>
          <pc:sldMk cId="3372606759" sldId="1465"/>
        </pc:sldMkLst>
      </pc:sldChg>
      <pc:sldChg chg="modSp add mod">
        <pc:chgData name="Alfred Asterjadhi" userId="39de57b9-85c0-4fd1-aaac-8ca2b6560ad0" providerId="ADAL" clId="{20C04A7C-C7CF-4EAA-88F9-CE4E5F5C1CFC}" dt="2025-01-14T03:08:45.768" v="10771" actId="21"/>
        <pc:sldMkLst>
          <pc:docMk/>
          <pc:sldMk cId="1719335458" sldId="1466"/>
        </pc:sldMkLst>
      </pc:sldChg>
      <pc:sldChg chg="modSp add mod">
        <pc:chgData name="Alfred Asterjadhi" userId="39de57b9-85c0-4fd1-aaac-8ca2b6560ad0" providerId="ADAL" clId="{20C04A7C-C7CF-4EAA-88F9-CE4E5F5C1CFC}" dt="2025-01-13T22:00:55.648" v="10382" actId="20577"/>
        <pc:sldMkLst>
          <pc:docMk/>
          <pc:sldMk cId="4087108921" sldId="1467"/>
        </pc:sldMkLst>
      </pc:sldChg>
      <pc:sldChg chg="addSp modSp add mod">
        <pc:chgData name="Alfred Asterjadhi" userId="39de57b9-85c0-4fd1-aaac-8ca2b6560ad0" providerId="ADAL" clId="{20C04A7C-C7CF-4EAA-88F9-CE4E5F5C1CFC}" dt="2025-01-14T15:42:48.103" v="11609" actId="207"/>
        <pc:sldMkLst>
          <pc:docMk/>
          <pc:sldMk cId="816269527" sldId="1468"/>
        </pc:sldMkLst>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ldChg>
      <pc:sldChg chg="addSp delSp modSp add mod">
        <pc:chgData name="Alfred Asterjadhi" userId="39de57b9-85c0-4fd1-aaac-8ca2b6560ad0" providerId="ADAL" clId="{20C04A7C-C7CF-4EAA-88F9-CE4E5F5C1CFC}" dt="2025-01-14T06:49:07.213" v="11116" actId="20577"/>
        <pc:sldMkLst>
          <pc:docMk/>
          <pc:sldMk cId="1498858466" sldId="1470"/>
        </pc:sldMkLst>
      </pc:sldChg>
      <pc:sldChg chg="addSp delSp modSp add mod">
        <pc:chgData name="Alfred Asterjadhi" userId="39de57b9-85c0-4fd1-aaac-8ca2b6560ad0" providerId="ADAL" clId="{20C04A7C-C7CF-4EAA-88F9-CE4E5F5C1CFC}" dt="2025-01-14T06:50:29.514" v="11141" actId="14734"/>
        <pc:sldMkLst>
          <pc:docMk/>
          <pc:sldMk cId="2281604066" sldId="1471"/>
        </pc:sldMkLst>
      </pc:sldChg>
      <pc:sldChg chg="addSp modSp add mod">
        <pc:chgData name="Alfred Asterjadhi" userId="39de57b9-85c0-4fd1-aaac-8ca2b6560ad0" providerId="ADAL" clId="{20C04A7C-C7CF-4EAA-88F9-CE4E5F5C1CFC}" dt="2025-01-14T08:43:39.343" v="11181" actId="20577"/>
        <pc:sldMkLst>
          <pc:docMk/>
          <pc:sldMk cId="10482418" sldId="1472"/>
        </pc:sldMkLst>
      </pc:sldChg>
      <pc:sldChg chg="modSp new mod">
        <pc:chgData name="Alfred Asterjadhi" userId="39de57b9-85c0-4fd1-aaac-8ca2b6560ad0" providerId="ADAL" clId="{20C04A7C-C7CF-4EAA-88F9-CE4E5F5C1CFC}" dt="2025-01-15T02:36:55.812" v="12850" actId="20577"/>
        <pc:sldMkLst>
          <pc:docMk/>
          <pc:sldMk cId="385581143" sldId="1473"/>
        </pc:sldMkLst>
      </pc:sldChg>
      <pc:sldChg chg="modSp new mod">
        <pc:chgData name="Alfred Asterjadhi" userId="39de57b9-85c0-4fd1-aaac-8ca2b6560ad0" providerId="ADAL" clId="{20C04A7C-C7CF-4EAA-88F9-CE4E5F5C1CFC}" dt="2025-01-15T02:35:47.120" v="12848" actId="207"/>
        <pc:sldMkLst>
          <pc:docMk/>
          <pc:sldMk cId="1962262053" sldId="1474"/>
        </pc:sldMkLst>
      </pc:sldChg>
      <pc:sldChg chg="modSp add mod">
        <pc:chgData name="Alfred Asterjadhi" userId="39de57b9-85c0-4fd1-aaac-8ca2b6560ad0" providerId="ADAL" clId="{20C04A7C-C7CF-4EAA-88F9-CE4E5F5C1CFC}" dt="2025-01-15T04:46:54.471" v="13382" actId="20577"/>
        <pc:sldMkLst>
          <pc:docMk/>
          <pc:sldMk cId="435670860" sldId="1475"/>
        </pc:sldMkLst>
      </pc:sldChg>
      <pc:sldChg chg="modSp add mod ord">
        <pc:chgData name="Alfred Asterjadhi" userId="39de57b9-85c0-4fd1-aaac-8ca2b6560ad0" providerId="ADAL" clId="{20C04A7C-C7CF-4EAA-88F9-CE4E5F5C1CFC}" dt="2025-01-15T21:00:46.221" v="13895" actId="20577"/>
        <pc:sldMkLst>
          <pc:docMk/>
          <pc:sldMk cId="274796487" sldId="1476"/>
        </pc:sldMkLst>
      </pc:sldChg>
      <pc:sldChg chg="modSp add mod">
        <pc:chgData name="Alfred Asterjadhi" userId="39de57b9-85c0-4fd1-aaac-8ca2b6560ad0" providerId="ADAL" clId="{20C04A7C-C7CF-4EAA-88F9-CE4E5F5C1CFC}" dt="2025-01-15T21:04:42.702" v="14061"/>
        <pc:sldMkLst>
          <pc:docMk/>
          <pc:sldMk cId="939849991" sldId="1477"/>
        </pc:sldMkLst>
      </pc:sldChg>
      <pc:sldChg chg="modSp add mod">
        <pc:chgData name="Alfred Asterjadhi" userId="39de57b9-85c0-4fd1-aaac-8ca2b6560ad0" providerId="ADAL" clId="{20C04A7C-C7CF-4EAA-88F9-CE4E5F5C1CFC}" dt="2025-01-15T21:07:32.225" v="14166" actId="20577"/>
        <pc:sldMkLst>
          <pc:docMk/>
          <pc:sldMk cId="3113372696" sldId="1478"/>
        </pc:sldMkLst>
      </pc:sldChg>
      <pc:sldChg chg="modSp new mod">
        <pc:chgData name="Alfred Asterjadhi" userId="39de57b9-85c0-4fd1-aaac-8ca2b6560ad0" providerId="ADAL" clId="{20C04A7C-C7CF-4EAA-88F9-CE4E5F5C1CFC}" dt="2025-01-14T23:30:56.371" v="12809" actId="207"/>
        <pc:sldMkLst>
          <pc:docMk/>
          <pc:sldMk cId="3748653700" sldId="1479"/>
        </pc:sldMkLst>
      </pc:sldChg>
      <pc:sldChg chg="modSp add mod">
        <pc:chgData name="Alfred Asterjadhi" userId="39de57b9-85c0-4fd1-aaac-8ca2b6560ad0" providerId="ADAL" clId="{20C04A7C-C7CF-4EAA-88F9-CE4E5F5C1CFC}" dt="2025-01-14T16:12:23.498" v="12049" actId="6549"/>
        <pc:sldMkLst>
          <pc:docMk/>
          <pc:sldMk cId="2656666374" sldId="1480"/>
        </pc:sldMkLst>
      </pc:sldChg>
      <pc:sldChg chg="modSp new mod">
        <pc:chgData name="Alfred Asterjadhi" userId="39de57b9-85c0-4fd1-aaac-8ca2b6560ad0" providerId="ADAL" clId="{20C04A7C-C7CF-4EAA-88F9-CE4E5F5C1CFC}" dt="2025-01-14T16:14:02.615" v="12092" actId="6549"/>
        <pc:sldMkLst>
          <pc:docMk/>
          <pc:sldMk cId="2941087830" sldId="1481"/>
        </pc:sldMkLst>
      </pc:sldChg>
      <pc:sldChg chg="modSp new mod">
        <pc:chgData name="Alfred Asterjadhi" userId="39de57b9-85c0-4fd1-aaac-8ca2b6560ad0" providerId="ADAL" clId="{20C04A7C-C7CF-4EAA-88F9-CE4E5F5C1CFC}" dt="2025-01-14T16:15:04.288" v="12116" actId="6549"/>
        <pc:sldMkLst>
          <pc:docMk/>
          <pc:sldMk cId="2146179880" sldId="1482"/>
        </pc:sldMkLst>
      </pc:sldChg>
      <pc:sldChg chg="modSp new mod">
        <pc:chgData name="Alfred Asterjadhi" userId="39de57b9-85c0-4fd1-aaac-8ca2b6560ad0" providerId="ADAL" clId="{20C04A7C-C7CF-4EAA-88F9-CE4E5F5C1CFC}" dt="2025-01-14T16:16:20.530" v="12170" actId="20577"/>
        <pc:sldMkLst>
          <pc:docMk/>
          <pc:sldMk cId="1400319500" sldId="1483"/>
        </pc:sldMkLst>
      </pc:sldChg>
      <pc:sldChg chg="modSp new mod">
        <pc:chgData name="Alfred Asterjadhi" userId="39de57b9-85c0-4fd1-aaac-8ca2b6560ad0" providerId="ADAL" clId="{20C04A7C-C7CF-4EAA-88F9-CE4E5F5C1CFC}" dt="2025-01-15T04:32:03.462" v="13102" actId="114"/>
        <pc:sldMkLst>
          <pc:docMk/>
          <pc:sldMk cId="2323057527" sldId="1484"/>
        </pc:sldMkLst>
      </pc:sldChg>
      <pc:sldChg chg="modSp new mod">
        <pc:chgData name="Alfred Asterjadhi" userId="39de57b9-85c0-4fd1-aaac-8ca2b6560ad0" providerId="ADAL" clId="{20C04A7C-C7CF-4EAA-88F9-CE4E5F5C1CFC}" dt="2025-01-15T04:37:21.260" v="13204" actId="20577"/>
        <pc:sldMkLst>
          <pc:docMk/>
          <pc:sldMk cId="568391766" sldId="1485"/>
        </pc:sldMkLst>
      </pc:sldChg>
      <pc:sldChg chg="modSp add mod">
        <pc:chgData name="Alfred Asterjadhi" userId="39de57b9-85c0-4fd1-aaac-8ca2b6560ad0" providerId="ADAL" clId="{20C04A7C-C7CF-4EAA-88F9-CE4E5F5C1CFC}" dt="2025-01-15T04:51:13.408" v="13424" actId="114"/>
        <pc:sldMkLst>
          <pc:docMk/>
          <pc:sldMk cId="3720066593" sldId="1486"/>
        </pc:sldMkLst>
      </pc:sldChg>
      <pc:sldChg chg="addSp delSp modSp add mod">
        <pc:chgData name="Alfred Asterjadhi" userId="39de57b9-85c0-4fd1-aaac-8ca2b6560ad0" providerId="ADAL" clId="{20C04A7C-C7CF-4EAA-88F9-CE4E5F5C1CFC}" dt="2025-01-16T01:12:15.415" v="15229" actId="20577"/>
        <pc:sldMkLst>
          <pc:docMk/>
          <pc:sldMk cId="943177457" sldId="1487"/>
        </pc:sldMkLst>
      </pc:sldChg>
      <pc:sldChg chg="modSp add mod">
        <pc:chgData name="Alfred Asterjadhi" userId="39de57b9-85c0-4fd1-aaac-8ca2b6560ad0" providerId="ADAL" clId="{20C04A7C-C7CF-4EAA-88F9-CE4E5F5C1CFC}" dt="2025-01-15T21:19:48.967" v="14434" actId="404"/>
        <pc:sldMkLst>
          <pc:docMk/>
          <pc:sldMk cId="1292955924" sldId="1488"/>
        </pc:sldMkLst>
      </pc:sldChg>
      <pc:sldChg chg="modSp add mod">
        <pc:chgData name="Alfred Asterjadhi" userId="39de57b9-85c0-4fd1-aaac-8ca2b6560ad0" providerId="ADAL" clId="{20C04A7C-C7CF-4EAA-88F9-CE4E5F5C1CFC}" dt="2025-01-15T21:44:08.446" v="15051" actId="20577"/>
        <pc:sldMkLst>
          <pc:docMk/>
          <pc:sldMk cId="3865032129" sldId="1489"/>
        </pc:sldMkLst>
      </pc:sldChg>
      <pc:sldChg chg="addSp modSp add mod">
        <pc:chgData name="Alfred Asterjadhi" userId="39de57b9-85c0-4fd1-aaac-8ca2b6560ad0" providerId="ADAL" clId="{20C04A7C-C7CF-4EAA-88F9-CE4E5F5C1CFC}" dt="2025-01-15T23:10:47.177" v="15086" actId="114"/>
        <pc:sldMkLst>
          <pc:docMk/>
          <pc:sldMk cId="440640471" sldId="1490"/>
        </pc:sldMkLst>
      </pc:sldChg>
      <pc:sldChg chg="addSp modSp add mod">
        <pc:chgData name="Alfred Asterjadhi" userId="39de57b9-85c0-4fd1-aaac-8ca2b6560ad0" providerId="ADAL" clId="{20C04A7C-C7CF-4EAA-88F9-CE4E5F5C1CFC}" dt="2025-01-16T01:12:34.070" v="15241" actId="20577"/>
        <pc:sldMkLst>
          <pc:docMk/>
          <pc:sldMk cId="2266731094" sldId="1491"/>
        </pc:sldMkLst>
      </pc:sldChg>
      <pc:sldChg chg="modSp new mod">
        <pc:chgData name="Alfred Asterjadhi" userId="39de57b9-85c0-4fd1-aaac-8ca2b6560ad0" providerId="ADAL" clId="{20C04A7C-C7CF-4EAA-88F9-CE4E5F5C1CFC}" dt="2025-01-16T00:44:27.332" v="15191" actId="20577"/>
        <pc:sldMkLst>
          <pc:docMk/>
          <pc:sldMk cId="2326697859" sldId="1492"/>
        </pc:sldMkLst>
      </pc:sldChg>
      <pc:sldChg chg="modSp add mod">
        <pc:chgData name="Alfred Asterjadhi" userId="39de57b9-85c0-4fd1-aaac-8ca2b6560ad0" providerId="ADAL" clId="{20C04A7C-C7CF-4EAA-88F9-CE4E5F5C1CFC}" dt="2025-01-16T00:46:54.754" v="15226" actId="20577"/>
        <pc:sldMkLst>
          <pc:docMk/>
          <pc:sldMk cId="4030966610" sldId="1493"/>
        </pc:sldMkLst>
      </pc:sldChg>
      <pc:sldChg chg="modSp new mod">
        <pc:chgData name="Alfred Asterjadhi" userId="39de57b9-85c0-4fd1-aaac-8ca2b6560ad0" providerId="ADAL" clId="{20C04A7C-C7CF-4EAA-88F9-CE4E5F5C1CFC}" dt="2025-01-16T08:31:06.927" v="16367" actId="20577"/>
        <pc:sldMkLst>
          <pc:docMk/>
          <pc:sldMk cId="2130627217" sldId="1494"/>
        </pc:sldMkLst>
        <pc:spChg chg="mod">
          <ac:chgData name="Alfred Asterjadhi" userId="39de57b9-85c0-4fd1-aaac-8ca2b6560ad0" providerId="ADAL" clId="{20C04A7C-C7CF-4EAA-88F9-CE4E5F5C1CFC}" dt="2025-01-16T05:20:33.107" v="15385" actId="20577"/>
          <ac:spMkLst>
            <pc:docMk/>
            <pc:sldMk cId="2130627217" sldId="1494"/>
            <ac:spMk id="2" creationId="{A132A9C1-C3D6-7787-247C-C64A792CF812}"/>
          </ac:spMkLst>
        </pc:spChg>
      </pc:sldChg>
      <pc:sldMasterChg chg="modSp mod modSldLayout">
        <pc:chgData name="Alfred Asterjadhi" userId="39de57b9-85c0-4fd1-aaac-8ca2b6560ad0" providerId="ADAL" clId="{20C04A7C-C7CF-4EAA-88F9-CE4E5F5C1CFC}" dt="2025-01-16T23:17:57.387" v="16379" actId="6549"/>
        <pc:sldMasterMkLst>
          <pc:docMk/>
          <pc:sldMasterMk cId="0" sldId="2147483648"/>
        </pc:sldMasterMkLst>
        <pc:spChg chg="mod">
          <ac:chgData name="Alfred Asterjadhi" userId="39de57b9-85c0-4fd1-aaac-8ca2b6560ad0" providerId="ADAL" clId="{20C04A7C-C7CF-4EAA-88F9-CE4E5F5C1CFC}" dt="2025-01-16T23:17:57.387" v="16379" actId="6549"/>
          <ac:spMkLst>
            <pc:docMk/>
            <pc:sldMasterMk cId="0" sldId="2147483648"/>
            <ac:spMk id="10" creationId="{00000000-0000-0000-0000-000000000000}"/>
          </ac:spMkLst>
        </pc:spChg>
        <pc:spChg chg="mod">
          <ac:chgData name="Alfred Asterjadhi" userId="39de57b9-85c0-4fd1-aaac-8ca2b6560ad0" providerId="ADAL" clId="{20C04A7C-C7CF-4EAA-88F9-CE4E5F5C1CFC}" dt="2025-01-06T15:45:10.400" v="1331" actId="313"/>
          <ac:spMkLst>
            <pc:docMk/>
            <pc:sldMasterMk cId="0" sldId="2147483648"/>
            <ac:spMk id="1027" creationId="{00000000-0000-0000-0000-000000000000}"/>
          </ac:spMkLst>
        </pc:spChg>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pChg chg="mod">
            <ac:chgData name="Alfred Asterjadhi" userId="39de57b9-85c0-4fd1-aaac-8ca2b6560ad0" providerId="ADAL" clId="{20C04A7C-C7CF-4EAA-88F9-CE4E5F5C1CFC}" dt="2025-01-06T15:45:11.409" v="1332" actId="313"/>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pChg chg="mod">
            <ac:chgData name="Alfred Asterjadhi" userId="39de57b9-85c0-4fd1-aaac-8ca2b6560ad0" providerId="ADAL" clId="{20C04A7C-C7CF-4EAA-88F9-CE4E5F5C1CFC}" dt="2025-01-06T15:45:12.025" v="1333" actId="313"/>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pChg chg="mod">
            <ac:chgData name="Alfred Asterjadhi" userId="39de57b9-85c0-4fd1-aaac-8ca2b6560ad0" providerId="ADAL" clId="{20C04A7C-C7CF-4EAA-88F9-CE4E5F5C1CFC}" dt="2025-01-06T15:45:12.614" v="1334" actId="31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pChg chg="mod">
            <ac:chgData name="Alfred Asterjadhi" userId="39de57b9-85c0-4fd1-aaac-8ca2b6560ad0" providerId="ADAL" clId="{20C04A7C-C7CF-4EAA-88F9-CE4E5F5C1CFC}" dt="2025-01-06T15:45:12.814" v="1335" actId="313"/>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pChg chg="mod">
            <ac:chgData name="Alfred Asterjadhi" userId="39de57b9-85c0-4fd1-aaac-8ca2b6560ad0" providerId="ADAL" clId="{20C04A7C-C7CF-4EAA-88F9-CE4E5F5C1CFC}" dt="2025-01-06T15:45:13.239" v="1336" actId="31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pChg chg="mod">
            <ac:chgData name="Alfred Asterjadhi" userId="39de57b9-85c0-4fd1-aaac-8ca2b6560ad0" providerId="ADAL" clId="{20C04A7C-C7CF-4EAA-88F9-CE4E5F5C1CFC}" dt="2025-01-06T15:45:13.680" v="1337" actId="31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ldChg>
      <pc:sldChg chg="modSp mod">
        <pc:chgData name="Alfred Asterjadhi" userId="39de57b9-85c0-4fd1-aaac-8ca2b6560ad0" providerId="ADAL" clId="{7B6DA559-9A89-4628-A992-B4C563703B00}" dt="2024-09-30T14:46:19.899" v="104"/>
        <pc:sldMkLst>
          <pc:docMk/>
          <pc:sldMk cId="0" sldId="257"/>
        </pc:sldMkLst>
      </pc:sldChg>
      <pc:sldChg chg="modSp mod">
        <pc:chgData name="Alfred Asterjadhi" userId="39de57b9-85c0-4fd1-aaac-8ca2b6560ad0" providerId="ADAL" clId="{7B6DA559-9A89-4628-A992-B4C563703B00}" dt="2024-09-30T14:46:22.275" v="106"/>
        <pc:sldMkLst>
          <pc:docMk/>
          <pc:sldMk cId="3254182675" sldId="258"/>
        </pc:sldMkLst>
      </pc:sldChg>
      <pc:sldChg chg="modSp mod">
        <pc:chgData name="Alfred Asterjadhi" userId="39de57b9-85c0-4fd1-aaac-8ca2b6560ad0" providerId="ADAL" clId="{7B6DA559-9A89-4628-A992-B4C563703B00}" dt="2024-09-30T14:46:36.408" v="108" actId="313"/>
        <pc:sldMkLst>
          <pc:docMk/>
          <pc:sldMk cId="3136880362" sldId="260"/>
        </pc:sldMkLst>
      </pc:sldChg>
      <pc:sldChg chg="modSp mod">
        <pc:chgData name="Alfred Asterjadhi" userId="39de57b9-85c0-4fd1-aaac-8ca2b6560ad0" providerId="ADAL" clId="{7B6DA559-9A89-4628-A992-B4C563703B00}" dt="2024-09-30T14:46:37.371" v="110" actId="313"/>
        <pc:sldMkLst>
          <pc:docMk/>
          <pc:sldMk cId="1676196551" sldId="261"/>
        </pc:sldMkLst>
      </pc:sldChg>
      <pc:sldChg chg="modSp mod">
        <pc:chgData name="Alfred Asterjadhi" userId="39de57b9-85c0-4fd1-aaac-8ca2b6560ad0" providerId="ADAL" clId="{7B6DA559-9A89-4628-A992-B4C563703B00}" dt="2024-09-30T14:46:37.797" v="111" actId="313"/>
        <pc:sldMkLst>
          <pc:docMk/>
          <pc:sldMk cId="2927177891" sldId="263"/>
        </pc:sldMkLst>
      </pc:sldChg>
      <pc:sldChg chg="modSp mod">
        <pc:chgData name="Alfred Asterjadhi" userId="39de57b9-85c0-4fd1-aaac-8ca2b6560ad0" providerId="ADAL" clId="{7B6DA559-9A89-4628-A992-B4C563703B00}" dt="2024-09-30T14:46:38.193" v="112" actId="313"/>
        <pc:sldMkLst>
          <pc:docMk/>
          <pc:sldMk cId="4277600907" sldId="264"/>
        </pc:sldMkLst>
      </pc:sldChg>
      <pc:sldChg chg="modSp mod">
        <pc:chgData name="Alfred Asterjadhi" userId="39de57b9-85c0-4fd1-aaac-8ca2b6560ad0" providerId="ADAL" clId="{7B6DA559-9A89-4628-A992-B4C563703B00}" dt="2024-09-30T14:46:38.606" v="113" actId="313"/>
        <pc:sldMkLst>
          <pc:docMk/>
          <pc:sldMk cId="2436815634" sldId="265"/>
        </pc:sldMkLst>
      </pc:sldChg>
      <pc:sldChg chg="modSp mod">
        <pc:chgData name="Alfred Asterjadhi" userId="39de57b9-85c0-4fd1-aaac-8ca2b6560ad0" providerId="ADAL" clId="{7B6DA559-9A89-4628-A992-B4C563703B00}" dt="2024-09-30T14:46:38.962" v="114" actId="313"/>
        <pc:sldMkLst>
          <pc:docMk/>
          <pc:sldMk cId="2400177835" sldId="266"/>
        </pc:sldMkLst>
      </pc:sldChg>
      <pc:sldChg chg="modSp mod">
        <pc:chgData name="Alfred Asterjadhi" userId="39de57b9-85c0-4fd1-aaac-8ca2b6560ad0" providerId="ADAL" clId="{7B6DA559-9A89-4628-A992-B4C563703B00}" dt="2024-10-03T23:08:05.453" v="737" actId="20577"/>
        <pc:sldMkLst>
          <pc:docMk/>
          <pc:sldMk cId="132832093" sldId="267"/>
        </pc:sldMkLst>
      </pc:sldChg>
      <pc:sldChg chg="modSp mod">
        <pc:chgData name="Alfred Asterjadhi" userId="39de57b9-85c0-4fd1-aaac-8ca2b6560ad0" providerId="ADAL" clId="{7B6DA559-9A89-4628-A992-B4C563703B00}" dt="2024-10-03T22:38:00.019" v="201" actId="20577"/>
        <pc:sldMkLst>
          <pc:docMk/>
          <pc:sldMk cId="3976818858" sldId="269"/>
        </pc:sldMkLst>
      </pc:sldChg>
      <pc:sldChg chg="modSp mod">
        <pc:chgData name="Alfred Asterjadhi" userId="39de57b9-85c0-4fd1-aaac-8ca2b6560ad0" providerId="ADAL" clId="{7B6DA559-9A89-4628-A992-B4C563703B00}" dt="2024-09-30T14:46:39.318" v="115" actId="313"/>
        <pc:sldMkLst>
          <pc:docMk/>
          <pc:sldMk cId="3387863760" sldId="270"/>
        </pc:sldMkLst>
      </pc:sldChg>
      <pc:sldChg chg="modSp mod">
        <pc:chgData name="Alfred Asterjadhi" userId="39de57b9-85c0-4fd1-aaac-8ca2b6560ad0" providerId="ADAL" clId="{7B6DA559-9A89-4628-A992-B4C563703B00}" dt="2024-10-03T23:10:27.711" v="751" actId="20577"/>
        <pc:sldMkLst>
          <pc:docMk/>
          <pc:sldMk cId="2243228416" sldId="299"/>
        </pc:sldMkLst>
      </pc:sldChg>
      <pc:sldChg chg="modSp mod">
        <pc:chgData name="Alfred Asterjadhi" userId="39de57b9-85c0-4fd1-aaac-8ca2b6560ad0" providerId="ADAL" clId="{7B6DA559-9A89-4628-A992-B4C563703B00}" dt="2024-09-30T14:47:02.115" v="181" actId="313"/>
        <pc:sldMkLst>
          <pc:docMk/>
          <pc:sldMk cId="1677969607" sldId="323"/>
        </pc:sldMkLst>
      </pc:sldChg>
      <pc:sldChg chg="modSp mod">
        <pc:chgData name="Alfred Asterjadhi" userId="39de57b9-85c0-4fd1-aaac-8ca2b6560ad0" providerId="ADAL" clId="{7B6DA559-9A89-4628-A992-B4C563703B00}" dt="2024-10-03T23:07:21.396" v="708" actId="207"/>
        <pc:sldMkLst>
          <pc:docMk/>
          <pc:sldMk cId="1908471061" sldId="328"/>
        </pc:sldMkLst>
      </pc:sldChg>
      <pc:sldChg chg="modSp mod">
        <pc:chgData name="Alfred Asterjadhi" userId="39de57b9-85c0-4fd1-aaac-8ca2b6560ad0" providerId="ADAL" clId="{7B6DA559-9A89-4628-A992-B4C563703B00}" dt="2024-09-30T14:46:39.651" v="116" actId="313"/>
        <pc:sldMkLst>
          <pc:docMk/>
          <pc:sldMk cId="15571502" sldId="330"/>
        </pc:sldMkLst>
      </pc:sldChg>
      <pc:sldChg chg="modSp mod">
        <pc:chgData name="Alfred Asterjadhi" userId="39de57b9-85c0-4fd1-aaac-8ca2b6560ad0" providerId="ADAL" clId="{7B6DA559-9A89-4628-A992-B4C563703B00}" dt="2024-09-30T14:46:40.034" v="117" actId="313"/>
        <pc:sldMkLst>
          <pc:docMk/>
          <pc:sldMk cId="3200711991" sldId="331"/>
        </pc:sldMkLst>
      </pc:sldChg>
      <pc:sldChg chg="modSp mod">
        <pc:chgData name="Alfred Asterjadhi" userId="39de57b9-85c0-4fd1-aaac-8ca2b6560ad0" providerId="ADAL" clId="{7B6DA559-9A89-4628-A992-B4C563703B00}" dt="2024-09-30T14:46:40.334" v="118" actId="313"/>
        <pc:sldMkLst>
          <pc:docMk/>
          <pc:sldMk cId="2409609221" sldId="332"/>
        </pc:sldMkLst>
      </pc:sldChg>
      <pc:sldChg chg="modSp mod">
        <pc:chgData name="Alfred Asterjadhi" userId="39de57b9-85c0-4fd1-aaac-8ca2b6560ad0" providerId="ADAL" clId="{7B6DA559-9A89-4628-A992-B4C563703B00}" dt="2024-09-30T14:46:21.103" v="105"/>
        <pc:sldMkLst>
          <pc:docMk/>
          <pc:sldMk cId="3843208451" sldId="333"/>
        </pc:sldMkLst>
      </pc:sldChg>
      <pc:sldChg chg="modSp mod">
        <pc:chgData name="Alfred Asterjadhi" userId="39de57b9-85c0-4fd1-aaac-8ca2b6560ad0" providerId="ADAL" clId="{7B6DA559-9A89-4628-A992-B4C563703B00}" dt="2024-09-30T14:46:24.200" v="107"/>
        <pc:sldMkLst>
          <pc:docMk/>
          <pc:sldMk cId="3977221359" sldId="340"/>
        </pc:sldMkLst>
      </pc:sldChg>
      <pc:sldChg chg="modSp mod">
        <pc:chgData name="Alfred Asterjadhi" userId="39de57b9-85c0-4fd1-aaac-8ca2b6560ad0" providerId="ADAL" clId="{7B6DA559-9A89-4628-A992-B4C563703B00}" dt="2024-10-03T23:04:15.798" v="660" actId="20577"/>
        <pc:sldMkLst>
          <pc:docMk/>
          <pc:sldMk cId="3930036297" sldId="356"/>
        </pc:sldMkLst>
      </pc:sldChg>
      <pc:sldChg chg="addSp delSp modSp mod chgLayout">
        <pc:chgData name="Alfred Asterjadhi" userId="39de57b9-85c0-4fd1-aaac-8ca2b6560ad0" providerId="ADAL" clId="{7B6DA559-9A89-4628-A992-B4C563703B00}" dt="2024-10-03T23:05:06.874" v="689" actId="6264"/>
        <pc:sldMkLst>
          <pc:docMk/>
          <pc:sldMk cId="3576977642" sldId="362"/>
        </pc:sldMkLst>
      </pc:sldChg>
      <pc:sldChg chg="addSp delSp modSp mod chgLayout">
        <pc:chgData name="Alfred Asterjadhi" userId="39de57b9-85c0-4fd1-aaac-8ca2b6560ad0" providerId="ADAL" clId="{7B6DA559-9A89-4628-A992-B4C563703B00}" dt="2024-10-03T23:04:54.110" v="677" actId="6264"/>
        <pc:sldMkLst>
          <pc:docMk/>
          <pc:sldMk cId="3140364693" sldId="997"/>
        </pc:sldMkLst>
      </pc:sldChg>
      <pc:sldChg chg="modSp mod">
        <pc:chgData name="Alfred Asterjadhi" userId="39de57b9-85c0-4fd1-aaac-8ca2b6560ad0" providerId="ADAL" clId="{7B6DA559-9A89-4628-A992-B4C563703B00}" dt="2024-10-03T23:12:29.132" v="761" actId="20577"/>
        <pc:sldMkLst>
          <pc:docMk/>
          <pc:sldMk cId="3233208257" sldId="1006"/>
        </pc:sldMkLst>
      </pc:sldChg>
      <pc:sldChg chg="modSp mod">
        <pc:chgData name="Alfred Asterjadhi" userId="39de57b9-85c0-4fd1-aaac-8ca2b6560ad0" providerId="ADAL" clId="{7B6DA559-9A89-4628-A992-B4C563703B00}" dt="2024-10-03T22:56:49.752" v="446" actId="20577"/>
        <pc:sldMkLst>
          <pc:docMk/>
          <pc:sldMk cId="4200130042" sldId="1023"/>
        </pc:sldMkLst>
      </pc:sldChg>
      <pc:sldChg chg="modSp add mod">
        <pc:chgData name="Alfred Asterjadhi" userId="39de57b9-85c0-4fd1-aaac-8ca2b6560ad0" providerId="ADAL" clId="{7B6DA559-9A89-4628-A992-B4C563703B00}" dt="2024-10-03T23:02:52.087" v="632" actId="6549"/>
        <pc:sldMkLst>
          <pc:docMk/>
          <pc:sldMk cId="793576429" sldId="1024"/>
        </pc:sldMkLst>
      </pc:sldChg>
      <pc:sldChg chg="modSp del mod">
        <pc:chgData name="Alfred Asterjadhi" userId="39de57b9-85c0-4fd1-aaac-8ca2b6560ad0" providerId="ADAL" clId="{7B6DA559-9A89-4628-A992-B4C563703B00}" dt="2024-10-03T23:01:27.465" v="573" actId="2696"/>
        <pc:sldMkLst>
          <pc:docMk/>
          <pc:sldMk cId="4168221453" sldId="1024"/>
        </pc:sldMkLst>
      </pc:sldChg>
      <pc:sldChg chg="addSp delSp modSp mod chgLayout">
        <pc:chgData name="Alfred Asterjadhi" userId="39de57b9-85c0-4fd1-aaac-8ca2b6560ad0" providerId="ADAL" clId="{7B6DA559-9A89-4628-A992-B4C563703B00}" dt="2024-10-03T22:57:07.132" v="470" actId="6264"/>
        <pc:sldMkLst>
          <pc:docMk/>
          <pc:sldMk cId="3287547131" sldId="1028"/>
        </pc:sldMkLst>
      </pc:sldChg>
      <pc:sldChg chg="addSp delSp modSp mod chgLayout">
        <pc:chgData name="Alfred Asterjadhi" userId="39de57b9-85c0-4fd1-aaac-8ca2b6560ad0" providerId="ADAL" clId="{7B6DA559-9A89-4628-A992-B4C563703B00}" dt="2024-10-03T23:05:13.669" v="692" actId="6264"/>
        <pc:sldMkLst>
          <pc:docMk/>
          <pc:sldMk cId="1865298196" sldId="1034"/>
        </pc:sldMkLst>
      </pc:sldChg>
      <pc:sldChg chg="modSp del mod">
        <pc:chgData name="Alfred Asterjadhi" userId="39de57b9-85c0-4fd1-aaac-8ca2b6560ad0" providerId="ADAL" clId="{7B6DA559-9A89-4628-A992-B4C563703B00}" dt="2024-10-03T23:01:30.987" v="574" actId="47"/>
        <pc:sldMkLst>
          <pc:docMk/>
          <pc:sldMk cId="2191704044" sldId="1039"/>
        </pc:sldMkLst>
      </pc:sldChg>
      <pc:sldChg chg="addSp delSp modSp mod chgLayout">
        <pc:chgData name="Alfred Asterjadhi" userId="39de57b9-85c0-4fd1-aaac-8ca2b6560ad0" providerId="ADAL" clId="{7B6DA559-9A89-4628-A992-B4C563703B00}" dt="2024-10-03T23:04:34.137" v="666" actId="6264"/>
        <pc:sldMkLst>
          <pc:docMk/>
          <pc:sldMk cId="1268796722" sldId="1069"/>
        </pc:sldMkLst>
      </pc:sldChg>
      <pc:sldChg chg="modSp mod">
        <pc:chgData name="Alfred Asterjadhi" userId="39de57b9-85c0-4fd1-aaac-8ca2b6560ad0" providerId="ADAL" clId="{7B6DA559-9A89-4628-A992-B4C563703B00}" dt="2024-10-03T22:52:00" v="305" actId="20577"/>
        <pc:sldMkLst>
          <pc:docMk/>
          <pc:sldMk cId="2943567508" sldId="1137"/>
        </pc:sldMkLst>
      </pc:sldChg>
      <pc:sldChg chg="modSp del mod">
        <pc:chgData name="Alfred Asterjadhi" userId="39de57b9-85c0-4fd1-aaac-8ca2b6560ad0" providerId="ADAL" clId="{7B6DA559-9A89-4628-A992-B4C563703B00}" dt="2024-10-03T23:00:27.595" v="554" actId="47"/>
        <pc:sldMkLst>
          <pc:docMk/>
          <pc:sldMk cId="1686497341" sldId="1157"/>
        </pc:sldMkLst>
      </pc:sldChg>
      <pc:sldChg chg="modSp del mod">
        <pc:chgData name="Alfred Asterjadhi" userId="39de57b9-85c0-4fd1-aaac-8ca2b6560ad0" providerId="ADAL" clId="{7B6DA559-9A89-4628-A992-B4C563703B00}" dt="2024-10-03T23:00:31.147" v="555" actId="47"/>
        <pc:sldMkLst>
          <pc:docMk/>
          <pc:sldMk cId="1087777977" sldId="1158"/>
        </pc:sldMkLst>
      </pc:sldChg>
      <pc:sldChg chg="modSp mod">
        <pc:chgData name="Alfred Asterjadhi" userId="39de57b9-85c0-4fd1-aaac-8ca2b6560ad0" providerId="ADAL" clId="{7B6DA559-9A89-4628-A992-B4C563703B00}" dt="2024-10-03T22:52:09.654" v="307" actId="2164"/>
        <pc:sldMkLst>
          <pc:docMk/>
          <pc:sldMk cId="3486068256" sldId="1167"/>
        </pc:sldMkLst>
      </pc:sldChg>
      <pc:sldChg chg="modSp mod">
        <pc:chgData name="Alfred Asterjadhi" userId="39de57b9-85c0-4fd1-aaac-8ca2b6560ad0" providerId="ADAL" clId="{7B6DA559-9A89-4628-A992-B4C563703B00}" dt="2024-10-03T22:56:11.437" v="390" actId="20577"/>
        <pc:sldMkLst>
          <pc:docMk/>
          <pc:sldMk cId="3441807947" sldId="1178"/>
        </pc:sldMkLst>
      </pc:sldChg>
      <pc:sldChg chg="modSp del mod">
        <pc:chgData name="Alfred Asterjadhi" userId="39de57b9-85c0-4fd1-aaac-8ca2b6560ad0" providerId="ADAL" clId="{7B6DA559-9A89-4628-A992-B4C563703B00}" dt="2024-10-03T23:01:23.357" v="572" actId="47"/>
        <pc:sldMkLst>
          <pc:docMk/>
          <pc:sldMk cId="1738592868" sldId="1181"/>
        </pc:sldMkLst>
      </pc:sldChg>
      <pc:sldChg chg="modSp del mod">
        <pc:chgData name="Alfred Asterjadhi" userId="39de57b9-85c0-4fd1-aaac-8ca2b6560ad0" providerId="ADAL" clId="{7B6DA559-9A89-4628-A992-B4C563703B00}" dt="2024-10-03T23:04:29.013" v="664" actId="47"/>
        <pc:sldMkLst>
          <pc:docMk/>
          <pc:sldMk cId="2152064426" sldId="1182"/>
        </pc:sldMkLst>
      </pc:sldChg>
      <pc:sldChg chg="modSp del mod">
        <pc:chgData name="Alfred Asterjadhi" userId="39de57b9-85c0-4fd1-aaac-8ca2b6560ad0" providerId="ADAL" clId="{7B6DA559-9A89-4628-A992-B4C563703B00}" dt="2024-10-03T23:00:34.873" v="558" actId="47"/>
        <pc:sldMkLst>
          <pc:docMk/>
          <pc:sldMk cId="4088868839" sldId="1219"/>
        </pc:sldMkLst>
      </pc:sldChg>
      <pc:sldChg chg="modSp del mod">
        <pc:chgData name="Alfred Asterjadhi" userId="39de57b9-85c0-4fd1-aaac-8ca2b6560ad0" providerId="ADAL" clId="{7B6DA559-9A89-4628-A992-B4C563703B00}" dt="2024-10-03T23:00:35.985" v="559" actId="47"/>
        <pc:sldMkLst>
          <pc:docMk/>
          <pc:sldMk cId="3678236525" sldId="1220"/>
        </pc:sldMkLst>
      </pc:sldChg>
      <pc:sldChg chg="modSp del mod">
        <pc:chgData name="Alfred Asterjadhi" userId="39de57b9-85c0-4fd1-aaac-8ca2b6560ad0" providerId="ADAL" clId="{7B6DA559-9A89-4628-A992-B4C563703B00}" dt="2024-10-03T23:00:38.467" v="560" actId="47"/>
        <pc:sldMkLst>
          <pc:docMk/>
          <pc:sldMk cId="3387728792" sldId="1223"/>
        </pc:sldMkLst>
      </pc:sldChg>
      <pc:sldChg chg="modSp del mod">
        <pc:chgData name="Alfred Asterjadhi" userId="39de57b9-85c0-4fd1-aaac-8ca2b6560ad0" providerId="ADAL" clId="{7B6DA559-9A89-4628-A992-B4C563703B00}" dt="2024-10-03T23:00:40.174" v="561" actId="47"/>
        <pc:sldMkLst>
          <pc:docMk/>
          <pc:sldMk cId="1373430212" sldId="1224"/>
        </pc:sldMkLst>
      </pc:sldChg>
      <pc:sldChg chg="modSp del mod">
        <pc:chgData name="Alfred Asterjadhi" userId="39de57b9-85c0-4fd1-aaac-8ca2b6560ad0" providerId="ADAL" clId="{7B6DA559-9A89-4628-A992-B4C563703B00}" dt="2024-10-03T23:00:41.879" v="562" actId="47"/>
        <pc:sldMkLst>
          <pc:docMk/>
          <pc:sldMk cId="3702184137" sldId="1225"/>
        </pc:sldMkLst>
      </pc:sldChg>
      <pc:sldChg chg="modSp del mod">
        <pc:chgData name="Alfred Asterjadhi" userId="39de57b9-85c0-4fd1-aaac-8ca2b6560ad0" providerId="ADAL" clId="{7B6DA559-9A89-4628-A992-B4C563703B00}" dt="2024-10-03T23:00:48.953" v="564" actId="47"/>
        <pc:sldMkLst>
          <pc:docMk/>
          <pc:sldMk cId="64688138" sldId="1226"/>
        </pc:sldMkLst>
      </pc:sldChg>
      <pc:sldChg chg="modSp del mod">
        <pc:chgData name="Alfred Asterjadhi" userId="39de57b9-85c0-4fd1-aaac-8ca2b6560ad0" providerId="ADAL" clId="{7B6DA559-9A89-4628-A992-B4C563703B00}" dt="2024-10-03T23:03:24.154" v="634" actId="47"/>
        <pc:sldMkLst>
          <pc:docMk/>
          <pc:sldMk cId="3384351993" sldId="1227"/>
        </pc:sldMkLst>
      </pc:sldChg>
      <pc:sldChg chg="modSp del mod">
        <pc:chgData name="Alfred Asterjadhi" userId="39de57b9-85c0-4fd1-aaac-8ca2b6560ad0" providerId="ADAL" clId="{7B6DA559-9A89-4628-A992-B4C563703B00}" dt="2024-10-03T23:03:26.853" v="636" actId="47"/>
        <pc:sldMkLst>
          <pc:docMk/>
          <pc:sldMk cId="940992785" sldId="1228"/>
        </pc:sldMkLst>
      </pc:sldChg>
      <pc:sldChg chg="modSp del mod">
        <pc:chgData name="Alfred Asterjadhi" userId="39de57b9-85c0-4fd1-aaac-8ca2b6560ad0" providerId="ADAL" clId="{7B6DA559-9A89-4628-A992-B4C563703B00}" dt="2024-10-03T23:03:30.862" v="639" actId="47"/>
        <pc:sldMkLst>
          <pc:docMk/>
          <pc:sldMk cId="1043595049" sldId="1229"/>
        </pc:sldMkLst>
      </pc:sldChg>
      <pc:sldChg chg="modSp del mod">
        <pc:chgData name="Alfred Asterjadhi" userId="39de57b9-85c0-4fd1-aaac-8ca2b6560ad0" providerId="ADAL" clId="{7B6DA559-9A89-4628-A992-B4C563703B00}" dt="2024-10-03T23:03:39.973" v="643" actId="47"/>
        <pc:sldMkLst>
          <pc:docMk/>
          <pc:sldMk cId="2178137531" sldId="1230"/>
        </pc:sldMkLst>
      </pc:sldChg>
      <pc:sldChg chg="modSp del mod">
        <pc:chgData name="Alfred Asterjadhi" userId="39de57b9-85c0-4fd1-aaac-8ca2b6560ad0" providerId="ADAL" clId="{7B6DA559-9A89-4628-A992-B4C563703B00}" dt="2024-10-03T23:00:58.296" v="567" actId="47"/>
        <pc:sldMkLst>
          <pc:docMk/>
          <pc:sldMk cId="174109028" sldId="1231"/>
        </pc:sldMkLst>
      </pc:sldChg>
      <pc:sldChg chg="modSp del mod">
        <pc:chgData name="Alfred Asterjadhi" userId="39de57b9-85c0-4fd1-aaac-8ca2b6560ad0" providerId="ADAL" clId="{7B6DA559-9A89-4628-A992-B4C563703B00}" dt="2024-10-03T23:01:02.998" v="569" actId="47"/>
        <pc:sldMkLst>
          <pc:docMk/>
          <pc:sldMk cId="3589399835" sldId="1232"/>
        </pc:sldMkLst>
      </pc:sldChg>
      <pc:sldChg chg="modSp del mod">
        <pc:chgData name="Alfred Asterjadhi" userId="39de57b9-85c0-4fd1-aaac-8ca2b6560ad0" providerId="ADAL" clId="{7B6DA559-9A89-4628-A992-B4C563703B00}" dt="2024-10-03T22:51:04.320" v="282" actId="47"/>
        <pc:sldMkLst>
          <pc:docMk/>
          <pc:sldMk cId="1589891063" sldId="1233"/>
        </pc:sldMkLst>
      </pc:sldChg>
      <pc:sldChg chg="modSp del mod">
        <pc:chgData name="Alfred Asterjadhi" userId="39de57b9-85c0-4fd1-aaac-8ca2b6560ad0" providerId="ADAL" clId="{7B6DA559-9A89-4628-A992-B4C563703B00}" dt="2024-10-03T22:51:05.685" v="283" actId="47"/>
        <pc:sldMkLst>
          <pc:docMk/>
          <pc:sldMk cId="1509154705" sldId="1234"/>
        </pc:sldMkLst>
      </pc:sldChg>
      <pc:sldChg chg="modSp del mod">
        <pc:chgData name="Alfred Asterjadhi" userId="39de57b9-85c0-4fd1-aaac-8ca2b6560ad0" providerId="ADAL" clId="{7B6DA559-9A89-4628-A992-B4C563703B00}" dt="2024-10-03T22:51:06.882" v="284" actId="47"/>
        <pc:sldMkLst>
          <pc:docMk/>
          <pc:sldMk cId="1215503050" sldId="1235"/>
        </pc:sldMkLst>
      </pc:sldChg>
      <pc:sldChg chg="modSp del mod">
        <pc:chgData name="Alfred Asterjadhi" userId="39de57b9-85c0-4fd1-aaac-8ca2b6560ad0" providerId="ADAL" clId="{7B6DA559-9A89-4628-A992-B4C563703B00}" dt="2024-10-03T22:51:08.598" v="285" actId="47"/>
        <pc:sldMkLst>
          <pc:docMk/>
          <pc:sldMk cId="2246993140" sldId="1236"/>
        </pc:sldMkLst>
      </pc:sldChg>
      <pc:sldChg chg="modSp del mod">
        <pc:chgData name="Alfred Asterjadhi" userId="39de57b9-85c0-4fd1-aaac-8ca2b6560ad0" providerId="ADAL" clId="{7B6DA559-9A89-4628-A992-B4C563703B00}" dt="2024-10-03T22:51:12.560" v="287" actId="47"/>
        <pc:sldMkLst>
          <pc:docMk/>
          <pc:sldMk cId="3473501647" sldId="1238"/>
        </pc:sldMkLst>
      </pc:sldChg>
      <pc:sldChg chg="modSp del mod">
        <pc:chgData name="Alfred Asterjadhi" userId="39de57b9-85c0-4fd1-aaac-8ca2b6560ad0" providerId="ADAL" clId="{7B6DA559-9A89-4628-A992-B4C563703B00}" dt="2024-10-03T22:51:16.026" v="288" actId="47"/>
        <pc:sldMkLst>
          <pc:docMk/>
          <pc:sldMk cId="914494314" sldId="1239"/>
        </pc:sldMkLst>
      </pc:sldChg>
      <pc:sldChg chg="modSp del mod">
        <pc:chgData name="Alfred Asterjadhi" userId="39de57b9-85c0-4fd1-aaac-8ca2b6560ad0" providerId="ADAL" clId="{7B6DA559-9A89-4628-A992-B4C563703B00}" dt="2024-10-03T22:51:17.887" v="289" actId="47"/>
        <pc:sldMkLst>
          <pc:docMk/>
          <pc:sldMk cId="753087821" sldId="1240"/>
        </pc:sldMkLst>
      </pc:sldChg>
      <pc:sldChg chg="modSp del mod">
        <pc:chgData name="Alfred Asterjadhi" userId="39de57b9-85c0-4fd1-aaac-8ca2b6560ad0" providerId="ADAL" clId="{7B6DA559-9A89-4628-A992-B4C563703B00}" dt="2024-10-03T22:51:19.976" v="290" actId="47"/>
        <pc:sldMkLst>
          <pc:docMk/>
          <pc:sldMk cId="3214682811" sldId="1241"/>
        </pc:sldMkLst>
      </pc:sldChg>
      <pc:sldChg chg="modSp del mod">
        <pc:chgData name="Alfred Asterjadhi" userId="39de57b9-85c0-4fd1-aaac-8ca2b6560ad0" providerId="ADAL" clId="{7B6DA559-9A89-4628-A992-B4C563703B00}" dt="2024-10-03T22:51:11.037" v="286" actId="47"/>
        <pc:sldMkLst>
          <pc:docMk/>
          <pc:sldMk cId="738761298" sldId="1242"/>
        </pc:sldMkLst>
      </pc:sldChg>
      <pc:sldChg chg="modSp del mod">
        <pc:chgData name="Alfred Asterjadhi" userId="39de57b9-85c0-4fd1-aaac-8ca2b6560ad0" providerId="ADAL" clId="{7B6DA559-9A89-4628-A992-B4C563703B00}" dt="2024-10-03T22:51:23.296" v="292" actId="47"/>
        <pc:sldMkLst>
          <pc:docMk/>
          <pc:sldMk cId="3104439581" sldId="1243"/>
        </pc:sldMkLst>
      </pc:sldChg>
      <pc:sldChg chg="modSp del mod">
        <pc:chgData name="Alfred Asterjadhi" userId="39de57b9-85c0-4fd1-aaac-8ca2b6560ad0" providerId="ADAL" clId="{7B6DA559-9A89-4628-A992-B4C563703B00}" dt="2024-10-03T22:51:21.292" v="291" actId="47"/>
        <pc:sldMkLst>
          <pc:docMk/>
          <pc:sldMk cId="2237694865" sldId="1244"/>
        </pc:sldMkLst>
      </pc:sldChg>
      <pc:sldChg chg="modSp del mod">
        <pc:chgData name="Alfred Asterjadhi" userId="39de57b9-85c0-4fd1-aaac-8ca2b6560ad0" providerId="ADAL" clId="{7B6DA559-9A89-4628-A992-B4C563703B00}" dt="2024-10-03T23:00:33.420" v="557" actId="47"/>
        <pc:sldMkLst>
          <pc:docMk/>
          <pc:sldMk cId="920259370" sldId="1245"/>
        </pc:sldMkLst>
      </pc:sldChg>
      <pc:sldChg chg="modSp del mod">
        <pc:chgData name="Alfred Asterjadhi" userId="39de57b9-85c0-4fd1-aaac-8ca2b6560ad0" providerId="ADAL" clId="{7B6DA559-9A89-4628-A992-B4C563703B00}" dt="2024-10-03T23:00:32.434" v="556" actId="47"/>
        <pc:sldMkLst>
          <pc:docMk/>
          <pc:sldMk cId="1885086192" sldId="1246"/>
        </pc:sldMkLst>
      </pc:sldChg>
      <pc:sldChg chg="modSp del mod">
        <pc:chgData name="Alfred Asterjadhi" userId="39de57b9-85c0-4fd1-aaac-8ca2b6560ad0" providerId="ADAL" clId="{7B6DA559-9A89-4628-A992-B4C563703B00}" dt="2024-10-03T23:01:34.025" v="576" actId="47"/>
        <pc:sldMkLst>
          <pc:docMk/>
          <pc:sldMk cId="3400462390" sldId="1247"/>
        </pc:sldMkLst>
      </pc:sldChg>
      <pc:sldChg chg="modSp del mod">
        <pc:chgData name="Alfred Asterjadhi" userId="39de57b9-85c0-4fd1-aaac-8ca2b6560ad0" providerId="ADAL" clId="{7B6DA559-9A89-4628-A992-B4C563703B00}" dt="2024-10-03T22:51:25.649" v="293" actId="47"/>
        <pc:sldMkLst>
          <pc:docMk/>
          <pc:sldMk cId="2805336240" sldId="1248"/>
        </pc:sldMkLst>
      </pc:sldChg>
      <pc:sldChg chg="modSp del mod">
        <pc:chgData name="Alfred Asterjadhi" userId="39de57b9-85c0-4fd1-aaac-8ca2b6560ad0" providerId="ADAL" clId="{7B6DA559-9A89-4628-A992-B4C563703B00}" dt="2024-10-03T22:51:28.135" v="294" actId="47"/>
        <pc:sldMkLst>
          <pc:docMk/>
          <pc:sldMk cId="943281107" sldId="1249"/>
        </pc:sldMkLst>
      </pc:sldChg>
      <pc:sldChg chg="modSp del mod">
        <pc:chgData name="Alfred Asterjadhi" userId="39de57b9-85c0-4fd1-aaac-8ca2b6560ad0" providerId="ADAL" clId="{7B6DA559-9A89-4628-A992-B4C563703B00}" dt="2024-10-03T23:00:54.603" v="565" actId="47"/>
        <pc:sldMkLst>
          <pc:docMk/>
          <pc:sldMk cId="2720276386" sldId="1250"/>
        </pc:sldMkLst>
      </pc:sldChg>
      <pc:sldChg chg="modSp del mod">
        <pc:chgData name="Alfred Asterjadhi" userId="39de57b9-85c0-4fd1-aaac-8ca2b6560ad0" providerId="ADAL" clId="{7B6DA559-9A89-4628-A992-B4C563703B00}" dt="2024-10-03T23:01:04.538" v="570" actId="47"/>
        <pc:sldMkLst>
          <pc:docMk/>
          <pc:sldMk cId="2325061337" sldId="1251"/>
        </pc:sldMkLst>
      </pc:sldChg>
      <pc:sldChg chg="modSp del mod">
        <pc:chgData name="Alfred Asterjadhi" userId="39de57b9-85c0-4fd1-aaac-8ca2b6560ad0" providerId="ADAL" clId="{7B6DA559-9A89-4628-A992-B4C563703B00}" dt="2024-10-03T23:01:06.543" v="571" actId="47"/>
        <pc:sldMkLst>
          <pc:docMk/>
          <pc:sldMk cId="1728185655" sldId="1252"/>
        </pc:sldMkLst>
      </pc:sldChg>
      <pc:sldChg chg="modSp del mod">
        <pc:chgData name="Alfred Asterjadhi" userId="39de57b9-85c0-4fd1-aaac-8ca2b6560ad0" providerId="ADAL" clId="{7B6DA559-9A89-4628-A992-B4C563703B00}" dt="2024-10-03T23:01:32.406" v="575" actId="47"/>
        <pc:sldMkLst>
          <pc:docMk/>
          <pc:sldMk cId="1346084554" sldId="1253"/>
        </pc:sldMkLst>
      </pc:sldChg>
      <pc:sldChg chg="modSp del mod">
        <pc:chgData name="Alfred Asterjadhi" userId="39de57b9-85c0-4fd1-aaac-8ca2b6560ad0" providerId="ADAL" clId="{7B6DA559-9A89-4628-A992-B4C563703B00}" dt="2024-10-03T23:03:28.076" v="637" actId="47"/>
        <pc:sldMkLst>
          <pc:docMk/>
          <pc:sldMk cId="2820190702" sldId="1254"/>
        </pc:sldMkLst>
      </pc:sldChg>
      <pc:sldChg chg="modSp del mod">
        <pc:chgData name="Alfred Asterjadhi" userId="39de57b9-85c0-4fd1-aaac-8ca2b6560ad0" providerId="ADAL" clId="{7B6DA559-9A89-4628-A992-B4C563703B00}" dt="2024-10-03T23:03:41.314" v="644" actId="47"/>
        <pc:sldMkLst>
          <pc:docMk/>
          <pc:sldMk cId="1547302789" sldId="1255"/>
        </pc:sldMkLst>
      </pc:sldChg>
      <pc:sldChg chg="addSp delSp modSp mod chgLayout">
        <pc:chgData name="Alfred Asterjadhi" userId="39de57b9-85c0-4fd1-aaac-8ca2b6560ad0" providerId="ADAL" clId="{7B6DA559-9A89-4628-A992-B4C563703B00}" dt="2024-10-03T23:04:25.079" v="663" actId="6264"/>
        <pc:sldMkLst>
          <pc:docMk/>
          <pc:sldMk cId="4212050258" sldId="1256"/>
        </pc:sldMkLst>
      </pc:sldChg>
      <pc:sldChg chg="modSp del mod">
        <pc:chgData name="Alfred Asterjadhi" userId="39de57b9-85c0-4fd1-aaac-8ca2b6560ad0" providerId="ADAL" clId="{7B6DA559-9A89-4628-A992-B4C563703B00}" dt="2024-10-03T23:00:45.537" v="563" actId="47"/>
        <pc:sldMkLst>
          <pc:docMk/>
          <pc:sldMk cId="2654279354" sldId="1257"/>
        </pc:sldMkLst>
      </pc:sldChg>
      <pc:sldChg chg="modSp del mod">
        <pc:chgData name="Alfred Asterjadhi" userId="39de57b9-85c0-4fd1-aaac-8ca2b6560ad0" providerId="ADAL" clId="{7B6DA559-9A89-4628-A992-B4C563703B00}" dt="2024-10-03T23:03:29.522" v="638" actId="47"/>
        <pc:sldMkLst>
          <pc:docMk/>
          <pc:sldMk cId="1964973028" sldId="1258"/>
        </pc:sldMkLst>
      </pc:sldChg>
      <pc:sldChg chg="modSp del mod">
        <pc:chgData name="Alfred Asterjadhi" userId="39de57b9-85c0-4fd1-aaac-8ca2b6560ad0" providerId="ADAL" clId="{7B6DA559-9A89-4628-A992-B4C563703B00}" dt="2024-10-03T23:00:56.833" v="566" actId="47"/>
        <pc:sldMkLst>
          <pc:docMk/>
          <pc:sldMk cId="2287328178" sldId="1260"/>
        </pc:sldMkLst>
      </pc:sldChg>
      <pc:sldChg chg="modSp del mod">
        <pc:chgData name="Alfred Asterjadhi" userId="39de57b9-85c0-4fd1-aaac-8ca2b6560ad0" providerId="ADAL" clId="{7B6DA559-9A89-4628-A992-B4C563703B00}" dt="2024-10-03T23:03:42.488" v="645" actId="47"/>
        <pc:sldMkLst>
          <pc:docMk/>
          <pc:sldMk cId="2448230270" sldId="1261"/>
        </pc:sldMkLst>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ldChg>
      <pc:sldChg chg="modSp add mod">
        <pc:chgData name="Alfred Asterjadhi" userId="39de57b9-85c0-4fd1-aaac-8ca2b6560ad0" providerId="ADAL" clId="{7B6DA559-9A89-4628-A992-B4C563703B00}" dt="2024-10-03T22:53:04.284" v="316" actId="20577"/>
        <pc:sldMkLst>
          <pc:docMk/>
          <pc:sldMk cId="1256207422" sldId="1273"/>
        </pc:sldMkLst>
      </pc:sldChg>
      <pc:sldChg chg="modSp add mod">
        <pc:chgData name="Alfred Asterjadhi" userId="39de57b9-85c0-4fd1-aaac-8ca2b6560ad0" providerId="ADAL" clId="{7B6DA559-9A89-4628-A992-B4C563703B00}" dt="2024-10-03T22:53:16.816" v="321" actId="20577"/>
        <pc:sldMkLst>
          <pc:docMk/>
          <pc:sldMk cId="3576094034" sldId="1274"/>
        </pc:sldMkLst>
      </pc:sldChg>
      <pc:sldChg chg="modSp add mod">
        <pc:chgData name="Alfred Asterjadhi" userId="39de57b9-85c0-4fd1-aaac-8ca2b6560ad0" providerId="ADAL" clId="{7B6DA559-9A89-4628-A992-B4C563703B00}" dt="2024-10-03T22:53:13.740" v="320" actId="20577"/>
        <pc:sldMkLst>
          <pc:docMk/>
          <pc:sldMk cId="1930027812" sldId="1275"/>
        </pc:sldMkLst>
      </pc:sldChg>
      <pc:sldChg chg="modSp add mod">
        <pc:chgData name="Alfred Asterjadhi" userId="39de57b9-85c0-4fd1-aaac-8ca2b6560ad0" providerId="ADAL" clId="{7B6DA559-9A89-4628-A992-B4C563703B00}" dt="2024-10-03T22:53:11.186" v="319" actId="20577"/>
        <pc:sldMkLst>
          <pc:docMk/>
          <pc:sldMk cId="2672561226" sldId="1276"/>
        </pc:sldMkLst>
      </pc:sldChg>
      <pc:sldChg chg="modSp add mod">
        <pc:chgData name="Alfred Asterjadhi" userId="39de57b9-85c0-4fd1-aaac-8ca2b6560ad0" providerId="ADAL" clId="{7B6DA559-9A89-4628-A992-B4C563703B00}" dt="2024-10-03T22:53:08.988" v="318" actId="20577"/>
        <pc:sldMkLst>
          <pc:docMk/>
          <pc:sldMk cId="1246262870" sldId="1277"/>
        </pc:sldMkLst>
      </pc:sldChg>
      <pc:sldChg chg="modSp add mod">
        <pc:chgData name="Alfred Asterjadhi" userId="39de57b9-85c0-4fd1-aaac-8ca2b6560ad0" providerId="ADAL" clId="{7B6DA559-9A89-4628-A992-B4C563703B00}" dt="2024-10-03T22:53:06.118" v="317" actId="20577"/>
        <pc:sldMkLst>
          <pc:docMk/>
          <pc:sldMk cId="2455484467" sldId="1278"/>
        </pc:sldMkLst>
      </pc:sldChg>
      <pc:sldChg chg="modSp add mod">
        <pc:chgData name="Alfred Asterjadhi" userId="39de57b9-85c0-4fd1-aaac-8ca2b6560ad0" providerId="ADAL" clId="{7B6DA559-9A89-4628-A992-B4C563703B00}" dt="2024-10-03T22:53:30.170" v="325" actId="20577"/>
        <pc:sldMkLst>
          <pc:docMk/>
          <pc:sldMk cId="3685291219" sldId="1279"/>
        </pc:sldMkLst>
      </pc:sldChg>
      <pc:sldChg chg="modSp add mod">
        <pc:chgData name="Alfred Asterjadhi" userId="39de57b9-85c0-4fd1-aaac-8ca2b6560ad0" providerId="ADAL" clId="{7B6DA559-9A89-4628-A992-B4C563703B00}" dt="2024-10-03T22:53:34.018" v="327" actId="20577"/>
        <pc:sldMkLst>
          <pc:docMk/>
          <pc:sldMk cId="536130981" sldId="1280"/>
        </pc:sldMkLst>
      </pc:sldChg>
      <pc:sldChg chg="modSp add mod">
        <pc:chgData name="Alfred Asterjadhi" userId="39de57b9-85c0-4fd1-aaac-8ca2b6560ad0" providerId="ADAL" clId="{7B6DA559-9A89-4628-A992-B4C563703B00}" dt="2024-10-03T22:54:46.372" v="365" actId="20577"/>
        <pc:sldMkLst>
          <pc:docMk/>
          <pc:sldMk cId="2299619968" sldId="1281"/>
        </pc:sldMkLst>
      </pc:sldChg>
      <pc:sldChg chg="modSp add mod">
        <pc:chgData name="Alfred Asterjadhi" userId="39de57b9-85c0-4fd1-aaac-8ca2b6560ad0" providerId="ADAL" clId="{7B6DA559-9A89-4628-A992-B4C563703B00}" dt="2024-10-03T22:55:10.510" v="369" actId="404"/>
        <pc:sldMkLst>
          <pc:docMk/>
          <pc:sldMk cId="1237462592" sldId="1282"/>
        </pc:sldMkLst>
      </pc:sldChg>
      <pc:sldChg chg="modSp add mod">
        <pc:chgData name="Alfred Asterjadhi" userId="39de57b9-85c0-4fd1-aaac-8ca2b6560ad0" providerId="ADAL" clId="{7B6DA559-9A89-4628-A992-B4C563703B00}" dt="2024-10-03T22:57:30.635" v="486" actId="20577"/>
        <pc:sldMkLst>
          <pc:docMk/>
          <pc:sldMk cId="2189037386" sldId="1283"/>
        </pc:sldMkLst>
      </pc:sldChg>
      <pc:sldChg chg="modSp add mod">
        <pc:chgData name="Alfred Asterjadhi" userId="39de57b9-85c0-4fd1-aaac-8ca2b6560ad0" providerId="ADAL" clId="{7B6DA559-9A89-4628-A992-B4C563703B00}" dt="2024-10-03T22:57:46.095" v="496" actId="20577"/>
        <pc:sldMkLst>
          <pc:docMk/>
          <pc:sldMk cId="2540908627" sldId="1284"/>
        </pc:sldMkLst>
      </pc:sldChg>
      <pc:sldChg chg="modSp add mod">
        <pc:chgData name="Alfred Asterjadhi" userId="39de57b9-85c0-4fd1-aaac-8ca2b6560ad0" providerId="ADAL" clId="{7B6DA559-9A89-4628-A992-B4C563703B00}" dt="2024-10-03T22:58:04.695" v="505" actId="6549"/>
        <pc:sldMkLst>
          <pc:docMk/>
          <pc:sldMk cId="710190022" sldId="1285"/>
        </pc:sldMkLst>
      </pc:sldChg>
      <pc:sldChg chg="modSp add mod">
        <pc:chgData name="Alfred Asterjadhi" userId="39de57b9-85c0-4fd1-aaac-8ca2b6560ad0" providerId="ADAL" clId="{7B6DA559-9A89-4628-A992-B4C563703B00}" dt="2024-10-03T22:58:14.294" v="508" actId="20577"/>
        <pc:sldMkLst>
          <pc:docMk/>
          <pc:sldMk cId="115243900" sldId="1286"/>
        </pc:sldMkLst>
      </pc:sldChg>
      <pc:sldChg chg="modSp add mod">
        <pc:chgData name="Alfred Asterjadhi" userId="39de57b9-85c0-4fd1-aaac-8ca2b6560ad0" providerId="ADAL" clId="{7B6DA559-9A89-4628-A992-B4C563703B00}" dt="2024-10-03T23:13:10.848" v="762"/>
        <pc:sldMkLst>
          <pc:docMk/>
          <pc:sldMk cId="1748710395" sldId="1287"/>
        </pc:sldMkLst>
      </pc:sldChg>
      <pc:sldChg chg="modSp add mod">
        <pc:chgData name="Alfred Asterjadhi" userId="39de57b9-85c0-4fd1-aaac-8ca2b6560ad0" providerId="ADAL" clId="{7B6DA559-9A89-4628-A992-B4C563703B00}" dt="2024-10-03T23:13:15.053" v="763"/>
        <pc:sldMkLst>
          <pc:docMk/>
          <pc:sldMk cId="3538497980" sldId="1288"/>
        </pc:sldMkLst>
      </pc:sldChg>
      <pc:sldChg chg="modSp add mod">
        <pc:chgData name="Alfred Asterjadhi" userId="39de57b9-85c0-4fd1-aaac-8ca2b6560ad0" providerId="ADAL" clId="{7B6DA559-9A89-4628-A992-B4C563703B00}" dt="2024-10-03T23:13:16.711" v="764"/>
        <pc:sldMkLst>
          <pc:docMk/>
          <pc:sldMk cId="1518454104" sldId="1289"/>
        </pc:sldMkLst>
      </pc:sldChg>
      <pc:sldChg chg="modSp add mod">
        <pc:chgData name="Alfred Asterjadhi" userId="39de57b9-85c0-4fd1-aaac-8ca2b6560ad0" providerId="ADAL" clId="{7B6DA559-9A89-4628-A992-B4C563703B00}" dt="2024-10-03T23:13:17.920" v="765"/>
        <pc:sldMkLst>
          <pc:docMk/>
          <pc:sldMk cId="3108884223" sldId="1290"/>
        </pc:sldMkLst>
      </pc:sldChg>
      <pc:sldChg chg="modSp add mod">
        <pc:chgData name="Alfred Asterjadhi" userId="39de57b9-85c0-4fd1-aaac-8ca2b6560ad0" providerId="ADAL" clId="{7B6DA559-9A89-4628-A992-B4C563703B00}" dt="2024-10-03T23:13:19.392" v="766"/>
        <pc:sldMkLst>
          <pc:docMk/>
          <pc:sldMk cId="823265948" sldId="1291"/>
        </pc:sldMkLst>
      </pc:sldChg>
      <pc:sldChg chg="modSp add mod">
        <pc:chgData name="Alfred Asterjadhi" userId="39de57b9-85c0-4fd1-aaac-8ca2b6560ad0" providerId="ADAL" clId="{7B6DA559-9A89-4628-A992-B4C563703B00}" dt="2024-10-03T23:13:20.889" v="767"/>
        <pc:sldMkLst>
          <pc:docMk/>
          <pc:sldMk cId="2034965301" sldId="1292"/>
        </pc:sldMkLst>
      </pc:sldChg>
      <pc:sldChg chg="modSp add mod">
        <pc:chgData name="Alfred Asterjadhi" userId="39de57b9-85c0-4fd1-aaac-8ca2b6560ad0" providerId="ADAL" clId="{7B6DA559-9A89-4628-A992-B4C563703B00}" dt="2024-10-03T23:13:22.732" v="768"/>
        <pc:sldMkLst>
          <pc:docMk/>
          <pc:sldMk cId="3208411967" sldId="1293"/>
        </pc:sldMkLst>
      </pc:sldChg>
      <pc:sldChg chg="modSp add mod">
        <pc:chgData name="Alfred Asterjadhi" userId="39de57b9-85c0-4fd1-aaac-8ca2b6560ad0" providerId="ADAL" clId="{7B6DA559-9A89-4628-A992-B4C563703B00}" dt="2024-10-03T23:13:23.990" v="769"/>
        <pc:sldMkLst>
          <pc:docMk/>
          <pc:sldMk cId="2866206975" sldId="1294"/>
        </pc:sldMkLst>
      </pc:sldChg>
      <pc:sldChg chg="modSp add mod">
        <pc:chgData name="Alfred Asterjadhi" userId="39de57b9-85c0-4fd1-aaac-8ca2b6560ad0" providerId="ADAL" clId="{7B6DA559-9A89-4628-A992-B4C563703B00}" dt="2024-10-03T23:13:25.411" v="770"/>
        <pc:sldMkLst>
          <pc:docMk/>
          <pc:sldMk cId="2384632981" sldId="1295"/>
        </pc:sldMkLst>
      </pc:sldChg>
      <pc:sldChg chg="modSp add mod">
        <pc:chgData name="Alfred Asterjadhi" userId="39de57b9-85c0-4fd1-aaac-8ca2b6560ad0" providerId="ADAL" clId="{7B6DA559-9A89-4628-A992-B4C563703B00}" dt="2024-10-03T23:13:26.870" v="771"/>
        <pc:sldMkLst>
          <pc:docMk/>
          <pc:sldMk cId="3622002728" sldId="1296"/>
        </pc:sldMkLst>
      </pc:sldChg>
      <pc:sldChg chg="modSp new mod">
        <pc:chgData name="Alfred Asterjadhi" userId="39de57b9-85c0-4fd1-aaac-8ca2b6560ad0" providerId="ADAL" clId="{7B6DA559-9A89-4628-A992-B4C563703B00}" dt="2024-10-03T23:13:48.911" v="773"/>
        <pc:sldMkLst>
          <pc:docMk/>
          <pc:sldMk cId="897555814" sldId="1297"/>
        </pc:sldMkLst>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ldLayout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ldChg>
      <pc:sldChg chg="modSp mod">
        <pc:chgData name="Alfred Asterjadhi" userId="39de57b9-85c0-4fd1-aaac-8ca2b6560ad0" providerId="ADAL" clId="{E98B568D-11B1-47B0-93A8-869740506C63}" dt="2023-10-06T23:15:20.208" v="106" actId="20577"/>
        <pc:sldMkLst>
          <pc:docMk/>
          <pc:sldMk cId="0" sldId="257"/>
        </pc:sldMkLst>
      </pc:sldChg>
      <pc:sldChg chg="modSp mod">
        <pc:chgData name="Alfred Asterjadhi" userId="39de57b9-85c0-4fd1-aaac-8ca2b6560ad0" providerId="ADAL" clId="{E98B568D-11B1-47B0-93A8-869740506C63}" dt="2023-10-06T23:11:37.812" v="26"/>
        <pc:sldMkLst>
          <pc:docMk/>
          <pc:sldMk cId="3254182675" sldId="258"/>
        </pc:sldMkLst>
      </pc:sldChg>
      <pc:sldChg chg="modSp mod">
        <pc:chgData name="Alfred Asterjadhi" userId="39de57b9-85c0-4fd1-aaac-8ca2b6560ad0" providerId="ADAL" clId="{E98B568D-11B1-47B0-93A8-869740506C63}" dt="2023-10-06T23:11:40.734" v="28"/>
        <pc:sldMkLst>
          <pc:docMk/>
          <pc:sldMk cId="3136880362" sldId="260"/>
        </pc:sldMkLst>
      </pc:sldChg>
      <pc:sldChg chg="modSp mod">
        <pc:chgData name="Alfred Asterjadhi" userId="39de57b9-85c0-4fd1-aaac-8ca2b6560ad0" providerId="ADAL" clId="{E98B568D-11B1-47B0-93A8-869740506C63}" dt="2023-10-06T23:11:43.271" v="30"/>
        <pc:sldMkLst>
          <pc:docMk/>
          <pc:sldMk cId="1676196551" sldId="261"/>
        </pc:sldMkLst>
      </pc:sldChg>
      <pc:sldChg chg="modSp mod">
        <pc:chgData name="Alfred Asterjadhi" userId="39de57b9-85c0-4fd1-aaac-8ca2b6560ad0" providerId="ADAL" clId="{E98B568D-11B1-47B0-93A8-869740506C63}" dt="2023-10-06T23:11:44.405" v="31"/>
        <pc:sldMkLst>
          <pc:docMk/>
          <pc:sldMk cId="2927177891" sldId="263"/>
        </pc:sldMkLst>
      </pc:sldChg>
      <pc:sldChg chg="modSp mod">
        <pc:chgData name="Alfred Asterjadhi" userId="39de57b9-85c0-4fd1-aaac-8ca2b6560ad0" providerId="ADAL" clId="{E98B568D-11B1-47B0-93A8-869740506C63}" dt="2023-10-06T23:11:45.508" v="32"/>
        <pc:sldMkLst>
          <pc:docMk/>
          <pc:sldMk cId="4277600907" sldId="264"/>
        </pc:sldMkLst>
      </pc:sldChg>
      <pc:sldChg chg="modSp mod">
        <pc:chgData name="Alfred Asterjadhi" userId="39de57b9-85c0-4fd1-aaac-8ca2b6560ad0" providerId="ADAL" clId="{E98B568D-11B1-47B0-93A8-869740506C63}" dt="2023-10-06T23:11:46.667" v="33"/>
        <pc:sldMkLst>
          <pc:docMk/>
          <pc:sldMk cId="2436815634" sldId="265"/>
        </pc:sldMkLst>
      </pc:sldChg>
      <pc:sldChg chg="modSp mod">
        <pc:chgData name="Alfred Asterjadhi" userId="39de57b9-85c0-4fd1-aaac-8ca2b6560ad0" providerId="ADAL" clId="{E98B568D-11B1-47B0-93A8-869740506C63}" dt="2023-10-06T23:11:47.803" v="34"/>
        <pc:sldMkLst>
          <pc:docMk/>
          <pc:sldMk cId="2400177835" sldId="266"/>
        </pc:sldMkLst>
      </pc:sldChg>
      <pc:sldChg chg="modSp mod">
        <pc:chgData name="Alfred Asterjadhi" userId="39de57b9-85c0-4fd1-aaac-8ca2b6560ad0" providerId="ADAL" clId="{E98B568D-11B1-47B0-93A8-869740506C63}" dt="2023-10-06T23:16:45.125" v="204" actId="20577"/>
        <pc:sldMkLst>
          <pc:docMk/>
          <pc:sldMk cId="132832093" sldId="267"/>
        </pc:sldMkLst>
      </pc:sldChg>
      <pc:sldChg chg="modSp mod">
        <pc:chgData name="Alfred Asterjadhi" userId="39de57b9-85c0-4fd1-aaac-8ca2b6560ad0" providerId="ADAL" clId="{E98B568D-11B1-47B0-93A8-869740506C63}" dt="2023-10-06T23:44:00.921" v="607" actId="20577"/>
        <pc:sldMkLst>
          <pc:docMk/>
          <pc:sldMk cId="3976818858" sldId="269"/>
        </pc:sldMkLst>
      </pc:sldChg>
      <pc:sldChg chg="modSp mod">
        <pc:chgData name="Alfred Asterjadhi" userId="39de57b9-85c0-4fd1-aaac-8ca2b6560ad0" providerId="ADAL" clId="{E98B568D-11B1-47B0-93A8-869740506C63}" dt="2023-10-06T23:11:49.045" v="35"/>
        <pc:sldMkLst>
          <pc:docMk/>
          <pc:sldMk cId="3387863760" sldId="270"/>
        </pc:sldMkLst>
      </pc:sldChg>
      <pc:sldChg chg="modSp mod">
        <pc:chgData name="Alfred Asterjadhi" userId="39de57b9-85c0-4fd1-aaac-8ca2b6560ad0" providerId="ADAL" clId="{E98B568D-11B1-47B0-93A8-869740506C63}" dt="2023-10-06T23:43:41.635" v="591" actId="14100"/>
        <pc:sldMkLst>
          <pc:docMk/>
          <pc:sldMk cId="2243228416" sldId="299"/>
        </pc:sldMkLst>
      </pc:sldChg>
      <pc:sldChg chg="modSp mod">
        <pc:chgData name="Alfred Asterjadhi" userId="39de57b9-85c0-4fd1-aaac-8ca2b6560ad0" providerId="ADAL" clId="{E98B568D-11B1-47B0-93A8-869740506C63}" dt="2023-10-06T23:12:27.468" v="68"/>
        <pc:sldMkLst>
          <pc:docMk/>
          <pc:sldMk cId="1677969607" sldId="323"/>
        </pc:sldMkLst>
      </pc:sldChg>
      <pc:sldChg chg="modSp mod">
        <pc:chgData name="Alfred Asterjadhi" userId="39de57b9-85c0-4fd1-aaac-8ca2b6560ad0" providerId="ADAL" clId="{E98B568D-11B1-47B0-93A8-869740506C63}" dt="2023-10-06T23:32:44.937" v="368" actId="20577"/>
        <pc:sldMkLst>
          <pc:docMk/>
          <pc:sldMk cId="1908471061" sldId="328"/>
        </pc:sldMkLst>
      </pc:sldChg>
      <pc:sldChg chg="modSp mod">
        <pc:chgData name="Alfred Asterjadhi" userId="39de57b9-85c0-4fd1-aaac-8ca2b6560ad0" providerId="ADAL" clId="{E98B568D-11B1-47B0-93A8-869740506C63}" dt="2023-10-06T23:11:50.210" v="36"/>
        <pc:sldMkLst>
          <pc:docMk/>
          <pc:sldMk cId="15571502" sldId="330"/>
        </pc:sldMkLst>
      </pc:sldChg>
      <pc:sldChg chg="modSp mod">
        <pc:chgData name="Alfred Asterjadhi" userId="39de57b9-85c0-4fd1-aaac-8ca2b6560ad0" providerId="ADAL" clId="{E98B568D-11B1-47B0-93A8-869740506C63}" dt="2023-10-06T23:11:51.409" v="37"/>
        <pc:sldMkLst>
          <pc:docMk/>
          <pc:sldMk cId="3200711991" sldId="331"/>
        </pc:sldMkLst>
      </pc:sldChg>
      <pc:sldChg chg="modSp mod">
        <pc:chgData name="Alfred Asterjadhi" userId="39de57b9-85c0-4fd1-aaac-8ca2b6560ad0" providerId="ADAL" clId="{E98B568D-11B1-47B0-93A8-869740506C63}" dt="2023-10-06T23:11:52.784" v="38"/>
        <pc:sldMkLst>
          <pc:docMk/>
          <pc:sldMk cId="2409609221" sldId="332"/>
        </pc:sldMkLst>
      </pc:sldChg>
      <pc:sldChg chg="modSp mod">
        <pc:chgData name="Alfred Asterjadhi" userId="39de57b9-85c0-4fd1-aaac-8ca2b6560ad0" providerId="ADAL" clId="{E98B568D-11B1-47B0-93A8-869740506C63}" dt="2023-10-06T23:15:31.341" v="115" actId="207"/>
        <pc:sldMkLst>
          <pc:docMk/>
          <pc:sldMk cId="3843208451" sldId="333"/>
        </pc:sldMkLst>
      </pc:sldChg>
      <pc:sldChg chg="modSp mod">
        <pc:chgData name="Alfred Asterjadhi" userId="39de57b9-85c0-4fd1-aaac-8ca2b6560ad0" providerId="ADAL" clId="{E98B568D-11B1-47B0-93A8-869740506C63}" dt="2023-10-06T23:11:39.449" v="27"/>
        <pc:sldMkLst>
          <pc:docMk/>
          <pc:sldMk cId="3977221359" sldId="340"/>
        </pc:sldMkLst>
      </pc:sldChg>
      <pc:sldChg chg="addSp delSp modSp mod chgLayout">
        <pc:chgData name="Alfred Asterjadhi" userId="39de57b9-85c0-4fd1-aaac-8ca2b6560ad0" providerId="ADAL" clId="{E98B568D-11B1-47B0-93A8-869740506C63}" dt="2023-10-06T23:40:01.421" v="524" actId="404"/>
        <pc:sldMkLst>
          <pc:docMk/>
          <pc:sldMk cId="3930036297" sldId="356"/>
        </pc:sldMkLst>
      </pc:sldChg>
      <pc:sldChg chg="modSp mod">
        <pc:chgData name="Alfred Asterjadhi" userId="39de57b9-85c0-4fd1-aaac-8ca2b6560ad0" providerId="ADAL" clId="{E98B568D-11B1-47B0-93A8-869740506C63}" dt="2023-10-06T23:41:09.184" v="557"/>
        <pc:sldMkLst>
          <pc:docMk/>
          <pc:sldMk cId="3576977642" sldId="362"/>
        </pc:sldMkLst>
      </pc:sldChg>
      <pc:sldChg chg="modSp mod">
        <pc:chgData name="Alfred Asterjadhi" userId="39de57b9-85c0-4fd1-aaac-8ca2b6560ad0" providerId="ADAL" clId="{E98B568D-11B1-47B0-93A8-869740506C63}" dt="2023-10-06T23:26:55.878" v="351"/>
        <pc:sldMkLst>
          <pc:docMk/>
          <pc:sldMk cId="2875004496" sldId="364"/>
        </pc:sldMkLst>
      </pc:sldChg>
      <pc:sldChg chg="addSp delSp modSp mod chgLayout">
        <pc:chgData name="Alfred Asterjadhi" userId="39de57b9-85c0-4fd1-aaac-8ca2b6560ad0" providerId="ADAL" clId="{E98B568D-11B1-47B0-93A8-869740506C63}" dt="2023-10-06T23:35:47.686" v="431" actId="478"/>
        <pc:sldMkLst>
          <pc:docMk/>
          <pc:sldMk cId="1843331871" sldId="365"/>
        </pc:sldMkLst>
      </pc:sldChg>
      <pc:sldChg chg="delSp modSp mod">
        <pc:chgData name="Alfred Asterjadhi" userId="39de57b9-85c0-4fd1-aaac-8ca2b6560ad0" providerId="ADAL" clId="{E98B568D-11B1-47B0-93A8-869740506C63}" dt="2023-10-06T23:40:20.646" v="530" actId="478"/>
        <pc:sldMkLst>
          <pc:docMk/>
          <pc:sldMk cId="3759718192" sldId="368"/>
        </pc:sldMkLst>
      </pc:sldChg>
      <pc:sldChg chg="modSp mod">
        <pc:chgData name="Alfred Asterjadhi" userId="39de57b9-85c0-4fd1-aaac-8ca2b6560ad0" providerId="ADAL" clId="{E98B568D-11B1-47B0-93A8-869740506C63}" dt="2023-10-06T23:41:19.533" v="565" actId="404"/>
        <pc:sldMkLst>
          <pc:docMk/>
          <pc:sldMk cId="1847581084" sldId="375"/>
        </pc:sldMkLst>
      </pc:sldChg>
      <pc:sldChg chg="modSp mod">
        <pc:chgData name="Alfred Asterjadhi" userId="39de57b9-85c0-4fd1-aaac-8ca2b6560ad0" providerId="ADAL" clId="{E98B568D-11B1-47B0-93A8-869740506C63}" dt="2023-10-06T23:27:00.372" v="352"/>
        <pc:sldMkLst>
          <pc:docMk/>
          <pc:sldMk cId="2696761607" sldId="393"/>
        </pc:sldMkLst>
      </pc:sldChg>
      <pc:sldChg chg="modSp del mod">
        <pc:chgData name="Alfred Asterjadhi" userId="39de57b9-85c0-4fd1-aaac-8ca2b6560ad0" providerId="ADAL" clId="{E98B568D-11B1-47B0-93A8-869740506C63}" dt="2023-10-06T23:38:41.638" v="491" actId="47"/>
        <pc:sldMkLst>
          <pc:docMk/>
          <pc:sldMk cId="917226829" sldId="396"/>
        </pc:sldMkLst>
      </pc:sldChg>
      <pc:sldChg chg="modSp del mod">
        <pc:chgData name="Alfred Asterjadhi" userId="39de57b9-85c0-4fd1-aaac-8ca2b6560ad0" providerId="ADAL" clId="{E98B568D-11B1-47B0-93A8-869740506C63}" dt="2023-10-06T23:38:46.168" v="494" actId="47"/>
        <pc:sldMkLst>
          <pc:docMk/>
          <pc:sldMk cId="3614762288" sldId="400"/>
        </pc:sldMkLst>
      </pc:sldChg>
      <pc:sldChg chg="addSp delSp modSp mod chgLayout">
        <pc:chgData name="Alfred Asterjadhi" userId="39de57b9-85c0-4fd1-aaac-8ca2b6560ad0" providerId="ADAL" clId="{E98B568D-11B1-47B0-93A8-869740506C63}" dt="2023-10-06T23:44:52.485" v="611" actId="207"/>
        <pc:sldMkLst>
          <pc:docMk/>
          <pc:sldMk cId="3530745078" sldId="981"/>
        </pc:sldMkLst>
      </pc:sldChg>
      <pc:sldChg chg="modSp mod">
        <pc:chgData name="Alfred Asterjadhi" userId="39de57b9-85c0-4fd1-aaac-8ca2b6560ad0" providerId="ADAL" clId="{E98B568D-11B1-47B0-93A8-869740506C63}" dt="2023-10-06T23:37:04.763" v="448" actId="20577"/>
        <pc:sldMkLst>
          <pc:docMk/>
          <pc:sldMk cId="3577588007" sldId="989"/>
        </pc:sldMkLst>
      </pc:sldChg>
      <pc:sldChg chg="modSp mod">
        <pc:chgData name="Alfred Asterjadhi" userId="39de57b9-85c0-4fd1-aaac-8ca2b6560ad0" providerId="ADAL" clId="{E98B568D-11B1-47B0-93A8-869740506C63}" dt="2023-10-06T23:39:08.295" v="504" actId="20577"/>
        <pc:sldMkLst>
          <pc:docMk/>
          <pc:sldMk cId="2409887836" sldId="994"/>
        </pc:sldMkLst>
      </pc:sldChg>
      <pc:sldChg chg="modSp del mod">
        <pc:chgData name="Alfred Asterjadhi" userId="39de57b9-85c0-4fd1-aaac-8ca2b6560ad0" providerId="ADAL" clId="{E98B568D-11B1-47B0-93A8-869740506C63}" dt="2023-10-06T23:38:48.640" v="496" actId="47"/>
        <pc:sldMkLst>
          <pc:docMk/>
          <pc:sldMk cId="3360543781" sldId="995"/>
        </pc:sldMkLst>
      </pc:sldChg>
      <pc:sldChg chg="modSp mod">
        <pc:chgData name="Alfred Asterjadhi" userId="39de57b9-85c0-4fd1-aaac-8ca2b6560ad0" providerId="ADAL" clId="{E98B568D-11B1-47B0-93A8-869740506C63}" dt="2023-10-06T23:40:52.529" v="551" actId="207"/>
        <pc:sldMkLst>
          <pc:docMk/>
          <pc:sldMk cId="3140364693" sldId="997"/>
        </pc:sldMkLst>
      </pc:sldChg>
      <pc:sldChg chg="modSp mod">
        <pc:chgData name="Alfred Asterjadhi" userId="39de57b9-85c0-4fd1-aaac-8ca2b6560ad0" providerId="ADAL" clId="{E98B568D-11B1-47B0-93A8-869740506C63}" dt="2023-10-06T23:27:34.260" v="357" actId="2711"/>
        <pc:sldMkLst>
          <pc:docMk/>
          <pc:sldMk cId="3395387797" sldId="1002"/>
        </pc:sldMkLst>
      </pc:sldChg>
      <pc:sldChg chg="modSp mod">
        <pc:chgData name="Alfred Asterjadhi" userId="39de57b9-85c0-4fd1-aaac-8ca2b6560ad0" providerId="ADAL" clId="{E98B568D-11B1-47B0-93A8-869740506C63}" dt="2023-10-06T23:34:46.757" v="419" actId="20577"/>
        <pc:sldMkLst>
          <pc:docMk/>
          <pc:sldMk cId="3233208257" sldId="1006"/>
        </pc:sldMkLst>
      </pc:sldChg>
      <pc:sldChg chg="modSp del mod">
        <pc:chgData name="Alfred Asterjadhi" userId="39de57b9-85c0-4fd1-aaac-8ca2b6560ad0" providerId="ADAL" clId="{E98B568D-11B1-47B0-93A8-869740506C63}" dt="2023-10-06T23:36:24.150" v="433" actId="47"/>
        <pc:sldMkLst>
          <pc:docMk/>
          <pc:sldMk cId="1768640220" sldId="1009"/>
        </pc:sldMkLst>
      </pc:sldChg>
      <pc:sldChg chg="modSp mod">
        <pc:chgData name="Alfred Asterjadhi" userId="39de57b9-85c0-4fd1-aaac-8ca2b6560ad0" providerId="ADAL" clId="{E98B568D-11B1-47B0-93A8-869740506C63}" dt="2023-10-06T23:36:58.066" v="446" actId="20577"/>
        <pc:sldMkLst>
          <pc:docMk/>
          <pc:sldMk cId="2757311451" sldId="1010"/>
        </pc:sldMkLst>
      </pc:sldChg>
      <pc:sldChg chg="modSp del mod">
        <pc:chgData name="Alfred Asterjadhi" userId="39de57b9-85c0-4fd1-aaac-8ca2b6560ad0" providerId="ADAL" clId="{E98B568D-11B1-47B0-93A8-869740506C63}" dt="2023-10-06T23:38:42.865" v="492" actId="47"/>
        <pc:sldMkLst>
          <pc:docMk/>
          <pc:sldMk cId="2064891760" sldId="1011"/>
        </pc:sldMkLst>
      </pc:sldChg>
      <pc:sldChg chg="modSp del mod">
        <pc:chgData name="Alfred Asterjadhi" userId="39de57b9-85c0-4fd1-aaac-8ca2b6560ad0" providerId="ADAL" clId="{E98B568D-11B1-47B0-93A8-869740506C63}" dt="2023-10-06T23:38:44.227" v="493" actId="47"/>
        <pc:sldMkLst>
          <pc:docMk/>
          <pc:sldMk cId="2270297831" sldId="1012"/>
        </pc:sldMkLst>
      </pc:sldChg>
      <pc:sldChg chg="modSp del mod">
        <pc:chgData name="Alfred Asterjadhi" userId="39de57b9-85c0-4fd1-aaac-8ca2b6560ad0" providerId="ADAL" clId="{E98B568D-11B1-47B0-93A8-869740506C63}" dt="2023-10-06T23:38:47.289" v="495" actId="47"/>
        <pc:sldMkLst>
          <pc:docMk/>
          <pc:sldMk cId="564270507" sldId="1013"/>
        </pc:sldMkLst>
      </pc:sldChg>
      <pc:sldChg chg="delSp modSp mod">
        <pc:chgData name="Alfred Asterjadhi" userId="39de57b9-85c0-4fd1-aaac-8ca2b6560ad0" providerId="ADAL" clId="{E98B568D-11B1-47B0-93A8-869740506C63}" dt="2023-10-06T23:35:59.066" v="432" actId="478"/>
        <pc:sldMkLst>
          <pc:docMk/>
          <pc:sldMk cId="3502069675" sldId="1014"/>
        </pc:sldMkLst>
      </pc:sldChg>
      <pc:sldChg chg="modSp del mod">
        <pc:chgData name="Alfred Asterjadhi" userId="39de57b9-85c0-4fd1-aaac-8ca2b6560ad0" providerId="ADAL" clId="{E98B568D-11B1-47B0-93A8-869740506C63}" dt="2023-10-06T23:27:47.126" v="358" actId="47"/>
        <pc:sldMkLst>
          <pc:docMk/>
          <pc:sldMk cId="613011798" sldId="1015"/>
        </pc:sldMkLst>
      </pc:sldChg>
      <pc:sldChg chg="modSp add mod">
        <pc:chgData name="Alfred Asterjadhi" userId="39de57b9-85c0-4fd1-aaac-8ca2b6560ad0" providerId="ADAL" clId="{E98B568D-11B1-47B0-93A8-869740506C63}" dt="2023-10-06T23:27:58.994" v="362" actId="20577"/>
        <pc:sldMkLst>
          <pc:docMk/>
          <pc:sldMk cId="3008076400" sldId="1015"/>
        </pc:sldMkLst>
      </pc:sldChg>
      <pc:sldChg chg="modSp del mod">
        <pc:chgData name="Alfred Asterjadhi" userId="39de57b9-85c0-4fd1-aaac-8ca2b6560ad0" providerId="ADAL" clId="{E98B568D-11B1-47B0-93A8-869740506C63}" dt="2023-10-06T23:27:50.007" v="359" actId="47"/>
        <pc:sldMkLst>
          <pc:docMk/>
          <pc:sldMk cId="1154211442" sldId="1016"/>
        </pc:sldMkLst>
      </pc:sldChg>
      <pc:sldChg chg="modSp add mod">
        <pc:chgData name="Alfred Asterjadhi" userId="39de57b9-85c0-4fd1-aaac-8ca2b6560ad0" providerId="ADAL" clId="{E98B568D-11B1-47B0-93A8-869740506C63}" dt="2023-10-06T23:34:14.894" v="384" actId="20577"/>
        <pc:sldMkLst>
          <pc:docMk/>
          <pc:sldMk cId="2760609468" sldId="1016"/>
        </pc:sldMkLst>
      </pc:sldChg>
      <pc:sldChg chg="modSp add mod">
        <pc:chgData name="Alfred Asterjadhi" userId="39de57b9-85c0-4fd1-aaac-8ca2b6560ad0" providerId="ADAL" clId="{E98B568D-11B1-47B0-93A8-869740506C63}" dt="2023-10-06T23:36:49.134" v="445" actId="20577"/>
        <pc:sldMkLst>
          <pc:docMk/>
          <pc:sldMk cId="492738087" sldId="1017"/>
        </pc:sldMkLst>
      </pc:sldChg>
      <pc:sldChg chg="modSp del mod">
        <pc:chgData name="Alfred Asterjadhi" userId="39de57b9-85c0-4fd1-aaac-8ca2b6560ad0" providerId="ADAL" clId="{E98B568D-11B1-47B0-93A8-869740506C63}" dt="2023-10-06T23:26:28.827" v="347" actId="47"/>
        <pc:sldMkLst>
          <pc:docMk/>
          <pc:sldMk cId="3558597144" sldId="1017"/>
        </pc:sldMkLst>
      </pc:sldChg>
      <pc:sldChg chg="modSp add mod">
        <pc:chgData name="Alfred Asterjadhi" userId="39de57b9-85c0-4fd1-aaac-8ca2b6560ad0" providerId="ADAL" clId="{E98B568D-11B1-47B0-93A8-869740506C63}" dt="2023-10-06T23:37:32.977" v="457" actId="20577"/>
        <pc:sldMkLst>
          <pc:docMk/>
          <pc:sldMk cId="535399661" sldId="1018"/>
        </pc:sldMkLst>
      </pc:sldChg>
      <pc:sldChg chg="modSp del mod">
        <pc:chgData name="Alfred Asterjadhi" userId="39de57b9-85c0-4fd1-aaac-8ca2b6560ad0" providerId="ADAL" clId="{E98B568D-11B1-47B0-93A8-869740506C63}" dt="2023-10-06T23:27:52.606" v="360" actId="47"/>
        <pc:sldMkLst>
          <pc:docMk/>
          <pc:sldMk cId="2882076470" sldId="1018"/>
        </pc:sldMkLst>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ldChg>
      <pc:sldChg chg="modSp add mod">
        <pc:chgData name="Alfred Asterjadhi" userId="39de57b9-85c0-4fd1-aaac-8ca2b6560ad0" providerId="ADAL" clId="{E98B568D-11B1-47B0-93A8-869740506C63}" dt="2023-10-06T23:44:41.692" v="610" actId="20577"/>
        <pc:sldMkLst>
          <pc:docMk/>
          <pc:sldMk cId="3869410219" sldId="1021"/>
        </pc:sldMkLst>
      </pc:sldChg>
      <pc:sldMasterChg chg="modSp mod">
        <pc:chgData name="Alfred Asterjadhi" userId="39de57b9-85c0-4fd1-aaac-8ca2b6560ad0" providerId="ADAL" clId="{E98B568D-11B1-47B0-93A8-869740506C63}" dt="2023-10-06T23:11:17.640" v="15" actId="20577"/>
        <pc:sldMasterMkLst>
          <pc:docMk/>
          <pc:sldMasterMk cId="0" sldId="2147483656"/>
        </pc:sldMasterMkLst>
      </pc:sldMasterChg>
    </pc:docChg>
  </pc:docChgLst>
  <pc:docChgLst>
    <pc:chgData name="Alfred Asterjadhi" userId="39de57b9-85c0-4fd1-aaac-8ca2b6560ad0" providerId="ADAL" clId="{725E7BBE-1CAB-400E-B89D-DEE5CF5D1E60}"/>
    <pc:docChg chg="undo custSel addSld delSld modSld modMainMaster">
      <pc:chgData name="Alfred Asterjadhi" userId="39de57b9-85c0-4fd1-aaac-8ca2b6560ad0" providerId="ADAL" clId="{725E7BBE-1CAB-400E-B89D-DEE5CF5D1E60}" dt="2025-02-03T18:15:18.592" v="858" actId="207"/>
      <pc:docMkLst>
        <pc:docMk/>
      </pc:docMkLst>
      <pc:sldChg chg="modSp mod">
        <pc:chgData name="Alfred Asterjadhi" userId="39de57b9-85c0-4fd1-aaac-8ca2b6560ad0" providerId="ADAL" clId="{725E7BBE-1CAB-400E-B89D-DEE5CF5D1E60}" dt="2025-02-01T01:46:12.080" v="799" actId="313"/>
        <pc:sldMkLst>
          <pc:docMk/>
          <pc:sldMk cId="0" sldId="256"/>
        </pc:sldMkLst>
        <pc:spChg chg="mod">
          <ac:chgData name="Alfred Asterjadhi" userId="39de57b9-85c0-4fd1-aaac-8ca2b6560ad0" providerId="ADAL" clId="{725E7BBE-1CAB-400E-B89D-DEE5CF5D1E60}" dt="2025-02-01T01:46:12.080" v="799" actId="313"/>
          <ac:spMkLst>
            <pc:docMk/>
            <pc:sldMk cId="0" sldId="256"/>
            <ac:spMk id="6" creationId="{00000000-0000-0000-0000-000000000000}"/>
          </ac:spMkLst>
        </pc:spChg>
        <pc:spChg chg="mod">
          <ac:chgData name="Alfred Asterjadhi" userId="39de57b9-85c0-4fd1-aaac-8ca2b6560ad0" providerId="ADAL" clId="{725E7BBE-1CAB-400E-B89D-DEE5CF5D1E60}" dt="2025-02-01T00:19:26.980" v="19" actId="20577"/>
          <ac:spMkLst>
            <pc:docMk/>
            <pc:sldMk cId="0" sldId="256"/>
            <ac:spMk id="3073" creationId="{00000000-0000-0000-0000-000000000000}"/>
          </ac:spMkLst>
        </pc:spChg>
        <pc:spChg chg="mod">
          <ac:chgData name="Alfred Asterjadhi" userId="39de57b9-85c0-4fd1-aaac-8ca2b6560ad0" providerId="ADAL" clId="{725E7BBE-1CAB-400E-B89D-DEE5CF5D1E60}" dt="2025-02-01T00:19:33.335" v="22" actId="6549"/>
          <ac:spMkLst>
            <pc:docMk/>
            <pc:sldMk cId="0" sldId="256"/>
            <ac:spMk id="3074" creationId="{00000000-0000-0000-0000-000000000000}"/>
          </ac:spMkLst>
        </pc:spChg>
      </pc:sldChg>
      <pc:sldChg chg="modSp mod">
        <pc:chgData name="Alfred Asterjadhi" userId="39de57b9-85c0-4fd1-aaac-8ca2b6560ad0" providerId="ADAL" clId="{725E7BBE-1CAB-400E-B89D-DEE5CF5D1E60}" dt="2025-02-01T01:46:12.616" v="800" actId="313"/>
        <pc:sldMkLst>
          <pc:docMk/>
          <pc:sldMk cId="0" sldId="257"/>
        </pc:sldMkLst>
        <pc:spChg chg="mod">
          <ac:chgData name="Alfred Asterjadhi" userId="39de57b9-85c0-4fd1-aaac-8ca2b6560ad0" providerId="ADAL" clId="{725E7BBE-1CAB-400E-B89D-DEE5CF5D1E60}" dt="2025-02-01T01:46:12.616" v="800" actId="313"/>
          <ac:spMkLst>
            <pc:docMk/>
            <pc:sldMk cId="0" sldId="257"/>
            <ac:spMk id="7" creationId="{4565958B-DD30-4EE7-AF20-DC550898176B}"/>
          </ac:spMkLst>
        </pc:spChg>
        <pc:spChg chg="mod">
          <ac:chgData name="Alfred Asterjadhi" userId="39de57b9-85c0-4fd1-aaac-8ca2b6560ad0" providerId="ADAL" clId="{725E7BBE-1CAB-400E-B89D-DEE5CF5D1E60}" dt="2025-02-01T00:21:01.430" v="76" actId="20577"/>
          <ac:spMkLst>
            <pc:docMk/>
            <pc:sldMk cId="0" sldId="257"/>
            <ac:spMk id="4098" creationId="{00000000-0000-0000-0000-000000000000}"/>
          </ac:spMkLst>
        </pc:spChg>
      </pc:sldChg>
      <pc:sldChg chg="modSp mod">
        <pc:chgData name="Alfred Asterjadhi" userId="39de57b9-85c0-4fd1-aaac-8ca2b6560ad0" providerId="ADAL" clId="{725E7BBE-1CAB-400E-B89D-DEE5CF5D1E60}" dt="2025-02-01T01:46:13.828" v="802" actId="313"/>
        <pc:sldMkLst>
          <pc:docMk/>
          <pc:sldMk cId="3254182675" sldId="258"/>
        </pc:sldMkLst>
        <pc:spChg chg="mod">
          <ac:chgData name="Alfred Asterjadhi" userId="39de57b9-85c0-4fd1-aaac-8ca2b6560ad0" providerId="ADAL" clId="{725E7BBE-1CAB-400E-B89D-DEE5CF5D1E60}" dt="2025-02-01T01:46:13.828" v="802" actId="313"/>
          <ac:spMkLst>
            <pc:docMk/>
            <pc:sldMk cId="3254182675" sldId="258"/>
            <ac:spMk id="7" creationId="{4F62ADF5-BC8B-4EF4-B4E8-C355611EECFF}"/>
          </ac:spMkLst>
        </pc:spChg>
      </pc:sldChg>
      <pc:sldChg chg="modSp mod">
        <pc:chgData name="Alfred Asterjadhi" userId="39de57b9-85c0-4fd1-aaac-8ca2b6560ad0" providerId="ADAL" clId="{725E7BBE-1CAB-400E-B89D-DEE5CF5D1E60}" dt="2025-02-01T01:46:14.857" v="804" actId="313"/>
        <pc:sldMkLst>
          <pc:docMk/>
          <pc:sldMk cId="3136880362" sldId="260"/>
        </pc:sldMkLst>
        <pc:spChg chg="mod">
          <ac:chgData name="Alfred Asterjadhi" userId="39de57b9-85c0-4fd1-aaac-8ca2b6560ad0" providerId="ADAL" clId="{725E7BBE-1CAB-400E-B89D-DEE5CF5D1E60}" dt="2025-02-01T01:46:14.857" v="804" actId="313"/>
          <ac:spMkLst>
            <pc:docMk/>
            <pc:sldMk cId="3136880362" sldId="260"/>
            <ac:spMk id="7" creationId="{733EE7F5-4D25-4915-8021-FD9EE23E2C32}"/>
          </ac:spMkLst>
        </pc:spChg>
      </pc:sldChg>
      <pc:sldChg chg="modSp mod">
        <pc:chgData name="Alfred Asterjadhi" userId="39de57b9-85c0-4fd1-aaac-8ca2b6560ad0" providerId="ADAL" clId="{725E7BBE-1CAB-400E-B89D-DEE5CF5D1E60}" dt="2025-02-01T01:46:15.602" v="806" actId="313"/>
        <pc:sldMkLst>
          <pc:docMk/>
          <pc:sldMk cId="1676196551" sldId="261"/>
        </pc:sldMkLst>
        <pc:spChg chg="mod">
          <ac:chgData name="Alfred Asterjadhi" userId="39de57b9-85c0-4fd1-aaac-8ca2b6560ad0" providerId="ADAL" clId="{725E7BBE-1CAB-400E-B89D-DEE5CF5D1E60}" dt="2025-02-01T01:46:15.602" v="806" actId="313"/>
          <ac:spMkLst>
            <pc:docMk/>
            <pc:sldMk cId="1676196551" sldId="261"/>
            <ac:spMk id="7" creationId="{0A0F1EBF-63A8-4C75-8DB7-0D8CD44D0896}"/>
          </ac:spMkLst>
        </pc:spChg>
      </pc:sldChg>
      <pc:sldChg chg="modSp mod">
        <pc:chgData name="Alfred Asterjadhi" userId="39de57b9-85c0-4fd1-aaac-8ca2b6560ad0" providerId="ADAL" clId="{725E7BBE-1CAB-400E-B89D-DEE5CF5D1E60}" dt="2025-02-01T01:46:15.964" v="807" actId="313"/>
        <pc:sldMkLst>
          <pc:docMk/>
          <pc:sldMk cId="2927177891" sldId="263"/>
        </pc:sldMkLst>
        <pc:spChg chg="mod">
          <ac:chgData name="Alfred Asterjadhi" userId="39de57b9-85c0-4fd1-aaac-8ca2b6560ad0" providerId="ADAL" clId="{725E7BBE-1CAB-400E-B89D-DEE5CF5D1E60}" dt="2025-02-01T01:46:15.964" v="807" actId="313"/>
          <ac:spMkLst>
            <pc:docMk/>
            <pc:sldMk cId="2927177891" sldId="263"/>
            <ac:spMk id="9" creationId="{4BB4CFD1-21C6-467E-AB6E-3577A473F86D}"/>
          </ac:spMkLst>
        </pc:spChg>
      </pc:sldChg>
      <pc:sldChg chg="modSp mod">
        <pc:chgData name="Alfred Asterjadhi" userId="39de57b9-85c0-4fd1-aaac-8ca2b6560ad0" providerId="ADAL" clId="{725E7BBE-1CAB-400E-B89D-DEE5CF5D1E60}" dt="2025-02-01T01:46:16.321" v="808" actId="313"/>
        <pc:sldMkLst>
          <pc:docMk/>
          <pc:sldMk cId="4277600907" sldId="264"/>
        </pc:sldMkLst>
        <pc:spChg chg="mod">
          <ac:chgData name="Alfred Asterjadhi" userId="39de57b9-85c0-4fd1-aaac-8ca2b6560ad0" providerId="ADAL" clId="{725E7BBE-1CAB-400E-B89D-DEE5CF5D1E60}" dt="2025-02-01T01:46:16.321" v="808" actId="313"/>
          <ac:spMkLst>
            <pc:docMk/>
            <pc:sldMk cId="4277600907" sldId="264"/>
            <ac:spMk id="8" creationId="{B2C4C695-AFB3-4956-B721-DB0805BA0685}"/>
          </ac:spMkLst>
        </pc:spChg>
      </pc:sldChg>
      <pc:sldChg chg="modSp mod">
        <pc:chgData name="Alfred Asterjadhi" userId="39de57b9-85c0-4fd1-aaac-8ca2b6560ad0" providerId="ADAL" clId="{725E7BBE-1CAB-400E-B89D-DEE5CF5D1E60}" dt="2025-02-01T01:46:16.620" v="809" actId="313"/>
        <pc:sldMkLst>
          <pc:docMk/>
          <pc:sldMk cId="2436815634" sldId="265"/>
        </pc:sldMkLst>
        <pc:spChg chg="mod">
          <ac:chgData name="Alfred Asterjadhi" userId="39de57b9-85c0-4fd1-aaac-8ca2b6560ad0" providerId="ADAL" clId="{725E7BBE-1CAB-400E-B89D-DEE5CF5D1E60}" dt="2025-02-01T01:46:16.620" v="809" actId="313"/>
          <ac:spMkLst>
            <pc:docMk/>
            <pc:sldMk cId="2436815634" sldId="265"/>
            <ac:spMk id="9" creationId="{535943CE-0A57-43F4-9844-46B4091CBC16}"/>
          </ac:spMkLst>
        </pc:spChg>
      </pc:sldChg>
      <pc:sldChg chg="modSp mod">
        <pc:chgData name="Alfred Asterjadhi" userId="39de57b9-85c0-4fd1-aaac-8ca2b6560ad0" providerId="ADAL" clId="{725E7BBE-1CAB-400E-B89D-DEE5CF5D1E60}" dt="2025-02-01T01:46:16.935" v="810" actId="313"/>
        <pc:sldMkLst>
          <pc:docMk/>
          <pc:sldMk cId="2400177835" sldId="266"/>
        </pc:sldMkLst>
        <pc:spChg chg="mod">
          <ac:chgData name="Alfred Asterjadhi" userId="39de57b9-85c0-4fd1-aaac-8ca2b6560ad0" providerId="ADAL" clId="{725E7BBE-1CAB-400E-B89D-DEE5CF5D1E60}" dt="2025-02-01T01:46:16.935" v="810" actId="313"/>
          <ac:spMkLst>
            <pc:docMk/>
            <pc:sldMk cId="2400177835" sldId="266"/>
            <ac:spMk id="8" creationId="{C5505616-1CE2-43B4-878B-31634EEB6CA7}"/>
          </ac:spMkLst>
        </pc:spChg>
      </pc:sldChg>
      <pc:sldChg chg="modSp mod">
        <pc:chgData name="Alfred Asterjadhi" userId="39de57b9-85c0-4fd1-aaac-8ca2b6560ad0" providerId="ADAL" clId="{725E7BBE-1CAB-400E-B89D-DEE5CF5D1E60}" dt="2025-02-01T01:46:32.560" v="817" actId="313"/>
        <pc:sldMkLst>
          <pc:docMk/>
          <pc:sldMk cId="132832093" sldId="267"/>
        </pc:sldMkLst>
        <pc:spChg chg="mod">
          <ac:chgData name="Alfred Asterjadhi" userId="39de57b9-85c0-4fd1-aaac-8ca2b6560ad0" providerId="ADAL" clId="{725E7BBE-1CAB-400E-B89D-DEE5CF5D1E60}" dt="2025-02-01T01:46:24.820" v="816" actId="313"/>
          <ac:spMkLst>
            <pc:docMk/>
            <pc:sldMk cId="132832093" sldId="267"/>
            <ac:spMk id="3" creationId="{00000000-0000-0000-0000-000000000000}"/>
          </ac:spMkLst>
        </pc:spChg>
        <pc:spChg chg="mod">
          <ac:chgData name="Alfred Asterjadhi" userId="39de57b9-85c0-4fd1-aaac-8ca2b6560ad0" providerId="ADAL" clId="{725E7BBE-1CAB-400E-B89D-DEE5CF5D1E60}" dt="2025-02-01T01:46:32.560" v="817" actId="313"/>
          <ac:spMkLst>
            <pc:docMk/>
            <pc:sldMk cId="132832093" sldId="267"/>
            <ac:spMk id="7" creationId="{C00CAC69-BF6D-4936-9CE0-D96F88ACD748}"/>
          </ac:spMkLst>
        </pc:spChg>
      </pc:sldChg>
      <pc:sldChg chg="modSp mod">
        <pc:chgData name="Alfred Asterjadhi" userId="39de57b9-85c0-4fd1-aaac-8ca2b6560ad0" providerId="ADAL" clId="{725E7BBE-1CAB-400E-B89D-DEE5CF5D1E60}" dt="2025-02-03T18:15:18.592" v="858" actId="207"/>
        <pc:sldMkLst>
          <pc:docMk/>
          <pc:sldMk cId="3976818858" sldId="269"/>
        </pc:sldMkLst>
        <pc:spChg chg="mod">
          <ac:chgData name="Alfred Asterjadhi" userId="39de57b9-85c0-4fd1-aaac-8ca2b6560ad0" providerId="ADAL" clId="{725E7BBE-1CAB-400E-B89D-DEE5CF5D1E60}" dt="2025-02-01T01:46:38.473" v="819" actId="313"/>
          <ac:spMkLst>
            <pc:docMk/>
            <pc:sldMk cId="3976818858" sldId="269"/>
            <ac:spMk id="6" creationId="{00000000-0000-0000-0000-000000000000}"/>
          </ac:spMkLst>
        </pc:spChg>
        <pc:graphicFrameChg chg="mod modGraphic">
          <ac:chgData name="Alfred Asterjadhi" userId="39de57b9-85c0-4fd1-aaac-8ca2b6560ad0" providerId="ADAL" clId="{725E7BBE-1CAB-400E-B89D-DEE5CF5D1E60}" dt="2025-02-03T18:15:18.592" v="858" actId="20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725E7BBE-1CAB-400E-B89D-DEE5CF5D1E60}" dt="2025-02-01T01:46:17.240" v="811" actId="313"/>
        <pc:sldMkLst>
          <pc:docMk/>
          <pc:sldMk cId="3387863760" sldId="270"/>
        </pc:sldMkLst>
        <pc:spChg chg="mod">
          <ac:chgData name="Alfred Asterjadhi" userId="39de57b9-85c0-4fd1-aaac-8ca2b6560ad0" providerId="ADAL" clId="{725E7BBE-1CAB-400E-B89D-DEE5CF5D1E60}" dt="2025-02-01T01:46:17.240" v="811" actId="313"/>
          <ac:spMkLst>
            <pc:docMk/>
            <pc:sldMk cId="3387863760" sldId="270"/>
            <ac:spMk id="8" creationId="{B1C9D975-9B89-429E-A2AD-175C2CE0D83A}"/>
          </ac:spMkLst>
        </pc:spChg>
      </pc:sldChg>
      <pc:sldChg chg="modSp mod">
        <pc:chgData name="Alfred Asterjadhi" userId="39de57b9-85c0-4fd1-aaac-8ca2b6560ad0" providerId="ADAL" clId="{725E7BBE-1CAB-400E-B89D-DEE5CF5D1E60}" dt="2025-02-03T18:15:14.429" v="857" actId="207"/>
        <pc:sldMkLst>
          <pc:docMk/>
          <pc:sldMk cId="2243228416" sldId="299"/>
        </pc:sldMkLst>
        <pc:spChg chg="mod">
          <ac:chgData name="Alfred Asterjadhi" userId="39de57b9-85c0-4fd1-aaac-8ca2b6560ad0" providerId="ADAL" clId="{725E7BBE-1CAB-400E-B89D-DEE5CF5D1E60}" dt="2025-02-03T18:15:14.429" v="857" actId="207"/>
          <ac:spMkLst>
            <pc:docMk/>
            <pc:sldMk cId="2243228416" sldId="299"/>
            <ac:spMk id="3" creationId="{3857177C-4F12-41D1-AB93-6925069E5DB9}"/>
          </ac:spMkLst>
        </pc:spChg>
        <pc:spChg chg="mod">
          <ac:chgData name="Alfred Asterjadhi" userId="39de57b9-85c0-4fd1-aaac-8ca2b6560ad0" providerId="ADAL" clId="{725E7BBE-1CAB-400E-B89D-DEE5CF5D1E60}" dt="2025-02-01T01:46:37.609" v="818" actId="313"/>
          <ac:spMkLst>
            <pc:docMk/>
            <pc:sldMk cId="2243228416" sldId="299"/>
            <ac:spMk id="8" creationId="{ADA0A8BA-AA59-4AB6-9BD0-89E3B2E275F5}"/>
          </ac:spMkLst>
        </pc:spChg>
        <pc:spChg chg="mod">
          <ac:chgData name="Alfred Asterjadhi" userId="39de57b9-85c0-4fd1-aaac-8ca2b6560ad0" providerId="ADAL" clId="{725E7BBE-1CAB-400E-B89D-DEE5CF5D1E60}" dt="2025-02-01T00:27:59.170" v="228" actId="20577"/>
          <ac:spMkLst>
            <pc:docMk/>
            <pc:sldMk cId="2243228416" sldId="299"/>
            <ac:spMk id="17" creationId="{442A1050-6527-4B2E-A943-E125D6B48B52}"/>
          </ac:spMkLst>
        </pc:spChg>
      </pc:sldChg>
      <pc:sldChg chg="modSp mod">
        <pc:chgData name="Alfred Asterjadhi" userId="39de57b9-85c0-4fd1-aaac-8ca2b6560ad0" providerId="ADAL" clId="{725E7BBE-1CAB-400E-B89D-DEE5CF5D1E60}" dt="2025-02-01T01:46:59.505" v="850" actId="313"/>
        <pc:sldMkLst>
          <pc:docMk/>
          <pc:sldMk cId="1677969607" sldId="323"/>
        </pc:sldMkLst>
        <pc:spChg chg="mod">
          <ac:chgData name="Alfred Asterjadhi" userId="39de57b9-85c0-4fd1-aaac-8ca2b6560ad0" providerId="ADAL" clId="{725E7BBE-1CAB-400E-B89D-DEE5CF5D1E60}" dt="2025-02-01T01:46:59.505" v="850" actId="313"/>
          <ac:spMkLst>
            <pc:docMk/>
            <pc:sldMk cId="1677969607" sldId="323"/>
            <ac:spMk id="7" creationId="{247ADCDE-7164-400D-8B27-4BAED4FE7810}"/>
          </ac:spMkLst>
        </pc:spChg>
      </pc:sldChg>
      <pc:sldChg chg="modSp mod">
        <pc:chgData name="Alfred Asterjadhi" userId="39de57b9-85c0-4fd1-aaac-8ca2b6560ad0" providerId="ADAL" clId="{725E7BBE-1CAB-400E-B89D-DEE5CF5D1E60}" dt="2025-02-01T01:46:15.240" v="805" actId="313"/>
        <pc:sldMkLst>
          <pc:docMk/>
          <pc:sldMk cId="1908471061" sldId="328"/>
        </pc:sldMkLst>
        <pc:spChg chg="mod">
          <ac:chgData name="Alfred Asterjadhi" userId="39de57b9-85c0-4fd1-aaac-8ca2b6560ad0" providerId="ADAL" clId="{725E7BBE-1CAB-400E-B89D-DEE5CF5D1E60}" dt="2025-02-01T01:46:15.240" v="805" actId="313"/>
          <ac:spMkLst>
            <pc:docMk/>
            <pc:sldMk cId="1908471061" sldId="328"/>
            <ac:spMk id="6" creationId="{FCA6EDD1-4720-45B9-8B18-08C7AF47C492}"/>
          </ac:spMkLst>
        </pc:spChg>
      </pc:sldChg>
      <pc:sldChg chg="modSp mod">
        <pc:chgData name="Alfred Asterjadhi" userId="39de57b9-85c0-4fd1-aaac-8ca2b6560ad0" providerId="ADAL" clId="{725E7BBE-1CAB-400E-B89D-DEE5CF5D1E60}" dt="2025-02-01T01:46:17.555" v="812" actId="313"/>
        <pc:sldMkLst>
          <pc:docMk/>
          <pc:sldMk cId="15571502" sldId="330"/>
        </pc:sldMkLst>
        <pc:spChg chg="mod">
          <ac:chgData name="Alfred Asterjadhi" userId="39de57b9-85c0-4fd1-aaac-8ca2b6560ad0" providerId="ADAL" clId="{725E7BBE-1CAB-400E-B89D-DEE5CF5D1E60}" dt="2025-02-01T01:46:17.555" v="812" actId="313"/>
          <ac:spMkLst>
            <pc:docMk/>
            <pc:sldMk cId="15571502" sldId="330"/>
            <ac:spMk id="6" creationId="{5C48BDE3-7807-417F-A4F1-5356D38590CA}"/>
          </ac:spMkLst>
        </pc:spChg>
      </pc:sldChg>
      <pc:sldChg chg="modSp mod">
        <pc:chgData name="Alfred Asterjadhi" userId="39de57b9-85c0-4fd1-aaac-8ca2b6560ad0" providerId="ADAL" clId="{725E7BBE-1CAB-400E-B89D-DEE5CF5D1E60}" dt="2025-02-01T01:46:17.854" v="813" actId="313"/>
        <pc:sldMkLst>
          <pc:docMk/>
          <pc:sldMk cId="3200711991" sldId="331"/>
        </pc:sldMkLst>
        <pc:spChg chg="mod">
          <ac:chgData name="Alfred Asterjadhi" userId="39de57b9-85c0-4fd1-aaac-8ca2b6560ad0" providerId="ADAL" clId="{725E7BBE-1CAB-400E-B89D-DEE5CF5D1E60}" dt="2025-02-01T01:46:17.854" v="813" actId="313"/>
          <ac:spMkLst>
            <pc:docMk/>
            <pc:sldMk cId="3200711991" sldId="331"/>
            <ac:spMk id="6" creationId="{C3BF5992-FFFD-4B64-900D-0590BA3C03CE}"/>
          </ac:spMkLst>
        </pc:spChg>
      </pc:sldChg>
      <pc:sldChg chg="modSp mod">
        <pc:chgData name="Alfred Asterjadhi" userId="39de57b9-85c0-4fd1-aaac-8ca2b6560ad0" providerId="ADAL" clId="{725E7BBE-1CAB-400E-B89D-DEE5CF5D1E60}" dt="2025-02-01T01:46:18.154" v="814" actId="313"/>
        <pc:sldMkLst>
          <pc:docMk/>
          <pc:sldMk cId="2409609221" sldId="332"/>
        </pc:sldMkLst>
        <pc:spChg chg="mod">
          <ac:chgData name="Alfred Asterjadhi" userId="39de57b9-85c0-4fd1-aaac-8ca2b6560ad0" providerId="ADAL" clId="{725E7BBE-1CAB-400E-B89D-DEE5CF5D1E60}" dt="2025-02-01T01:46:18.154" v="814" actId="313"/>
          <ac:spMkLst>
            <pc:docMk/>
            <pc:sldMk cId="2409609221" sldId="332"/>
            <ac:spMk id="6" creationId="{2B4D6F20-084B-4EE9-AD6D-290838010348}"/>
          </ac:spMkLst>
        </pc:spChg>
      </pc:sldChg>
      <pc:sldChg chg="modSp mod">
        <pc:chgData name="Alfred Asterjadhi" userId="39de57b9-85c0-4fd1-aaac-8ca2b6560ad0" providerId="ADAL" clId="{725E7BBE-1CAB-400E-B89D-DEE5CF5D1E60}" dt="2025-02-01T01:46:13.384" v="801" actId="313"/>
        <pc:sldMkLst>
          <pc:docMk/>
          <pc:sldMk cId="3843208451" sldId="333"/>
        </pc:sldMkLst>
        <pc:spChg chg="mod">
          <ac:chgData name="Alfred Asterjadhi" userId="39de57b9-85c0-4fd1-aaac-8ca2b6560ad0" providerId="ADAL" clId="{725E7BBE-1CAB-400E-B89D-DEE5CF5D1E60}" dt="2025-02-01T01:08:02.947" v="798"/>
          <ac:spMkLst>
            <pc:docMk/>
            <pc:sldMk cId="3843208451" sldId="333"/>
            <ac:spMk id="2" creationId="{1790C6A9-20C4-440F-BC51-97DC4C9B7E71}"/>
          </ac:spMkLst>
        </pc:spChg>
        <pc:spChg chg="mod">
          <ac:chgData name="Alfred Asterjadhi" userId="39de57b9-85c0-4fd1-aaac-8ca2b6560ad0" providerId="ADAL" clId="{725E7BBE-1CAB-400E-B89D-DEE5CF5D1E60}" dt="2025-02-01T01:07:55.477" v="797" actId="404"/>
          <ac:spMkLst>
            <pc:docMk/>
            <pc:sldMk cId="3843208451" sldId="333"/>
            <ac:spMk id="3" creationId="{918D7AE7-F661-4AD4-9210-88B6E5699ED9}"/>
          </ac:spMkLst>
        </pc:spChg>
        <pc:spChg chg="mod">
          <ac:chgData name="Alfred Asterjadhi" userId="39de57b9-85c0-4fd1-aaac-8ca2b6560ad0" providerId="ADAL" clId="{725E7BBE-1CAB-400E-B89D-DEE5CF5D1E60}" dt="2025-02-01T01:46:13.384" v="801" actId="313"/>
          <ac:spMkLst>
            <pc:docMk/>
            <pc:sldMk cId="3843208451" sldId="333"/>
            <ac:spMk id="6" creationId="{A8221584-6364-48AC-B1C3-833137C81726}"/>
          </ac:spMkLst>
        </pc:spChg>
      </pc:sldChg>
      <pc:sldChg chg="modSp mod">
        <pc:chgData name="Alfred Asterjadhi" userId="39de57b9-85c0-4fd1-aaac-8ca2b6560ad0" providerId="ADAL" clId="{725E7BBE-1CAB-400E-B89D-DEE5CF5D1E60}" dt="2025-02-01T01:46:14.249" v="803" actId="313"/>
        <pc:sldMkLst>
          <pc:docMk/>
          <pc:sldMk cId="3977221359" sldId="340"/>
        </pc:sldMkLst>
        <pc:spChg chg="mod">
          <ac:chgData name="Alfred Asterjadhi" userId="39de57b9-85c0-4fd1-aaac-8ca2b6560ad0" providerId="ADAL" clId="{725E7BBE-1CAB-400E-B89D-DEE5CF5D1E60}" dt="2025-02-01T01:46:14.249" v="803" actId="313"/>
          <ac:spMkLst>
            <pc:docMk/>
            <pc:sldMk cId="3977221359" sldId="340"/>
            <ac:spMk id="6" creationId="{BC264D22-EE96-4B0F-90AA-B4358FF19246}"/>
          </ac:spMkLst>
        </pc:spChg>
      </pc:sldChg>
      <pc:sldChg chg="modSp mod">
        <pc:chgData name="Alfred Asterjadhi" userId="39de57b9-85c0-4fd1-aaac-8ca2b6560ad0" providerId="ADAL" clId="{725E7BBE-1CAB-400E-B89D-DEE5CF5D1E60}" dt="2025-02-01T01:46:54.504" v="843" actId="313"/>
        <pc:sldMkLst>
          <pc:docMk/>
          <pc:sldMk cId="3930036297" sldId="356"/>
        </pc:sldMkLst>
        <pc:spChg chg="mod">
          <ac:chgData name="Alfred Asterjadhi" userId="39de57b9-85c0-4fd1-aaac-8ca2b6560ad0" providerId="ADAL" clId="{725E7BBE-1CAB-400E-B89D-DEE5CF5D1E60}" dt="2025-02-01T00:40:32.745" v="757" actId="20577"/>
          <ac:spMkLst>
            <pc:docMk/>
            <pc:sldMk cId="3930036297" sldId="356"/>
            <ac:spMk id="3" creationId="{DFB0BA47-D7B6-4F95-932E-A7AA615BC440}"/>
          </ac:spMkLst>
        </pc:spChg>
        <pc:spChg chg="mod">
          <ac:chgData name="Alfred Asterjadhi" userId="39de57b9-85c0-4fd1-aaac-8ca2b6560ad0" providerId="ADAL" clId="{725E7BBE-1CAB-400E-B89D-DEE5CF5D1E60}" dt="2025-02-01T01:46:54.504" v="843" actId="313"/>
          <ac:spMkLst>
            <pc:docMk/>
            <pc:sldMk cId="3930036297" sldId="356"/>
            <ac:spMk id="6" creationId="{974B2026-97FB-40D2-8F22-7E6D319B4EA2}"/>
          </ac:spMkLst>
        </pc:spChg>
      </pc:sldChg>
      <pc:sldChg chg="modSp mod">
        <pc:chgData name="Alfred Asterjadhi" userId="39de57b9-85c0-4fd1-aaac-8ca2b6560ad0" providerId="ADAL" clId="{725E7BBE-1CAB-400E-B89D-DEE5CF5D1E60}" dt="2025-02-01T01:46:56.970" v="847" actId="313"/>
        <pc:sldMkLst>
          <pc:docMk/>
          <pc:sldMk cId="3576977642" sldId="362"/>
        </pc:sldMkLst>
        <pc:spChg chg="mod">
          <ac:chgData name="Alfred Asterjadhi" userId="39de57b9-85c0-4fd1-aaac-8ca2b6560ad0" providerId="ADAL" clId="{725E7BBE-1CAB-400E-B89D-DEE5CF5D1E60}" dt="2025-02-01T01:46:56.970" v="847" actId="313"/>
          <ac:spMkLst>
            <pc:docMk/>
            <pc:sldMk cId="3576977642" sldId="362"/>
            <ac:spMk id="6" creationId="{3DD21102-AAEB-13F6-15EC-3CBBC04B5637}"/>
          </ac:spMkLst>
        </pc:spChg>
      </pc:sldChg>
      <pc:sldChg chg="modSp mod">
        <pc:chgData name="Alfred Asterjadhi" userId="39de57b9-85c0-4fd1-aaac-8ca2b6560ad0" providerId="ADAL" clId="{725E7BBE-1CAB-400E-B89D-DEE5CF5D1E60}" dt="2025-02-01T01:46:56.363" v="846" actId="313"/>
        <pc:sldMkLst>
          <pc:docMk/>
          <pc:sldMk cId="3140364693" sldId="997"/>
        </pc:sldMkLst>
        <pc:spChg chg="mod">
          <ac:chgData name="Alfred Asterjadhi" userId="39de57b9-85c0-4fd1-aaac-8ca2b6560ad0" providerId="ADAL" clId="{725E7BBE-1CAB-400E-B89D-DEE5CF5D1E60}" dt="2025-02-01T01:46:56.363" v="846" actId="313"/>
          <ac:spMkLst>
            <pc:docMk/>
            <pc:sldMk cId="3140364693" sldId="997"/>
            <ac:spMk id="6" creationId="{29CFE1A9-332B-2B06-C330-B9EB4742F3D1}"/>
          </ac:spMkLst>
        </pc:spChg>
        <pc:spChg chg="mod">
          <ac:chgData name="Alfred Asterjadhi" userId="39de57b9-85c0-4fd1-aaac-8ca2b6560ad0" providerId="ADAL" clId="{725E7BBE-1CAB-400E-B89D-DEE5CF5D1E60}" dt="2025-02-01T00:41:01.215" v="775" actId="20577"/>
          <ac:spMkLst>
            <pc:docMk/>
            <pc:sldMk cId="3140364693" sldId="997"/>
            <ac:spMk id="10" creationId="{EB52D2D2-009E-ACA9-1D70-D047BF62B565}"/>
          </ac:spMkLst>
        </pc:spChg>
      </pc:sldChg>
      <pc:sldChg chg="modSp mod">
        <pc:chgData name="Alfred Asterjadhi" userId="39de57b9-85c0-4fd1-aaac-8ca2b6560ad0" providerId="ADAL" clId="{725E7BBE-1CAB-400E-B89D-DEE5CF5D1E60}" dt="2025-02-01T01:46:45.338" v="825" actId="313"/>
        <pc:sldMkLst>
          <pc:docMk/>
          <pc:sldMk cId="3233208257" sldId="1006"/>
        </pc:sldMkLst>
        <pc:spChg chg="mod">
          <ac:chgData name="Alfred Asterjadhi" userId="39de57b9-85c0-4fd1-aaac-8ca2b6560ad0" providerId="ADAL" clId="{725E7BBE-1CAB-400E-B89D-DEE5CF5D1E60}" dt="2025-02-01T00:31:33.931" v="292" actId="20577"/>
          <ac:spMkLst>
            <pc:docMk/>
            <pc:sldMk cId="3233208257" sldId="1006"/>
            <ac:spMk id="2" creationId="{4B5F0D0E-8BB7-48AB-9160-728B8B3399A2}"/>
          </ac:spMkLst>
        </pc:spChg>
        <pc:spChg chg="mod">
          <ac:chgData name="Alfred Asterjadhi" userId="39de57b9-85c0-4fd1-aaac-8ca2b6560ad0" providerId="ADAL" clId="{725E7BBE-1CAB-400E-B89D-DEE5CF5D1E60}" dt="2025-02-01T00:31:46.984" v="326" actId="20577"/>
          <ac:spMkLst>
            <pc:docMk/>
            <pc:sldMk cId="3233208257" sldId="1006"/>
            <ac:spMk id="3" creationId="{DFB0BA47-D7B6-4F95-932E-A7AA615BC440}"/>
          </ac:spMkLst>
        </pc:spChg>
        <pc:spChg chg="mod">
          <ac:chgData name="Alfred Asterjadhi" userId="39de57b9-85c0-4fd1-aaac-8ca2b6560ad0" providerId="ADAL" clId="{725E7BBE-1CAB-400E-B89D-DEE5CF5D1E60}" dt="2025-02-01T01:46:45.338" v="825" actId="313"/>
          <ac:spMkLst>
            <pc:docMk/>
            <pc:sldMk cId="3233208257" sldId="1006"/>
            <ac:spMk id="6" creationId="{974B2026-97FB-40D2-8F22-7E6D319B4EA2}"/>
          </ac:spMkLst>
        </pc:spChg>
      </pc:sldChg>
      <pc:sldChg chg="modSp mod">
        <pc:chgData name="Alfred Asterjadhi" userId="39de57b9-85c0-4fd1-aaac-8ca2b6560ad0" providerId="ADAL" clId="{725E7BBE-1CAB-400E-B89D-DEE5CF5D1E60}" dt="2025-02-01T01:46:47.026" v="827" actId="313"/>
        <pc:sldMkLst>
          <pc:docMk/>
          <pc:sldMk cId="4200130042" sldId="1023"/>
        </pc:sldMkLst>
        <pc:spChg chg="mod">
          <ac:chgData name="Alfred Asterjadhi" userId="39de57b9-85c0-4fd1-aaac-8ca2b6560ad0" providerId="ADAL" clId="{725E7BBE-1CAB-400E-B89D-DEE5CF5D1E60}" dt="2025-02-01T00:32:09.145" v="338" actId="20577"/>
          <ac:spMkLst>
            <pc:docMk/>
            <pc:sldMk cId="4200130042" sldId="1023"/>
            <ac:spMk id="2" creationId="{E693238A-5516-3253-124C-DCED3A7D9AE2}"/>
          </ac:spMkLst>
        </pc:spChg>
        <pc:spChg chg="mod">
          <ac:chgData name="Alfred Asterjadhi" userId="39de57b9-85c0-4fd1-aaac-8ca2b6560ad0" providerId="ADAL" clId="{725E7BBE-1CAB-400E-B89D-DEE5CF5D1E60}" dt="2025-02-01T00:33:55.240" v="462" actId="20577"/>
          <ac:spMkLst>
            <pc:docMk/>
            <pc:sldMk cId="4200130042" sldId="1023"/>
            <ac:spMk id="3" creationId="{2682080F-BC47-47A6-E6F4-7C70F67F48F8}"/>
          </ac:spMkLst>
        </pc:spChg>
        <pc:spChg chg="mod">
          <ac:chgData name="Alfred Asterjadhi" userId="39de57b9-85c0-4fd1-aaac-8ca2b6560ad0" providerId="ADAL" clId="{725E7BBE-1CAB-400E-B89D-DEE5CF5D1E60}" dt="2025-02-01T01:46:47.026" v="827" actId="313"/>
          <ac:spMkLst>
            <pc:docMk/>
            <pc:sldMk cId="4200130042" sldId="1023"/>
            <ac:spMk id="6" creationId="{C0CB183D-A74D-271D-9F71-7510119753C6}"/>
          </ac:spMkLst>
        </pc:spChg>
      </pc:sldChg>
      <pc:sldChg chg="modSp mod">
        <pc:chgData name="Alfred Asterjadhi" userId="39de57b9-85c0-4fd1-aaac-8ca2b6560ad0" providerId="ADAL" clId="{725E7BBE-1CAB-400E-B89D-DEE5CF5D1E60}" dt="2025-02-01T01:46:47.531" v="828" actId="313"/>
        <pc:sldMkLst>
          <pc:docMk/>
          <pc:sldMk cId="793576429" sldId="1024"/>
        </pc:sldMkLst>
        <pc:spChg chg="mod">
          <ac:chgData name="Alfred Asterjadhi" userId="39de57b9-85c0-4fd1-aaac-8ca2b6560ad0" providerId="ADAL" clId="{725E7BBE-1CAB-400E-B89D-DEE5CF5D1E60}" dt="2025-02-01T00:34:19.601" v="489" actId="20577"/>
          <ac:spMkLst>
            <pc:docMk/>
            <pc:sldMk cId="793576429" sldId="1024"/>
            <ac:spMk id="3" creationId="{E24D4002-4764-1FA7-1147-DE995417131A}"/>
          </ac:spMkLst>
        </pc:spChg>
        <pc:spChg chg="mod">
          <ac:chgData name="Alfred Asterjadhi" userId="39de57b9-85c0-4fd1-aaac-8ca2b6560ad0" providerId="ADAL" clId="{725E7BBE-1CAB-400E-B89D-DEE5CF5D1E60}" dt="2025-02-01T01:46:47.531" v="828" actId="313"/>
          <ac:spMkLst>
            <pc:docMk/>
            <pc:sldMk cId="793576429" sldId="1024"/>
            <ac:spMk id="6" creationId="{5B92EE59-C061-D8AD-02BE-EB12A707ABF5}"/>
          </ac:spMkLst>
        </pc:spChg>
      </pc:sldChg>
      <pc:sldChg chg="addSp delSp modSp mod chgLayout">
        <pc:chgData name="Alfred Asterjadhi" userId="39de57b9-85c0-4fd1-aaac-8ca2b6560ad0" providerId="ADAL" clId="{725E7BBE-1CAB-400E-B89D-DEE5CF5D1E60}" dt="2025-02-01T01:46:48.130" v="829" actId="313"/>
        <pc:sldMkLst>
          <pc:docMk/>
          <pc:sldMk cId="3287547131" sldId="1028"/>
        </pc:sldMkLst>
        <pc:spChg chg="mod ord">
          <ac:chgData name="Alfred Asterjadhi" userId="39de57b9-85c0-4fd1-aaac-8ca2b6560ad0" providerId="ADAL" clId="{725E7BBE-1CAB-400E-B89D-DEE5CF5D1E60}" dt="2025-02-01T00:34:35.668" v="493" actId="6264"/>
          <ac:spMkLst>
            <pc:docMk/>
            <pc:sldMk cId="3287547131" sldId="1028"/>
            <ac:spMk id="2" creationId="{9EF97F5A-CE7F-7BBA-0DB4-CF87B031E7D4}"/>
          </ac:spMkLst>
        </pc:spChg>
        <pc:spChg chg="mod ord">
          <ac:chgData name="Alfred Asterjadhi" userId="39de57b9-85c0-4fd1-aaac-8ca2b6560ad0" providerId="ADAL" clId="{725E7BBE-1CAB-400E-B89D-DEE5CF5D1E60}" dt="2025-02-01T00:34:35.668" v="493" actId="6264"/>
          <ac:spMkLst>
            <pc:docMk/>
            <pc:sldMk cId="3287547131" sldId="1028"/>
            <ac:spMk id="4" creationId="{8B684BB7-2D5A-055E-0295-767A7870AB10}"/>
          </ac:spMkLst>
        </pc:spChg>
        <pc:spChg chg="mod ord">
          <ac:chgData name="Alfred Asterjadhi" userId="39de57b9-85c0-4fd1-aaac-8ca2b6560ad0" providerId="ADAL" clId="{725E7BBE-1CAB-400E-B89D-DEE5CF5D1E60}" dt="2025-02-01T00:34:35.668" v="493" actId="6264"/>
          <ac:spMkLst>
            <pc:docMk/>
            <pc:sldMk cId="3287547131" sldId="1028"/>
            <ac:spMk id="5" creationId="{D3F03832-0357-D3F4-5D78-9AEED64EAC6F}"/>
          </ac:spMkLst>
        </pc:spChg>
        <pc:spChg chg="mod ord">
          <ac:chgData name="Alfred Asterjadhi" userId="39de57b9-85c0-4fd1-aaac-8ca2b6560ad0" providerId="ADAL" clId="{725E7BBE-1CAB-400E-B89D-DEE5CF5D1E60}" dt="2025-02-01T01:46:48.130" v="829" actId="313"/>
          <ac:spMkLst>
            <pc:docMk/>
            <pc:sldMk cId="3287547131" sldId="1028"/>
            <ac:spMk id="6" creationId="{EC77C5EB-E20F-F01E-703C-08282E47E7DA}"/>
          </ac:spMkLst>
        </pc:spChg>
        <pc:spChg chg="add mod ord">
          <ac:chgData name="Alfred Asterjadhi" userId="39de57b9-85c0-4fd1-aaac-8ca2b6560ad0" providerId="ADAL" clId="{725E7BBE-1CAB-400E-B89D-DEE5CF5D1E60}" dt="2025-02-01T00:34:35.668" v="493" actId="6264"/>
          <ac:spMkLst>
            <pc:docMk/>
            <pc:sldMk cId="3287547131" sldId="1028"/>
            <ac:spMk id="10" creationId="{ECAABE64-6954-EEB5-5034-D67FCAF8B892}"/>
          </ac:spMkLst>
        </pc:spChg>
      </pc:sldChg>
      <pc:sldChg chg="addSp delSp modSp mod chgLayout">
        <pc:chgData name="Alfred Asterjadhi" userId="39de57b9-85c0-4fd1-aaac-8ca2b6560ad0" providerId="ADAL" clId="{725E7BBE-1CAB-400E-B89D-DEE5CF5D1E60}" dt="2025-02-01T01:46:58.508" v="849" actId="313"/>
        <pc:sldMkLst>
          <pc:docMk/>
          <pc:sldMk cId="1865298196" sldId="1034"/>
        </pc:sldMkLst>
        <pc:spChg chg="mod ord">
          <ac:chgData name="Alfred Asterjadhi" userId="39de57b9-85c0-4fd1-aaac-8ca2b6560ad0" providerId="ADAL" clId="{725E7BBE-1CAB-400E-B89D-DEE5CF5D1E60}" dt="2025-02-01T00:41:18.382" v="781" actId="6264"/>
          <ac:spMkLst>
            <pc:docMk/>
            <pc:sldMk cId="1865298196" sldId="1034"/>
            <ac:spMk id="2" creationId="{0CD0357C-5349-AD40-1427-DDEE1C074C20}"/>
          </ac:spMkLst>
        </pc:spChg>
        <pc:spChg chg="mod ord">
          <ac:chgData name="Alfred Asterjadhi" userId="39de57b9-85c0-4fd1-aaac-8ca2b6560ad0" providerId="ADAL" clId="{725E7BBE-1CAB-400E-B89D-DEE5CF5D1E60}" dt="2025-02-01T00:41:18.382" v="781" actId="6264"/>
          <ac:spMkLst>
            <pc:docMk/>
            <pc:sldMk cId="1865298196" sldId="1034"/>
            <ac:spMk id="4" creationId="{3FA17E26-6C11-8EAD-8EAF-FA5A666E611B}"/>
          </ac:spMkLst>
        </pc:spChg>
        <pc:spChg chg="mod ord">
          <ac:chgData name="Alfred Asterjadhi" userId="39de57b9-85c0-4fd1-aaac-8ca2b6560ad0" providerId="ADAL" clId="{725E7BBE-1CAB-400E-B89D-DEE5CF5D1E60}" dt="2025-02-01T00:41:18.382" v="781" actId="6264"/>
          <ac:spMkLst>
            <pc:docMk/>
            <pc:sldMk cId="1865298196" sldId="1034"/>
            <ac:spMk id="5" creationId="{32A9649E-F81F-2F68-4850-9943ADECDAA4}"/>
          </ac:spMkLst>
        </pc:spChg>
        <pc:spChg chg="mod ord">
          <ac:chgData name="Alfred Asterjadhi" userId="39de57b9-85c0-4fd1-aaac-8ca2b6560ad0" providerId="ADAL" clId="{725E7BBE-1CAB-400E-B89D-DEE5CF5D1E60}" dt="2025-02-01T01:46:58.508" v="849" actId="313"/>
          <ac:spMkLst>
            <pc:docMk/>
            <pc:sldMk cId="1865298196" sldId="1034"/>
            <ac:spMk id="6" creationId="{BFAF1548-C7B4-5F83-BD76-F4E3BAAA36B8}"/>
          </ac:spMkLst>
        </pc:spChg>
        <pc:spChg chg="add mod ord">
          <ac:chgData name="Alfred Asterjadhi" userId="39de57b9-85c0-4fd1-aaac-8ca2b6560ad0" providerId="ADAL" clId="{725E7BBE-1CAB-400E-B89D-DEE5CF5D1E60}" dt="2025-02-01T00:41:18.382" v="781" actId="6264"/>
          <ac:spMkLst>
            <pc:docMk/>
            <pc:sldMk cId="1865298196" sldId="1034"/>
            <ac:spMk id="10" creationId="{D866D8C8-E576-DFDC-1BBA-6F3E14D8CE96}"/>
          </ac:spMkLst>
        </pc:spChg>
      </pc:sldChg>
      <pc:sldChg chg="modSp mod">
        <pc:chgData name="Alfred Asterjadhi" userId="39de57b9-85c0-4fd1-aaac-8ca2b6560ad0" providerId="ADAL" clId="{725E7BBE-1CAB-400E-B89D-DEE5CF5D1E60}" dt="2025-02-01T01:46:39.176" v="820" actId="313"/>
        <pc:sldMkLst>
          <pc:docMk/>
          <pc:sldMk cId="3486068256" sldId="1167"/>
        </pc:sldMkLst>
        <pc:spChg chg="mod">
          <ac:chgData name="Alfred Asterjadhi" userId="39de57b9-85c0-4fd1-aaac-8ca2b6560ad0" providerId="ADAL" clId="{725E7BBE-1CAB-400E-B89D-DEE5CF5D1E60}" dt="2025-02-01T01:46:39.176" v="820" actId="313"/>
          <ac:spMkLst>
            <pc:docMk/>
            <pc:sldMk cId="3486068256" sldId="1167"/>
            <ac:spMk id="3" creationId="{D20906E0-F900-4991-83B1-675F5B67FA2D}"/>
          </ac:spMkLst>
        </pc:spChg>
        <pc:graphicFrameChg chg="modGraphic">
          <ac:chgData name="Alfred Asterjadhi" userId="39de57b9-85c0-4fd1-aaac-8ca2b6560ad0" providerId="ADAL" clId="{725E7BBE-1CAB-400E-B89D-DEE5CF5D1E60}" dt="2025-02-01T00:30:39.787" v="268"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725E7BBE-1CAB-400E-B89D-DEE5CF5D1E60}" dt="2025-02-01T01:46:46.601" v="826" actId="313"/>
        <pc:sldMkLst>
          <pc:docMk/>
          <pc:sldMk cId="3441807947" sldId="1178"/>
        </pc:sldMkLst>
        <pc:spChg chg="mod">
          <ac:chgData name="Alfred Asterjadhi" userId="39de57b9-85c0-4fd1-aaac-8ca2b6560ad0" providerId="ADAL" clId="{725E7BBE-1CAB-400E-B89D-DEE5CF5D1E60}" dt="2025-02-01T01:46:46.601" v="826" actId="313"/>
          <ac:spMkLst>
            <pc:docMk/>
            <pc:sldMk cId="3441807947" sldId="1178"/>
            <ac:spMk id="6" creationId="{3611C6AB-F440-DEE6-D0A4-450AF2DA4D3F}"/>
          </ac:spMkLst>
        </pc:spChg>
      </pc:sldChg>
      <pc:sldChg chg="addSp delSp modSp del mod chgLayout">
        <pc:chgData name="Alfred Asterjadhi" userId="39de57b9-85c0-4fd1-aaac-8ca2b6560ad0" providerId="ADAL" clId="{725E7BBE-1CAB-400E-B89D-DEE5CF5D1E60}" dt="2025-02-01T00:37:22.951" v="627" actId="2696"/>
        <pc:sldMkLst>
          <pc:docMk/>
          <pc:sldMk cId="2189037386" sldId="1283"/>
        </pc:sldMkLst>
      </pc:sldChg>
      <pc:sldChg chg="modSp add mod">
        <pc:chgData name="Alfred Asterjadhi" userId="39de57b9-85c0-4fd1-aaac-8ca2b6560ad0" providerId="ADAL" clId="{725E7BBE-1CAB-400E-B89D-DEE5CF5D1E60}" dt="2025-02-01T01:46:41.034" v="823" actId="313"/>
        <pc:sldMkLst>
          <pc:docMk/>
          <pc:sldMk cId="2670608994" sldId="1283"/>
        </pc:sldMkLst>
        <pc:spChg chg="mod">
          <ac:chgData name="Alfred Asterjadhi" userId="39de57b9-85c0-4fd1-aaac-8ca2b6560ad0" providerId="ADAL" clId="{725E7BBE-1CAB-400E-B89D-DEE5CF5D1E60}" dt="2025-02-01T00:41:59.747" v="795" actId="13926"/>
          <ac:spMkLst>
            <pc:docMk/>
            <pc:sldMk cId="2670608994" sldId="1283"/>
            <ac:spMk id="2" creationId="{4B5F0D0E-8BB7-48AB-9160-728B8B3399A2}"/>
          </ac:spMkLst>
        </pc:spChg>
        <pc:spChg chg="mod">
          <ac:chgData name="Alfred Asterjadhi" userId="39de57b9-85c0-4fd1-aaac-8ca2b6560ad0" providerId="ADAL" clId="{725E7BBE-1CAB-400E-B89D-DEE5CF5D1E60}" dt="2025-02-01T01:46:41.034" v="823" actId="313"/>
          <ac:spMkLst>
            <pc:docMk/>
            <pc:sldMk cId="2670608994" sldId="1283"/>
            <ac:spMk id="6" creationId="{974B2026-97FB-40D2-8F22-7E6D319B4EA2}"/>
          </ac:spMkLst>
        </pc:spChg>
      </pc:sldChg>
      <pc:sldChg chg="del">
        <pc:chgData name="Alfred Asterjadhi" userId="39de57b9-85c0-4fd1-aaac-8ca2b6560ad0" providerId="ADAL" clId="{725E7BBE-1CAB-400E-B89D-DEE5CF5D1E60}" dt="2025-02-01T00:35:54.570" v="522" actId="47"/>
        <pc:sldMkLst>
          <pc:docMk/>
          <pc:sldMk cId="4231591922" sldId="1312"/>
        </pc:sldMkLst>
      </pc:sldChg>
      <pc:sldChg chg="del">
        <pc:chgData name="Alfred Asterjadhi" userId="39de57b9-85c0-4fd1-aaac-8ca2b6560ad0" providerId="ADAL" clId="{725E7BBE-1CAB-400E-B89D-DEE5CF5D1E60}" dt="2025-02-01T00:36:27.495" v="561" actId="47"/>
        <pc:sldMkLst>
          <pc:docMk/>
          <pc:sldMk cId="97856396" sldId="1386"/>
        </pc:sldMkLst>
      </pc:sldChg>
      <pc:sldChg chg="del">
        <pc:chgData name="Alfred Asterjadhi" userId="39de57b9-85c0-4fd1-aaac-8ca2b6560ad0" providerId="ADAL" clId="{725E7BBE-1CAB-400E-B89D-DEE5CF5D1E60}" dt="2025-02-01T00:36:27.955" v="562" actId="47"/>
        <pc:sldMkLst>
          <pc:docMk/>
          <pc:sldMk cId="4035791045" sldId="1387"/>
        </pc:sldMkLst>
      </pc:sldChg>
      <pc:sldChg chg="del">
        <pc:chgData name="Alfred Asterjadhi" userId="39de57b9-85c0-4fd1-aaac-8ca2b6560ad0" providerId="ADAL" clId="{725E7BBE-1CAB-400E-B89D-DEE5CF5D1E60}" dt="2025-02-01T00:36:30.928" v="566" actId="47"/>
        <pc:sldMkLst>
          <pc:docMk/>
          <pc:sldMk cId="2398377453" sldId="1388"/>
        </pc:sldMkLst>
      </pc:sldChg>
      <pc:sldChg chg="del">
        <pc:chgData name="Alfred Asterjadhi" userId="39de57b9-85c0-4fd1-aaac-8ca2b6560ad0" providerId="ADAL" clId="{725E7BBE-1CAB-400E-B89D-DEE5CF5D1E60}" dt="2025-02-01T00:36:30.154" v="565" actId="47"/>
        <pc:sldMkLst>
          <pc:docMk/>
          <pc:sldMk cId="1354255927" sldId="1389"/>
        </pc:sldMkLst>
      </pc:sldChg>
      <pc:sldChg chg="addSp delSp modSp mod chgLayout">
        <pc:chgData name="Alfred Asterjadhi" userId="39de57b9-85c0-4fd1-aaac-8ca2b6560ad0" providerId="ADAL" clId="{725E7BBE-1CAB-400E-B89D-DEE5CF5D1E60}" dt="2025-02-01T01:46:55.720" v="845" actId="313"/>
        <pc:sldMkLst>
          <pc:docMk/>
          <pc:sldMk cId="3912146512" sldId="1390"/>
        </pc:sldMkLst>
        <pc:spChg chg="mod ord">
          <ac:chgData name="Alfred Asterjadhi" userId="39de57b9-85c0-4fd1-aaac-8ca2b6560ad0" providerId="ADAL" clId="{725E7BBE-1CAB-400E-B89D-DEE5CF5D1E60}" dt="2025-02-01T00:40:57.349" v="774" actId="6264"/>
          <ac:spMkLst>
            <pc:docMk/>
            <pc:sldMk cId="3912146512" sldId="1390"/>
            <ac:spMk id="2" creationId="{CBB6BE89-725C-7287-F96F-BE5358133A36}"/>
          </ac:spMkLst>
        </pc:spChg>
        <pc:spChg chg="mod ord">
          <ac:chgData name="Alfred Asterjadhi" userId="39de57b9-85c0-4fd1-aaac-8ca2b6560ad0" providerId="ADAL" clId="{725E7BBE-1CAB-400E-B89D-DEE5CF5D1E60}" dt="2025-02-01T00:40:57.349" v="774" actId="6264"/>
          <ac:spMkLst>
            <pc:docMk/>
            <pc:sldMk cId="3912146512" sldId="1390"/>
            <ac:spMk id="4" creationId="{BCFFF57D-0E48-546B-59BA-5601D173EFEE}"/>
          </ac:spMkLst>
        </pc:spChg>
        <pc:spChg chg="mod ord">
          <ac:chgData name="Alfred Asterjadhi" userId="39de57b9-85c0-4fd1-aaac-8ca2b6560ad0" providerId="ADAL" clId="{725E7BBE-1CAB-400E-B89D-DEE5CF5D1E60}" dt="2025-02-01T00:40:57.349" v="774" actId="6264"/>
          <ac:spMkLst>
            <pc:docMk/>
            <pc:sldMk cId="3912146512" sldId="1390"/>
            <ac:spMk id="5" creationId="{63AE84AE-D2E6-0A98-7574-B4E54BCA4CC6}"/>
          </ac:spMkLst>
        </pc:spChg>
        <pc:spChg chg="mod ord">
          <ac:chgData name="Alfred Asterjadhi" userId="39de57b9-85c0-4fd1-aaac-8ca2b6560ad0" providerId="ADAL" clId="{725E7BBE-1CAB-400E-B89D-DEE5CF5D1E60}" dt="2025-02-01T01:46:55.720" v="845" actId="313"/>
          <ac:spMkLst>
            <pc:docMk/>
            <pc:sldMk cId="3912146512" sldId="1390"/>
            <ac:spMk id="6" creationId="{A843F1B1-22CD-3B09-326F-EF9071A68CDB}"/>
          </ac:spMkLst>
        </pc:spChg>
        <pc:spChg chg="add mod ord">
          <ac:chgData name="Alfred Asterjadhi" userId="39de57b9-85c0-4fd1-aaac-8ca2b6560ad0" providerId="ADAL" clId="{725E7BBE-1CAB-400E-B89D-DEE5CF5D1E60}" dt="2025-02-01T00:40:57.349" v="774" actId="6264"/>
          <ac:spMkLst>
            <pc:docMk/>
            <pc:sldMk cId="3912146512" sldId="1390"/>
            <ac:spMk id="11" creationId="{3F421E2C-2A1B-4EAA-7C7A-95E22F463538}"/>
          </ac:spMkLst>
        </pc:spChg>
      </pc:sldChg>
      <pc:sldChg chg="del">
        <pc:chgData name="Alfred Asterjadhi" userId="39de57b9-85c0-4fd1-aaac-8ca2b6560ad0" providerId="ADAL" clId="{725E7BBE-1CAB-400E-B89D-DEE5CF5D1E60}" dt="2025-02-01T00:30:58.622" v="281" actId="47"/>
        <pc:sldMkLst>
          <pc:docMk/>
          <pc:sldMk cId="4154322014" sldId="1397"/>
        </pc:sldMkLst>
      </pc:sldChg>
      <pc:sldChg chg="del">
        <pc:chgData name="Alfred Asterjadhi" userId="39de57b9-85c0-4fd1-aaac-8ca2b6560ad0" providerId="ADAL" clId="{725E7BBE-1CAB-400E-B89D-DEE5CF5D1E60}" dt="2025-02-01T00:36:03.029" v="529" actId="47"/>
        <pc:sldMkLst>
          <pc:docMk/>
          <pc:sldMk cId="524465658" sldId="1398"/>
        </pc:sldMkLst>
      </pc:sldChg>
      <pc:sldChg chg="del">
        <pc:chgData name="Alfred Asterjadhi" userId="39de57b9-85c0-4fd1-aaac-8ca2b6560ad0" providerId="ADAL" clId="{725E7BBE-1CAB-400E-B89D-DEE5CF5D1E60}" dt="2025-02-01T00:36:03.869" v="530" actId="47"/>
        <pc:sldMkLst>
          <pc:docMk/>
          <pc:sldMk cId="3318850513" sldId="1399"/>
        </pc:sldMkLst>
      </pc:sldChg>
      <pc:sldChg chg="del">
        <pc:chgData name="Alfred Asterjadhi" userId="39de57b9-85c0-4fd1-aaac-8ca2b6560ad0" providerId="ADAL" clId="{725E7BBE-1CAB-400E-B89D-DEE5CF5D1E60}" dt="2025-02-01T00:36:06.415" v="532" actId="47"/>
        <pc:sldMkLst>
          <pc:docMk/>
          <pc:sldMk cId="733264740" sldId="1400"/>
        </pc:sldMkLst>
      </pc:sldChg>
      <pc:sldChg chg="del">
        <pc:chgData name="Alfred Asterjadhi" userId="39de57b9-85c0-4fd1-aaac-8ca2b6560ad0" providerId="ADAL" clId="{725E7BBE-1CAB-400E-B89D-DEE5CF5D1E60}" dt="2025-02-01T00:36:07.140" v="533" actId="47"/>
        <pc:sldMkLst>
          <pc:docMk/>
          <pc:sldMk cId="1213422878" sldId="1401"/>
        </pc:sldMkLst>
      </pc:sldChg>
      <pc:sldChg chg="del">
        <pc:chgData name="Alfred Asterjadhi" userId="39de57b9-85c0-4fd1-aaac-8ca2b6560ad0" providerId="ADAL" clId="{725E7BBE-1CAB-400E-B89D-DEE5CF5D1E60}" dt="2025-02-01T00:36:10.244" v="537" actId="47"/>
        <pc:sldMkLst>
          <pc:docMk/>
          <pc:sldMk cId="3659758132" sldId="1402"/>
        </pc:sldMkLst>
      </pc:sldChg>
      <pc:sldChg chg="del">
        <pc:chgData name="Alfred Asterjadhi" userId="39de57b9-85c0-4fd1-aaac-8ca2b6560ad0" providerId="ADAL" clId="{725E7BBE-1CAB-400E-B89D-DEE5CF5D1E60}" dt="2025-02-01T00:36:13.517" v="542" actId="47"/>
        <pc:sldMkLst>
          <pc:docMk/>
          <pc:sldMk cId="142782227" sldId="1404"/>
        </pc:sldMkLst>
      </pc:sldChg>
      <pc:sldChg chg="del">
        <pc:chgData name="Alfred Asterjadhi" userId="39de57b9-85c0-4fd1-aaac-8ca2b6560ad0" providerId="ADAL" clId="{725E7BBE-1CAB-400E-B89D-DEE5CF5D1E60}" dt="2025-02-01T00:36:14.195" v="543" actId="47"/>
        <pc:sldMkLst>
          <pc:docMk/>
          <pc:sldMk cId="1719381960" sldId="1405"/>
        </pc:sldMkLst>
      </pc:sldChg>
      <pc:sldChg chg="del">
        <pc:chgData name="Alfred Asterjadhi" userId="39de57b9-85c0-4fd1-aaac-8ca2b6560ad0" providerId="ADAL" clId="{725E7BBE-1CAB-400E-B89D-DEE5CF5D1E60}" dt="2025-02-01T00:36:14.883" v="544" actId="47"/>
        <pc:sldMkLst>
          <pc:docMk/>
          <pc:sldMk cId="2319479835" sldId="1406"/>
        </pc:sldMkLst>
      </pc:sldChg>
      <pc:sldChg chg="del">
        <pc:chgData name="Alfred Asterjadhi" userId="39de57b9-85c0-4fd1-aaac-8ca2b6560ad0" providerId="ADAL" clId="{725E7BBE-1CAB-400E-B89D-DEE5CF5D1E60}" dt="2025-02-01T00:36:15.560" v="545" actId="47"/>
        <pc:sldMkLst>
          <pc:docMk/>
          <pc:sldMk cId="3788311884" sldId="1407"/>
        </pc:sldMkLst>
      </pc:sldChg>
      <pc:sldChg chg="del">
        <pc:chgData name="Alfred Asterjadhi" userId="39de57b9-85c0-4fd1-aaac-8ca2b6560ad0" providerId="ADAL" clId="{725E7BBE-1CAB-400E-B89D-DEE5CF5D1E60}" dt="2025-02-01T00:36:18.045" v="549" actId="47"/>
        <pc:sldMkLst>
          <pc:docMk/>
          <pc:sldMk cId="2585751413" sldId="1408"/>
        </pc:sldMkLst>
      </pc:sldChg>
      <pc:sldChg chg="del">
        <pc:chgData name="Alfred Asterjadhi" userId="39de57b9-85c0-4fd1-aaac-8ca2b6560ad0" providerId="ADAL" clId="{725E7BBE-1CAB-400E-B89D-DEE5CF5D1E60}" dt="2025-02-01T00:36:18.836" v="550" actId="47"/>
        <pc:sldMkLst>
          <pc:docMk/>
          <pc:sldMk cId="1347941490" sldId="1409"/>
        </pc:sldMkLst>
      </pc:sldChg>
      <pc:sldChg chg="del">
        <pc:chgData name="Alfred Asterjadhi" userId="39de57b9-85c0-4fd1-aaac-8ca2b6560ad0" providerId="ADAL" clId="{725E7BBE-1CAB-400E-B89D-DEE5CF5D1E60}" dt="2025-02-01T00:36:22.754" v="555" actId="47"/>
        <pc:sldMkLst>
          <pc:docMk/>
          <pc:sldMk cId="3265656916" sldId="1410"/>
        </pc:sldMkLst>
      </pc:sldChg>
      <pc:sldChg chg="del">
        <pc:chgData name="Alfred Asterjadhi" userId="39de57b9-85c0-4fd1-aaac-8ca2b6560ad0" providerId="ADAL" clId="{725E7BBE-1CAB-400E-B89D-DEE5CF5D1E60}" dt="2025-02-01T00:36:24.299" v="556" actId="47"/>
        <pc:sldMkLst>
          <pc:docMk/>
          <pc:sldMk cId="4220415685" sldId="1411"/>
        </pc:sldMkLst>
      </pc:sldChg>
      <pc:sldChg chg="del">
        <pc:chgData name="Alfred Asterjadhi" userId="39de57b9-85c0-4fd1-aaac-8ca2b6560ad0" providerId="ADAL" clId="{725E7BBE-1CAB-400E-B89D-DEE5CF5D1E60}" dt="2025-02-01T00:36:35.967" v="573" actId="47"/>
        <pc:sldMkLst>
          <pc:docMk/>
          <pc:sldMk cId="1158959285" sldId="1412"/>
        </pc:sldMkLst>
      </pc:sldChg>
      <pc:sldChg chg="del">
        <pc:chgData name="Alfred Asterjadhi" userId="39de57b9-85c0-4fd1-aaac-8ca2b6560ad0" providerId="ADAL" clId="{725E7BBE-1CAB-400E-B89D-DEE5CF5D1E60}" dt="2025-02-01T00:36:36.430" v="574" actId="47"/>
        <pc:sldMkLst>
          <pc:docMk/>
          <pc:sldMk cId="1323486776" sldId="1414"/>
        </pc:sldMkLst>
      </pc:sldChg>
      <pc:sldChg chg="del">
        <pc:chgData name="Alfred Asterjadhi" userId="39de57b9-85c0-4fd1-aaac-8ca2b6560ad0" providerId="ADAL" clId="{725E7BBE-1CAB-400E-B89D-DEE5CF5D1E60}" dt="2025-02-01T00:36:37.127" v="575" actId="47"/>
        <pc:sldMkLst>
          <pc:docMk/>
          <pc:sldMk cId="552608014" sldId="1415"/>
        </pc:sldMkLst>
      </pc:sldChg>
      <pc:sldChg chg="del">
        <pc:chgData name="Alfred Asterjadhi" userId="39de57b9-85c0-4fd1-aaac-8ca2b6560ad0" providerId="ADAL" clId="{725E7BBE-1CAB-400E-B89D-DEE5CF5D1E60}" dt="2025-02-01T00:36:39.532" v="580" actId="47"/>
        <pc:sldMkLst>
          <pc:docMk/>
          <pc:sldMk cId="2479012799" sldId="1416"/>
        </pc:sldMkLst>
      </pc:sldChg>
      <pc:sldChg chg="del">
        <pc:chgData name="Alfred Asterjadhi" userId="39de57b9-85c0-4fd1-aaac-8ca2b6560ad0" providerId="ADAL" clId="{725E7BBE-1CAB-400E-B89D-DEE5CF5D1E60}" dt="2025-02-01T00:36:41.474" v="581" actId="47"/>
        <pc:sldMkLst>
          <pc:docMk/>
          <pc:sldMk cId="2616000834" sldId="1418"/>
        </pc:sldMkLst>
      </pc:sldChg>
      <pc:sldChg chg="del">
        <pc:chgData name="Alfred Asterjadhi" userId="39de57b9-85c0-4fd1-aaac-8ca2b6560ad0" providerId="ADAL" clId="{725E7BBE-1CAB-400E-B89D-DEE5CF5D1E60}" dt="2025-02-01T00:36:42.488" v="583" actId="47"/>
        <pc:sldMkLst>
          <pc:docMk/>
          <pc:sldMk cId="341453547" sldId="1419"/>
        </pc:sldMkLst>
      </pc:sldChg>
      <pc:sldChg chg="del">
        <pc:chgData name="Alfred Asterjadhi" userId="39de57b9-85c0-4fd1-aaac-8ca2b6560ad0" providerId="ADAL" clId="{725E7BBE-1CAB-400E-B89D-DEE5CF5D1E60}" dt="2025-02-01T00:36:44.241" v="587" actId="47"/>
        <pc:sldMkLst>
          <pc:docMk/>
          <pc:sldMk cId="867808294" sldId="1420"/>
        </pc:sldMkLst>
      </pc:sldChg>
      <pc:sldChg chg="del">
        <pc:chgData name="Alfred Asterjadhi" userId="39de57b9-85c0-4fd1-aaac-8ca2b6560ad0" providerId="ADAL" clId="{725E7BBE-1CAB-400E-B89D-DEE5CF5D1E60}" dt="2025-02-01T00:36:45.538" v="588" actId="47"/>
        <pc:sldMkLst>
          <pc:docMk/>
          <pc:sldMk cId="1978642554" sldId="1422"/>
        </pc:sldMkLst>
      </pc:sldChg>
      <pc:sldChg chg="del">
        <pc:chgData name="Alfred Asterjadhi" userId="39de57b9-85c0-4fd1-aaac-8ca2b6560ad0" providerId="ADAL" clId="{725E7BBE-1CAB-400E-B89D-DEE5CF5D1E60}" dt="2025-02-01T00:36:46.179" v="589" actId="47"/>
        <pc:sldMkLst>
          <pc:docMk/>
          <pc:sldMk cId="2886886147" sldId="1423"/>
        </pc:sldMkLst>
      </pc:sldChg>
      <pc:sldChg chg="addSp delSp modSp mod chgLayout">
        <pc:chgData name="Alfred Asterjadhi" userId="39de57b9-85c0-4fd1-aaac-8ca2b6560ad0" providerId="ADAL" clId="{725E7BBE-1CAB-400E-B89D-DEE5CF5D1E60}" dt="2025-02-01T01:46:55.186" v="844" actId="313"/>
        <pc:sldMkLst>
          <pc:docMk/>
          <pc:sldMk cId="3878274435" sldId="1424"/>
        </pc:sldMkLst>
        <pc:spChg chg="mod ord">
          <ac:chgData name="Alfred Asterjadhi" userId="39de57b9-85c0-4fd1-aaac-8ca2b6560ad0" providerId="ADAL" clId="{725E7BBE-1CAB-400E-B89D-DEE5CF5D1E60}" dt="2025-02-01T00:40:49.613" v="771" actId="20577"/>
          <ac:spMkLst>
            <pc:docMk/>
            <pc:sldMk cId="3878274435" sldId="1424"/>
            <ac:spMk id="2" creationId="{6A9FFD29-62A6-B338-DB1F-656D857A99F5}"/>
          </ac:spMkLst>
        </pc:spChg>
        <pc:spChg chg="mod ord">
          <ac:chgData name="Alfred Asterjadhi" userId="39de57b9-85c0-4fd1-aaac-8ca2b6560ad0" providerId="ADAL" clId="{725E7BBE-1CAB-400E-B89D-DEE5CF5D1E60}" dt="2025-02-01T00:40:41.761" v="759" actId="6264"/>
          <ac:spMkLst>
            <pc:docMk/>
            <pc:sldMk cId="3878274435" sldId="1424"/>
            <ac:spMk id="4" creationId="{0E946E88-DD77-D615-F799-3B8B9F03DE08}"/>
          </ac:spMkLst>
        </pc:spChg>
        <pc:spChg chg="mod ord">
          <ac:chgData name="Alfred Asterjadhi" userId="39de57b9-85c0-4fd1-aaac-8ca2b6560ad0" providerId="ADAL" clId="{725E7BBE-1CAB-400E-B89D-DEE5CF5D1E60}" dt="2025-02-01T00:40:41.761" v="759" actId="6264"/>
          <ac:spMkLst>
            <pc:docMk/>
            <pc:sldMk cId="3878274435" sldId="1424"/>
            <ac:spMk id="5" creationId="{269C7FF4-2B5A-BBDB-858F-73C22B8272A6}"/>
          </ac:spMkLst>
        </pc:spChg>
        <pc:spChg chg="mod ord">
          <ac:chgData name="Alfred Asterjadhi" userId="39de57b9-85c0-4fd1-aaac-8ca2b6560ad0" providerId="ADAL" clId="{725E7BBE-1CAB-400E-B89D-DEE5CF5D1E60}" dt="2025-02-01T01:46:55.186" v="844" actId="313"/>
          <ac:spMkLst>
            <pc:docMk/>
            <pc:sldMk cId="3878274435" sldId="1424"/>
            <ac:spMk id="6" creationId="{81B35712-29DD-A5EB-7556-561F8409FF8B}"/>
          </ac:spMkLst>
        </pc:spChg>
        <pc:spChg chg="add mod ord">
          <ac:chgData name="Alfred Asterjadhi" userId="39de57b9-85c0-4fd1-aaac-8ca2b6560ad0" providerId="ADAL" clId="{725E7BBE-1CAB-400E-B89D-DEE5CF5D1E60}" dt="2025-02-01T00:40:41.761" v="759" actId="6264"/>
          <ac:spMkLst>
            <pc:docMk/>
            <pc:sldMk cId="3878274435" sldId="1424"/>
            <ac:spMk id="11" creationId="{97B034D3-076F-7115-F00C-E199DE18B94B}"/>
          </ac:spMkLst>
        </pc:spChg>
      </pc:sldChg>
      <pc:sldChg chg="del">
        <pc:chgData name="Alfred Asterjadhi" userId="39de57b9-85c0-4fd1-aaac-8ca2b6560ad0" providerId="ADAL" clId="{725E7BBE-1CAB-400E-B89D-DEE5CF5D1E60}" dt="2025-02-01T00:36:31.772" v="567" actId="47"/>
        <pc:sldMkLst>
          <pc:docMk/>
          <pc:sldMk cId="312670683" sldId="1425"/>
        </pc:sldMkLst>
      </pc:sldChg>
      <pc:sldChg chg="del">
        <pc:chgData name="Alfred Asterjadhi" userId="39de57b9-85c0-4fd1-aaac-8ca2b6560ad0" providerId="ADAL" clId="{725E7BBE-1CAB-400E-B89D-DEE5CF5D1E60}" dt="2025-02-01T00:36:32.618" v="568" actId="47"/>
        <pc:sldMkLst>
          <pc:docMk/>
          <pc:sldMk cId="3397362035" sldId="1426"/>
        </pc:sldMkLst>
      </pc:sldChg>
      <pc:sldChg chg="del">
        <pc:chgData name="Alfred Asterjadhi" userId="39de57b9-85c0-4fd1-aaac-8ca2b6560ad0" providerId="ADAL" clId="{725E7BBE-1CAB-400E-B89D-DEE5CF5D1E60}" dt="2025-02-01T00:36:33.393" v="569" actId="47"/>
        <pc:sldMkLst>
          <pc:docMk/>
          <pc:sldMk cId="3483034418" sldId="1427"/>
        </pc:sldMkLst>
      </pc:sldChg>
      <pc:sldChg chg="del">
        <pc:chgData name="Alfred Asterjadhi" userId="39de57b9-85c0-4fd1-aaac-8ca2b6560ad0" providerId="ADAL" clId="{725E7BBE-1CAB-400E-B89D-DEE5CF5D1E60}" dt="2025-02-01T00:36:33.993" v="570" actId="47"/>
        <pc:sldMkLst>
          <pc:docMk/>
          <pc:sldMk cId="1031103777" sldId="1428"/>
        </pc:sldMkLst>
      </pc:sldChg>
      <pc:sldChg chg="modSp add del mod">
        <pc:chgData name="Alfred Asterjadhi" userId="39de57b9-85c0-4fd1-aaac-8ca2b6560ad0" providerId="ADAL" clId="{725E7BBE-1CAB-400E-B89D-DEE5CF5D1E60}" dt="2025-02-01T01:46:39.601" v="821" actId="313"/>
        <pc:sldMkLst>
          <pc:docMk/>
          <pc:sldMk cId="1880260866" sldId="1429"/>
        </pc:sldMkLst>
        <pc:spChg chg="mod">
          <ac:chgData name="Alfred Asterjadhi" userId="39de57b9-85c0-4fd1-aaac-8ca2b6560ad0" providerId="ADAL" clId="{725E7BBE-1CAB-400E-B89D-DEE5CF5D1E60}" dt="2025-02-01T01:46:39.601" v="821" actId="313"/>
          <ac:spMkLst>
            <pc:docMk/>
            <pc:sldMk cId="1880260866" sldId="1429"/>
            <ac:spMk id="3" creationId="{F36F0715-91D4-6282-654C-0B2ECD9FCFA4}"/>
          </ac:spMkLst>
        </pc:spChg>
        <pc:graphicFrameChg chg="modGraphic">
          <ac:chgData name="Alfred Asterjadhi" userId="39de57b9-85c0-4fd1-aaac-8ca2b6560ad0" providerId="ADAL" clId="{725E7BBE-1CAB-400E-B89D-DEE5CF5D1E60}" dt="2025-02-01T00:30:34.375" v="266" actId="207"/>
          <ac:graphicFrameMkLst>
            <pc:docMk/>
            <pc:sldMk cId="1880260866" sldId="1429"/>
            <ac:graphicFrameMk id="6" creationId="{358B3CDA-33A0-1210-5FF9-2AEDFA70CE6A}"/>
          </ac:graphicFrameMkLst>
        </pc:graphicFrameChg>
      </pc:sldChg>
      <pc:sldChg chg="del">
        <pc:chgData name="Alfred Asterjadhi" userId="39de57b9-85c0-4fd1-aaac-8ca2b6560ad0" providerId="ADAL" clId="{725E7BBE-1CAB-400E-B89D-DEE5CF5D1E60}" dt="2025-02-01T00:30:18.512" v="260" actId="47"/>
        <pc:sldMkLst>
          <pc:docMk/>
          <pc:sldMk cId="1230937255" sldId="1430"/>
        </pc:sldMkLst>
      </pc:sldChg>
      <pc:sldChg chg="del">
        <pc:chgData name="Alfred Asterjadhi" userId="39de57b9-85c0-4fd1-aaac-8ca2b6560ad0" providerId="ADAL" clId="{725E7BBE-1CAB-400E-B89D-DEE5CF5D1E60}" dt="2025-02-01T00:30:16.745" v="259" actId="47"/>
        <pc:sldMkLst>
          <pc:docMk/>
          <pc:sldMk cId="978187058" sldId="1431"/>
        </pc:sldMkLst>
      </pc:sldChg>
      <pc:sldChg chg="del">
        <pc:chgData name="Alfred Asterjadhi" userId="39de57b9-85c0-4fd1-aaac-8ca2b6560ad0" providerId="ADAL" clId="{725E7BBE-1CAB-400E-B89D-DEE5CF5D1E60}" dt="2025-02-01T00:30:19.690" v="261" actId="47"/>
        <pc:sldMkLst>
          <pc:docMk/>
          <pc:sldMk cId="1856065701" sldId="1432"/>
        </pc:sldMkLst>
      </pc:sldChg>
      <pc:sldChg chg="del">
        <pc:chgData name="Alfred Asterjadhi" userId="39de57b9-85c0-4fd1-aaac-8ca2b6560ad0" providerId="ADAL" clId="{725E7BBE-1CAB-400E-B89D-DEE5CF5D1E60}" dt="2025-02-01T00:35:56.896" v="524" actId="47"/>
        <pc:sldMkLst>
          <pc:docMk/>
          <pc:sldMk cId="3739426621" sldId="1433"/>
        </pc:sldMkLst>
      </pc:sldChg>
      <pc:sldChg chg="del">
        <pc:chgData name="Alfred Asterjadhi" userId="39de57b9-85c0-4fd1-aaac-8ca2b6560ad0" providerId="ADAL" clId="{725E7BBE-1CAB-400E-B89D-DEE5CF5D1E60}" dt="2025-02-01T00:34:27.379" v="490" actId="47"/>
        <pc:sldMkLst>
          <pc:docMk/>
          <pc:sldMk cId="4035621218" sldId="1434"/>
        </pc:sldMkLst>
      </pc:sldChg>
      <pc:sldChg chg="del">
        <pc:chgData name="Alfred Asterjadhi" userId="39de57b9-85c0-4fd1-aaac-8ca2b6560ad0" providerId="ADAL" clId="{725E7BBE-1CAB-400E-B89D-DEE5CF5D1E60}" dt="2025-02-01T00:36:49.531" v="596" actId="47"/>
        <pc:sldMkLst>
          <pc:docMk/>
          <pc:sldMk cId="1685205550" sldId="1435"/>
        </pc:sldMkLst>
      </pc:sldChg>
      <pc:sldChg chg="del">
        <pc:chgData name="Alfred Asterjadhi" userId="39de57b9-85c0-4fd1-aaac-8ca2b6560ad0" providerId="ADAL" clId="{725E7BBE-1CAB-400E-B89D-DEE5CF5D1E60}" dt="2025-02-01T00:36:04.669" v="531" actId="47"/>
        <pc:sldMkLst>
          <pc:docMk/>
          <pc:sldMk cId="4162454866" sldId="1436"/>
        </pc:sldMkLst>
      </pc:sldChg>
      <pc:sldChg chg="del">
        <pc:chgData name="Alfred Asterjadhi" userId="39de57b9-85c0-4fd1-aaac-8ca2b6560ad0" providerId="ADAL" clId="{725E7BBE-1CAB-400E-B89D-DEE5CF5D1E60}" dt="2025-02-01T00:36:11.537" v="539" actId="47"/>
        <pc:sldMkLst>
          <pc:docMk/>
          <pc:sldMk cId="1585791513" sldId="1437"/>
        </pc:sldMkLst>
      </pc:sldChg>
      <pc:sldChg chg="del">
        <pc:chgData name="Alfred Asterjadhi" userId="39de57b9-85c0-4fd1-aaac-8ca2b6560ad0" providerId="ADAL" clId="{725E7BBE-1CAB-400E-B89D-DEE5CF5D1E60}" dt="2025-02-01T00:30:43.790" v="269" actId="47"/>
        <pc:sldMkLst>
          <pc:docMk/>
          <pc:sldMk cId="2364887005" sldId="1438"/>
        </pc:sldMkLst>
      </pc:sldChg>
      <pc:sldChg chg="del">
        <pc:chgData name="Alfred Asterjadhi" userId="39de57b9-85c0-4fd1-aaac-8ca2b6560ad0" providerId="ADAL" clId="{725E7BBE-1CAB-400E-B89D-DEE5CF5D1E60}" dt="2025-02-01T00:30:57.837" v="280" actId="47"/>
        <pc:sldMkLst>
          <pc:docMk/>
          <pc:sldMk cId="734537731" sldId="1439"/>
        </pc:sldMkLst>
      </pc:sldChg>
      <pc:sldChg chg="del">
        <pc:chgData name="Alfred Asterjadhi" userId="39de57b9-85c0-4fd1-aaac-8ca2b6560ad0" providerId="ADAL" clId="{725E7BBE-1CAB-400E-B89D-DEE5CF5D1E60}" dt="2025-02-01T00:30:57.101" v="279" actId="47"/>
        <pc:sldMkLst>
          <pc:docMk/>
          <pc:sldMk cId="1731157290" sldId="1440"/>
        </pc:sldMkLst>
      </pc:sldChg>
      <pc:sldChg chg="del">
        <pc:chgData name="Alfred Asterjadhi" userId="39de57b9-85c0-4fd1-aaac-8ca2b6560ad0" providerId="ADAL" clId="{725E7BBE-1CAB-400E-B89D-DEE5CF5D1E60}" dt="2025-02-01T00:30:56.251" v="278" actId="47"/>
        <pc:sldMkLst>
          <pc:docMk/>
          <pc:sldMk cId="1289712956" sldId="1441"/>
        </pc:sldMkLst>
      </pc:sldChg>
      <pc:sldChg chg="del">
        <pc:chgData name="Alfred Asterjadhi" userId="39de57b9-85c0-4fd1-aaac-8ca2b6560ad0" providerId="ADAL" clId="{725E7BBE-1CAB-400E-B89D-DEE5CF5D1E60}" dt="2025-02-01T00:30:55.447" v="277" actId="47"/>
        <pc:sldMkLst>
          <pc:docMk/>
          <pc:sldMk cId="1615912686" sldId="1442"/>
        </pc:sldMkLst>
      </pc:sldChg>
      <pc:sldChg chg="del">
        <pc:chgData name="Alfred Asterjadhi" userId="39de57b9-85c0-4fd1-aaac-8ca2b6560ad0" providerId="ADAL" clId="{725E7BBE-1CAB-400E-B89D-DEE5CF5D1E60}" dt="2025-02-01T00:30:49.706" v="272" actId="47"/>
        <pc:sldMkLst>
          <pc:docMk/>
          <pc:sldMk cId="2248341446" sldId="1443"/>
        </pc:sldMkLst>
      </pc:sldChg>
      <pc:sldChg chg="del">
        <pc:chgData name="Alfred Asterjadhi" userId="39de57b9-85c0-4fd1-aaac-8ca2b6560ad0" providerId="ADAL" clId="{725E7BBE-1CAB-400E-B89D-DEE5CF5D1E60}" dt="2025-02-01T00:30:52.347" v="274" actId="47"/>
        <pc:sldMkLst>
          <pc:docMk/>
          <pc:sldMk cId="2736966182" sldId="1444"/>
        </pc:sldMkLst>
      </pc:sldChg>
      <pc:sldChg chg="del">
        <pc:chgData name="Alfred Asterjadhi" userId="39de57b9-85c0-4fd1-aaac-8ca2b6560ad0" providerId="ADAL" clId="{725E7BBE-1CAB-400E-B89D-DEE5CF5D1E60}" dt="2025-02-01T00:30:54.548" v="276" actId="47"/>
        <pc:sldMkLst>
          <pc:docMk/>
          <pc:sldMk cId="2961397077" sldId="1445"/>
        </pc:sldMkLst>
      </pc:sldChg>
      <pc:sldChg chg="del">
        <pc:chgData name="Alfred Asterjadhi" userId="39de57b9-85c0-4fd1-aaac-8ca2b6560ad0" providerId="ADAL" clId="{725E7BBE-1CAB-400E-B89D-DEE5CF5D1E60}" dt="2025-02-01T00:30:53.684" v="275" actId="47"/>
        <pc:sldMkLst>
          <pc:docMk/>
          <pc:sldMk cId="1319345498" sldId="1446"/>
        </pc:sldMkLst>
      </pc:sldChg>
      <pc:sldChg chg="del">
        <pc:chgData name="Alfred Asterjadhi" userId="39de57b9-85c0-4fd1-aaac-8ca2b6560ad0" providerId="ADAL" clId="{725E7BBE-1CAB-400E-B89D-DEE5CF5D1E60}" dt="2025-02-01T00:30:51.246" v="273" actId="47"/>
        <pc:sldMkLst>
          <pc:docMk/>
          <pc:sldMk cId="2975231163" sldId="1447"/>
        </pc:sldMkLst>
      </pc:sldChg>
      <pc:sldChg chg="modSp mod">
        <pc:chgData name="Alfred Asterjadhi" userId="39de57b9-85c0-4fd1-aaac-8ca2b6560ad0" providerId="ADAL" clId="{725E7BBE-1CAB-400E-B89D-DEE5CF5D1E60}" dt="2025-02-01T01:46:40.057" v="822" actId="313"/>
        <pc:sldMkLst>
          <pc:docMk/>
          <pc:sldMk cId="885285770" sldId="1448"/>
        </pc:sldMkLst>
        <pc:spChg chg="mod">
          <ac:chgData name="Alfred Asterjadhi" userId="39de57b9-85c0-4fd1-aaac-8ca2b6560ad0" providerId="ADAL" clId="{725E7BBE-1CAB-400E-B89D-DEE5CF5D1E60}" dt="2025-02-01T01:46:40.057" v="822" actId="313"/>
          <ac:spMkLst>
            <pc:docMk/>
            <pc:sldMk cId="885285770" sldId="1448"/>
            <ac:spMk id="3" creationId="{63778B70-B9F4-BF04-DA55-1470202DEA5D}"/>
          </ac:spMkLst>
        </pc:spChg>
        <pc:graphicFrameChg chg="modGraphic">
          <ac:chgData name="Alfred Asterjadhi" userId="39de57b9-85c0-4fd1-aaac-8ca2b6560ad0" providerId="ADAL" clId="{725E7BBE-1CAB-400E-B89D-DEE5CF5D1E60}" dt="2025-02-01T00:31:15.438" v="288" actId="207"/>
          <ac:graphicFrameMkLst>
            <pc:docMk/>
            <pc:sldMk cId="885285770" sldId="1448"/>
            <ac:graphicFrameMk id="6" creationId="{F0E43BB4-1DF7-15C7-3292-39F25CD42E03}"/>
          </ac:graphicFrameMkLst>
        </pc:graphicFrameChg>
      </pc:sldChg>
      <pc:sldChg chg="del">
        <pc:chgData name="Alfred Asterjadhi" userId="39de57b9-85c0-4fd1-aaac-8ca2b6560ad0" providerId="ADAL" clId="{725E7BBE-1CAB-400E-B89D-DEE5CF5D1E60}" dt="2025-02-01T00:31:18.561" v="289" actId="47"/>
        <pc:sldMkLst>
          <pc:docMk/>
          <pc:sldMk cId="838658978" sldId="1449"/>
        </pc:sldMkLst>
      </pc:sldChg>
      <pc:sldChg chg="del">
        <pc:chgData name="Alfred Asterjadhi" userId="39de57b9-85c0-4fd1-aaac-8ca2b6560ad0" providerId="ADAL" clId="{725E7BBE-1CAB-400E-B89D-DEE5CF5D1E60}" dt="2025-02-01T00:31:20.189" v="290" actId="47"/>
        <pc:sldMkLst>
          <pc:docMk/>
          <pc:sldMk cId="4122725340" sldId="1450"/>
        </pc:sldMkLst>
      </pc:sldChg>
      <pc:sldChg chg="del">
        <pc:chgData name="Alfred Asterjadhi" userId="39de57b9-85c0-4fd1-aaac-8ca2b6560ad0" providerId="ADAL" clId="{725E7BBE-1CAB-400E-B89D-DEE5CF5D1E60}" dt="2025-02-01T00:34:29.237" v="491" actId="47"/>
        <pc:sldMkLst>
          <pc:docMk/>
          <pc:sldMk cId="1363639592" sldId="1451"/>
        </pc:sldMkLst>
      </pc:sldChg>
      <pc:sldChg chg="del">
        <pc:chgData name="Alfred Asterjadhi" userId="39de57b9-85c0-4fd1-aaac-8ca2b6560ad0" providerId="ADAL" clId="{725E7BBE-1CAB-400E-B89D-DEE5CF5D1E60}" dt="2025-02-01T00:35:55.958" v="523" actId="47"/>
        <pc:sldMkLst>
          <pc:docMk/>
          <pc:sldMk cId="4029838063" sldId="1452"/>
        </pc:sldMkLst>
      </pc:sldChg>
      <pc:sldChg chg="del">
        <pc:chgData name="Alfred Asterjadhi" userId="39de57b9-85c0-4fd1-aaac-8ca2b6560ad0" providerId="ADAL" clId="{725E7BBE-1CAB-400E-B89D-DEE5CF5D1E60}" dt="2025-02-01T00:35:57.717" v="525" actId="47"/>
        <pc:sldMkLst>
          <pc:docMk/>
          <pc:sldMk cId="1489339819" sldId="1453"/>
        </pc:sldMkLst>
      </pc:sldChg>
      <pc:sldChg chg="del">
        <pc:chgData name="Alfred Asterjadhi" userId="39de57b9-85c0-4fd1-aaac-8ca2b6560ad0" providerId="ADAL" clId="{725E7BBE-1CAB-400E-B89D-DEE5CF5D1E60}" dt="2025-02-01T00:36:10.912" v="538" actId="47"/>
        <pc:sldMkLst>
          <pc:docMk/>
          <pc:sldMk cId="596241266" sldId="1455"/>
        </pc:sldMkLst>
      </pc:sldChg>
      <pc:sldChg chg="del">
        <pc:chgData name="Alfred Asterjadhi" userId="39de57b9-85c0-4fd1-aaac-8ca2b6560ad0" providerId="ADAL" clId="{725E7BBE-1CAB-400E-B89D-DEE5CF5D1E60}" dt="2025-02-01T00:36:12.191" v="540" actId="47"/>
        <pc:sldMkLst>
          <pc:docMk/>
          <pc:sldMk cId="4126384348" sldId="1456"/>
        </pc:sldMkLst>
      </pc:sldChg>
      <pc:sldChg chg="del">
        <pc:chgData name="Alfred Asterjadhi" userId="39de57b9-85c0-4fd1-aaac-8ca2b6560ad0" providerId="ADAL" clId="{725E7BBE-1CAB-400E-B89D-DEE5CF5D1E60}" dt="2025-02-01T00:36:12.850" v="541" actId="47"/>
        <pc:sldMkLst>
          <pc:docMk/>
          <pc:sldMk cId="3218534082" sldId="1457"/>
        </pc:sldMkLst>
      </pc:sldChg>
      <pc:sldChg chg="del">
        <pc:chgData name="Alfred Asterjadhi" userId="39de57b9-85c0-4fd1-aaac-8ca2b6560ad0" providerId="ADAL" clId="{725E7BBE-1CAB-400E-B89D-DEE5CF5D1E60}" dt="2025-02-01T00:30:59.775" v="282" actId="47"/>
        <pc:sldMkLst>
          <pc:docMk/>
          <pc:sldMk cId="3858433915" sldId="1458"/>
        </pc:sldMkLst>
      </pc:sldChg>
      <pc:sldChg chg="del">
        <pc:chgData name="Alfred Asterjadhi" userId="39de57b9-85c0-4fd1-aaac-8ca2b6560ad0" providerId="ADAL" clId="{725E7BBE-1CAB-400E-B89D-DEE5CF5D1E60}" dt="2025-02-01T00:36:08.065" v="534" actId="47"/>
        <pc:sldMkLst>
          <pc:docMk/>
          <pc:sldMk cId="2272076654" sldId="1459"/>
        </pc:sldMkLst>
      </pc:sldChg>
      <pc:sldChg chg="del">
        <pc:chgData name="Alfred Asterjadhi" userId="39de57b9-85c0-4fd1-aaac-8ca2b6560ad0" providerId="ADAL" clId="{725E7BBE-1CAB-400E-B89D-DEE5CF5D1E60}" dt="2025-02-01T00:36:16.158" v="546" actId="47"/>
        <pc:sldMkLst>
          <pc:docMk/>
          <pc:sldMk cId="2511088976" sldId="1460"/>
        </pc:sldMkLst>
      </pc:sldChg>
      <pc:sldChg chg="del">
        <pc:chgData name="Alfred Asterjadhi" userId="39de57b9-85c0-4fd1-aaac-8ca2b6560ad0" providerId="ADAL" clId="{725E7BBE-1CAB-400E-B89D-DEE5CF5D1E60}" dt="2025-02-01T00:36:16.746" v="547" actId="47"/>
        <pc:sldMkLst>
          <pc:docMk/>
          <pc:sldMk cId="2568651181" sldId="1461"/>
        </pc:sldMkLst>
      </pc:sldChg>
      <pc:sldChg chg="del">
        <pc:chgData name="Alfred Asterjadhi" userId="39de57b9-85c0-4fd1-aaac-8ca2b6560ad0" providerId="ADAL" clId="{725E7BBE-1CAB-400E-B89D-DEE5CF5D1E60}" dt="2025-02-01T00:35:58.414" v="526" actId="47"/>
        <pc:sldMkLst>
          <pc:docMk/>
          <pc:sldMk cId="2442933544" sldId="1462"/>
        </pc:sldMkLst>
      </pc:sldChg>
      <pc:sldChg chg="del">
        <pc:chgData name="Alfred Asterjadhi" userId="39de57b9-85c0-4fd1-aaac-8ca2b6560ad0" providerId="ADAL" clId="{725E7BBE-1CAB-400E-B89D-DEE5CF5D1E60}" dt="2025-02-01T00:35:59.107" v="527" actId="47"/>
        <pc:sldMkLst>
          <pc:docMk/>
          <pc:sldMk cId="2351327133" sldId="1463"/>
        </pc:sldMkLst>
      </pc:sldChg>
      <pc:sldChg chg="del">
        <pc:chgData name="Alfred Asterjadhi" userId="39de57b9-85c0-4fd1-aaac-8ca2b6560ad0" providerId="ADAL" clId="{725E7BBE-1CAB-400E-B89D-DEE5CF5D1E60}" dt="2025-02-01T00:35:59.904" v="528" actId="47"/>
        <pc:sldMkLst>
          <pc:docMk/>
          <pc:sldMk cId="3478159541" sldId="1464"/>
        </pc:sldMkLst>
      </pc:sldChg>
      <pc:sldChg chg="del">
        <pc:chgData name="Alfred Asterjadhi" userId="39de57b9-85c0-4fd1-aaac-8ca2b6560ad0" providerId="ADAL" clId="{725E7BBE-1CAB-400E-B89D-DEE5CF5D1E60}" dt="2025-02-01T00:36:28.398" v="563" actId="47"/>
        <pc:sldMkLst>
          <pc:docMk/>
          <pc:sldMk cId="3372606759" sldId="1465"/>
        </pc:sldMkLst>
      </pc:sldChg>
      <pc:sldChg chg="del">
        <pc:chgData name="Alfred Asterjadhi" userId="39de57b9-85c0-4fd1-aaac-8ca2b6560ad0" providerId="ADAL" clId="{725E7BBE-1CAB-400E-B89D-DEE5CF5D1E60}" dt="2025-02-01T00:36:17.348" v="548" actId="47"/>
        <pc:sldMkLst>
          <pc:docMk/>
          <pc:sldMk cId="1719335458" sldId="1466"/>
        </pc:sldMkLst>
      </pc:sldChg>
      <pc:sldChg chg="del">
        <pc:chgData name="Alfred Asterjadhi" userId="39de57b9-85c0-4fd1-aaac-8ca2b6560ad0" providerId="ADAL" clId="{725E7BBE-1CAB-400E-B89D-DEE5CF5D1E60}" dt="2025-02-01T00:36:24.885" v="557" actId="47"/>
        <pc:sldMkLst>
          <pc:docMk/>
          <pc:sldMk cId="4087108921" sldId="1467"/>
        </pc:sldMkLst>
      </pc:sldChg>
      <pc:sldChg chg="del">
        <pc:chgData name="Alfred Asterjadhi" userId="39de57b9-85c0-4fd1-aaac-8ca2b6560ad0" providerId="ADAL" clId="{725E7BBE-1CAB-400E-B89D-DEE5CF5D1E60}" dt="2025-02-01T00:36:08.804" v="535" actId="47"/>
        <pc:sldMkLst>
          <pc:docMk/>
          <pc:sldMk cId="816269527" sldId="1468"/>
        </pc:sldMkLst>
      </pc:sldChg>
      <pc:sldChg chg="del">
        <pc:chgData name="Alfred Asterjadhi" userId="39de57b9-85c0-4fd1-aaac-8ca2b6560ad0" providerId="ADAL" clId="{725E7BBE-1CAB-400E-B89D-DEE5CF5D1E60}" dt="2025-02-01T00:36:09.496" v="536" actId="47"/>
        <pc:sldMkLst>
          <pc:docMk/>
          <pc:sldMk cId="3374141807" sldId="1469"/>
        </pc:sldMkLst>
      </pc:sldChg>
      <pc:sldChg chg="del">
        <pc:chgData name="Alfred Asterjadhi" userId="39de57b9-85c0-4fd1-aaac-8ca2b6560ad0" providerId="ADAL" clId="{725E7BBE-1CAB-400E-B89D-DEE5CF5D1E60}" dt="2025-02-01T00:36:25.425" v="558" actId="47"/>
        <pc:sldMkLst>
          <pc:docMk/>
          <pc:sldMk cId="1498858466" sldId="1470"/>
        </pc:sldMkLst>
      </pc:sldChg>
      <pc:sldChg chg="del">
        <pc:chgData name="Alfred Asterjadhi" userId="39de57b9-85c0-4fd1-aaac-8ca2b6560ad0" providerId="ADAL" clId="{725E7BBE-1CAB-400E-B89D-DEE5CF5D1E60}" dt="2025-02-01T00:36:25.835" v="559" actId="47"/>
        <pc:sldMkLst>
          <pc:docMk/>
          <pc:sldMk cId="2281604066" sldId="1471"/>
        </pc:sldMkLst>
      </pc:sldChg>
      <pc:sldChg chg="del">
        <pc:chgData name="Alfred Asterjadhi" userId="39de57b9-85c0-4fd1-aaac-8ca2b6560ad0" providerId="ADAL" clId="{725E7BBE-1CAB-400E-B89D-DEE5CF5D1E60}" dt="2025-02-01T00:36:26.277" v="560" actId="47"/>
        <pc:sldMkLst>
          <pc:docMk/>
          <pc:sldMk cId="10482418" sldId="1472"/>
        </pc:sldMkLst>
      </pc:sldChg>
      <pc:sldChg chg="del">
        <pc:chgData name="Alfred Asterjadhi" userId="39de57b9-85c0-4fd1-aaac-8ca2b6560ad0" providerId="ADAL" clId="{725E7BBE-1CAB-400E-B89D-DEE5CF5D1E60}" dt="2025-02-01T00:36:34.721" v="571" actId="47"/>
        <pc:sldMkLst>
          <pc:docMk/>
          <pc:sldMk cId="385581143" sldId="1473"/>
        </pc:sldMkLst>
      </pc:sldChg>
      <pc:sldChg chg="del">
        <pc:chgData name="Alfred Asterjadhi" userId="39de57b9-85c0-4fd1-aaac-8ca2b6560ad0" providerId="ADAL" clId="{725E7BBE-1CAB-400E-B89D-DEE5CF5D1E60}" dt="2025-02-01T00:36:35.102" v="572" actId="47"/>
        <pc:sldMkLst>
          <pc:docMk/>
          <pc:sldMk cId="1962262053" sldId="1474"/>
        </pc:sldMkLst>
      </pc:sldChg>
      <pc:sldChg chg="del">
        <pc:chgData name="Alfred Asterjadhi" userId="39de57b9-85c0-4fd1-aaac-8ca2b6560ad0" providerId="ADAL" clId="{725E7BBE-1CAB-400E-B89D-DEE5CF5D1E60}" dt="2025-02-01T00:36:37.584" v="576" actId="47"/>
        <pc:sldMkLst>
          <pc:docMk/>
          <pc:sldMk cId="435670860" sldId="1475"/>
        </pc:sldMkLst>
      </pc:sldChg>
      <pc:sldChg chg="del">
        <pc:chgData name="Alfred Asterjadhi" userId="39de57b9-85c0-4fd1-aaac-8ca2b6560ad0" providerId="ADAL" clId="{725E7BBE-1CAB-400E-B89D-DEE5CF5D1E60}" dt="2025-02-01T00:36:42.132" v="582" actId="47"/>
        <pc:sldMkLst>
          <pc:docMk/>
          <pc:sldMk cId="274796487" sldId="1476"/>
        </pc:sldMkLst>
      </pc:sldChg>
      <pc:sldChg chg="del">
        <pc:chgData name="Alfred Asterjadhi" userId="39de57b9-85c0-4fd1-aaac-8ca2b6560ad0" providerId="ADAL" clId="{725E7BBE-1CAB-400E-B89D-DEE5CF5D1E60}" dt="2025-02-01T00:36:42.827" v="584" actId="47"/>
        <pc:sldMkLst>
          <pc:docMk/>
          <pc:sldMk cId="939849991" sldId="1477"/>
        </pc:sldMkLst>
      </pc:sldChg>
      <pc:sldChg chg="del">
        <pc:chgData name="Alfred Asterjadhi" userId="39de57b9-85c0-4fd1-aaac-8ca2b6560ad0" providerId="ADAL" clId="{725E7BBE-1CAB-400E-B89D-DEE5CF5D1E60}" dt="2025-02-01T00:36:43.226" v="585" actId="47"/>
        <pc:sldMkLst>
          <pc:docMk/>
          <pc:sldMk cId="3113372696" sldId="1478"/>
        </pc:sldMkLst>
      </pc:sldChg>
      <pc:sldChg chg="del">
        <pc:chgData name="Alfred Asterjadhi" userId="39de57b9-85c0-4fd1-aaac-8ca2b6560ad0" providerId="ADAL" clId="{725E7BBE-1CAB-400E-B89D-DEE5CF5D1E60}" dt="2025-02-01T00:36:28.824" v="564" actId="47"/>
        <pc:sldMkLst>
          <pc:docMk/>
          <pc:sldMk cId="3748653700" sldId="1479"/>
        </pc:sldMkLst>
      </pc:sldChg>
      <pc:sldChg chg="del">
        <pc:chgData name="Alfred Asterjadhi" userId="39de57b9-85c0-4fd1-aaac-8ca2b6560ad0" providerId="ADAL" clId="{725E7BBE-1CAB-400E-B89D-DEE5CF5D1E60}" dt="2025-02-01T00:36:19.552" v="551" actId="47"/>
        <pc:sldMkLst>
          <pc:docMk/>
          <pc:sldMk cId="2656666374" sldId="1480"/>
        </pc:sldMkLst>
      </pc:sldChg>
      <pc:sldChg chg="del">
        <pc:chgData name="Alfred Asterjadhi" userId="39de57b9-85c0-4fd1-aaac-8ca2b6560ad0" providerId="ADAL" clId="{725E7BBE-1CAB-400E-B89D-DEE5CF5D1E60}" dt="2025-02-01T00:36:20.262" v="552" actId="47"/>
        <pc:sldMkLst>
          <pc:docMk/>
          <pc:sldMk cId="2941087830" sldId="1481"/>
        </pc:sldMkLst>
      </pc:sldChg>
      <pc:sldChg chg="del">
        <pc:chgData name="Alfred Asterjadhi" userId="39de57b9-85c0-4fd1-aaac-8ca2b6560ad0" providerId="ADAL" clId="{725E7BBE-1CAB-400E-B89D-DEE5CF5D1E60}" dt="2025-02-01T00:36:20.986" v="553" actId="47"/>
        <pc:sldMkLst>
          <pc:docMk/>
          <pc:sldMk cId="2146179880" sldId="1482"/>
        </pc:sldMkLst>
      </pc:sldChg>
      <pc:sldChg chg="del">
        <pc:chgData name="Alfred Asterjadhi" userId="39de57b9-85c0-4fd1-aaac-8ca2b6560ad0" providerId="ADAL" clId="{725E7BBE-1CAB-400E-B89D-DEE5CF5D1E60}" dt="2025-02-01T00:36:21.716" v="554" actId="47"/>
        <pc:sldMkLst>
          <pc:docMk/>
          <pc:sldMk cId="1400319500" sldId="1483"/>
        </pc:sldMkLst>
      </pc:sldChg>
      <pc:sldChg chg="del">
        <pc:chgData name="Alfred Asterjadhi" userId="39de57b9-85c0-4fd1-aaac-8ca2b6560ad0" providerId="ADAL" clId="{725E7BBE-1CAB-400E-B89D-DEE5CF5D1E60}" dt="2025-02-01T00:36:38.074" v="577" actId="47"/>
        <pc:sldMkLst>
          <pc:docMk/>
          <pc:sldMk cId="2323057527" sldId="1484"/>
        </pc:sldMkLst>
      </pc:sldChg>
      <pc:sldChg chg="del">
        <pc:chgData name="Alfred Asterjadhi" userId="39de57b9-85c0-4fd1-aaac-8ca2b6560ad0" providerId="ADAL" clId="{725E7BBE-1CAB-400E-B89D-DEE5CF5D1E60}" dt="2025-02-01T00:36:38.449" v="578" actId="47"/>
        <pc:sldMkLst>
          <pc:docMk/>
          <pc:sldMk cId="568391766" sldId="1485"/>
        </pc:sldMkLst>
      </pc:sldChg>
      <pc:sldChg chg="del">
        <pc:chgData name="Alfred Asterjadhi" userId="39de57b9-85c0-4fd1-aaac-8ca2b6560ad0" providerId="ADAL" clId="{725E7BBE-1CAB-400E-B89D-DEE5CF5D1E60}" dt="2025-02-01T00:36:38.971" v="579" actId="47"/>
        <pc:sldMkLst>
          <pc:docMk/>
          <pc:sldMk cId="3720066593" sldId="1486"/>
        </pc:sldMkLst>
      </pc:sldChg>
      <pc:sldChg chg="del">
        <pc:chgData name="Alfred Asterjadhi" userId="39de57b9-85c0-4fd1-aaac-8ca2b6560ad0" providerId="ADAL" clId="{725E7BBE-1CAB-400E-B89D-DEE5CF5D1E60}" dt="2025-02-01T00:36:46.526" v="590" actId="47"/>
        <pc:sldMkLst>
          <pc:docMk/>
          <pc:sldMk cId="943177457" sldId="1487"/>
        </pc:sldMkLst>
      </pc:sldChg>
      <pc:sldChg chg="del">
        <pc:chgData name="Alfred Asterjadhi" userId="39de57b9-85c0-4fd1-aaac-8ca2b6560ad0" providerId="ADAL" clId="{725E7BBE-1CAB-400E-B89D-DEE5CF5D1E60}" dt="2025-02-01T00:36:43.670" v="586" actId="47"/>
        <pc:sldMkLst>
          <pc:docMk/>
          <pc:sldMk cId="1292955924" sldId="1488"/>
        </pc:sldMkLst>
      </pc:sldChg>
      <pc:sldChg chg="del">
        <pc:chgData name="Alfred Asterjadhi" userId="39de57b9-85c0-4fd1-aaac-8ca2b6560ad0" providerId="ADAL" clId="{725E7BBE-1CAB-400E-B89D-DEE5CF5D1E60}" dt="2025-02-01T00:36:47.243" v="592" actId="47"/>
        <pc:sldMkLst>
          <pc:docMk/>
          <pc:sldMk cId="3865032129" sldId="1489"/>
        </pc:sldMkLst>
      </pc:sldChg>
      <pc:sldChg chg="del">
        <pc:chgData name="Alfred Asterjadhi" userId="39de57b9-85c0-4fd1-aaac-8ca2b6560ad0" providerId="ADAL" clId="{725E7BBE-1CAB-400E-B89D-DEE5CF5D1E60}" dt="2025-02-01T00:36:47.684" v="593" actId="47"/>
        <pc:sldMkLst>
          <pc:docMk/>
          <pc:sldMk cId="440640471" sldId="1490"/>
        </pc:sldMkLst>
      </pc:sldChg>
      <pc:sldChg chg="del">
        <pc:chgData name="Alfred Asterjadhi" userId="39de57b9-85c0-4fd1-aaac-8ca2b6560ad0" providerId="ADAL" clId="{725E7BBE-1CAB-400E-B89D-DEE5CF5D1E60}" dt="2025-02-01T00:36:46.858" v="591" actId="47"/>
        <pc:sldMkLst>
          <pc:docMk/>
          <pc:sldMk cId="2266731094" sldId="1491"/>
        </pc:sldMkLst>
      </pc:sldChg>
      <pc:sldChg chg="del">
        <pc:chgData name="Alfred Asterjadhi" userId="39de57b9-85c0-4fd1-aaac-8ca2b6560ad0" providerId="ADAL" clId="{725E7BBE-1CAB-400E-B89D-DEE5CF5D1E60}" dt="2025-02-01T00:36:48.109" v="594" actId="47"/>
        <pc:sldMkLst>
          <pc:docMk/>
          <pc:sldMk cId="2326697859" sldId="1492"/>
        </pc:sldMkLst>
      </pc:sldChg>
      <pc:sldChg chg="del">
        <pc:chgData name="Alfred Asterjadhi" userId="39de57b9-85c0-4fd1-aaac-8ca2b6560ad0" providerId="ADAL" clId="{725E7BBE-1CAB-400E-B89D-DEE5CF5D1E60}" dt="2025-02-01T00:36:48.545" v="595" actId="47"/>
        <pc:sldMkLst>
          <pc:docMk/>
          <pc:sldMk cId="4030966610" sldId="1493"/>
        </pc:sldMkLst>
      </pc:sldChg>
      <pc:sldChg chg="addSp delSp modSp mod chgLayout">
        <pc:chgData name="Alfred Asterjadhi" userId="39de57b9-85c0-4fd1-aaac-8ca2b6560ad0" providerId="ADAL" clId="{725E7BBE-1CAB-400E-B89D-DEE5CF5D1E60}" dt="2025-02-01T01:46:57.824" v="848" actId="313"/>
        <pc:sldMkLst>
          <pc:docMk/>
          <pc:sldMk cId="2130627217" sldId="1494"/>
        </pc:sldMkLst>
        <pc:spChg chg="mod ord">
          <ac:chgData name="Alfred Asterjadhi" userId="39de57b9-85c0-4fd1-aaac-8ca2b6560ad0" providerId="ADAL" clId="{725E7BBE-1CAB-400E-B89D-DEE5CF5D1E60}" dt="2025-02-01T00:41:12.384" v="778" actId="6264"/>
          <ac:spMkLst>
            <pc:docMk/>
            <pc:sldMk cId="2130627217" sldId="1494"/>
            <ac:spMk id="2" creationId="{A132A9C1-C3D6-7787-247C-C64A792CF812}"/>
          </ac:spMkLst>
        </pc:spChg>
        <pc:spChg chg="mod ord">
          <ac:chgData name="Alfred Asterjadhi" userId="39de57b9-85c0-4fd1-aaac-8ca2b6560ad0" providerId="ADAL" clId="{725E7BBE-1CAB-400E-B89D-DEE5CF5D1E60}" dt="2025-02-01T00:41:12.384" v="778" actId="6264"/>
          <ac:spMkLst>
            <pc:docMk/>
            <pc:sldMk cId="2130627217" sldId="1494"/>
            <ac:spMk id="4" creationId="{90530647-245E-62BB-3EAF-8127E22EFA0B}"/>
          </ac:spMkLst>
        </pc:spChg>
        <pc:spChg chg="mod ord">
          <ac:chgData name="Alfred Asterjadhi" userId="39de57b9-85c0-4fd1-aaac-8ca2b6560ad0" providerId="ADAL" clId="{725E7BBE-1CAB-400E-B89D-DEE5CF5D1E60}" dt="2025-02-01T00:41:12.384" v="778" actId="6264"/>
          <ac:spMkLst>
            <pc:docMk/>
            <pc:sldMk cId="2130627217" sldId="1494"/>
            <ac:spMk id="5" creationId="{FFA8DA9B-F5A8-8327-07D2-4567D68D040C}"/>
          </ac:spMkLst>
        </pc:spChg>
        <pc:spChg chg="mod ord">
          <ac:chgData name="Alfred Asterjadhi" userId="39de57b9-85c0-4fd1-aaac-8ca2b6560ad0" providerId="ADAL" clId="{725E7BBE-1CAB-400E-B89D-DEE5CF5D1E60}" dt="2025-02-01T01:46:57.824" v="848" actId="313"/>
          <ac:spMkLst>
            <pc:docMk/>
            <pc:sldMk cId="2130627217" sldId="1494"/>
            <ac:spMk id="6" creationId="{E19BF5D2-C1CF-FB7E-CB6E-42CD389C2BA9}"/>
          </ac:spMkLst>
        </pc:spChg>
        <pc:spChg chg="add mod ord">
          <ac:chgData name="Alfred Asterjadhi" userId="39de57b9-85c0-4fd1-aaac-8ca2b6560ad0" providerId="ADAL" clId="{725E7BBE-1CAB-400E-B89D-DEE5CF5D1E60}" dt="2025-02-01T00:41:12.384" v="778" actId="6264"/>
          <ac:spMkLst>
            <pc:docMk/>
            <pc:sldMk cId="2130627217" sldId="1494"/>
            <ac:spMk id="11" creationId="{8411FA8B-D8CA-EE5A-BE06-2516E94828A1}"/>
          </ac:spMkLst>
        </pc:spChg>
      </pc:sldChg>
      <pc:sldChg chg="modSp add del mod">
        <pc:chgData name="Alfred Asterjadhi" userId="39de57b9-85c0-4fd1-aaac-8ca2b6560ad0" providerId="ADAL" clId="{725E7BBE-1CAB-400E-B89D-DEE5CF5D1E60}" dt="2025-02-01T00:37:22.951" v="627" actId="2696"/>
        <pc:sldMkLst>
          <pc:docMk/>
          <pc:sldMk cId="3660986949" sldId="1495"/>
        </pc:sldMkLst>
      </pc:sldChg>
      <pc:sldChg chg="modSp add mod">
        <pc:chgData name="Alfred Asterjadhi" userId="39de57b9-85c0-4fd1-aaac-8ca2b6560ad0" providerId="ADAL" clId="{725E7BBE-1CAB-400E-B89D-DEE5CF5D1E60}" dt="2025-02-01T01:46:41.473" v="824" actId="313"/>
        <pc:sldMkLst>
          <pc:docMk/>
          <pc:sldMk cId="3898445090" sldId="1495"/>
        </pc:sldMkLst>
        <pc:spChg chg="mod">
          <ac:chgData name="Alfred Asterjadhi" userId="39de57b9-85c0-4fd1-aaac-8ca2b6560ad0" providerId="ADAL" clId="{725E7BBE-1CAB-400E-B89D-DEE5CF5D1E60}" dt="2025-02-01T00:41:57.530" v="794" actId="13926"/>
          <ac:spMkLst>
            <pc:docMk/>
            <pc:sldMk cId="3898445090" sldId="1495"/>
            <ac:spMk id="2" creationId="{06833EB4-6343-3EDF-1511-8BC2A7564398}"/>
          </ac:spMkLst>
        </pc:spChg>
        <pc:spChg chg="mod">
          <ac:chgData name="Alfred Asterjadhi" userId="39de57b9-85c0-4fd1-aaac-8ca2b6560ad0" providerId="ADAL" clId="{725E7BBE-1CAB-400E-B89D-DEE5CF5D1E60}" dt="2025-02-01T01:46:41.473" v="824" actId="313"/>
          <ac:spMkLst>
            <pc:docMk/>
            <pc:sldMk cId="3898445090" sldId="1495"/>
            <ac:spMk id="6" creationId="{04958244-C82A-3271-E652-8FA30BB2DB8F}"/>
          </ac:spMkLst>
        </pc:spChg>
      </pc:sldChg>
      <pc:sldChg chg="modSp add mod">
        <pc:chgData name="Alfred Asterjadhi" userId="39de57b9-85c0-4fd1-aaac-8ca2b6560ad0" providerId="ADAL" clId="{725E7BBE-1CAB-400E-B89D-DEE5CF5D1E60}" dt="2025-02-01T01:46:48.737" v="830" actId="313"/>
        <pc:sldMkLst>
          <pc:docMk/>
          <pc:sldMk cId="3990395463" sldId="1496"/>
        </pc:sldMkLst>
        <pc:spChg chg="mod">
          <ac:chgData name="Alfred Asterjadhi" userId="39de57b9-85c0-4fd1-aaac-8ca2b6560ad0" providerId="ADAL" clId="{725E7BBE-1CAB-400E-B89D-DEE5CF5D1E60}" dt="2025-02-01T00:41:50.789" v="793" actId="13926"/>
          <ac:spMkLst>
            <pc:docMk/>
            <pc:sldMk cId="3990395463" sldId="1496"/>
            <ac:spMk id="2" creationId="{129D05A5-1DD6-6689-4147-B119DA88B581}"/>
          </ac:spMkLst>
        </pc:spChg>
        <pc:spChg chg="mod">
          <ac:chgData name="Alfred Asterjadhi" userId="39de57b9-85c0-4fd1-aaac-8ca2b6560ad0" providerId="ADAL" clId="{725E7BBE-1CAB-400E-B89D-DEE5CF5D1E60}" dt="2025-02-01T00:38:06.064" v="652"/>
          <ac:spMkLst>
            <pc:docMk/>
            <pc:sldMk cId="3990395463" sldId="1496"/>
            <ac:spMk id="3" creationId="{B3040EDE-E60E-18EA-8CD1-DB9B7CC7F59E}"/>
          </ac:spMkLst>
        </pc:spChg>
        <pc:spChg chg="mod">
          <ac:chgData name="Alfred Asterjadhi" userId="39de57b9-85c0-4fd1-aaac-8ca2b6560ad0" providerId="ADAL" clId="{725E7BBE-1CAB-400E-B89D-DEE5CF5D1E60}" dt="2025-02-01T01:46:48.737" v="830" actId="313"/>
          <ac:spMkLst>
            <pc:docMk/>
            <pc:sldMk cId="3990395463" sldId="1496"/>
            <ac:spMk id="6" creationId="{E2EDF67C-481E-8578-A315-0990E9A002E2}"/>
          </ac:spMkLst>
        </pc:spChg>
      </pc:sldChg>
      <pc:sldChg chg="modSp add mod">
        <pc:chgData name="Alfred Asterjadhi" userId="39de57b9-85c0-4fd1-aaac-8ca2b6560ad0" providerId="ADAL" clId="{725E7BBE-1CAB-400E-B89D-DEE5CF5D1E60}" dt="2025-02-01T01:46:49.254" v="831" actId="313"/>
        <pc:sldMkLst>
          <pc:docMk/>
          <pc:sldMk cId="2947732830" sldId="1497"/>
        </pc:sldMkLst>
        <pc:spChg chg="mod">
          <ac:chgData name="Alfred Asterjadhi" userId="39de57b9-85c0-4fd1-aaac-8ca2b6560ad0" providerId="ADAL" clId="{725E7BBE-1CAB-400E-B89D-DEE5CF5D1E60}" dt="2025-02-01T00:41:48.656" v="792" actId="13926"/>
          <ac:spMkLst>
            <pc:docMk/>
            <pc:sldMk cId="2947732830" sldId="1497"/>
            <ac:spMk id="2" creationId="{5AF05B25-49FD-D482-763D-AB006054C7EC}"/>
          </ac:spMkLst>
        </pc:spChg>
        <pc:spChg chg="mod">
          <ac:chgData name="Alfred Asterjadhi" userId="39de57b9-85c0-4fd1-aaac-8ca2b6560ad0" providerId="ADAL" clId="{725E7BBE-1CAB-400E-B89D-DEE5CF5D1E60}" dt="2025-02-01T00:38:02.946" v="651" actId="20577"/>
          <ac:spMkLst>
            <pc:docMk/>
            <pc:sldMk cId="2947732830" sldId="1497"/>
            <ac:spMk id="3" creationId="{8E3872F4-2716-5EFE-0CFE-B375D920D00A}"/>
          </ac:spMkLst>
        </pc:spChg>
        <pc:spChg chg="mod">
          <ac:chgData name="Alfred Asterjadhi" userId="39de57b9-85c0-4fd1-aaac-8ca2b6560ad0" providerId="ADAL" clId="{725E7BBE-1CAB-400E-B89D-DEE5CF5D1E60}" dt="2025-02-01T01:46:49.254" v="831" actId="313"/>
          <ac:spMkLst>
            <pc:docMk/>
            <pc:sldMk cId="2947732830" sldId="1497"/>
            <ac:spMk id="6" creationId="{11F346A8-2132-E48D-57DA-F8E7E51BEC6B}"/>
          </ac:spMkLst>
        </pc:spChg>
      </pc:sldChg>
      <pc:sldChg chg="modSp add mod">
        <pc:chgData name="Alfred Asterjadhi" userId="39de57b9-85c0-4fd1-aaac-8ca2b6560ad0" providerId="ADAL" clId="{725E7BBE-1CAB-400E-B89D-DEE5CF5D1E60}" dt="2025-02-01T01:46:49.710" v="832" actId="313"/>
        <pc:sldMkLst>
          <pc:docMk/>
          <pc:sldMk cId="2479798648" sldId="1498"/>
        </pc:sldMkLst>
        <pc:spChg chg="mod">
          <ac:chgData name="Alfred Asterjadhi" userId="39de57b9-85c0-4fd1-aaac-8ca2b6560ad0" providerId="ADAL" clId="{725E7BBE-1CAB-400E-B89D-DEE5CF5D1E60}" dt="2025-02-01T00:41:46.697" v="791" actId="13926"/>
          <ac:spMkLst>
            <pc:docMk/>
            <pc:sldMk cId="2479798648" sldId="1498"/>
            <ac:spMk id="2" creationId="{6709D06F-D454-2881-1121-85985F7C6397}"/>
          </ac:spMkLst>
        </pc:spChg>
        <pc:spChg chg="mod">
          <ac:chgData name="Alfred Asterjadhi" userId="39de57b9-85c0-4fd1-aaac-8ca2b6560ad0" providerId="ADAL" clId="{725E7BBE-1CAB-400E-B89D-DEE5CF5D1E60}" dt="2025-02-01T01:46:49.710" v="832" actId="313"/>
          <ac:spMkLst>
            <pc:docMk/>
            <pc:sldMk cId="2479798648" sldId="1498"/>
            <ac:spMk id="6" creationId="{0846BC14-CAE3-2596-EF50-52F0BC9CBA89}"/>
          </ac:spMkLst>
        </pc:spChg>
      </pc:sldChg>
      <pc:sldChg chg="modSp add mod">
        <pc:chgData name="Alfred Asterjadhi" userId="39de57b9-85c0-4fd1-aaac-8ca2b6560ad0" providerId="ADAL" clId="{725E7BBE-1CAB-400E-B89D-DEE5CF5D1E60}" dt="2025-02-01T01:46:50.152" v="833" actId="313"/>
        <pc:sldMkLst>
          <pc:docMk/>
          <pc:sldMk cId="2390884872" sldId="1499"/>
        </pc:sldMkLst>
        <pc:spChg chg="mod">
          <ac:chgData name="Alfred Asterjadhi" userId="39de57b9-85c0-4fd1-aaac-8ca2b6560ad0" providerId="ADAL" clId="{725E7BBE-1CAB-400E-B89D-DEE5CF5D1E60}" dt="2025-02-01T00:41:44.729" v="790" actId="13926"/>
          <ac:spMkLst>
            <pc:docMk/>
            <pc:sldMk cId="2390884872" sldId="1499"/>
            <ac:spMk id="2" creationId="{7BF28F0F-1384-FB18-965C-5143F3E16D55}"/>
          </ac:spMkLst>
        </pc:spChg>
        <pc:spChg chg="mod">
          <ac:chgData name="Alfred Asterjadhi" userId="39de57b9-85c0-4fd1-aaac-8ca2b6560ad0" providerId="ADAL" clId="{725E7BBE-1CAB-400E-B89D-DEE5CF5D1E60}" dt="2025-02-01T01:46:50.152" v="833" actId="313"/>
          <ac:spMkLst>
            <pc:docMk/>
            <pc:sldMk cId="2390884872" sldId="1499"/>
            <ac:spMk id="6" creationId="{BC94847A-F04D-3B9D-AA44-CDB38296FE3D}"/>
          </ac:spMkLst>
        </pc:spChg>
      </pc:sldChg>
      <pc:sldChg chg="modSp add mod">
        <pc:chgData name="Alfred Asterjadhi" userId="39de57b9-85c0-4fd1-aaac-8ca2b6560ad0" providerId="ADAL" clId="{725E7BBE-1CAB-400E-B89D-DEE5CF5D1E60}" dt="2025-02-01T01:46:50.584" v="834" actId="313"/>
        <pc:sldMkLst>
          <pc:docMk/>
          <pc:sldMk cId="2889362710" sldId="1500"/>
        </pc:sldMkLst>
        <pc:spChg chg="mod">
          <ac:chgData name="Alfred Asterjadhi" userId="39de57b9-85c0-4fd1-aaac-8ca2b6560ad0" providerId="ADAL" clId="{725E7BBE-1CAB-400E-B89D-DEE5CF5D1E60}" dt="2025-02-01T00:41:42.561" v="789" actId="13926"/>
          <ac:spMkLst>
            <pc:docMk/>
            <pc:sldMk cId="2889362710" sldId="1500"/>
            <ac:spMk id="2" creationId="{C46E6D45-9637-6C91-0BE9-BC19189DFD53}"/>
          </ac:spMkLst>
        </pc:spChg>
        <pc:spChg chg="mod">
          <ac:chgData name="Alfred Asterjadhi" userId="39de57b9-85c0-4fd1-aaac-8ca2b6560ad0" providerId="ADAL" clId="{725E7BBE-1CAB-400E-B89D-DEE5CF5D1E60}" dt="2025-02-01T01:46:50.584" v="834" actId="313"/>
          <ac:spMkLst>
            <pc:docMk/>
            <pc:sldMk cId="2889362710" sldId="1500"/>
            <ac:spMk id="6" creationId="{21AFD784-1048-1179-2677-C3E31EF24C42}"/>
          </ac:spMkLst>
        </pc:spChg>
      </pc:sldChg>
      <pc:sldChg chg="modSp add mod">
        <pc:chgData name="Alfred Asterjadhi" userId="39de57b9-85c0-4fd1-aaac-8ca2b6560ad0" providerId="ADAL" clId="{725E7BBE-1CAB-400E-B89D-DEE5CF5D1E60}" dt="2025-02-01T01:46:51.004" v="835" actId="313"/>
        <pc:sldMkLst>
          <pc:docMk/>
          <pc:sldMk cId="3015324058" sldId="1501"/>
        </pc:sldMkLst>
        <pc:spChg chg="mod">
          <ac:chgData name="Alfred Asterjadhi" userId="39de57b9-85c0-4fd1-aaac-8ca2b6560ad0" providerId="ADAL" clId="{725E7BBE-1CAB-400E-B89D-DEE5CF5D1E60}" dt="2025-02-01T00:41:40.665" v="788" actId="13926"/>
          <ac:spMkLst>
            <pc:docMk/>
            <pc:sldMk cId="3015324058" sldId="1501"/>
            <ac:spMk id="2" creationId="{30C57A22-9166-17BC-3446-C102EC720BA7}"/>
          </ac:spMkLst>
        </pc:spChg>
        <pc:spChg chg="mod">
          <ac:chgData name="Alfred Asterjadhi" userId="39de57b9-85c0-4fd1-aaac-8ca2b6560ad0" providerId="ADAL" clId="{725E7BBE-1CAB-400E-B89D-DEE5CF5D1E60}" dt="2025-02-01T01:46:51.004" v="835" actId="313"/>
          <ac:spMkLst>
            <pc:docMk/>
            <pc:sldMk cId="3015324058" sldId="1501"/>
            <ac:spMk id="6" creationId="{18617CEA-CF80-AC96-CE9C-974E30F7E84D}"/>
          </ac:spMkLst>
        </pc:spChg>
      </pc:sldChg>
      <pc:sldChg chg="modSp add mod">
        <pc:chgData name="Alfred Asterjadhi" userId="39de57b9-85c0-4fd1-aaac-8ca2b6560ad0" providerId="ADAL" clId="{725E7BBE-1CAB-400E-B89D-DEE5CF5D1E60}" dt="2025-02-01T01:46:51.375" v="836" actId="313"/>
        <pc:sldMkLst>
          <pc:docMk/>
          <pc:sldMk cId="290911139" sldId="1502"/>
        </pc:sldMkLst>
        <pc:spChg chg="mod">
          <ac:chgData name="Alfred Asterjadhi" userId="39de57b9-85c0-4fd1-aaac-8ca2b6560ad0" providerId="ADAL" clId="{725E7BBE-1CAB-400E-B89D-DEE5CF5D1E60}" dt="2025-02-01T00:41:37.512" v="787" actId="13926"/>
          <ac:spMkLst>
            <pc:docMk/>
            <pc:sldMk cId="290911139" sldId="1502"/>
            <ac:spMk id="2" creationId="{D7C542DA-4FB5-EEAB-B5AC-A748177CB35A}"/>
          </ac:spMkLst>
        </pc:spChg>
        <pc:spChg chg="mod">
          <ac:chgData name="Alfred Asterjadhi" userId="39de57b9-85c0-4fd1-aaac-8ca2b6560ad0" providerId="ADAL" clId="{725E7BBE-1CAB-400E-B89D-DEE5CF5D1E60}" dt="2025-02-01T01:46:51.375" v="836" actId="313"/>
          <ac:spMkLst>
            <pc:docMk/>
            <pc:sldMk cId="290911139" sldId="1502"/>
            <ac:spMk id="6" creationId="{896AA960-D2E8-355F-7048-911BEB8D337C}"/>
          </ac:spMkLst>
        </pc:spChg>
      </pc:sldChg>
      <pc:sldChg chg="modSp add mod">
        <pc:chgData name="Alfred Asterjadhi" userId="39de57b9-85c0-4fd1-aaac-8ca2b6560ad0" providerId="ADAL" clId="{725E7BBE-1CAB-400E-B89D-DEE5CF5D1E60}" dt="2025-02-01T01:46:51.898" v="837" actId="313"/>
        <pc:sldMkLst>
          <pc:docMk/>
          <pc:sldMk cId="3461087741" sldId="1503"/>
        </pc:sldMkLst>
        <pc:spChg chg="mod">
          <ac:chgData name="Alfred Asterjadhi" userId="39de57b9-85c0-4fd1-aaac-8ca2b6560ad0" providerId="ADAL" clId="{725E7BBE-1CAB-400E-B89D-DEE5CF5D1E60}" dt="2025-02-01T00:41:35.516" v="786" actId="13926"/>
          <ac:spMkLst>
            <pc:docMk/>
            <pc:sldMk cId="3461087741" sldId="1503"/>
            <ac:spMk id="2" creationId="{B05E3DCF-9394-4F50-F951-DD0EBD63EFF5}"/>
          </ac:spMkLst>
        </pc:spChg>
        <pc:spChg chg="mod">
          <ac:chgData name="Alfred Asterjadhi" userId="39de57b9-85c0-4fd1-aaac-8ca2b6560ad0" providerId="ADAL" clId="{725E7BBE-1CAB-400E-B89D-DEE5CF5D1E60}" dt="2025-02-01T01:46:51.898" v="837" actId="313"/>
          <ac:spMkLst>
            <pc:docMk/>
            <pc:sldMk cId="3461087741" sldId="1503"/>
            <ac:spMk id="6" creationId="{5C08DA0A-4C56-3C41-8378-A26DB0858424}"/>
          </ac:spMkLst>
        </pc:spChg>
      </pc:sldChg>
      <pc:sldChg chg="modSp add mod">
        <pc:chgData name="Alfred Asterjadhi" userId="39de57b9-85c0-4fd1-aaac-8ca2b6560ad0" providerId="ADAL" clId="{725E7BBE-1CAB-400E-B89D-DEE5CF5D1E60}" dt="2025-02-01T01:46:52.191" v="838" actId="313"/>
        <pc:sldMkLst>
          <pc:docMk/>
          <pc:sldMk cId="2347738588" sldId="1504"/>
        </pc:sldMkLst>
        <pc:spChg chg="mod">
          <ac:chgData name="Alfred Asterjadhi" userId="39de57b9-85c0-4fd1-aaac-8ca2b6560ad0" providerId="ADAL" clId="{725E7BBE-1CAB-400E-B89D-DEE5CF5D1E60}" dt="2025-02-01T00:41:33.297" v="785" actId="13926"/>
          <ac:spMkLst>
            <pc:docMk/>
            <pc:sldMk cId="2347738588" sldId="1504"/>
            <ac:spMk id="2" creationId="{941C4715-62FB-7C33-DEEE-51B9AC4D6C27}"/>
          </ac:spMkLst>
        </pc:spChg>
        <pc:spChg chg="mod">
          <ac:chgData name="Alfred Asterjadhi" userId="39de57b9-85c0-4fd1-aaac-8ca2b6560ad0" providerId="ADAL" clId="{725E7BBE-1CAB-400E-B89D-DEE5CF5D1E60}" dt="2025-02-01T01:46:52.191" v="838" actId="313"/>
          <ac:spMkLst>
            <pc:docMk/>
            <pc:sldMk cId="2347738588" sldId="1504"/>
            <ac:spMk id="6" creationId="{0FE8055C-34FE-32CD-150E-6415680DEB07}"/>
          </ac:spMkLst>
        </pc:spChg>
      </pc:sldChg>
      <pc:sldChg chg="modSp add mod">
        <pc:chgData name="Alfred Asterjadhi" userId="39de57b9-85c0-4fd1-aaac-8ca2b6560ad0" providerId="ADAL" clId="{725E7BBE-1CAB-400E-B89D-DEE5CF5D1E60}" dt="2025-02-01T01:46:52.593" v="839" actId="313"/>
        <pc:sldMkLst>
          <pc:docMk/>
          <pc:sldMk cId="1014469854" sldId="1505"/>
        </pc:sldMkLst>
        <pc:spChg chg="mod">
          <ac:chgData name="Alfred Asterjadhi" userId="39de57b9-85c0-4fd1-aaac-8ca2b6560ad0" providerId="ADAL" clId="{725E7BBE-1CAB-400E-B89D-DEE5CF5D1E60}" dt="2025-02-01T00:41:30.310" v="784" actId="13926"/>
          <ac:spMkLst>
            <pc:docMk/>
            <pc:sldMk cId="1014469854" sldId="1505"/>
            <ac:spMk id="2" creationId="{52B6F579-8BBD-5DA9-78AB-E68E49915962}"/>
          </ac:spMkLst>
        </pc:spChg>
        <pc:spChg chg="mod">
          <ac:chgData name="Alfred Asterjadhi" userId="39de57b9-85c0-4fd1-aaac-8ca2b6560ad0" providerId="ADAL" clId="{725E7BBE-1CAB-400E-B89D-DEE5CF5D1E60}" dt="2025-02-01T01:46:52.593" v="839" actId="313"/>
          <ac:spMkLst>
            <pc:docMk/>
            <pc:sldMk cId="1014469854" sldId="1505"/>
            <ac:spMk id="6" creationId="{2F583537-B9B5-7414-4ECE-834DA1A96782}"/>
          </ac:spMkLst>
        </pc:spChg>
      </pc:sldChg>
      <pc:sldChg chg="modSp add mod">
        <pc:chgData name="Alfred Asterjadhi" userId="39de57b9-85c0-4fd1-aaac-8ca2b6560ad0" providerId="ADAL" clId="{725E7BBE-1CAB-400E-B89D-DEE5CF5D1E60}" dt="2025-02-01T01:46:53.029" v="840" actId="313"/>
        <pc:sldMkLst>
          <pc:docMk/>
          <pc:sldMk cId="4157717891" sldId="1506"/>
        </pc:sldMkLst>
        <pc:spChg chg="mod">
          <ac:chgData name="Alfred Asterjadhi" userId="39de57b9-85c0-4fd1-aaac-8ca2b6560ad0" providerId="ADAL" clId="{725E7BBE-1CAB-400E-B89D-DEE5CF5D1E60}" dt="2025-02-01T00:41:27.944" v="783" actId="13926"/>
          <ac:spMkLst>
            <pc:docMk/>
            <pc:sldMk cId="4157717891" sldId="1506"/>
            <ac:spMk id="2" creationId="{B494CE2A-2F50-1A7C-03E0-23CC2501FBC5}"/>
          </ac:spMkLst>
        </pc:spChg>
        <pc:spChg chg="mod">
          <ac:chgData name="Alfred Asterjadhi" userId="39de57b9-85c0-4fd1-aaac-8ca2b6560ad0" providerId="ADAL" clId="{725E7BBE-1CAB-400E-B89D-DEE5CF5D1E60}" dt="2025-02-01T00:39:51.336" v="719" actId="20577"/>
          <ac:spMkLst>
            <pc:docMk/>
            <pc:sldMk cId="4157717891" sldId="1506"/>
            <ac:spMk id="3" creationId="{DC941429-7C90-BB71-5695-FD82758AFE47}"/>
          </ac:spMkLst>
        </pc:spChg>
        <pc:spChg chg="mod">
          <ac:chgData name="Alfred Asterjadhi" userId="39de57b9-85c0-4fd1-aaac-8ca2b6560ad0" providerId="ADAL" clId="{725E7BBE-1CAB-400E-B89D-DEE5CF5D1E60}" dt="2025-02-01T01:46:53.029" v="840" actId="313"/>
          <ac:spMkLst>
            <pc:docMk/>
            <pc:sldMk cId="4157717891" sldId="1506"/>
            <ac:spMk id="6" creationId="{DF74528A-A939-F7D6-206D-FC7583CAC7E2}"/>
          </ac:spMkLst>
        </pc:spChg>
      </pc:sldChg>
      <pc:sldChg chg="modSp add mod">
        <pc:chgData name="Alfred Asterjadhi" userId="39de57b9-85c0-4fd1-aaac-8ca2b6560ad0" providerId="ADAL" clId="{725E7BBE-1CAB-400E-B89D-DEE5CF5D1E60}" dt="2025-02-01T01:46:53.552" v="841" actId="313"/>
        <pc:sldMkLst>
          <pc:docMk/>
          <pc:sldMk cId="2357406032" sldId="1507"/>
        </pc:sldMkLst>
        <pc:spChg chg="mod">
          <ac:chgData name="Alfred Asterjadhi" userId="39de57b9-85c0-4fd1-aaac-8ca2b6560ad0" providerId="ADAL" clId="{725E7BBE-1CAB-400E-B89D-DEE5CF5D1E60}" dt="2025-02-01T00:41:25.853" v="782" actId="13926"/>
          <ac:spMkLst>
            <pc:docMk/>
            <pc:sldMk cId="2357406032" sldId="1507"/>
            <ac:spMk id="2" creationId="{CA1980B9-0029-04D6-9785-D8461976FBE0}"/>
          </ac:spMkLst>
        </pc:spChg>
        <pc:spChg chg="mod">
          <ac:chgData name="Alfred Asterjadhi" userId="39de57b9-85c0-4fd1-aaac-8ca2b6560ad0" providerId="ADAL" clId="{725E7BBE-1CAB-400E-B89D-DEE5CF5D1E60}" dt="2025-02-01T00:39:45.751" v="706" actId="20577"/>
          <ac:spMkLst>
            <pc:docMk/>
            <pc:sldMk cId="2357406032" sldId="1507"/>
            <ac:spMk id="3" creationId="{6BB8F092-EF69-FC00-C15D-6888C162BA1B}"/>
          </ac:spMkLst>
        </pc:spChg>
        <pc:spChg chg="mod">
          <ac:chgData name="Alfred Asterjadhi" userId="39de57b9-85c0-4fd1-aaac-8ca2b6560ad0" providerId="ADAL" clId="{725E7BBE-1CAB-400E-B89D-DEE5CF5D1E60}" dt="2025-02-01T01:46:53.552" v="841" actId="313"/>
          <ac:spMkLst>
            <pc:docMk/>
            <pc:sldMk cId="2357406032" sldId="1507"/>
            <ac:spMk id="6" creationId="{0494DF8F-F968-F001-ECD8-F7FF4CBF73D0}"/>
          </ac:spMkLst>
        </pc:spChg>
      </pc:sldChg>
      <pc:sldChg chg="modSp add mod">
        <pc:chgData name="Alfred Asterjadhi" userId="39de57b9-85c0-4fd1-aaac-8ca2b6560ad0" providerId="ADAL" clId="{725E7BBE-1CAB-400E-B89D-DEE5CF5D1E60}" dt="2025-02-01T01:46:54.073" v="842" actId="313"/>
        <pc:sldMkLst>
          <pc:docMk/>
          <pc:sldMk cId="517676318" sldId="1508"/>
        </pc:sldMkLst>
        <pc:spChg chg="mod">
          <ac:chgData name="Alfred Asterjadhi" userId="39de57b9-85c0-4fd1-aaac-8ca2b6560ad0" providerId="ADAL" clId="{725E7BBE-1CAB-400E-B89D-DEE5CF5D1E60}" dt="2025-02-01T00:40:02.115" v="722" actId="20577"/>
          <ac:spMkLst>
            <pc:docMk/>
            <pc:sldMk cId="517676318" sldId="1508"/>
            <ac:spMk id="2" creationId="{4ACAE496-1DCD-96C9-3EE6-5AB1314BF403}"/>
          </ac:spMkLst>
        </pc:spChg>
        <pc:spChg chg="mod">
          <ac:chgData name="Alfred Asterjadhi" userId="39de57b9-85c0-4fd1-aaac-8ca2b6560ad0" providerId="ADAL" clId="{725E7BBE-1CAB-400E-B89D-DEE5CF5D1E60}" dt="2025-02-01T00:40:15.547" v="740" actId="20577"/>
          <ac:spMkLst>
            <pc:docMk/>
            <pc:sldMk cId="517676318" sldId="1508"/>
            <ac:spMk id="3" creationId="{3A3C4DE0-D078-DEB7-960F-A4D0AF35A6C6}"/>
          </ac:spMkLst>
        </pc:spChg>
        <pc:spChg chg="mod">
          <ac:chgData name="Alfred Asterjadhi" userId="39de57b9-85c0-4fd1-aaac-8ca2b6560ad0" providerId="ADAL" clId="{725E7BBE-1CAB-400E-B89D-DEE5CF5D1E60}" dt="2025-02-01T01:46:54.073" v="842" actId="313"/>
          <ac:spMkLst>
            <pc:docMk/>
            <pc:sldMk cId="517676318" sldId="1508"/>
            <ac:spMk id="6" creationId="{A390BBB1-E63B-6931-8D35-CE3771F8BF4F}"/>
          </ac:spMkLst>
        </pc:spChg>
      </pc:sldChg>
      <pc:sldMasterChg chg="modSp mod modSldLayout">
        <pc:chgData name="Alfred Asterjadhi" userId="39de57b9-85c0-4fd1-aaac-8ca2b6560ad0" providerId="ADAL" clId="{725E7BBE-1CAB-400E-B89D-DEE5CF5D1E60}" dt="2025-02-01T01:47:04.738" v="856" actId="313"/>
        <pc:sldMasterMkLst>
          <pc:docMk/>
          <pc:sldMasterMk cId="0" sldId="2147483648"/>
        </pc:sldMasterMkLst>
        <pc:spChg chg="mod">
          <ac:chgData name="Alfred Asterjadhi" userId="39de57b9-85c0-4fd1-aaac-8ca2b6560ad0" providerId="ADAL" clId="{725E7BBE-1CAB-400E-B89D-DEE5CF5D1E60}" dt="2025-02-01T00:19:19.518" v="14" actId="6549"/>
          <ac:spMkLst>
            <pc:docMk/>
            <pc:sldMasterMk cId="0" sldId="2147483648"/>
            <ac:spMk id="10" creationId="{00000000-0000-0000-0000-000000000000}"/>
          </ac:spMkLst>
        </pc:spChg>
        <pc:spChg chg="mod">
          <ac:chgData name="Alfred Asterjadhi" userId="39de57b9-85c0-4fd1-aaac-8ca2b6560ad0" providerId="ADAL" clId="{725E7BBE-1CAB-400E-B89D-DEE5CF5D1E60}" dt="2025-02-01T00:19:09.237" v="7" actId="20577"/>
          <ac:spMkLst>
            <pc:docMk/>
            <pc:sldMasterMk cId="0" sldId="2147483648"/>
            <ac:spMk id="1027" creationId="{00000000-0000-0000-0000-000000000000}"/>
          </ac:spMkLst>
        </pc:spChg>
        <pc:sldLayoutChg chg="modSp">
          <pc:chgData name="Alfred Asterjadhi" userId="39de57b9-85c0-4fd1-aaac-8ca2b6560ad0" providerId="ADAL" clId="{725E7BBE-1CAB-400E-B89D-DEE5CF5D1E60}" dt="2025-02-01T01:47:01.017" v="851" actId="313"/>
          <pc:sldLayoutMkLst>
            <pc:docMk/>
            <pc:sldMasterMk cId="0" sldId="2147483648"/>
            <pc:sldLayoutMk cId="0" sldId="2147483649"/>
          </pc:sldLayoutMkLst>
          <pc:spChg chg="mod">
            <ac:chgData name="Alfred Asterjadhi" userId="39de57b9-85c0-4fd1-aaac-8ca2b6560ad0" providerId="ADAL" clId="{725E7BBE-1CAB-400E-B89D-DEE5CF5D1E60}" dt="2025-02-01T01:47:01.017" v="851" actId="313"/>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725E7BBE-1CAB-400E-B89D-DEE5CF5D1E60}" dt="2025-02-01T01:47:01.850" v="852" actId="313"/>
          <pc:sldLayoutMkLst>
            <pc:docMk/>
            <pc:sldMasterMk cId="0" sldId="2147483648"/>
            <pc:sldLayoutMk cId="0" sldId="2147483650"/>
          </pc:sldLayoutMkLst>
          <pc:spChg chg="mod">
            <ac:chgData name="Alfred Asterjadhi" userId="39de57b9-85c0-4fd1-aaac-8ca2b6560ad0" providerId="ADAL" clId="{725E7BBE-1CAB-400E-B89D-DEE5CF5D1E60}" dt="2025-02-01T01:47:01.850" v="852" actId="313"/>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725E7BBE-1CAB-400E-B89D-DEE5CF5D1E60}" dt="2025-02-01T01:47:02.619" v="853" actId="313"/>
          <pc:sldLayoutMkLst>
            <pc:docMk/>
            <pc:sldMasterMk cId="0" sldId="2147483648"/>
            <pc:sldLayoutMk cId="0" sldId="2147483651"/>
          </pc:sldLayoutMkLst>
          <pc:spChg chg="mod">
            <ac:chgData name="Alfred Asterjadhi" userId="39de57b9-85c0-4fd1-aaac-8ca2b6560ad0" providerId="ADAL" clId="{725E7BBE-1CAB-400E-B89D-DEE5CF5D1E60}" dt="2025-02-01T01:47:02.619" v="853" actId="31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725E7BBE-1CAB-400E-B89D-DEE5CF5D1E60}" dt="2025-02-01T01:47:03.269" v="854" actId="313"/>
          <pc:sldLayoutMkLst>
            <pc:docMk/>
            <pc:sldMasterMk cId="0" sldId="2147483648"/>
            <pc:sldLayoutMk cId="0" sldId="2147483652"/>
          </pc:sldLayoutMkLst>
          <pc:spChg chg="mod">
            <ac:chgData name="Alfred Asterjadhi" userId="39de57b9-85c0-4fd1-aaac-8ca2b6560ad0" providerId="ADAL" clId="{725E7BBE-1CAB-400E-B89D-DEE5CF5D1E60}" dt="2025-02-01T01:47:03.269" v="854" actId="313"/>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725E7BBE-1CAB-400E-B89D-DEE5CF5D1E60}" dt="2025-02-01T01:47:03.995" v="855" actId="313"/>
          <pc:sldLayoutMkLst>
            <pc:docMk/>
            <pc:sldMasterMk cId="0" sldId="2147483648"/>
            <pc:sldLayoutMk cId="0" sldId="2147483654"/>
          </pc:sldLayoutMkLst>
          <pc:spChg chg="mod">
            <ac:chgData name="Alfred Asterjadhi" userId="39de57b9-85c0-4fd1-aaac-8ca2b6560ad0" providerId="ADAL" clId="{725E7BBE-1CAB-400E-B89D-DEE5CF5D1E60}" dt="2025-02-01T01:47:03.995" v="855" actId="31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725E7BBE-1CAB-400E-B89D-DEE5CF5D1E60}" dt="2025-02-01T01:47:04.738" v="856" actId="313"/>
          <pc:sldLayoutMkLst>
            <pc:docMk/>
            <pc:sldMasterMk cId="0" sldId="2147483648"/>
            <pc:sldLayoutMk cId="0" sldId="2147483655"/>
          </pc:sldLayoutMkLst>
          <pc:spChg chg="mod">
            <ac:chgData name="Alfred Asterjadhi" userId="39de57b9-85c0-4fd1-aaac-8ca2b6560ad0" providerId="ADAL" clId="{725E7BBE-1CAB-400E-B89D-DEE5CF5D1E60}" dt="2025-02-01T01:47:04.738" v="856" actId="31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ldChg>
      <pc:sldChg chg="modSp mod">
        <pc:chgData name="Alfred Asterjadhi" userId="39de57b9-85c0-4fd1-aaac-8ca2b6560ad0" providerId="ADAL" clId="{CA824CB9-4AE0-466A-AE2E-7FF6F0AF6FC8}" dt="2023-08-14T16:54:00.498" v="138" actId="20577"/>
        <pc:sldMkLst>
          <pc:docMk/>
          <pc:sldMk cId="0" sldId="257"/>
        </pc:sldMkLst>
      </pc:sldChg>
      <pc:sldChg chg="modSp mod">
        <pc:chgData name="Alfred Asterjadhi" userId="39de57b9-85c0-4fd1-aaac-8ca2b6560ad0" providerId="ADAL" clId="{CA824CB9-4AE0-466A-AE2E-7FF6F0AF6FC8}" dt="2023-08-14T16:50:04.220" v="53"/>
        <pc:sldMkLst>
          <pc:docMk/>
          <pc:sldMk cId="3254182675" sldId="258"/>
        </pc:sldMkLst>
      </pc:sldChg>
      <pc:sldChg chg="addSp delSp modSp mod">
        <pc:chgData name="Alfred Asterjadhi" userId="39de57b9-85c0-4fd1-aaac-8ca2b6560ad0" providerId="ADAL" clId="{CA824CB9-4AE0-466A-AE2E-7FF6F0AF6FC8}" dt="2023-09-04T17:52:38.762" v="1062" actId="113"/>
        <pc:sldMkLst>
          <pc:docMk/>
          <pc:sldMk cId="3136880362" sldId="260"/>
        </pc:sldMkLst>
      </pc:sldChg>
      <pc:sldChg chg="modSp mod">
        <pc:chgData name="Alfred Asterjadhi" userId="39de57b9-85c0-4fd1-aaac-8ca2b6560ad0" providerId="ADAL" clId="{CA824CB9-4AE0-466A-AE2E-7FF6F0AF6FC8}" dt="2023-08-14T16:50:10.124" v="57"/>
        <pc:sldMkLst>
          <pc:docMk/>
          <pc:sldMk cId="1676196551" sldId="261"/>
        </pc:sldMkLst>
      </pc:sldChg>
      <pc:sldChg chg="modSp mod">
        <pc:chgData name="Alfred Asterjadhi" userId="39de57b9-85c0-4fd1-aaac-8ca2b6560ad0" providerId="ADAL" clId="{CA824CB9-4AE0-466A-AE2E-7FF6F0AF6FC8}" dt="2023-08-14T16:50:11.375" v="58"/>
        <pc:sldMkLst>
          <pc:docMk/>
          <pc:sldMk cId="2927177891" sldId="263"/>
        </pc:sldMkLst>
      </pc:sldChg>
      <pc:sldChg chg="modSp mod">
        <pc:chgData name="Alfred Asterjadhi" userId="39de57b9-85c0-4fd1-aaac-8ca2b6560ad0" providerId="ADAL" clId="{CA824CB9-4AE0-466A-AE2E-7FF6F0AF6FC8}" dt="2023-08-14T16:50:13.152" v="59"/>
        <pc:sldMkLst>
          <pc:docMk/>
          <pc:sldMk cId="4277600907" sldId="264"/>
        </pc:sldMkLst>
      </pc:sldChg>
      <pc:sldChg chg="modSp mod">
        <pc:chgData name="Alfred Asterjadhi" userId="39de57b9-85c0-4fd1-aaac-8ca2b6560ad0" providerId="ADAL" clId="{CA824CB9-4AE0-466A-AE2E-7FF6F0AF6FC8}" dt="2023-08-14T16:50:14.317" v="60"/>
        <pc:sldMkLst>
          <pc:docMk/>
          <pc:sldMk cId="2436815634" sldId="265"/>
        </pc:sldMkLst>
      </pc:sldChg>
      <pc:sldChg chg="modSp mod">
        <pc:chgData name="Alfred Asterjadhi" userId="39de57b9-85c0-4fd1-aaac-8ca2b6560ad0" providerId="ADAL" clId="{CA824CB9-4AE0-466A-AE2E-7FF6F0AF6FC8}" dt="2023-08-14T16:50:15.565" v="61"/>
        <pc:sldMkLst>
          <pc:docMk/>
          <pc:sldMk cId="2400177835" sldId="266"/>
        </pc:sldMkLst>
      </pc:sldChg>
      <pc:sldChg chg="modSp mod">
        <pc:chgData name="Alfred Asterjadhi" userId="39de57b9-85c0-4fd1-aaac-8ca2b6560ad0" providerId="ADAL" clId="{CA824CB9-4AE0-466A-AE2E-7FF6F0AF6FC8}" dt="2023-08-14T16:54:48.751" v="160" actId="20577"/>
        <pc:sldMkLst>
          <pc:docMk/>
          <pc:sldMk cId="132832093" sldId="267"/>
        </pc:sldMkLst>
      </pc:sldChg>
      <pc:sldChg chg="modSp mod">
        <pc:chgData name="Alfred Asterjadhi" userId="39de57b9-85c0-4fd1-aaac-8ca2b6560ad0" providerId="ADAL" clId="{CA824CB9-4AE0-466A-AE2E-7FF6F0AF6FC8}" dt="2023-09-15T00:42:58.750" v="5842" actId="20577"/>
        <pc:sldMkLst>
          <pc:docMk/>
          <pc:sldMk cId="3976818858" sldId="269"/>
        </pc:sldMkLst>
      </pc:sldChg>
      <pc:sldChg chg="modSp mod">
        <pc:chgData name="Alfred Asterjadhi" userId="39de57b9-85c0-4fd1-aaac-8ca2b6560ad0" providerId="ADAL" clId="{CA824CB9-4AE0-466A-AE2E-7FF6F0AF6FC8}" dt="2023-08-14T16:50:16.767" v="62"/>
        <pc:sldMkLst>
          <pc:docMk/>
          <pc:sldMk cId="3387863760" sldId="270"/>
        </pc:sldMkLst>
      </pc:sldChg>
      <pc:sldChg chg="modSp mod">
        <pc:chgData name="Alfred Asterjadhi" userId="39de57b9-85c0-4fd1-aaac-8ca2b6560ad0" providerId="ADAL" clId="{CA824CB9-4AE0-466A-AE2E-7FF6F0AF6FC8}" dt="2023-09-04T17:46:12.348" v="569" actId="20577"/>
        <pc:sldMkLst>
          <pc:docMk/>
          <pc:sldMk cId="2243228416" sldId="299"/>
        </pc:sldMkLst>
      </pc:sldChg>
      <pc:sldChg chg="modSp mod">
        <pc:chgData name="Alfred Asterjadhi" userId="39de57b9-85c0-4fd1-aaac-8ca2b6560ad0" providerId="ADAL" clId="{CA824CB9-4AE0-466A-AE2E-7FF6F0AF6FC8}" dt="2023-08-14T16:51:15.427" v="99"/>
        <pc:sldMkLst>
          <pc:docMk/>
          <pc:sldMk cId="1677969607" sldId="323"/>
        </pc:sldMkLst>
      </pc:sldChg>
      <pc:sldChg chg="modSp mod">
        <pc:chgData name="Alfred Asterjadhi" userId="39de57b9-85c0-4fd1-aaac-8ca2b6560ad0" providerId="ADAL" clId="{CA824CB9-4AE0-466A-AE2E-7FF6F0AF6FC8}" dt="2023-08-14T16:54:20.770" v="140" actId="404"/>
        <pc:sldMkLst>
          <pc:docMk/>
          <pc:sldMk cId="1908471061" sldId="328"/>
        </pc:sldMkLst>
      </pc:sldChg>
      <pc:sldChg chg="modSp mod">
        <pc:chgData name="Alfred Asterjadhi" userId="39de57b9-85c0-4fd1-aaac-8ca2b6560ad0" providerId="ADAL" clId="{CA824CB9-4AE0-466A-AE2E-7FF6F0AF6FC8}" dt="2023-08-14T16:50:17.981" v="63"/>
        <pc:sldMkLst>
          <pc:docMk/>
          <pc:sldMk cId="15571502" sldId="330"/>
        </pc:sldMkLst>
      </pc:sldChg>
      <pc:sldChg chg="modSp mod">
        <pc:chgData name="Alfred Asterjadhi" userId="39de57b9-85c0-4fd1-aaac-8ca2b6560ad0" providerId="ADAL" clId="{CA824CB9-4AE0-466A-AE2E-7FF6F0AF6FC8}" dt="2023-08-14T16:50:19.232" v="64"/>
        <pc:sldMkLst>
          <pc:docMk/>
          <pc:sldMk cId="3200711991" sldId="331"/>
        </pc:sldMkLst>
      </pc:sldChg>
      <pc:sldChg chg="modSp mod">
        <pc:chgData name="Alfred Asterjadhi" userId="39de57b9-85c0-4fd1-aaac-8ca2b6560ad0" providerId="ADAL" clId="{CA824CB9-4AE0-466A-AE2E-7FF6F0AF6FC8}" dt="2023-08-14T16:50:20.518" v="65"/>
        <pc:sldMkLst>
          <pc:docMk/>
          <pc:sldMk cId="2409609221" sldId="332"/>
        </pc:sldMkLst>
      </pc:sldChg>
      <pc:sldChg chg="modSp mod">
        <pc:chgData name="Alfred Asterjadhi" userId="39de57b9-85c0-4fd1-aaac-8ca2b6560ad0" providerId="ADAL" clId="{CA824CB9-4AE0-466A-AE2E-7FF6F0AF6FC8}" dt="2023-08-14T16:52:00.960" v="104" actId="14100"/>
        <pc:sldMkLst>
          <pc:docMk/>
          <pc:sldMk cId="3843208451" sldId="333"/>
        </pc:sldMkLst>
      </pc:sldChg>
      <pc:sldChg chg="modSp mod">
        <pc:chgData name="Alfred Asterjadhi" userId="39de57b9-85c0-4fd1-aaac-8ca2b6560ad0" providerId="ADAL" clId="{CA824CB9-4AE0-466A-AE2E-7FF6F0AF6FC8}" dt="2023-08-14T16:50:06.043" v="54"/>
        <pc:sldMkLst>
          <pc:docMk/>
          <pc:sldMk cId="3977221359" sldId="340"/>
        </pc:sldMkLst>
      </pc:sldChg>
      <pc:sldChg chg="modSp mod">
        <pc:chgData name="Alfred Asterjadhi" userId="39de57b9-85c0-4fd1-aaac-8ca2b6560ad0" providerId="ADAL" clId="{CA824CB9-4AE0-466A-AE2E-7FF6F0AF6FC8}" dt="2023-09-14T18:35:45.796" v="5751" actId="20577"/>
        <pc:sldMkLst>
          <pc:docMk/>
          <pc:sldMk cId="3930036297" sldId="356"/>
        </pc:sldMkLst>
      </pc:sldChg>
      <pc:sldChg chg="modSp mod">
        <pc:chgData name="Alfred Asterjadhi" userId="39de57b9-85c0-4fd1-aaac-8ca2b6560ad0" providerId="ADAL" clId="{CA824CB9-4AE0-466A-AE2E-7FF6F0AF6FC8}" dt="2023-09-14T14:31:12.606" v="5520" actId="20577"/>
        <pc:sldMkLst>
          <pc:docMk/>
          <pc:sldMk cId="3576977642" sldId="362"/>
        </pc:sldMkLst>
      </pc:sldChg>
      <pc:sldChg chg="modSp mod ord">
        <pc:chgData name="Alfred Asterjadhi" userId="39de57b9-85c0-4fd1-aaac-8ca2b6560ad0" providerId="ADAL" clId="{CA824CB9-4AE0-466A-AE2E-7FF6F0AF6FC8}" dt="2023-09-14T11:35:46.597" v="5000" actId="207"/>
        <pc:sldMkLst>
          <pc:docMk/>
          <pc:sldMk cId="2875004496" sldId="364"/>
        </pc:sldMkLst>
      </pc:sldChg>
      <pc:sldChg chg="addSp delSp modSp mod chgLayout">
        <pc:chgData name="Alfred Asterjadhi" userId="39de57b9-85c0-4fd1-aaac-8ca2b6560ad0" providerId="ADAL" clId="{CA824CB9-4AE0-466A-AE2E-7FF6F0AF6FC8}" dt="2023-09-07T22:42:11.388" v="1247" actId="1036"/>
        <pc:sldMkLst>
          <pc:docMk/>
          <pc:sldMk cId="1843331871" sldId="365"/>
        </pc:sldMkLst>
      </pc:sldChg>
      <pc:sldChg chg="addSp delSp modSp mod">
        <pc:chgData name="Alfred Asterjadhi" userId="39de57b9-85c0-4fd1-aaac-8ca2b6560ad0" providerId="ADAL" clId="{CA824CB9-4AE0-466A-AE2E-7FF6F0AF6FC8}" dt="2023-09-14T18:29:17.206" v="5685" actId="20577"/>
        <pc:sldMkLst>
          <pc:docMk/>
          <pc:sldMk cId="3759718192" sldId="368"/>
        </pc:sldMkLst>
      </pc:sldChg>
      <pc:sldChg chg="modSp del mod">
        <pc:chgData name="Alfred Asterjadhi" userId="39de57b9-85c0-4fd1-aaac-8ca2b6560ad0" providerId="ADAL" clId="{CA824CB9-4AE0-466A-AE2E-7FF6F0AF6FC8}" dt="2023-08-14T17:01:34.795" v="270" actId="47"/>
        <pc:sldMkLst>
          <pc:docMk/>
          <pc:sldMk cId="3049755149" sldId="371"/>
        </pc:sldMkLst>
      </pc:sldChg>
      <pc:sldChg chg="modSp mod">
        <pc:chgData name="Alfred Asterjadhi" userId="39de57b9-85c0-4fd1-aaac-8ca2b6560ad0" providerId="ADAL" clId="{CA824CB9-4AE0-466A-AE2E-7FF6F0AF6FC8}" dt="2023-09-14T18:32:25.459" v="5705" actId="20577"/>
        <pc:sldMkLst>
          <pc:docMk/>
          <pc:sldMk cId="1847581084" sldId="375"/>
        </pc:sldMkLst>
      </pc:sldChg>
      <pc:sldChg chg="modSp mod">
        <pc:chgData name="Alfred Asterjadhi" userId="39de57b9-85c0-4fd1-aaac-8ca2b6560ad0" providerId="ADAL" clId="{CA824CB9-4AE0-466A-AE2E-7FF6F0AF6FC8}" dt="2023-09-13T17:07:55.561" v="4571" actId="207"/>
        <pc:sldMkLst>
          <pc:docMk/>
          <pc:sldMk cId="2696761607" sldId="393"/>
        </pc:sldMkLst>
      </pc:sldChg>
      <pc:sldChg chg="addSp delSp modSp mod chgLayout">
        <pc:chgData name="Alfred Asterjadhi" userId="39de57b9-85c0-4fd1-aaac-8ca2b6560ad0" providerId="ADAL" clId="{CA824CB9-4AE0-466A-AE2E-7FF6F0AF6FC8}" dt="2023-09-14T19:59:03.351" v="5752" actId="20577"/>
        <pc:sldMkLst>
          <pc:docMk/>
          <pc:sldMk cId="917226829" sldId="396"/>
        </pc:sldMkLst>
      </pc:sldChg>
      <pc:sldChg chg="modSp mod">
        <pc:chgData name="Alfred Asterjadhi" userId="39de57b9-85c0-4fd1-aaac-8ca2b6560ad0" providerId="ADAL" clId="{CA824CB9-4AE0-466A-AE2E-7FF6F0AF6FC8}" dt="2023-09-13T16:18:53.898" v="4377" actId="207"/>
        <pc:sldMkLst>
          <pc:docMk/>
          <pc:sldMk cId="3614762288" sldId="400"/>
        </pc:sldMkLst>
      </pc:sldChg>
      <pc:sldChg chg="modSp mod">
        <pc:chgData name="Alfred Asterjadhi" userId="39de57b9-85c0-4fd1-aaac-8ca2b6560ad0" providerId="ADAL" clId="{CA824CB9-4AE0-466A-AE2E-7FF6F0AF6FC8}" dt="2023-08-14T17:17:55.143" v="501" actId="20577"/>
        <pc:sldMkLst>
          <pc:docMk/>
          <pc:sldMk cId="3530745078" sldId="981"/>
        </pc:sldMkLst>
      </pc:sldChg>
      <pc:sldChg chg="modSp mod">
        <pc:chgData name="Alfred Asterjadhi" userId="39de57b9-85c0-4fd1-aaac-8ca2b6560ad0" providerId="ADAL" clId="{CA824CB9-4AE0-466A-AE2E-7FF6F0AF6FC8}" dt="2023-09-12T17:20:50.036" v="3428" actId="207"/>
        <pc:sldMkLst>
          <pc:docMk/>
          <pc:sldMk cId="3577588007" sldId="989"/>
        </pc:sldMkLst>
      </pc:sldChg>
      <pc:sldChg chg="modSp del mod">
        <pc:chgData name="Alfred Asterjadhi" userId="39de57b9-85c0-4fd1-aaac-8ca2b6560ad0" providerId="ADAL" clId="{CA824CB9-4AE0-466A-AE2E-7FF6F0AF6FC8}" dt="2023-08-14T17:05:42.169" v="379" actId="47"/>
        <pc:sldMkLst>
          <pc:docMk/>
          <pc:sldMk cId="1839324276" sldId="990"/>
        </pc:sldMkLst>
      </pc:sldChg>
      <pc:sldChg chg="modSp del mod">
        <pc:chgData name="Alfred Asterjadhi" userId="39de57b9-85c0-4fd1-aaac-8ca2b6560ad0" providerId="ADAL" clId="{CA824CB9-4AE0-466A-AE2E-7FF6F0AF6FC8}" dt="2023-08-14T17:05:43.547" v="380" actId="47"/>
        <pc:sldMkLst>
          <pc:docMk/>
          <pc:sldMk cId="1898342874" sldId="991"/>
        </pc:sldMkLst>
      </pc:sldChg>
      <pc:sldChg chg="modSp mod">
        <pc:chgData name="Alfred Asterjadhi" userId="39de57b9-85c0-4fd1-aaac-8ca2b6560ad0" providerId="ADAL" clId="{CA824CB9-4AE0-466A-AE2E-7FF6F0AF6FC8}" dt="2023-09-14T14:00:16.182" v="5284" actId="207"/>
        <pc:sldMkLst>
          <pc:docMk/>
          <pc:sldMk cId="2409887836" sldId="994"/>
        </pc:sldMkLst>
      </pc:sldChg>
      <pc:sldChg chg="modSp mod">
        <pc:chgData name="Alfred Asterjadhi" userId="39de57b9-85c0-4fd1-aaac-8ca2b6560ad0" providerId="ADAL" clId="{CA824CB9-4AE0-466A-AE2E-7FF6F0AF6FC8}" dt="2023-09-14T11:22:46.385" v="4952" actId="207"/>
        <pc:sldMkLst>
          <pc:docMk/>
          <pc:sldMk cId="3360543781" sldId="995"/>
        </pc:sldMkLst>
      </pc:sldChg>
      <pc:sldChg chg="modSp del mod">
        <pc:chgData name="Alfred Asterjadhi" userId="39de57b9-85c0-4fd1-aaac-8ca2b6560ad0" providerId="ADAL" clId="{CA824CB9-4AE0-466A-AE2E-7FF6F0AF6FC8}" dt="2023-08-14T16:59:35.275" v="246" actId="47"/>
        <pc:sldMkLst>
          <pc:docMk/>
          <pc:sldMk cId="359597898" sldId="996"/>
        </pc:sldMkLst>
      </pc:sldChg>
      <pc:sldChg chg="modSp mod">
        <pc:chgData name="Alfred Asterjadhi" userId="39de57b9-85c0-4fd1-aaac-8ca2b6560ad0" providerId="ADAL" clId="{CA824CB9-4AE0-466A-AE2E-7FF6F0AF6FC8}" dt="2023-09-14T20:04:21.742" v="5761" actId="13926"/>
        <pc:sldMkLst>
          <pc:docMk/>
          <pc:sldMk cId="3140364693" sldId="997"/>
        </pc:sldMkLst>
      </pc:sldChg>
      <pc:sldChg chg="modSp del mod">
        <pc:chgData name="Alfred Asterjadhi" userId="39de57b9-85c0-4fd1-aaac-8ca2b6560ad0" providerId="ADAL" clId="{CA824CB9-4AE0-466A-AE2E-7FF6F0AF6FC8}" dt="2023-08-14T17:00:08.157" v="254" actId="47"/>
        <pc:sldMkLst>
          <pc:docMk/>
          <pc:sldMk cId="839132781" sldId="999"/>
        </pc:sldMkLst>
      </pc:sldChg>
      <pc:sldChg chg="addSp delSp modSp mod">
        <pc:chgData name="Alfred Asterjadhi" userId="39de57b9-85c0-4fd1-aaac-8ca2b6560ad0" providerId="ADAL" clId="{CA824CB9-4AE0-466A-AE2E-7FF6F0AF6FC8}" dt="2023-09-14T14:22:32.698" v="5296" actId="207"/>
        <pc:sldMkLst>
          <pc:docMk/>
          <pc:sldMk cId="3395387797" sldId="1002"/>
        </pc:sldMkLst>
      </pc:sldChg>
      <pc:sldChg chg="modSp del mod">
        <pc:chgData name="Alfred Asterjadhi" userId="39de57b9-85c0-4fd1-aaac-8ca2b6560ad0" providerId="ADAL" clId="{CA824CB9-4AE0-466A-AE2E-7FF6F0AF6FC8}" dt="2023-08-14T17:00:29.188" v="261" actId="47"/>
        <pc:sldMkLst>
          <pc:docMk/>
          <pc:sldMk cId="3464470949" sldId="1003"/>
        </pc:sldMkLst>
      </pc:sldChg>
      <pc:sldChg chg="modSp del mod">
        <pc:chgData name="Alfred Asterjadhi" userId="39de57b9-85c0-4fd1-aaac-8ca2b6560ad0" providerId="ADAL" clId="{CA824CB9-4AE0-466A-AE2E-7FF6F0AF6FC8}" dt="2023-08-14T17:00:30.026" v="262" actId="47"/>
        <pc:sldMkLst>
          <pc:docMk/>
          <pc:sldMk cId="3389606792" sldId="1004"/>
        </pc:sldMkLst>
      </pc:sldChg>
      <pc:sldChg chg="modSp del mod">
        <pc:chgData name="Alfred Asterjadhi" userId="39de57b9-85c0-4fd1-aaac-8ca2b6560ad0" providerId="ADAL" clId="{CA824CB9-4AE0-466A-AE2E-7FF6F0AF6FC8}" dt="2023-08-14T17:00:30.989" v="263" actId="47"/>
        <pc:sldMkLst>
          <pc:docMk/>
          <pc:sldMk cId="3659630825" sldId="1005"/>
        </pc:sldMkLst>
      </pc:sldChg>
      <pc:sldChg chg="modSp mod">
        <pc:chgData name="Alfred Asterjadhi" userId="39de57b9-85c0-4fd1-aaac-8ca2b6560ad0" providerId="ADAL" clId="{CA824CB9-4AE0-466A-AE2E-7FF6F0AF6FC8}" dt="2023-09-12T17:21:54.867" v="3433" actId="113"/>
        <pc:sldMkLst>
          <pc:docMk/>
          <pc:sldMk cId="3233208257" sldId="1006"/>
        </pc:sldMkLst>
      </pc:sldChg>
      <pc:sldChg chg="modSp del mod">
        <pc:chgData name="Alfred Asterjadhi" userId="39de57b9-85c0-4fd1-aaac-8ca2b6560ad0" providerId="ADAL" clId="{CA824CB9-4AE0-466A-AE2E-7FF6F0AF6FC8}" dt="2023-08-14T17:04:18.772" v="338" actId="47"/>
        <pc:sldMkLst>
          <pc:docMk/>
          <pc:sldMk cId="1774299147" sldId="1007"/>
        </pc:sldMkLst>
      </pc:sldChg>
      <pc:sldChg chg="modSp del mod">
        <pc:chgData name="Alfred Asterjadhi" userId="39de57b9-85c0-4fd1-aaac-8ca2b6560ad0" providerId="ADAL" clId="{CA824CB9-4AE0-466A-AE2E-7FF6F0AF6FC8}" dt="2023-08-14T17:04:20.481" v="339" actId="47"/>
        <pc:sldMkLst>
          <pc:docMk/>
          <pc:sldMk cId="3645713950" sldId="1008"/>
        </pc:sldMkLst>
      </pc:sldChg>
      <pc:sldChg chg="modSp add mod">
        <pc:chgData name="Alfred Asterjadhi" userId="39de57b9-85c0-4fd1-aaac-8ca2b6560ad0" providerId="ADAL" clId="{CA824CB9-4AE0-466A-AE2E-7FF6F0AF6FC8}" dt="2023-09-13T12:23:57.909" v="3921" actId="20577"/>
        <pc:sldMkLst>
          <pc:docMk/>
          <pc:sldMk cId="1768640220" sldId="1009"/>
        </pc:sldMkLst>
      </pc:sldChg>
      <pc:sldChg chg="modSp del mod">
        <pc:chgData name="Alfred Asterjadhi" userId="39de57b9-85c0-4fd1-aaac-8ca2b6560ad0" providerId="ADAL" clId="{CA824CB9-4AE0-466A-AE2E-7FF6F0AF6FC8}" dt="2023-08-14T17:00:31.984" v="264" actId="47"/>
        <pc:sldMkLst>
          <pc:docMk/>
          <pc:sldMk cId="1880058738" sldId="1009"/>
        </pc:sldMkLst>
      </pc:sldChg>
      <pc:sldChg chg="modSp del mod">
        <pc:chgData name="Alfred Asterjadhi" userId="39de57b9-85c0-4fd1-aaac-8ca2b6560ad0" providerId="ADAL" clId="{CA824CB9-4AE0-466A-AE2E-7FF6F0AF6FC8}" dt="2023-08-14T17:00:32.947" v="265" actId="47"/>
        <pc:sldMkLst>
          <pc:docMk/>
          <pc:sldMk cId="1771622935" sldId="1010"/>
        </pc:sldMkLst>
      </pc:sldChg>
      <pc:sldChg chg="modSp add mod ord">
        <pc:chgData name="Alfred Asterjadhi" userId="39de57b9-85c0-4fd1-aaac-8ca2b6560ad0" providerId="ADAL" clId="{CA824CB9-4AE0-466A-AE2E-7FF6F0AF6FC8}" dt="2023-09-13T12:07:17.654" v="3734" actId="207"/>
        <pc:sldMkLst>
          <pc:docMk/>
          <pc:sldMk cId="2757311451" sldId="1010"/>
        </pc:sldMkLst>
      </pc:sldChg>
      <pc:sldChg chg="addSp delSp modSp add mod">
        <pc:chgData name="Alfred Asterjadhi" userId="39de57b9-85c0-4fd1-aaac-8ca2b6560ad0" providerId="ADAL" clId="{CA824CB9-4AE0-466A-AE2E-7FF6F0AF6FC8}" dt="2023-09-13T12:08:25.163" v="3759" actId="13926"/>
        <pc:sldMkLst>
          <pc:docMk/>
          <pc:sldMk cId="2064891760" sldId="1011"/>
        </pc:sldMkLst>
      </pc:sldChg>
      <pc:sldChg chg="modSp del mod">
        <pc:chgData name="Alfred Asterjadhi" userId="39de57b9-85c0-4fd1-aaac-8ca2b6560ad0" providerId="ADAL" clId="{CA824CB9-4AE0-466A-AE2E-7FF6F0AF6FC8}" dt="2023-08-14T17:00:33.661" v="266" actId="47"/>
        <pc:sldMkLst>
          <pc:docMk/>
          <pc:sldMk cId="3694157284" sldId="1011"/>
        </pc:sldMkLst>
      </pc:sldChg>
      <pc:sldChg chg="modSp del mod">
        <pc:chgData name="Alfred Asterjadhi" userId="39de57b9-85c0-4fd1-aaac-8ca2b6560ad0" providerId="ADAL" clId="{CA824CB9-4AE0-466A-AE2E-7FF6F0AF6FC8}" dt="2023-08-14T17:00:34.501" v="267" actId="47"/>
        <pc:sldMkLst>
          <pc:docMk/>
          <pc:sldMk cId="1235376296" sldId="1012"/>
        </pc:sldMkLst>
      </pc:sldChg>
      <pc:sldChg chg="modSp add mod">
        <pc:chgData name="Alfred Asterjadhi" userId="39de57b9-85c0-4fd1-aaac-8ca2b6560ad0" providerId="ADAL" clId="{CA824CB9-4AE0-466A-AE2E-7FF6F0AF6FC8}" dt="2023-09-13T12:47:04.630" v="4151" actId="207"/>
        <pc:sldMkLst>
          <pc:docMk/>
          <pc:sldMk cId="2270297831" sldId="1012"/>
        </pc:sldMkLst>
      </pc:sldChg>
      <pc:sldChg chg="addSp delSp modSp add mod">
        <pc:chgData name="Alfred Asterjadhi" userId="39de57b9-85c0-4fd1-aaac-8ca2b6560ad0" providerId="ADAL" clId="{CA824CB9-4AE0-466A-AE2E-7FF6F0AF6FC8}" dt="2023-09-14T11:39:12.429" v="5086" actId="20577"/>
        <pc:sldMkLst>
          <pc:docMk/>
          <pc:sldMk cId="564270507" sldId="1013"/>
        </pc:sldMkLst>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ldChg>
      <pc:sldChg chg="modSp add mod">
        <pc:chgData name="Alfred Asterjadhi" userId="39de57b9-85c0-4fd1-aaac-8ca2b6560ad0" providerId="ADAL" clId="{CA824CB9-4AE0-466A-AE2E-7FF6F0AF6FC8}" dt="2023-09-14T14:24:41.155" v="5328" actId="207"/>
        <pc:sldMkLst>
          <pc:docMk/>
          <pc:sldMk cId="613011798" sldId="1015"/>
        </pc:sldMkLst>
      </pc:sldChg>
      <pc:sldChg chg="addSp modSp add mod">
        <pc:chgData name="Alfred Asterjadhi" userId="39de57b9-85c0-4fd1-aaac-8ca2b6560ad0" providerId="ADAL" clId="{CA824CB9-4AE0-466A-AE2E-7FF6F0AF6FC8}" dt="2023-09-14T14:25:43.914" v="5362" actId="207"/>
        <pc:sldMkLst>
          <pc:docMk/>
          <pc:sldMk cId="1154211442" sldId="1016"/>
        </pc:sldMkLst>
      </pc:sldChg>
      <pc:sldChg chg="modSp add mod">
        <pc:chgData name="Alfred Asterjadhi" userId="39de57b9-85c0-4fd1-aaac-8ca2b6560ad0" providerId="ADAL" clId="{CA824CB9-4AE0-466A-AE2E-7FF6F0AF6FC8}" dt="2023-09-14T11:36:01.443" v="5002" actId="20577"/>
        <pc:sldMkLst>
          <pc:docMk/>
          <pc:sldMk cId="3558597144" sldId="1017"/>
        </pc:sldMkLst>
      </pc:sldChg>
      <pc:sldChg chg="modSp add mod">
        <pc:chgData name="Alfred Asterjadhi" userId="39de57b9-85c0-4fd1-aaac-8ca2b6560ad0" providerId="ADAL" clId="{CA824CB9-4AE0-466A-AE2E-7FF6F0AF6FC8}" dt="2023-09-14T14:25:16.552" v="5357" actId="207"/>
        <pc:sldMkLst>
          <pc:docMk/>
          <pc:sldMk cId="2882076470" sldId="1018"/>
        </pc:sldMkLst>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sldChg>
      <pc:sldMasterChg chg="modSp mod">
        <pc:chgData name="Alfred Asterjadhi" userId="39de57b9-85c0-4fd1-aaac-8ca2b6560ad0" providerId="ADAL" clId="{CA824CB9-4AE0-466A-AE2E-7FF6F0AF6FC8}" dt="2023-09-14T14:20:53.702" v="5288" actId="20577"/>
        <pc:sldMasterMkLst>
          <pc:docMk/>
          <pc:sldMasterMk cId="0" sldId="2147483656"/>
        </pc:sldMasterMkLst>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ldChg>
      <pc:sldChg chg="modSp mod">
        <pc:chgData name="Alfred Asterjadhi" userId="39de57b9-85c0-4fd1-aaac-8ca2b6560ad0" providerId="ADAL" clId="{6DB0D687-C88D-4306-A291-1C75F3A322C2}" dt="2024-03-09T20:18:13.967" v="1742"/>
        <pc:sldMkLst>
          <pc:docMk/>
          <pc:sldMk cId="0" sldId="257"/>
        </pc:sldMkLst>
      </pc:sldChg>
      <pc:sldChg chg="modSp mod">
        <pc:chgData name="Alfred Asterjadhi" userId="39de57b9-85c0-4fd1-aaac-8ca2b6560ad0" providerId="ADAL" clId="{6DB0D687-C88D-4306-A291-1C75F3A322C2}" dt="2024-03-09T20:18:17.263" v="1744"/>
        <pc:sldMkLst>
          <pc:docMk/>
          <pc:sldMk cId="3254182675" sldId="258"/>
        </pc:sldMkLst>
      </pc:sldChg>
      <pc:sldChg chg="modSp mod">
        <pc:chgData name="Alfred Asterjadhi" userId="39de57b9-85c0-4fd1-aaac-8ca2b6560ad0" providerId="ADAL" clId="{6DB0D687-C88D-4306-A291-1C75F3A322C2}" dt="2024-03-09T20:18:19.625" v="1746"/>
        <pc:sldMkLst>
          <pc:docMk/>
          <pc:sldMk cId="3136880362" sldId="260"/>
        </pc:sldMkLst>
      </pc:sldChg>
      <pc:sldChg chg="modSp mod">
        <pc:chgData name="Alfred Asterjadhi" userId="39de57b9-85c0-4fd1-aaac-8ca2b6560ad0" providerId="ADAL" clId="{6DB0D687-C88D-4306-A291-1C75F3A322C2}" dt="2024-03-09T20:18:22.057" v="1748"/>
        <pc:sldMkLst>
          <pc:docMk/>
          <pc:sldMk cId="1676196551" sldId="261"/>
        </pc:sldMkLst>
      </pc:sldChg>
      <pc:sldChg chg="modSp mod">
        <pc:chgData name="Alfred Asterjadhi" userId="39de57b9-85c0-4fd1-aaac-8ca2b6560ad0" providerId="ADAL" clId="{6DB0D687-C88D-4306-A291-1C75F3A322C2}" dt="2024-03-09T20:18:23.113" v="1749"/>
        <pc:sldMkLst>
          <pc:docMk/>
          <pc:sldMk cId="2927177891" sldId="263"/>
        </pc:sldMkLst>
      </pc:sldChg>
      <pc:sldChg chg="modSp mod">
        <pc:chgData name="Alfred Asterjadhi" userId="39de57b9-85c0-4fd1-aaac-8ca2b6560ad0" providerId="ADAL" clId="{6DB0D687-C88D-4306-A291-1C75F3A322C2}" dt="2024-03-09T20:18:24.286" v="1750"/>
        <pc:sldMkLst>
          <pc:docMk/>
          <pc:sldMk cId="4277600907" sldId="264"/>
        </pc:sldMkLst>
      </pc:sldChg>
      <pc:sldChg chg="modSp mod">
        <pc:chgData name="Alfred Asterjadhi" userId="39de57b9-85c0-4fd1-aaac-8ca2b6560ad0" providerId="ADAL" clId="{6DB0D687-C88D-4306-A291-1C75F3A322C2}" dt="2024-03-09T20:18:26.031" v="1751"/>
        <pc:sldMkLst>
          <pc:docMk/>
          <pc:sldMk cId="2436815634" sldId="265"/>
        </pc:sldMkLst>
      </pc:sldChg>
      <pc:sldChg chg="modSp mod">
        <pc:chgData name="Alfred Asterjadhi" userId="39de57b9-85c0-4fd1-aaac-8ca2b6560ad0" providerId="ADAL" clId="{6DB0D687-C88D-4306-A291-1C75F3A322C2}" dt="2024-03-09T20:18:27.393" v="1752"/>
        <pc:sldMkLst>
          <pc:docMk/>
          <pc:sldMk cId="2400177835" sldId="266"/>
        </pc:sldMkLst>
      </pc:sldChg>
      <pc:sldChg chg="modSp mod">
        <pc:chgData name="Alfred Asterjadhi" userId="39de57b9-85c0-4fd1-aaac-8ca2b6560ad0" providerId="ADAL" clId="{6DB0D687-C88D-4306-A291-1C75F3A322C2}" dt="2024-03-09T20:18:35.102" v="1757"/>
        <pc:sldMkLst>
          <pc:docMk/>
          <pc:sldMk cId="132832093" sldId="267"/>
        </pc:sldMkLst>
      </pc:sldChg>
      <pc:sldChg chg="modSp mod">
        <pc:chgData name="Alfred Asterjadhi" userId="39de57b9-85c0-4fd1-aaac-8ca2b6560ad0" providerId="ADAL" clId="{6DB0D687-C88D-4306-A291-1C75F3A322C2}" dt="2024-03-11T00:36:39.134" v="1824" actId="115"/>
        <pc:sldMkLst>
          <pc:docMk/>
          <pc:sldMk cId="3976818858" sldId="269"/>
        </pc:sldMkLst>
      </pc:sldChg>
      <pc:sldChg chg="modSp mod">
        <pc:chgData name="Alfred Asterjadhi" userId="39de57b9-85c0-4fd1-aaac-8ca2b6560ad0" providerId="ADAL" clId="{6DB0D687-C88D-4306-A291-1C75F3A322C2}" dt="2024-03-09T20:18:29.268" v="1753"/>
        <pc:sldMkLst>
          <pc:docMk/>
          <pc:sldMk cId="3387863760" sldId="270"/>
        </pc:sldMkLst>
      </pc:sldChg>
      <pc:sldChg chg="modSp mod">
        <pc:chgData name="Alfred Asterjadhi" userId="39de57b9-85c0-4fd1-aaac-8ca2b6560ad0" providerId="ADAL" clId="{6DB0D687-C88D-4306-A291-1C75F3A322C2}" dt="2024-03-11T16:45:18.082" v="3132" actId="20577"/>
        <pc:sldMkLst>
          <pc:docMk/>
          <pc:sldMk cId="2243228416" sldId="299"/>
        </pc:sldMkLst>
      </pc:sldChg>
      <pc:sldChg chg="modSp mod">
        <pc:chgData name="Alfred Asterjadhi" userId="39de57b9-85c0-4fd1-aaac-8ca2b6560ad0" providerId="ADAL" clId="{6DB0D687-C88D-4306-A291-1C75F3A322C2}" dt="2024-03-09T20:19:22.893" v="1793"/>
        <pc:sldMkLst>
          <pc:docMk/>
          <pc:sldMk cId="1677969607" sldId="323"/>
        </pc:sldMkLst>
      </pc:sldChg>
      <pc:sldChg chg="modSp mod">
        <pc:chgData name="Alfred Asterjadhi" userId="39de57b9-85c0-4fd1-aaac-8ca2b6560ad0" providerId="ADAL" clId="{6DB0D687-C88D-4306-A291-1C75F3A322C2}" dt="2024-03-09T20:18:20.852" v="1747"/>
        <pc:sldMkLst>
          <pc:docMk/>
          <pc:sldMk cId="1908471061" sldId="328"/>
        </pc:sldMkLst>
      </pc:sldChg>
      <pc:sldChg chg="modSp mod">
        <pc:chgData name="Alfred Asterjadhi" userId="39de57b9-85c0-4fd1-aaac-8ca2b6560ad0" providerId="ADAL" clId="{6DB0D687-C88D-4306-A291-1C75F3A322C2}" dt="2024-03-09T20:18:31.327" v="1754"/>
        <pc:sldMkLst>
          <pc:docMk/>
          <pc:sldMk cId="15571502" sldId="330"/>
        </pc:sldMkLst>
      </pc:sldChg>
      <pc:sldChg chg="modSp mod">
        <pc:chgData name="Alfred Asterjadhi" userId="39de57b9-85c0-4fd1-aaac-8ca2b6560ad0" providerId="ADAL" clId="{6DB0D687-C88D-4306-A291-1C75F3A322C2}" dt="2024-03-09T20:18:32.696" v="1755"/>
        <pc:sldMkLst>
          <pc:docMk/>
          <pc:sldMk cId="3200711991" sldId="331"/>
        </pc:sldMkLst>
      </pc:sldChg>
      <pc:sldChg chg="modSp mod">
        <pc:chgData name="Alfred Asterjadhi" userId="39de57b9-85c0-4fd1-aaac-8ca2b6560ad0" providerId="ADAL" clId="{6DB0D687-C88D-4306-A291-1C75F3A322C2}" dt="2024-03-09T20:18:33.928" v="1756"/>
        <pc:sldMkLst>
          <pc:docMk/>
          <pc:sldMk cId="2409609221" sldId="332"/>
        </pc:sldMkLst>
      </pc:sldChg>
      <pc:sldChg chg="modSp mod">
        <pc:chgData name="Alfred Asterjadhi" userId="39de57b9-85c0-4fd1-aaac-8ca2b6560ad0" providerId="ADAL" clId="{6DB0D687-C88D-4306-A291-1C75F3A322C2}" dt="2024-03-09T20:18:15.872" v="1743"/>
        <pc:sldMkLst>
          <pc:docMk/>
          <pc:sldMk cId="3843208451" sldId="333"/>
        </pc:sldMkLst>
      </pc:sldChg>
      <pc:sldChg chg="modSp mod">
        <pc:chgData name="Alfred Asterjadhi" userId="39de57b9-85c0-4fd1-aaac-8ca2b6560ad0" providerId="ADAL" clId="{6DB0D687-C88D-4306-A291-1C75F3A322C2}" dt="2024-03-09T20:18:18.431" v="1745"/>
        <pc:sldMkLst>
          <pc:docMk/>
          <pc:sldMk cId="3977221359" sldId="340"/>
        </pc:sldMkLst>
      </pc:sldChg>
      <pc:sldChg chg="modSp mod">
        <pc:chgData name="Alfred Asterjadhi" userId="39de57b9-85c0-4fd1-aaac-8ca2b6560ad0" providerId="ADAL" clId="{6DB0D687-C88D-4306-A291-1C75F3A322C2}" dt="2024-03-15T00:57:36.707" v="5721" actId="13926"/>
        <pc:sldMkLst>
          <pc:docMk/>
          <pc:sldMk cId="3930036297" sldId="356"/>
        </pc:sldMkLst>
      </pc:sldChg>
      <pc:sldChg chg="modSp mod">
        <pc:chgData name="Alfred Asterjadhi" userId="39de57b9-85c0-4fd1-aaac-8ca2b6560ad0" providerId="ADAL" clId="{6DB0D687-C88D-4306-A291-1C75F3A322C2}" dt="2024-03-09T20:19:20.204" v="1791"/>
        <pc:sldMkLst>
          <pc:docMk/>
          <pc:sldMk cId="3576977642" sldId="362"/>
        </pc:sldMkLst>
      </pc:sldChg>
      <pc:sldChg chg="modSp mod">
        <pc:chgData name="Alfred Asterjadhi" userId="39de57b9-85c0-4fd1-aaac-8ca2b6560ad0" providerId="ADAL" clId="{6DB0D687-C88D-4306-A291-1C75F3A322C2}" dt="2024-03-24T23:06:59.798" v="5797" actId="207"/>
        <pc:sldMkLst>
          <pc:docMk/>
          <pc:sldMk cId="2696761607" sldId="393"/>
        </pc:sldMkLst>
      </pc:sldChg>
      <pc:sldChg chg="modSp mod">
        <pc:chgData name="Alfred Asterjadhi" userId="39de57b9-85c0-4fd1-aaac-8ca2b6560ad0" providerId="ADAL" clId="{6DB0D687-C88D-4306-A291-1C75F3A322C2}" dt="2024-03-14T23:32:25.832" v="5687"/>
        <pc:sldMkLst>
          <pc:docMk/>
          <pc:sldMk cId="3140364693" sldId="997"/>
        </pc:sldMkLst>
      </pc:sldChg>
      <pc:sldChg chg="modSp mod">
        <pc:chgData name="Alfred Asterjadhi" userId="39de57b9-85c0-4fd1-aaac-8ca2b6560ad0" providerId="ADAL" clId="{6DB0D687-C88D-4306-A291-1C75F3A322C2}" dt="2024-03-11T23:55:41.421" v="3630" actId="20577"/>
        <pc:sldMkLst>
          <pc:docMk/>
          <pc:sldMk cId="3233208257" sldId="1006"/>
        </pc:sldMkLst>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ldChg>
      <pc:sldChg chg="modSp mod">
        <pc:chgData name="Alfred Asterjadhi" userId="39de57b9-85c0-4fd1-aaac-8ca2b6560ad0" providerId="ADAL" clId="{6DB0D687-C88D-4306-A291-1C75F3A322C2}" dt="2024-03-11T22:13:31.729" v="3601" actId="13926"/>
        <pc:sldMkLst>
          <pc:docMk/>
          <pc:sldMk cId="991138630" sldId="1024"/>
        </pc:sldMkLst>
      </pc:sldChg>
      <pc:sldChg chg="addSp delSp modSp mod chgLayout">
        <pc:chgData name="Alfred Asterjadhi" userId="39de57b9-85c0-4fd1-aaac-8ca2b6560ad0" providerId="ADAL" clId="{6DB0D687-C88D-4306-A291-1C75F3A322C2}" dt="2024-03-11T23:25:58.099" v="3605" actId="207"/>
        <pc:sldMkLst>
          <pc:docMk/>
          <pc:sldMk cId="3287547131" sldId="1028"/>
        </pc:sldMkLst>
      </pc:sldChg>
      <pc:sldChg chg="modSp del mod">
        <pc:chgData name="Alfred Asterjadhi" userId="39de57b9-85c0-4fd1-aaac-8ca2b6560ad0" providerId="ADAL" clId="{6DB0D687-C88D-4306-A291-1C75F3A322C2}" dt="2024-03-11T04:08:20.403" v="1918" actId="47"/>
        <pc:sldMkLst>
          <pc:docMk/>
          <pc:sldMk cId="3095361314" sldId="1029"/>
        </pc:sldMkLst>
      </pc:sldChg>
      <pc:sldChg chg="modSp mod">
        <pc:chgData name="Alfred Asterjadhi" userId="39de57b9-85c0-4fd1-aaac-8ca2b6560ad0" providerId="ADAL" clId="{6DB0D687-C88D-4306-A291-1C75F3A322C2}" dt="2024-03-14T23:41:26.720" v="5720" actId="20577"/>
        <pc:sldMkLst>
          <pc:docMk/>
          <pc:sldMk cId="1865298196" sldId="1034"/>
        </pc:sldMkLst>
      </pc:sldChg>
      <pc:sldChg chg="modSp add del mod">
        <pc:chgData name="Alfred Asterjadhi" userId="39de57b9-85c0-4fd1-aaac-8ca2b6560ad0" providerId="ADAL" clId="{6DB0D687-C88D-4306-A291-1C75F3A322C2}" dt="2024-03-11T04:09:39.521" v="1925" actId="47"/>
        <pc:sldMkLst>
          <pc:docMk/>
          <pc:sldMk cId="1819786892" sldId="1038"/>
        </pc:sldMkLst>
      </pc:sldChg>
      <pc:sldChg chg="modSp mod">
        <pc:chgData name="Alfred Asterjadhi" userId="39de57b9-85c0-4fd1-aaac-8ca2b6560ad0" providerId="ADAL" clId="{6DB0D687-C88D-4306-A291-1C75F3A322C2}" dt="2024-03-14T22:37:50.182" v="5653" actId="207"/>
        <pc:sldMkLst>
          <pc:docMk/>
          <pc:sldMk cId="3814028870" sldId="1039"/>
        </pc:sldMkLst>
      </pc:sldChg>
      <pc:sldChg chg="modSp mod">
        <pc:chgData name="Alfred Asterjadhi" userId="39de57b9-85c0-4fd1-aaac-8ca2b6560ad0" providerId="ADAL" clId="{6DB0D687-C88D-4306-A291-1C75F3A322C2}" dt="2024-03-13T16:14:36.400" v="4713" actId="207"/>
        <pc:sldMkLst>
          <pc:docMk/>
          <pc:sldMk cId="4237730190" sldId="1063"/>
        </pc:sldMkLst>
      </pc:sldChg>
      <pc:sldChg chg="addSp modSp mod">
        <pc:chgData name="Alfred Asterjadhi" userId="39de57b9-85c0-4fd1-aaac-8ca2b6560ad0" providerId="ADAL" clId="{6DB0D687-C88D-4306-A291-1C75F3A322C2}" dt="2024-03-13T15:48:45.510" v="4676" actId="207"/>
        <pc:sldMkLst>
          <pc:docMk/>
          <pc:sldMk cId="755068326" sldId="1064"/>
        </pc:sldMkLst>
      </pc:sldChg>
      <pc:sldChg chg="modSp mod">
        <pc:chgData name="Alfred Asterjadhi" userId="39de57b9-85c0-4fd1-aaac-8ca2b6560ad0" providerId="ADAL" clId="{6DB0D687-C88D-4306-A291-1C75F3A322C2}" dt="2024-03-14T23:28:15.893" v="5654" actId="207"/>
        <pc:sldMkLst>
          <pc:docMk/>
          <pc:sldMk cId="1268796722" sldId="1069"/>
        </pc:sldMkLst>
      </pc:sldChg>
      <pc:sldChg chg="addSp delSp modSp mod">
        <pc:chgData name="Alfred Asterjadhi" userId="39de57b9-85c0-4fd1-aaac-8ca2b6560ad0" providerId="ADAL" clId="{6DB0D687-C88D-4306-A291-1C75F3A322C2}" dt="2024-03-12T19:17:57.821" v="4100" actId="13926"/>
        <pc:sldMkLst>
          <pc:docMk/>
          <pc:sldMk cId="86469410" sldId="1081"/>
        </pc:sldMkLst>
      </pc:sldChg>
      <pc:sldChg chg="modSp mod">
        <pc:chgData name="Alfred Asterjadhi" userId="39de57b9-85c0-4fd1-aaac-8ca2b6560ad0" providerId="ADAL" clId="{6DB0D687-C88D-4306-A291-1C75F3A322C2}" dt="2024-03-12T19:18:28.547" v="4105" actId="207"/>
        <pc:sldMkLst>
          <pc:docMk/>
          <pc:sldMk cId="241393342" sldId="1082"/>
        </pc:sldMkLst>
      </pc:sldChg>
      <pc:sldChg chg="modSp mod">
        <pc:chgData name="Alfred Asterjadhi" userId="39de57b9-85c0-4fd1-aaac-8ca2b6560ad0" providerId="ADAL" clId="{6DB0D687-C88D-4306-A291-1C75F3A322C2}" dt="2024-03-24T23:06:01.917" v="5781" actId="207"/>
        <pc:sldMkLst>
          <pc:docMk/>
          <pc:sldMk cId="695106843" sldId="1084"/>
        </pc:sldMkLst>
      </pc:sldChg>
      <pc:sldChg chg="modSp mod">
        <pc:chgData name="Alfred Asterjadhi" userId="39de57b9-85c0-4fd1-aaac-8ca2b6560ad0" providerId="ADAL" clId="{6DB0D687-C88D-4306-A291-1C75F3A322C2}" dt="2024-03-24T23:02:16.472" v="5743" actId="207"/>
        <pc:sldMkLst>
          <pc:docMk/>
          <pc:sldMk cId="2138583481" sldId="1085"/>
        </pc:sldMkLst>
      </pc:sldChg>
      <pc:sldChg chg="modSp mod">
        <pc:chgData name="Alfred Asterjadhi" userId="39de57b9-85c0-4fd1-aaac-8ca2b6560ad0" providerId="ADAL" clId="{6DB0D687-C88D-4306-A291-1C75F3A322C2}" dt="2024-03-24T23:07:10.561" v="5799" actId="207"/>
        <pc:sldMkLst>
          <pc:docMk/>
          <pc:sldMk cId="427559049" sldId="1086"/>
        </pc:sldMkLst>
      </pc:sldChg>
      <pc:sldChg chg="modSp mod">
        <pc:chgData name="Alfred Asterjadhi" userId="39de57b9-85c0-4fd1-aaac-8ca2b6560ad0" providerId="ADAL" clId="{6DB0D687-C88D-4306-A291-1C75F3A322C2}" dt="2024-03-24T23:01:34.232" v="5735" actId="207"/>
        <pc:sldMkLst>
          <pc:docMk/>
          <pc:sldMk cId="2696388017" sldId="1087"/>
        </pc:sldMkLst>
      </pc:sldChg>
      <pc:sldChg chg="modSp mod">
        <pc:chgData name="Alfred Asterjadhi" userId="39de57b9-85c0-4fd1-aaac-8ca2b6560ad0" providerId="ADAL" clId="{6DB0D687-C88D-4306-A291-1C75F3A322C2}" dt="2024-03-24T23:08:21.542" v="5805" actId="207"/>
        <pc:sldMkLst>
          <pc:docMk/>
          <pc:sldMk cId="2082127564" sldId="1088"/>
        </pc:sldMkLst>
      </pc:sldChg>
      <pc:sldChg chg="modSp mod">
        <pc:chgData name="Alfred Asterjadhi" userId="39de57b9-85c0-4fd1-aaac-8ca2b6560ad0" providerId="ADAL" clId="{6DB0D687-C88D-4306-A291-1C75F3A322C2}" dt="2024-03-24T23:08:47.316" v="5809" actId="207"/>
        <pc:sldMkLst>
          <pc:docMk/>
          <pc:sldMk cId="2042963422" sldId="1089"/>
        </pc:sldMkLst>
      </pc:sldChg>
      <pc:sldChg chg="modSp mod">
        <pc:chgData name="Alfred Asterjadhi" userId="39de57b9-85c0-4fd1-aaac-8ca2b6560ad0" providerId="ADAL" clId="{6DB0D687-C88D-4306-A291-1C75F3A322C2}" dt="2024-03-12T05:16:25.384" v="3818" actId="403"/>
        <pc:sldMkLst>
          <pc:docMk/>
          <pc:sldMk cId="1787302382" sldId="1090"/>
        </pc:sldMkLst>
      </pc:sldChg>
      <pc:sldChg chg="modSp mod">
        <pc:chgData name="Alfred Asterjadhi" userId="39de57b9-85c0-4fd1-aaac-8ca2b6560ad0" providerId="ADAL" clId="{6DB0D687-C88D-4306-A291-1C75F3A322C2}" dt="2024-03-09T20:18:47.831" v="1766"/>
        <pc:sldMkLst>
          <pc:docMk/>
          <pc:sldMk cId="387064649" sldId="1091"/>
        </pc:sldMkLst>
      </pc:sldChg>
      <pc:sldChg chg="modSp mod">
        <pc:chgData name="Alfred Asterjadhi" userId="39de57b9-85c0-4fd1-aaac-8ca2b6560ad0" providerId="ADAL" clId="{6DB0D687-C88D-4306-A291-1C75F3A322C2}" dt="2024-03-24T23:08:02.751" v="5803" actId="207"/>
        <pc:sldMkLst>
          <pc:docMk/>
          <pc:sldMk cId="496318644" sldId="1092"/>
        </pc:sldMkLst>
      </pc:sldChg>
      <pc:sldChg chg="addSp modSp mod">
        <pc:chgData name="Alfred Asterjadhi" userId="39de57b9-85c0-4fd1-aaac-8ca2b6560ad0" providerId="ADAL" clId="{6DB0D687-C88D-4306-A291-1C75F3A322C2}" dt="2024-03-12T22:46:37.354" v="4294" actId="13926"/>
        <pc:sldMkLst>
          <pc:docMk/>
          <pc:sldMk cId="3174241725" sldId="1093"/>
        </pc:sldMkLst>
      </pc:sldChg>
      <pc:sldChg chg="modSp mod">
        <pc:chgData name="Alfred Asterjadhi" userId="39de57b9-85c0-4fd1-aaac-8ca2b6560ad0" providerId="ADAL" clId="{6DB0D687-C88D-4306-A291-1C75F3A322C2}" dt="2024-03-12T22:49:05.639" v="4337" actId="207"/>
        <pc:sldMkLst>
          <pc:docMk/>
          <pc:sldMk cId="888791386" sldId="1094"/>
        </pc:sldMkLst>
      </pc:sldChg>
      <pc:sldChg chg="modSp add mod">
        <pc:chgData name="Alfred Asterjadhi" userId="39de57b9-85c0-4fd1-aaac-8ca2b6560ad0" providerId="ADAL" clId="{6DB0D687-C88D-4306-A291-1C75F3A322C2}" dt="2024-03-24T23:04:06.124" v="5767" actId="207"/>
        <pc:sldMkLst>
          <pc:docMk/>
          <pc:sldMk cId="1539101784" sldId="1095"/>
        </pc:sldMkLst>
      </pc:sldChg>
      <pc:sldChg chg="modSp add mod">
        <pc:chgData name="Alfred Asterjadhi" userId="39de57b9-85c0-4fd1-aaac-8ca2b6560ad0" providerId="ADAL" clId="{6DB0D687-C88D-4306-A291-1C75F3A322C2}" dt="2024-03-24T23:03:01.143" v="5751" actId="207"/>
        <pc:sldMkLst>
          <pc:docMk/>
          <pc:sldMk cId="1266343830" sldId="1096"/>
        </pc:sldMkLst>
      </pc:sldChg>
      <pc:sldChg chg="modSp add mod">
        <pc:chgData name="Alfred Asterjadhi" userId="39de57b9-85c0-4fd1-aaac-8ca2b6560ad0" providerId="ADAL" clId="{6DB0D687-C88D-4306-A291-1C75F3A322C2}" dt="2024-03-24T23:08:36.580" v="5807" actId="207"/>
        <pc:sldMkLst>
          <pc:docMk/>
          <pc:sldMk cId="915975408" sldId="1097"/>
        </pc:sldMkLst>
      </pc:sldChg>
      <pc:sldChg chg="modSp add mod">
        <pc:chgData name="Alfred Asterjadhi" userId="39de57b9-85c0-4fd1-aaac-8ca2b6560ad0" providerId="ADAL" clId="{6DB0D687-C88D-4306-A291-1C75F3A322C2}" dt="2024-03-24T23:03:08.262" v="5753" actId="207"/>
        <pc:sldMkLst>
          <pc:docMk/>
          <pc:sldMk cId="1259583765" sldId="1098"/>
        </pc:sldMkLst>
      </pc:sldChg>
      <pc:sldChg chg="modSp add mod">
        <pc:chgData name="Alfred Asterjadhi" userId="39de57b9-85c0-4fd1-aaac-8ca2b6560ad0" providerId="ADAL" clId="{6DB0D687-C88D-4306-A291-1C75F3A322C2}" dt="2024-03-24T23:03:22.773" v="5757" actId="207"/>
        <pc:sldMkLst>
          <pc:docMk/>
          <pc:sldMk cId="950174829" sldId="1099"/>
        </pc:sldMkLst>
      </pc:sldChg>
      <pc:sldChg chg="modSp add mod">
        <pc:chgData name="Alfred Asterjadhi" userId="39de57b9-85c0-4fd1-aaac-8ca2b6560ad0" providerId="ADAL" clId="{6DB0D687-C88D-4306-A291-1C75F3A322C2}" dt="2024-03-14T06:15:28.244" v="4992" actId="207"/>
        <pc:sldMkLst>
          <pc:docMk/>
          <pc:sldMk cId="1079960312" sldId="1100"/>
        </pc:sldMkLst>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ldChg>
      <pc:sldChg chg="modSp add mod">
        <pc:chgData name="Alfred Asterjadhi" userId="39de57b9-85c0-4fd1-aaac-8ca2b6560ad0" providerId="ADAL" clId="{6DB0D687-C88D-4306-A291-1C75F3A322C2}" dt="2024-03-14T18:41:34.603" v="5480" actId="207"/>
        <pc:sldMkLst>
          <pc:docMk/>
          <pc:sldMk cId="1019001900" sldId="1104"/>
        </pc:sldMkLst>
      </pc:sldChg>
      <pc:sldChg chg="modSp add mod">
        <pc:chgData name="Alfred Asterjadhi" userId="39de57b9-85c0-4fd1-aaac-8ca2b6560ad0" providerId="ADAL" clId="{6DB0D687-C88D-4306-A291-1C75F3A322C2}" dt="2024-03-15T01:00:05.853" v="5725" actId="207"/>
        <pc:sldMkLst>
          <pc:docMk/>
          <pc:sldMk cId="1371861126" sldId="1105"/>
        </pc:sldMkLst>
      </pc:sldChg>
      <pc:sldChg chg="modSp add mod">
        <pc:chgData name="Alfred Asterjadhi" userId="39de57b9-85c0-4fd1-aaac-8ca2b6560ad0" providerId="ADAL" clId="{6DB0D687-C88D-4306-A291-1C75F3A322C2}" dt="2024-03-11T04:34:26.762" v="2393" actId="120"/>
        <pc:sldMkLst>
          <pc:docMk/>
          <pc:sldMk cId="3533002577" sldId="1106"/>
        </pc:sldMkLst>
      </pc:sldChg>
      <pc:sldChg chg="modSp add mod">
        <pc:chgData name="Alfred Asterjadhi" userId="39de57b9-85c0-4fd1-aaac-8ca2b6560ad0" providerId="ADAL" clId="{6DB0D687-C88D-4306-A291-1C75F3A322C2}" dt="2024-03-11T04:34:40.311" v="2398" actId="120"/>
        <pc:sldMkLst>
          <pc:docMk/>
          <pc:sldMk cId="1402068810" sldId="1107"/>
        </pc:sldMkLst>
      </pc:sldChg>
      <pc:sldChg chg="modSp add mod">
        <pc:chgData name="Alfred Asterjadhi" userId="39de57b9-85c0-4fd1-aaac-8ca2b6560ad0" providerId="ADAL" clId="{6DB0D687-C88D-4306-A291-1C75F3A322C2}" dt="2024-03-24T23:04:42.395" v="5771" actId="207"/>
        <pc:sldMkLst>
          <pc:docMk/>
          <pc:sldMk cId="1715563082" sldId="1108"/>
        </pc:sldMkLst>
      </pc:sldChg>
      <pc:sldChg chg="modSp add mod">
        <pc:chgData name="Alfred Asterjadhi" userId="39de57b9-85c0-4fd1-aaac-8ca2b6560ad0" providerId="ADAL" clId="{6DB0D687-C88D-4306-A291-1C75F3A322C2}" dt="2024-03-11T04:35:55.831" v="2424" actId="20577"/>
        <pc:sldMkLst>
          <pc:docMk/>
          <pc:sldMk cId="1840580647" sldId="1109"/>
        </pc:sldMkLst>
      </pc:sldChg>
      <pc:sldChg chg="modSp new mod">
        <pc:chgData name="Alfred Asterjadhi" userId="39de57b9-85c0-4fd1-aaac-8ca2b6560ad0" providerId="ADAL" clId="{6DB0D687-C88D-4306-A291-1C75F3A322C2}" dt="2024-03-12T16:20:51.327" v="4083" actId="6549"/>
        <pc:sldMkLst>
          <pc:docMk/>
          <pc:sldMk cId="750468216" sldId="1110"/>
        </pc:sldMkLst>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ldChg>
      <pc:sldChg chg="modSp add mod">
        <pc:chgData name="Alfred Asterjadhi" userId="39de57b9-85c0-4fd1-aaac-8ca2b6560ad0" providerId="ADAL" clId="{6DB0D687-C88D-4306-A291-1C75F3A322C2}" dt="2024-03-14T18:43:11.816" v="5531" actId="20577"/>
        <pc:sldMkLst>
          <pc:docMk/>
          <pc:sldMk cId="2132934075" sldId="1113"/>
        </pc:sldMkLst>
      </pc:sldChg>
      <pc:sldChg chg="modSp add mod ord">
        <pc:chgData name="Alfred Asterjadhi" userId="39de57b9-85c0-4fd1-aaac-8ca2b6560ad0" providerId="ADAL" clId="{6DB0D687-C88D-4306-A291-1C75F3A322C2}" dt="2024-03-14T18:42:55.738" v="5518" actId="114"/>
        <pc:sldMkLst>
          <pc:docMk/>
          <pc:sldMk cId="2871942750" sldId="1114"/>
        </pc:sldMkLst>
      </pc:sldChg>
      <pc:sldChg chg="addSp modSp new mod">
        <pc:chgData name="Alfred Asterjadhi" userId="39de57b9-85c0-4fd1-aaac-8ca2b6560ad0" providerId="ADAL" clId="{6DB0D687-C88D-4306-A291-1C75F3A322C2}" dt="2024-03-14T22:20:41.787" v="5650" actId="20577"/>
        <pc:sldMkLst>
          <pc:docMk/>
          <pc:sldMk cId="1535589863" sldId="1115"/>
        </pc:sldMkLst>
      </pc:sldChg>
      <pc:sldChg chg="modSp new mod">
        <pc:chgData name="Alfred Asterjadhi" userId="39de57b9-85c0-4fd1-aaac-8ca2b6560ad0" providerId="ADAL" clId="{6DB0D687-C88D-4306-A291-1C75F3A322C2}" dt="2024-03-14T18:42:48.106" v="5516" actId="114"/>
        <pc:sldMkLst>
          <pc:docMk/>
          <pc:sldMk cId="1267677627" sldId="1116"/>
        </pc:sldMkLst>
      </pc:sldChg>
      <pc:sldMasterChg chg="modSp mod">
        <pc:chgData name="Alfred Asterjadhi" userId="39de57b9-85c0-4fd1-aaac-8ca2b6560ad0" providerId="ADAL" clId="{6DB0D687-C88D-4306-A291-1C75F3A322C2}" dt="2024-03-15T01:09:59.836" v="5727" actId="20577"/>
        <pc:sldMasterMkLst>
          <pc:docMk/>
          <pc:sldMasterMk cId="0" sldId="2147483656"/>
        </pc:sldMasterMkLst>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ldChg>
      <pc:sldChg chg="modSp mod">
        <pc:chgData name="Alfred Asterjadhi" userId="39de57b9-85c0-4fd1-aaac-8ca2b6560ad0" providerId="ADAL" clId="{918B2327-9F33-46AD-AA35-EEDF1DECFFAE}" dt="2024-01-04T00:27:49.148" v="1429"/>
        <pc:sldMkLst>
          <pc:docMk/>
          <pc:sldMk cId="0" sldId="257"/>
        </pc:sldMkLst>
      </pc:sldChg>
      <pc:sldChg chg="modSp mod">
        <pc:chgData name="Alfred Asterjadhi" userId="39de57b9-85c0-4fd1-aaac-8ca2b6560ad0" providerId="ADAL" clId="{918B2327-9F33-46AD-AA35-EEDF1DECFFAE}" dt="2024-01-04T00:27:52.754" v="1431"/>
        <pc:sldMkLst>
          <pc:docMk/>
          <pc:sldMk cId="3254182675" sldId="258"/>
        </pc:sldMkLst>
      </pc:sldChg>
      <pc:sldChg chg="modSp mod">
        <pc:chgData name="Alfred Asterjadhi" userId="39de57b9-85c0-4fd1-aaac-8ca2b6560ad0" providerId="ADAL" clId="{918B2327-9F33-46AD-AA35-EEDF1DECFFAE}" dt="2024-01-04T00:27:55.734" v="1433"/>
        <pc:sldMkLst>
          <pc:docMk/>
          <pc:sldMk cId="3136880362" sldId="260"/>
        </pc:sldMkLst>
      </pc:sldChg>
      <pc:sldChg chg="modSp mod">
        <pc:chgData name="Alfred Asterjadhi" userId="39de57b9-85c0-4fd1-aaac-8ca2b6560ad0" providerId="ADAL" clId="{918B2327-9F33-46AD-AA35-EEDF1DECFFAE}" dt="2024-01-04T00:28:00.500" v="1437"/>
        <pc:sldMkLst>
          <pc:docMk/>
          <pc:sldMk cId="1676196551" sldId="261"/>
        </pc:sldMkLst>
      </pc:sldChg>
      <pc:sldChg chg="modSp mod">
        <pc:chgData name="Alfred Asterjadhi" userId="39de57b9-85c0-4fd1-aaac-8ca2b6560ad0" providerId="ADAL" clId="{918B2327-9F33-46AD-AA35-EEDF1DECFFAE}" dt="2024-01-04T00:28:01.702" v="1438"/>
        <pc:sldMkLst>
          <pc:docMk/>
          <pc:sldMk cId="2927177891" sldId="263"/>
        </pc:sldMkLst>
      </pc:sldChg>
      <pc:sldChg chg="modSp mod">
        <pc:chgData name="Alfred Asterjadhi" userId="39de57b9-85c0-4fd1-aaac-8ca2b6560ad0" providerId="ADAL" clId="{918B2327-9F33-46AD-AA35-EEDF1DECFFAE}" dt="2024-01-04T00:28:02.936" v="1439"/>
        <pc:sldMkLst>
          <pc:docMk/>
          <pc:sldMk cId="4277600907" sldId="264"/>
        </pc:sldMkLst>
      </pc:sldChg>
      <pc:sldChg chg="modSp mod">
        <pc:chgData name="Alfred Asterjadhi" userId="39de57b9-85c0-4fd1-aaac-8ca2b6560ad0" providerId="ADAL" clId="{918B2327-9F33-46AD-AA35-EEDF1DECFFAE}" dt="2024-01-04T00:28:04.172" v="1440"/>
        <pc:sldMkLst>
          <pc:docMk/>
          <pc:sldMk cId="2436815634" sldId="265"/>
        </pc:sldMkLst>
      </pc:sldChg>
      <pc:sldChg chg="modSp mod">
        <pc:chgData name="Alfred Asterjadhi" userId="39de57b9-85c0-4fd1-aaac-8ca2b6560ad0" providerId="ADAL" clId="{918B2327-9F33-46AD-AA35-EEDF1DECFFAE}" dt="2024-01-04T00:28:05.551" v="1441"/>
        <pc:sldMkLst>
          <pc:docMk/>
          <pc:sldMk cId="2400177835" sldId="266"/>
        </pc:sldMkLst>
      </pc:sldChg>
      <pc:sldChg chg="modSp mod">
        <pc:chgData name="Alfred Asterjadhi" userId="39de57b9-85c0-4fd1-aaac-8ca2b6560ad0" providerId="ADAL" clId="{918B2327-9F33-46AD-AA35-EEDF1DECFFAE}" dt="2024-01-04T00:28:11.791" v="1446"/>
        <pc:sldMkLst>
          <pc:docMk/>
          <pc:sldMk cId="132832093" sldId="267"/>
        </pc:sldMkLst>
      </pc:sldChg>
      <pc:sldChg chg="modSp mod">
        <pc:chgData name="Alfred Asterjadhi" userId="39de57b9-85c0-4fd1-aaac-8ca2b6560ad0" providerId="ADAL" clId="{918B2327-9F33-46AD-AA35-EEDF1DECFFAE}" dt="2024-01-04T00:28:16.742" v="1448"/>
        <pc:sldMkLst>
          <pc:docMk/>
          <pc:sldMk cId="3976818858" sldId="269"/>
        </pc:sldMkLst>
      </pc:sldChg>
      <pc:sldChg chg="modSp mod">
        <pc:chgData name="Alfred Asterjadhi" userId="39de57b9-85c0-4fd1-aaac-8ca2b6560ad0" providerId="ADAL" clId="{918B2327-9F33-46AD-AA35-EEDF1DECFFAE}" dt="2024-01-04T00:28:06.794" v="1442"/>
        <pc:sldMkLst>
          <pc:docMk/>
          <pc:sldMk cId="3387863760" sldId="270"/>
        </pc:sldMkLst>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ldChg>
      <pc:sldChg chg="modSp mod">
        <pc:chgData name="Alfred Asterjadhi" userId="39de57b9-85c0-4fd1-aaac-8ca2b6560ad0" providerId="ADAL" clId="{918B2327-9F33-46AD-AA35-EEDF1DECFFAE}" dt="2024-01-04T00:27:59.086" v="1436"/>
        <pc:sldMkLst>
          <pc:docMk/>
          <pc:sldMk cId="1908471061" sldId="328"/>
        </pc:sldMkLst>
      </pc:sldChg>
      <pc:sldChg chg="modSp mod">
        <pc:chgData name="Alfred Asterjadhi" userId="39de57b9-85c0-4fd1-aaac-8ca2b6560ad0" providerId="ADAL" clId="{918B2327-9F33-46AD-AA35-EEDF1DECFFAE}" dt="2024-01-04T00:28:08.019" v="1443"/>
        <pc:sldMkLst>
          <pc:docMk/>
          <pc:sldMk cId="15571502" sldId="330"/>
        </pc:sldMkLst>
      </pc:sldChg>
      <pc:sldChg chg="modSp mod">
        <pc:chgData name="Alfred Asterjadhi" userId="39de57b9-85c0-4fd1-aaac-8ca2b6560ad0" providerId="ADAL" clId="{918B2327-9F33-46AD-AA35-EEDF1DECFFAE}" dt="2024-01-04T00:28:09.300" v="1444"/>
        <pc:sldMkLst>
          <pc:docMk/>
          <pc:sldMk cId="3200711991" sldId="331"/>
        </pc:sldMkLst>
      </pc:sldChg>
      <pc:sldChg chg="modSp mod">
        <pc:chgData name="Alfred Asterjadhi" userId="39de57b9-85c0-4fd1-aaac-8ca2b6560ad0" providerId="ADAL" clId="{918B2327-9F33-46AD-AA35-EEDF1DECFFAE}" dt="2024-01-04T00:28:10.498" v="1445"/>
        <pc:sldMkLst>
          <pc:docMk/>
          <pc:sldMk cId="2409609221" sldId="332"/>
        </pc:sldMkLst>
      </pc:sldChg>
      <pc:sldChg chg="modSp mod">
        <pc:chgData name="Alfred Asterjadhi" userId="39de57b9-85c0-4fd1-aaac-8ca2b6560ad0" providerId="ADAL" clId="{918B2327-9F33-46AD-AA35-EEDF1DECFFAE}" dt="2024-01-04T00:27:51.238" v="1430"/>
        <pc:sldMkLst>
          <pc:docMk/>
          <pc:sldMk cId="3843208451" sldId="333"/>
        </pc:sldMkLst>
      </pc:sldChg>
      <pc:sldChg chg="modSp mod">
        <pc:chgData name="Alfred Asterjadhi" userId="39de57b9-85c0-4fd1-aaac-8ca2b6560ad0" providerId="ADAL" clId="{918B2327-9F33-46AD-AA35-EEDF1DECFFAE}" dt="2024-01-04T00:27:54.246" v="1432"/>
        <pc:sldMkLst>
          <pc:docMk/>
          <pc:sldMk cId="3977221359" sldId="340"/>
        </pc:sldMkLst>
      </pc:sldChg>
      <pc:sldChg chg="modSp mod">
        <pc:chgData name="Alfred Asterjadhi" userId="39de57b9-85c0-4fd1-aaac-8ca2b6560ad0" providerId="ADAL" clId="{918B2327-9F33-46AD-AA35-EEDF1DECFFAE}" dt="2024-01-04T00:28:58.941" v="1480"/>
        <pc:sldMkLst>
          <pc:docMk/>
          <pc:sldMk cId="3930036297" sldId="356"/>
        </pc:sldMkLst>
      </pc:sldChg>
      <pc:sldChg chg="modSp mod">
        <pc:chgData name="Alfred Asterjadhi" userId="39de57b9-85c0-4fd1-aaac-8ca2b6560ad0" providerId="ADAL" clId="{918B2327-9F33-46AD-AA35-EEDF1DECFFAE}" dt="2024-01-04T00:29:04.341" v="1484"/>
        <pc:sldMkLst>
          <pc:docMk/>
          <pc:sldMk cId="3576977642" sldId="362"/>
        </pc:sldMkLst>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ldChg>
      <pc:sldChg chg="modSp add mod">
        <pc:chgData name="Alfred Asterjadhi" userId="39de57b9-85c0-4fd1-aaac-8ca2b6560ad0" providerId="ADAL" clId="{918B2327-9F33-46AD-AA35-EEDF1DECFFAE}" dt="2024-01-12T19:37:42.962" v="2439" actId="20577"/>
        <pc:sldMkLst>
          <pc:docMk/>
          <pc:sldMk cId="3140364693" sldId="997"/>
        </pc:sldMkLst>
      </pc:sldChg>
      <pc:sldChg chg="modSp mod">
        <pc:chgData name="Alfred Asterjadhi" userId="39de57b9-85c0-4fd1-aaac-8ca2b6560ad0" providerId="ADAL" clId="{918B2327-9F33-46AD-AA35-EEDF1DECFFAE}" dt="2024-01-04T00:28:29.108" v="1458"/>
        <pc:sldMkLst>
          <pc:docMk/>
          <pc:sldMk cId="3233208257" sldId="1006"/>
        </pc:sldMkLst>
      </pc:sldChg>
      <pc:sldChg chg="modSp mod">
        <pc:chgData name="Alfred Asterjadhi" userId="39de57b9-85c0-4fd1-aaac-8ca2b6560ad0" providerId="ADAL" clId="{918B2327-9F33-46AD-AA35-EEDF1DECFFAE}" dt="2024-01-09T19:37:27.523" v="2066" actId="20577"/>
        <pc:sldMkLst>
          <pc:docMk/>
          <pc:sldMk cId="3869410219" sldId="1021"/>
        </pc:sldMkLst>
      </pc:sldChg>
      <pc:sldChg chg="modSp del mod">
        <pc:chgData name="Alfred Asterjadhi" userId="39de57b9-85c0-4fd1-aaac-8ca2b6560ad0" providerId="ADAL" clId="{918B2327-9F33-46AD-AA35-EEDF1DECFFAE}" dt="2023-12-07T23:57:21.057" v="392" actId="2696"/>
        <pc:sldMkLst>
          <pc:docMk/>
          <pc:sldMk cId="2511602690" sldId="1022"/>
        </pc:sldMkLst>
      </pc:sldChg>
      <pc:sldChg chg="modSp mod">
        <pc:chgData name="Alfred Asterjadhi" userId="39de57b9-85c0-4fd1-aaac-8ca2b6560ad0" providerId="ADAL" clId="{918B2327-9F33-46AD-AA35-EEDF1DECFFAE}" dt="2024-01-09T19:35:51.869" v="2040" actId="20577"/>
        <pc:sldMkLst>
          <pc:docMk/>
          <pc:sldMk cId="4200130042" sldId="1023"/>
        </pc:sldMkLst>
      </pc:sldChg>
      <pc:sldChg chg="modSp mod">
        <pc:chgData name="Alfred Asterjadhi" userId="39de57b9-85c0-4fd1-aaac-8ca2b6560ad0" providerId="ADAL" clId="{918B2327-9F33-46AD-AA35-EEDF1DECFFAE}" dt="2024-01-11T19:30:31.072" v="2249" actId="6549"/>
        <pc:sldMkLst>
          <pc:docMk/>
          <pc:sldMk cId="991138630" sldId="1024"/>
        </pc:sldMkLst>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ldChg>
      <pc:sldChg chg="modSp mod">
        <pc:chgData name="Alfred Asterjadhi" userId="39de57b9-85c0-4fd1-aaac-8ca2b6560ad0" providerId="ADAL" clId="{918B2327-9F33-46AD-AA35-EEDF1DECFFAE}" dt="2024-01-04T00:28:56.272" v="1478"/>
        <pc:sldMkLst>
          <pc:docMk/>
          <pc:sldMk cId="3095361314" sldId="1029"/>
        </pc:sldMkLst>
      </pc:sldChg>
      <pc:sldChg chg="modSp mod">
        <pc:chgData name="Alfred Asterjadhi" userId="39de57b9-85c0-4fd1-aaac-8ca2b6560ad0" providerId="ADAL" clId="{918B2327-9F33-46AD-AA35-EEDF1DECFFAE}" dt="2024-01-04T00:28:46.708" v="1471"/>
        <pc:sldMkLst>
          <pc:docMk/>
          <pc:sldMk cId="3959530559" sldId="1030"/>
        </pc:sldMkLst>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ldChg>
      <pc:sldChg chg="modSp mod">
        <pc:chgData name="Alfred Asterjadhi" userId="39de57b9-85c0-4fd1-aaac-8ca2b6560ad0" providerId="ADAL" clId="{918B2327-9F33-46AD-AA35-EEDF1DECFFAE}" dt="2024-01-04T00:29:05.682" v="1485"/>
        <pc:sldMkLst>
          <pc:docMk/>
          <pc:sldMk cId="1865298196" sldId="1034"/>
        </pc:sldMkLst>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ldChg>
      <pc:sldChg chg="addSp delSp modSp mod chgLayout">
        <pc:chgData name="Alfred Asterjadhi" userId="39de57b9-85c0-4fd1-aaac-8ca2b6560ad0" providerId="ADAL" clId="{918B2327-9F33-46AD-AA35-EEDF1DECFFAE}" dt="2024-01-04T00:29:00.367" v="1481"/>
        <pc:sldMkLst>
          <pc:docMk/>
          <pc:sldMk cId="3814028870" sldId="1039"/>
        </pc:sldMkLst>
      </pc:sldChg>
      <pc:sldChg chg="modSp del mod">
        <pc:chgData name="Alfred Asterjadhi" userId="39de57b9-85c0-4fd1-aaac-8ca2b6560ad0" providerId="ADAL" clId="{918B2327-9F33-46AD-AA35-EEDF1DECFFAE}" dt="2023-12-07T23:57:23.279" v="393" actId="2696"/>
        <pc:sldMkLst>
          <pc:docMk/>
          <pc:sldMk cId="853388523" sldId="1040"/>
        </pc:sldMkLst>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ldChg>
      <pc:sldChg chg="modSp add mod">
        <pc:chgData name="Alfred Asterjadhi" userId="39de57b9-85c0-4fd1-aaac-8ca2b6560ad0" providerId="ADAL" clId="{918B2327-9F33-46AD-AA35-EEDF1DECFFAE}" dt="2024-01-09T19:30:52.098" v="1963"/>
        <pc:sldMkLst>
          <pc:docMk/>
          <pc:sldMk cId="1089014833" sldId="1059"/>
        </pc:sldMkLst>
      </pc:sldChg>
      <pc:sldChg chg="modSp add mod">
        <pc:chgData name="Alfred Asterjadhi" userId="39de57b9-85c0-4fd1-aaac-8ca2b6560ad0" providerId="ADAL" clId="{918B2327-9F33-46AD-AA35-EEDF1DECFFAE}" dt="2024-01-12T19:30:38.413" v="2359" actId="20577"/>
        <pc:sldMkLst>
          <pc:docMk/>
          <pc:sldMk cId="3832852367" sldId="1060"/>
        </pc:sldMkLst>
      </pc:sldChg>
      <pc:sldChg chg="modSp add mod">
        <pc:chgData name="Alfred Asterjadhi" userId="39de57b9-85c0-4fd1-aaac-8ca2b6560ad0" providerId="ADAL" clId="{918B2327-9F33-46AD-AA35-EEDF1DECFFAE}" dt="2024-01-09T19:32:10.500" v="1993"/>
        <pc:sldMkLst>
          <pc:docMk/>
          <pc:sldMk cId="2528763118" sldId="1061"/>
        </pc:sldMkLst>
      </pc:sldChg>
      <pc:sldChg chg="modSp add mod ord">
        <pc:chgData name="Alfred Asterjadhi" userId="39de57b9-85c0-4fd1-aaac-8ca2b6560ad0" providerId="ADAL" clId="{918B2327-9F33-46AD-AA35-EEDF1DECFFAE}" dt="2024-01-04T00:28:44.988" v="1470"/>
        <pc:sldMkLst>
          <pc:docMk/>
          <pc:sldMk cId="420957283" sldId="1062"/>
        </pc:sldMkLst>
      </pc:sldChg>
      <pc:sldChg chg="modSp add mod">
        <pc:chgData name="Alfred Asterjadhi" userId="39de57b9-85c0-4fd1-aaac-8ca2b6560ad0" providerId="ADAL" clId="{918B2327-9F33-46AD-AA35-EEDF1DECFFAE}" dt="2024-01-04T00:28:48.034" v="1472"/>
        <pc:sldMkLst>
          <pc:docMk/>
          <pc:sldMk cId="4237730190" sldId="1063"/>
        </pc:sldMkLst>
      </pc:sldChg>
      <pc:sldChg chg="modSp add mod">
        <pc:chgData name="Alfred Asterjadhi" userId="39de57b9-85c0-4fd1-aaac-8ca2b6560ad0" providerId="ADAL" clId="{918B2327-9F33-46AD-AA35-EEDF1DECFFAE}" dt="2024-01-04T00:28:49.301" v="1473"/>
        <pc:sldMkLst>
          <pc:docMk/>
          <pc:sldMk cId="755068326" sldId="1064"/>
        </pc:sldMkLst>
      </pc:sldChg>
      <pc:sldChg chg="modSp add mod">
        <pc:chgData name="Alfred Asterjadhi" userId="39de57b9-85c0-4fd1-aaac-8ca2b6560ad0" providerId="ADAL" clId="{918B2327-9F33-46AD-AA35-EEDF1DECFFAE}" dt="2024-01-04T00:28:50.642" v="1474"/>
        <pc:sldMkLst>
          <pc:docMk/>
          <pc:sldMk cId="3310225282" sldId="1065"/>
        </pc:sldMkLst>
      </pc:sldChg>
      <pc:sldChg chg="modSp add mod">
        <pc:chgData name="Alfred Asterjadhi" userId="39de57b9-85c0-4fd1-aaac-8ca2b6560ad0" providerId="ADAL" clId="{918B2327-9F33-46AD-AA35-EEDF1DECFFAE}" dt="2024-01-04T00:28:51.946" v="1475"/>
        <pc:sldMkLst>
          <pc:docMk/>
          <pc:sldMk cId="3289567463" sldId="1066"/>
        </pc:sldMkLst>
      </pc:sldChg>
      <pc:sldChg chg="modSp add mod">
        <pc:chgData name="Alfred Asterjadhi" userId="39de57b9-85c0-4fd1-aaac-8ca2b6560ad0" providerId="ADAL" clId="{918B2327-9F33-46AD-AA35-EEDF1DECFFAE}" dt="2024-01-04T00:28:53.324" v="1476"/>
        <pc:sldMkLst>
          <pc:docMk/>
          <pc:sldMk cId="856501673" sldId="1067"/>
        </pc:sldMkLst>
      </pc:sldChg>
      <pc:sldChg chg="modSp add mod">
        <pc:chgData name="Alfred Asterjadhi" userId="39de57b9-85c0-4fd1-aaac-8ca2b6560ad0" providerId="ADAL" clId="{918B2327-9F33-46AD-AA35-EEDF1DECFFAE}" dt="2024-01-04T00:28:54.692" v="1477"/>
        <pc:sldMkLst>
          <pc:docMk/>
          <pc:sldMk cId="3051592254" sldId="1068"/>
        </pc:sldMkLst>
      </pc:sldChg>
      <pc:sldChg chg="modSp new mod">
        <pc:chgData name="Alfred Asterjadhi" userId="39de57b9-85c0-4fd1-aaac-8ca2b6560ad0" providerId="ADAL" clId="{918B2327-9F33-46AD-AA35-EEDF1DECFFAE}" dt="2024-01-04T00:29:01.632" v="1482"/>
        <pc:sldMkLst>
          <pc:docMk/>
          <pc:sldMk cId="1268796722" sldId="1069"/>
        </pc:sldMkLst>
      </pc:sldChg>
      <pc:sldChg chg="modSp add mod">
        <pc:chgData name="Alfred Asterjadhi" userId="39de57b9-85c0-4fd1-aaac-8ca2b6560ad0" providerId="ADAL" clId="{918B2327-9F33-46AD-AA35-EEDF1DECFFAE}" dt="2024-01-12T19:29:06.987" v="2353"/>
        <pc:sldMkLst>
          <pc:docMk/>
          <pc:sldMk cId="1911178581" sldId="1070"/>
        </pc:sldMkLst>
      </pc:sldChg>
      <pc:sldChg chg="modSp add mod">
        <pc:chgData name="Alfred Asterjadhi" userId="39de57b9-85c0-4fd1-aaac-8ca2b6560ad0" providerId="ADAL" clId="{918B2327-9F33-46AD-AA35-EEDF1DECFFAE}" dt="2024-01-12T19:29:48.350" v="2356" actId="2164"/>
        <pc:sldMkLst>
          <pc:docMk/>
          <pc:sldMk cId="4040184548" sldId="1071"/>
        </pc:sldMkLst>
      </pc:sldChg>
      <pc:sldChg chg="modSp add mod">
        <pc:chgData name="Alfred Asterjadhi" userId="39de57b9-85c0-4fd1-aaac-8ca2b6560ad0" providerId="ADAL" clId="{918B2327-9F33-46AD-AA35-EEDF1DECFFAE}" dt="2024-01-12T19:27:44.166" v="2350" actId="207"/>
        <pc:sldMkLst>
          <pc:docMk/>
          <pc:sldMk cId="4205713527" sldId="1072"/>
        </pc:sldMkLst>
      </pc:sldChg>
      <pc:sldChg chg="modSp add mod">
        <pc:chgData name="Alfred Asterjadhi" userId="39de57b9-85c0-4fd1-aaac-8ca2b6560ad0" providerId="ADAL" clId="{918B2327-9F33-46AD-AA35-EEDF1DECFFAE}" dt="2024-01-11T19:35:04.835" v="2286" actId="20577"/>
        <pc:sldMkLst>
          <pc:docMk/>
          <pc:sldMk cId="2732103386" sldId="1073"/>
        </pc:sldMkLst>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ldLayout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ldChg>
      <pc:sldChg chg="modSp mod">
        <pc:chgData name="Alfred Asterjadhi" userId="39de57b9-85c0-4fd1-aaac-8ca2b6560ad0" providerId="ADAL" clId="{71C51894-AECB-4355-931C-92463EC6D6E0}" dt="2024-04-05T00:12:01.962" v="108" actId="20577"/>
        <pc:sldMkLst>
          <pc:docMk/>
          <pc:sldMk cId="0" sldId="257"/>
        </pc:sldMkLst>
      </pc:sldChg>
      <pc:sldChg chg="modSp mod">
        <pc:chgData name="Alfred Asterjadhi" userId="39de57b9-85c0-4fd1-aaac-8ca2b6560ad0" providerId="ADAL" clId="{71C51894-AECB-4355-931C-92463EC6D6E0}" dt="2024-04-05T00:09:32.216" v="11"/>
        <pc:sldMkLst>
          <pc:docMk/>
          <pc:sldMk cId="3254182675" sldId="258"/>
        </pc:sldMkLst>
      </pc:sldChg>
      <pc:sldChg chg="modSp mod">
        <pc:chgData name="Alfred Asterjadhi" userId="39de57b9-85c0-4fd1-aaac-8ca2b6560ad0" providerId="ADAL" clId="{71C51894-AECB-4355-931C-92463EC6D6E0}" dt="2024-04-05T00:09:34.968" v="13"/>
        <pc:sldMkLst>
          <pc:docMk/>
          <pc:sldMk cId="3136880362" sldId="260"/>
        </pc:sldMkLst>
      </pc:sldChg>
      <pc:sldChg chg="modSp mod">
        <pc:chgData name="Alfred Asterjadhi" userId="39de57b9-85c0-4fd1-aaac-8ca2b6560ad0" providerId="ADAL" clId="{71C51894-AECB-4355-931C-92463EC6D6E0}" dt="2024-04-05T00:09:37.783" v="15"/>
        <pc:sldMkLst>
          <pc:docMk/>
          <pc:sldMk cId="1676196551" sldId="261"/>
        </pc:sldMkLst>
      </pc:sldChg>
      <pc:sldChg chg="modSp mod">
        <pc:chgData name="Alfred Asterjadhi" userId="39de57b9-85c0-4fd1-aaac-8ca2b6560ad0" providerId="ADAL" clId="{71C51894-AECB-4355-931C-92463EC6D6E0}" dt="2024-04-05T00:09:39.301" v="16"/>
        <pc:sldMkLst>
          <pc:docMk/>
          <pc:sldMk cId="2927177891" sldId="263"/>
        </pc:sldMkLst>
      </pc:sldChg>
      <pc:sldChg chg="modSp mod">
        <pc:chgData name="Alfred Asterjadhi" userId="39de57b9-85c0-4fd1-aaac-8ca2b6560ad0" providerId="ADAL" clId="{71C51894-AECB-4355-931C-92463EC6D6E0}" dt="2024-04-05T00:09:40.817" v="17"/>
        <pc:sldMkLst>
          <pc:docMk/>
          <pc:sldMk cId="4277600907" sldId="264"/>
        </pc:sldMkLst>
      </pc:sldChg>
      <pc:sldChg chg="modSp mod">
        <pc:chgData name="Alfred Asterjadhi" userId="39de57b9-85c0-4fd1-aaac-8ca2b6560ad0" providerId="ADAL" clId="{71C51894-AECB-4355-931C-92463EC6D6E0}" dt="2024-04-05T00:09:42.351" v="18"/>
        <pc:sldMkLst>
          <pc:docMk/>
          <pc:sldMk cId="2436815634" sldId="265"/>
        </pc:sldMkLst>
      </pc:sldChg>
      <pc:sldChg chg="modSp mod">
        <pc:chgData name="Alfred Asterjadhi" userId="39de57b9-85c0-4fd1-aaac-8ca2b6560ad0" providerId="ADAL" clId="{71C51894-AECB-4355-931C-92463EC6D6E0}" dt="2024-04-05T00:09:44.031" v="19"/>
        <pc:sldMkLst>
          <pc:docMk/>
          <pc:sldMk cId="2400177835" sldId="266"/>
        </pc:sldMkLst>
      </pc:sldChg>
      <pc:sldChg chg="modSp mod">
        <pc:chgData name="Alfred Asterjadhi" userId="39de57b9-85c0-4fd1-aaac-8ca2b6560ad0" providerId="ADAL" clId="{71C51894-AECB-4355-931C-92463EC6D6E0}" dt="2024-04-05T00:16:14.257" v="144" actId="20577"/>
        <pc:sldMkLst>
          <pc:docMk/>
          <pc:sldMk cId="132832093" sldId="267"/>
        </pc:sldMkLst>
      </pc:sldChg>
      <pc:sldChg chg="addSp modSp mod">
        <pc:chgData name="Alfred Asterjadhi" userId="39de57b9-85c0-4fd1-aaac-8ca2b6560ad0" providerId="ADAL" clId="{71C51894-AECB-4355-931C-92463EC6D6E0}" dt="2024-04-08T14:42:06.604" v="473" actId="207"/>
        <pc:sldMkLst>
          <pc:docMk/>
          <pc:sldMk cId="3976818858" sldId="269"/>
        </pc:sldMkLst>
      </pc:sldChg>
      <pc:sldChg chg="modSp mod">
        <pc:chgData name="Alfred Asterjadhi" userId="39de57b9-85c0-4fd1-aaac-8ca2b6560ad0" providerId="ADAL" clId="{71C51894-AECB-4355-931C-92463EC6D6E0}" dt="2024-04-05T00:09:53.478" v="20" actId="313"/>
        <pc:sldMkLst>
          <pc:docMk/>
          <pc:sldMk cId="3387863760" sldId="270"/>
        </pc:sldMkLst>
      </pc:sldChg>
      <pc:sldChg chg="modSp mod">
        <pc:chgData name="Alfred Asterjadhi" userId="39de57b9-85c0-4fd1-aaac-8ca2b6560ad0" providerId="ADAL" clId="{71C51894-AECB-4355-931C-92463EC6D6E0}" dt="2024-04-08T14:36:35.604" v="451" actId="6549"/>
        <pc:sldMkLst>
          <pc:docMk/>
          <pc:sldMk cId="2243228416" sldId="299"/>
        </pc:sldMkLst>
      </pc:sldChg>
      <pc:sldChg chg="modSp mod">
        <pc:chgData name="Alfred Asterjadhi" userId="39de57b9-85c0-4fd1-aaac-8ca2b6560ad0" providerId="ADAL" clId="{71C51894-AECB-4355-931C-92463EC6D6E0}" dt="2024-04-05T00:10:33.169" v="71" actId="313"/>
        <pc:sldMkLst>
          <pc:docMk/>
          <pc:sldMk cId="1677969607" sldId="323"/>
        </pc:sldMkLst>
      </pc:sldChg>
      <pc:sldChg chg="modSp mod">
        <pc:chgData name="Alfred Asterjadhi" userId="39de57b9-85c0-4fd1-aaac-8ca2b6560ad0" providerId="ADAL" clId="{71C51894-AECB-4355-931C-92463EC6D6E0}" dt="2024-04-05T00:15:47.906" v="122" actId="20577"/>
        <pc:sldMkLst>
          <pc:docMk/>
          <pc:sldMk cId="1908471061" sldId="328"/>
        </pc:sldMkLst>
      </pc:sldChg>
      <pc:sldChg chg="modSp mod">
        <pc:chgData name="Alfred Asterjadhi" userId="39de57b9-85c0-4fd1-aaac-8ca2b6560ad0" providerId="ADAL" clId="{71C51894-AECB-4355-931C-92463EC6D6E0}" dt="2024-04-05T00:09:54.225" v="21" actId="313"/>
        <pc:sldMkLst>
          <pc:docMk/>
          <pc:sldMk cId="15571502" sldId="330"/>
        </pc:sldMkLst>
      </pc:sldChg>
      <pc:sldChg chg="modSp mod">
        <pc:chgData name="Alfred Asterjadhi" userId="39de57b9-85c0-4fd1-aaac-8ca2b6560ad0" providerId="ADAL" clId="{71C51894-AECB-4355-931C-92463EC6D6E0}" dt="2024-04-05T00:09:54.738" v="22" actId="313"/>
        <pc:sldMkLst>
          <pc:docMk/>
          <pc:sldMk cId="3200711991" sldId="331"/>
        </pc:sldMkLst>
      </pc:sldChg>
      <pc:sldChg chg="modSp mod">
        <pc:chgData name="Alfred Asterjadhi" userId="39de57b9-85c0-4fd1-aaac-8ca2b6560ad0" providerId="ADAL" clId="{71C51894-AECB-4355-931C-92463EC6D6E0}" dt="2024-04-05T00:09:55.332" v="23" actId="313"/>
        <pc:sldMkLst>
          <pc:docMk/>
          <pc:sldMk cId="2409609221" sldId="332"/>
        </pc:sldMkLst>
      </pc:sldChg>
      <pc:sldChg chg="modSp mod">
        <pc:chgData name="Alfred Asterjadhi" userId="39de57b9-85c0-4fd1-aaac-8ca2b6560ad0" providerId="ADAL" clId="{71C51894-AECB-4355-931C-92463EC6D6E0}" dt="2024-04-09T15:58:01.513" v="485" actId="15"/>
        <pc:sldMkLst>
          <pc:docMk/>
          <pc:sldMk cId="3843208451" sldId="333"/>
        </pc:sldMkLst>
      </pc:sldChg>
      <pc:sldChg chg="modSp mod">
        <pc:chgData name="Alfred Asterjadhi" userId="39de57b9-85c0-4fd1-aaac-8ca2b6560ad0" providerId="ADAL" clId="{71C51894-AECB-4355-931C-92463EC6D6E0}" dt="2024-04-05T00:09:33.592" v="12"/>
        <pc:sldMkLst>
          <pc:docMk/>
          <pc:sldMk cId="3977221359" sldId="340"/>
        </pc:sldMkLst>
      </pc:sldChg>
      <pc:sldChg chg="modSp mod">
        <pc:chgData name="Alfred Asterjadhi" userId="39de57b9-85c0-4fd1-aaac-8ca2b6560ad0" providerId="ADAL" clId="{71C51894-AECB-4355-931C-92463EC6D6E0}" dt="2024-04-05T00:28:52.307" v="413" actId="13926"/>
        <pc:sldMkLst>
          <pc:docMk/>
          <pc:sldMk cId="3930036297" sldId="356"/>
        </pc:sldMkLst>
      </pc:sldChg>
      <pc:sldChg chg="modSp mod">
        <pc:chgData name="Alfred Asterjadhi" userId="39de57b9-85c0-4fd1-aaac-8ca2b6560ad0" providerId="ADAL" clId="{71C51894-AECB-4355-931C-92463EC6D6E0}" dt="2024-04-05T00:29:30.789" v="439" actId="5793"/>
        <pc:sldMkLst>
          <pc:docMk/>
          <pc:sldMk cId="3576977642" sldId="362"/>
        </pc:sldMkLst>
      </pc:sldChg>
      <pc:sldChg chg="modSp mod">
        <pc:chgData name="Alfred Asterjadhi" userId="39de57b9-85c0-4fd1-aaac-8ca2b6560ad0" providerId="ADAL" clId="{71C51894-AECB-4355-931C-92463EC6D6E0}" dt="2024-04-05T00:22:56.777" v="235" actId="2161"/>
        <pc:sldMkLst>
          <pc:docMk/>
          <pc:sldMk cId="2696761607" sldId="393"/>
        </pc:sldMkLst>
      </pc:sldChg>
      <pc:sldChg chg="modSp mod">
        <pc:chgData name="Alfred Asterjadhi" userId="39de57b9-85c0-4fd1-aaac-8ca2b6560ad0" providerId="ADAL" clId="{71C51894-AECB-4355-931C-92463EC6D6E0}" dt="2024-04-05T00:29:19.481" v="431" actId="13926"/>
        <pc:sldMkLst>
          <pc:docMk/>
          <pc:sldMk cId="3140364693" sldId="997"/>
        </pc:sldMkLst>
      </pc:sldChg>
      <pc:sldChg chg="modSp mod">
        <pc:chgData name="Alfred Asterjadhi" userId="39de57b9-85c0-4fd1-aaac-8ca2b6560ad0" providerId="ADAL" clId="{71C51894-AECB-4355-931C-92463EC6D6E0}" dt="2024-04-05T00:24:01.376" v="264" actId="20577"/>
        <pc:sldMkLst>
          <pc:docMk/>
          <pc:sldMk cId="3233208257" sldId="1006"/>
        </pc:sldMkLst>
      </pc:sldChg>
      <pc:sldChg chg="modSp mod">
        <pc:chgData name="Alfred Asterjadhi" userId="39de57b9-85c0-4fd1-aaac-8ca2b6560ad0" providerId="ADAL" clId="{71C51894-AECB-4355-931C-92463EC6D6E0}" dt="2024-04-05T00:24:16.828" v="274" actId="5793"/>
        <pc:sldMkLst>
          <pc:docMk/>
          <pc:sldMk cId="4200130042" sldId="1023"/>
        </pc:sldMkLst>
      </pc:sldChg>
      <pc:sldChg chg="modSp mod">
        <pc:chgData name="Alfred Asterjadhi" userId="39de57b9-85c0-4fd1-aaac-8ca2b6560ad0" providerId="ADAL" clId="{71C51894-AECB-4355-931C-92463EC6D6E0}" dt="2024-04-05T00:24:47.474" v="303" actId="20577"/>
        <pc:sldMkLst>
          <pc:docMk/>
          <pc:sldMk cId="991138630" sldId="1024"/>
        </pc:sldMkLst>
      </pc:sldChg>
      <pc:sldChg chg="modSp mod">
        <pc:chgData name="Alfred Asterjadhi" userId="39de57b9-85c0-4fd1-aaac-8ca2b6560ad0" providerId="ADAL" clId="{71C51894-AECB-4355-931C-92463EC6D6E0}" dt="2024-04-05T00:24:56.101" v="308" actId="5793"/>
        <pc:sldMkLst>
          <pc:docMk/>
          <pc:sldMk cId="3287547131" sldId="1028"/>
        </pc:sldMkLst>
      </pc:sldChg>
      <pc:sldChg chg="modSp mod">
        <pc:chgData name="Alfred Asterjadhi" userId="39de57b9-85c0-4fd1-aaac-8ca2b6560ad0" providerId="ADAL" clId="{71C51894-AECB-4355-931C-92463EC6D6E0}" dt="2024-04-05T00:29:35.351" v="440" actId="20577"/>
        <pc:sldMkLst>
          <pc:docMk/>
          <pc:sldMk cId="1865298196" sldId="1034"/>
        </pc:sldMkLst>
      </pc:sldChg>
      <pc:sldChg chg="modSp mod">
        <pc:chgData name="Alfred Asterjadhi" userId="39de57b9-85c0-4fd1-aaac-8ca2b6560ad0" providerId="ADAL" clId="{71C51894-AECB-4355-931C-92463EC6D6E0}" dt="2024-04-05T00:28:57.071" v="417" actId="5793"/>
        <pc:sldMkLst>
          <pc:docMk/>
          <pc:sldMk cId="3814028870" sldId="1039"/>
        </pc:sldMkLst>
      </pc:sldChg>
      <pc:sldChg chg="modSp del mod">
        <pc:chgData name="Alfred Asterjadhi" userId="39de57b9-85c0-4fd1-aaac-8ca2b6560ad0" providerId="ADAL" clId="{71C51894-AECB-4355-931C-92463EC6D6E0}" dt="2024-04-05T00:28:30.851" v="399" actId="47"/>
        <pc:sldMkLst>
          <pc:docMk/>
          <pc:sldMk cId="4237730190" sldId="1063"/>
        </pc:sldMkLst>
      </pc:sldChg>
      <pc:sldChg chg="modSp del mod">
        <pc:chgData name="Alfred Asterjadhi" userId="39de57b9-85c0-4fd1-aaac-8ca2b6560ad0" providerId="ADAL" clId="{71C51894-AECB-4355-931C-92463EC6D6E0}" dt="2024-04-05T00:28:31.755" v="400" actId="47"/>
        <pc:sldMkLst>
          <pc:docMk/>
          <pc:sldMk cId="755068326" sldId="1064"/>
        </pc:sldMkLst>
      </pc:sldChg>
      <pc:sldChg chg="addSp delSp modSp mod chgLayout">
        <pc:chgData name="Alfred Asterjadhi" userId="39de57b9-85c0-4fd1-aaac-8ca2b6560ad0" providerId="ADAL" clId="{71C51894-AECB-4355-931C-92463EC6D6E0}" dt="2024-04-05T00:29:11.258" v="426" actId="404"/>
        <pc:sldMkLst>
          <pc:docMk/>
          <pc:sldMk cId="1268796722" sldId="1069"/>
        </pc:sldMkLst>
      </pc:sldChg>
      <pc:sldChg chg="modSp mod">
        <pc:chgData name="Alfred Asterjadhi" userId="39de57b9-85c0-4fd1-aaac-8ca2b6560ad0" providerId="ADAL" clId="{71C51894-AECB-4355-931C-92463EC6D6E0}" dt="2024-04-05T00:25:16.334" v="318" actId="20577"/>
        <pc:sldMkLst>
          <pc:docMk/>
          <pc:sldMk cId="86469410" sldId="1081"/>
        </pc:sldMkLst>
      </pc:sldChg>
      <pc:sldChg chg="modSp mod">
        <pc:chgData name="Alfred Asterjadhi" userId="39de57b9-85c0-4fd1-aaac-8ca2b6560ad0" providerId="ADAL" clId="{71C51894-AECB-4355-931C-92463EC6D6E0}" dt="2024-04-05T00:26:04.279" v="345"/>
        <pc:sldMkLst>
          <pc:docMk/>
          <pc:sldMk cId="241393342" sldId="1082"/>
        </pc:sldMkLst>
      </pc:sldChg>
      <pc:sldChg chg="modSp del mod">
        <pc:chgData name="Alfred Asterjadhi" userId="39de57b9-85c0-4fd1-aaac-8ca2b6560ad0" providerId="ADAL" clId="{71C51894-AECB-4355-931C-92463EC6D6E0}" dt="2024-04-05T00:23:07.369" v="240" actId="47"/>
        <pc:sldMkLst>
          <pc:docMk/>
          <pc:sldMk cId="695106843" sldId="1084"/>
        </pc:sldMkLst>
      </pc:sldChg>
      <pc:sldChg chg="modSp del mod">
        <pc:chgData name="Alfred Asterjadhi" userId="39de57b9-85c0-4fd1-aaac-8ca2b6560ad0" providerId="ADAL" clId="{71C51894-AECB-4355-931C-92463EC6D6E0}" dt="2024-04-05T00:23:10.834" v="243" actId="47"/>
        <pc:sldMkLst>
          <pc:docMk/>
          <pc:sldMk cId="2138583481" sldId="1085"/>
        </pc:sldMkLst>
      </pc:sldChg>
      <pc:sldChg chg="modSp del mod">
        <pc:chgData name="Alfred Asterjadhi" userId="39de57b9-85c0-4fd1-aaac-8ca2b6560ad0" providerId="ADAL" clId="{71C51894-AECB-4355-931C-92463EC6D6E0}" dt="2024-04-05T00:23:02.657" v="236" actId="47"/>
        <pc:sldMkLst>
          <pc:docMk/>
          <pc:sldMk cId="427559049" sldId="1086"/>
        </pc:sldMkLst>
      </pc:sldChg>
      <pc:sldChg chg="modSp del mod">
        <pc:chgData name="Alfred Asterjadhi" userId="39de57b9-85c0-4fd1-aaac-8ca2b6560ad0" providerId="ADAL" clId="{71C51894-AECB-4355-931C-92463EC6D6E0}" dt="2024-04-05T00:23:03.841" v="237" actId="47"/>
        <pc:sldMkLst>
          <pc:docMk/>
          <pc:sldMk cId="2696388017" sldId="1087"/>
        </pc:sldMkLst>
      </pc:sldChg>
      <pc:sldChg chg="modSp del mod">
        <pc:chgData name="Alfred Asterjadhi" userId="39de57b9-85c0-4fd1-aaac-8ca2b6560ad0" providerId="ADAL" clId="{71C51894-AECB-4355-931C-92463EC6D6E0}" dt="2024-04-05T00:23:05.209" v="238" actId="47"/>
        <pc:sldMkLst>
          <pc:docMk/>
          <pc:sldMk cId="2082127564" sldId="1088"/>
        </pc:sldMkLst>
      </pc:sldChg>
      <pc:sldChg chg="modSp del mod">
        <pc:chgData name="Alfred Asterjadhi" userId="39de57b9-85c0-4fd1-aaac-8ca2b6560ad0" providerId="ADAL" clId="{71C51894-AECB-4355-931C-92463EC6D6E0}" dt="2024-04-05T00:23:06.400" v="239" actId="47"/>
        <pc:sldMkLst>
          <pc:docMk/>
          <pc:sldMk cId="2042963422" sldId="1089"/>
        </pc:sldMkLst>
      </pc:sldChg>
      <pc:sldChg chg="modSp del mod">
        <pc:chgData name="Alfred Asterjadhi" userId="39de57b9-85c0-4fd1-aaac-8ca2b6560ad0" providerId="ADAL" clId="{71C51894-AECB-4355-931C-92463EC6D6E0}" dt="2024-04-05T00:23:22.837" v="253" actId="47"/>
        <pc:sldMkLst>
          <pc:docMk/>
          <pc:sldMk cId="1787302382" sldId="1090"/>
        </pc:sldMkLst>
      </pc:sldChg>
      <pc:sldChg chg="modSp del mod">
        <pc:chgData name="Alfred Asterjadhi" userId="39de57b9-85c0-4fd1-aaac-8ca2b6560ad0" providerId="ADAL" clId="{71C51894-AECB-4355-931C-92463EC6D6E0}" dt="2024-04-05T00:23:08.753" v="241" actId="47"/>
        <pc:sldMkLst>
          <pc:docMk/>
          <pc:sldMk cId="387064649" sldId="1091"/>
        </pc:sldMkLst>
      </pc:sldChg>
      <pc:sldChg chg="modSp del mod">
        <pc:chgData name="Alfred Asterjadhi" userId="39de57b9-85c0-4fd1-aaac-8ca2b6560ad0" providerId="ADAL" clId="{71C51894-AECB-4355-931C-92463EC6D6E0}" dt="2024-04-05T00:23:09.819" v="242" actId="47"/>
        <pc:sldMkLst>
          <pc:docMk/>
          <pc:sldMk cId="496318644" sldId="1092"/>
        </pc:sldMkLst>
      </pc:sldChg>
      <pc:sldChg chg="modSp del mod">
        <pc:chgData name="Alfred Asterjadhi" userId="39de57b9-85c0-4fd1-aaac-8ca2b6560ad0" providerId="ADAL" clId="{71C51894-AECB-4355-931C-92463EC6D6E0}" dt="2024-04-05T00:28:27.168" v="396" actId="47"/>
        <pc:sldMkLst>
          <pc:docMk/>
          <pc:sldMk cId="3174241725" sldId="1093"/>
        </pc:sldMkLst>
      </pc:sldChg>
      <pc:sldChg chg="modSp del mod">
        <pc:chgData name="Alfred Asterjadhi" userId="39de57b9-85c0-4fd1-aaac-8ca2b6560ad0" providerId="ADAL" clId="{71C51894-AECB-4355-931C-92463EC6D6E0}" dt="2024-04-05T00:28:28.487" v="397" actId="47"/>
        <pc:sldMkLst>
          <pc:docMk/>
          <pc:sldMk cId="888791386" sldId="1094"/>
        </pc:sldMkLst>
      </pc:sldChg>
      <pc:sldChg chg="modSp del mod">
        <pc:chgData name="Alfred Asterjadhi" userId="39de57b9-85c0-4fd1-aaac-8ca2b6560ad0" providerId="ADAL" clId="{71C51894-AECB-4355-931C-92463EC6D6E0}" dt="2024-04-05T00:23:11.841" v="244" actId="47"/>
        <pc:sldMkLst>
          <pc:docMk/>
          <pc:sldMk cId="1539101784" sldId="1095"/>
        </pc:sldMkLst>
      </pc:sldChg>
      <pc:sldChg chg="modSp del mod">
        <pc:chgData name="Alfred Asterjadhi" userId="39de57b9-85c0-4fd1-aaac-8ca2b6560ad0" providerId="ADAL" clId="{71C51894-AECB-4355-931C-92463EC6D6E0}" dt="2024-04-05T00:23:12.848" v="245" actId="47"/>
        <pc:sldMkLst>
          <pc:docMk/>
          <pc:sldMk cId="1266343830" sldId="1096"/>
        </pc:sldMkLst>
      </pc:sldChg>
      <pc:sldChg chg="modSp del mod">
        <pc:chgData name="Alfred Asterjadhi" userId="39de57b9-85c0-4fd1-aaac-8ca2b6560ad0" providerId="ADAL" clId="{71C51894-AECB-4355-931C-92463EC6D6E0}" dt="2024-04-05T00:23:14.979" v="247" actId="47"/>
        <pc:sldMkLst>
          <pc:docMk/>
          <pc:sldMk cId="915975408" sldId="1097"/>
        </pc:sldMkLst>
      </pc:sldChg>
      <pc:sldChg chg="modSp del mod">
        <pc:chgData name="Alfred Asterjadhi" userId="39de57b9-85c0-4fd1-aaac-8ca2b6560ad0" providerId="ADAL" clId="{71C51894-AECB-4355-931C-92463EC6D6E0}" dt="2024-04-05T00:23:13.904" v="246" actId="47"/>
        <pc:sldMkLst>
          <pc:docMk/>
          <pc:sldMk cId="1259583765" sldId="1098"/>
        </pc:sldMkLst>
      </pc:sldChg>
      <pc:sldChg chg="modSp del mod">
        <pc:chgData name="Alfred Asterjadhi" userId="39de57b9-85c0-4fd1-aaac-8ca2b6560ad0" providerId="ADAL" clId="{71C51894-AECB-4355-931C-92463EC6D6E0}" dt="2024-04-05T00:23:16.116" v="248" actId="47"/>
        <pc:sldMkLst>
          <pc:docMk/>
          <pc:sldMk cId="950174829" sldId="1099"/>
        </pc:sldMkLst>
      </pc:sldChg>
      <pc:sldChg chg="modSp del mod">
        <pc:chgData name="Alfred Asterjadhi" userId="39de57b9-85c0-4fd1-aaac-8ca2b6560ad0" providerId="ADAL" clId="{71C51894-AECB-4355-931C-92463EC6D6E0}" dt="2024-04-05T00:28:34.837" v="403" actId="47"/>
        <pc:sldMkLst>
          <pc:docMk/>
          <pc:sldMk cId="1079960312" sldId="1100"/>
        </pc:sldMkLst>
      </pc:sldChg>
      <pc:sldChg chg="modSp del mod">
        <pc:chgData name="Alfred Asterjadhi" userId="39de57b9-85c0-4fd1-aaac-8ca2b6560ad0" providerId="ADAL" clId="{71C51894-AECB-4355-931C-92463EC6D6E0}" dt="2024-04-05T00:28:33.939" v="402" actId="47"/>
        <pc:sldMkLst>
          <pc:docMk/>
          <pc:sldMk cId="2496265761" sldId="1103"/>
        </pc:sldMkLst>
      </pc:sldChg>
      <pc:sldChg chg="modSp del mod">
        <pc:chgData name="Alfred Asterjadhi" userId="39de57b9-85c0-4fd1-aaac-8ca2b6560ad0" providerId="ADAL" clId="{71C51894-AECB-4355-931C-92463EC6D6E0}" dt="2024-04-05T00:28:37.494" v="405" actId="47"/>
        <pc:sldMkLst>
          <pc:docMk/>
          <pc:sldMk cId="1019001900" sldId="1104"/>
        </pc:sldMkLst>
      </pc:sldChg>
      <pc:sldChg chg="modSp del mod">
        <pc:chgData name="Alfred Asterjadhi" userId="39de57b9-85c0-4fd1-aaac-8ca2b6560ad0" providerId="ADAL" clId="{71C51894-AECB-4355-931C-92463EC6D6E0}" dt="2024-04-05T00:28:38.622" v="406" actId="47"/>
        <pc:sldMkLst>
          <pc:docMk/>
          <pc:sldMk cId="1371861126" sldId="1105"/>
        </pc:sldMkLst>
      </pc:sldChg>
      <pc:sldChg chg="modSp del mod">
        <pc:chgData name="Alfred Asterjadhi" userId="39de57b9-85c0-4fd1-aaac-8ca2b6560ad0" providerId="ADAL" clId="{71C51894-AECB-4355-931C-92463EC6D6E0}" dt="2024-04-05T00:23:17.184" v="249" actId="47"/>
        <pc:sldMkLst>
          <pc:docMk/>
          <pc:sldMk cId="3533002577" sldId="1106"/>
        </pc:sldMkLst>
      </pc:sldChg>
      <pc:sldChg chg="modSp del mod">
        <pc:chgData name="Alfred Asterjadhi" userId="39de57b9-85c0-4fd1-aaac-8ca2b6560ad0" providerId="ADAL" clId="{71C51894-AECB-4355-931C-92463EC6D6E0}" dt="2024-04-05T00:23:18.268" v="250" actId="47"/>
        <pc:sldMkLst>
          <pc:docMk/>
          <pc:sldMk cId="1402068810" sldId="1107"/>
        </pc:sldMkLst>
      </pc:sldChg>
      <pc:sldChg chg="modSp del mod">
        <pc:chgData name="Alfred Asterjadhi" userId="39de57b9-85c0-4fd1-aaac-8ca2b6560ad0" providerId="ADAL" clId="{71C51894-AECB-4355-931C-92463EC6D6E0}" dt="2024-04-05T00:23:19.769" v="251" actId="47"/>
        <pc:sldMkLst>
          <pc:docMk/>
          <pc:sldMk cId="1715563082" sldId="1108"/>
        </pc:sldMkLst>
      </pc:sldChg>
      <pc:sldChg chg="modSp del mod">
        <pc:chgData name="Alfred Asterjadhi" userId="39de57b9-85c0-4fd1-aaac-8ca2b6560ad0" providerId="ADAL" clId="{71C51894-AECB-4355-931C-92463EC6D6E0}" dt="2024-04-05T00:23:21.205" v="252" actId="47"/>
        <pc:sldMkLst>
          <pc:docMk/>
          <pc:sldMk cId="1840580647" sldId="1109"/>
        </pc:sldMkLst>
      </pc:sldChg>
      <pc:sldChg chg="modSp del mod">
        <pc:chgData name="Alfred Asterjadhi" userId="39de57b9-85c0-4fd1-aaac-8ca2b6560ad0" providerId="ADAL" clId="{71C51894-AECB-4355-931C-92463EC6D6E0}" dt="2024-04-05T00:26:22.105" v="349" actId="47"/>
        <pc:sldMkLst>
          <pc:docMk/>
          <pc:sldMk cId="750468216" sldId="1110"/>
        </pc:sldMkLst>
      </pc:sldChg>
      <pc:sldChg chg="modSp del mod">
        <pc:chgData name="Alfred Asterjadhi" userId="39de57b9-85c0-4fd1-aaac-8ca2b6560ad0" providerId="ADAL" clId="{71C51894-AECB-4355-931C-92463EC6D6E0}" dt="2024-04-05T00:28:29.835" v="398" actId="47"/>
        <pc:sldMkLst>
          <pc:docMk/>
          <pc:sldMk cId="3684869715" sldId="1112"/>
        </pc:sldMkLst>
      </pc:sldChg>
      <pc:sldChg chg="modSp del mod">
        <pc:chgData name="Alfred Asterjadhi" userId="39de57b9-85c0-4fd1-aaac-8ca2b6560ad0" providerId="ADAL" clId="{71C51894-AECB-4355-931C-92463EC6D6E0}" dt="2024-04-05T00:28:32.951" v="401" actId="47"/>
        <pc:sldMkLst>
          <pc:docMk/>
          <pc:sldMk cId="2132934075" sldId="1113"/>
        </pc:sldMkLst>
      </pc:sldChg>
      <pc:sldChg chg="modSp del mod">
        <pc:chgData name="Alfred Asterjadhi" userId="39de57b9-85c0-4fd1-aaac-8ca2b6560ad0" providerId="ADAL" clId="{71C51894-AECB-4355-931C-92463EC6D6E0}" dt="2024-04-05T00:28:35.953" v="404" actId="47"/>
        <pc:sldMkLst>
          <pc:docMk/>
          <pc:sldMk cId="2871942750" sldId="1114"/>
        </pc:sldMkLst>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ldChg>
      <pc:sldChg chg="modSp add del mod">
        <pc:chgData name="Alfred Asterjadhi" userId="39de57b9-85c0-4fd1-aaac-8ca2b6560ad0" providerId="ADAL" clId="{71C51894-AECB-4355-931C-92463EC6D6E0}" dt="2024-04-08T14:37:10.082" v="455" actId="47"/>
        <pc:sldMkLst>
          <pc:docMk/>
          <pc:sldMk cId="2074120017" sldId="1118"/>
        </pc:sldMkLst>
      </pc:sldChg>
      <pc:sldChg chg="modSp add mod">
        <pc:chgData name="Alfred Asterjadhi" userId="39de57b9-85c0-4fd1-aaac-8ca2b6560ad0" providerId="ADAL" clId="{71C51894-AECB-4355-931C-92463EC6D6E0}" dt="2024-04-05T00:27:02.184" v="353" actId="20577"/>
        <pc:sldMkLst>
          <pc:docMk/>
          <pc:sldMk cId="1719092640" sldId="1119"/>
        </pc:sldMkLst>
      </pc:sldChg>
      <pc:sldChg chg="modSp add mod">
        <pc:chgData name="Alfred Asterjadhi" userId="39de57b9-85c0-4fd1-aaac-8ca2b6560ad0" providerId="ADAL" clId="{71C51894-AECB-4355-931C-92463EC6D6E0}" dt="2024-04-05T00:27:08.769" v="359" actId="20577"/>
        <pc:sldMkLst>
          <pc:docMk/>
          <pc:sldMk cId="1759085455" sldId="1120"/>
        </pc:sldMkLst>
      </pc:sldChg>
      <pc:sldChg chg="modSp add mod">
        <pc:chgData name="Alfred Asterjadhi" userId="39de57b9-85c0-4fd1-aaac-8ca2b6560ad0" providerId="ADAL" clId="{71C51894-AECB-4355-931C-92463EC6D6E0}" dt="2024-04-05T00:27:28.847" v="368" actId="20577"/>
        <pc:sldMkLst>
          <pc:docMk/>
          <pc:sldMk cId="4049871576" sldId="1121"/>
        </pc:sldMkLst>
      </pc:sldChg>
      <pc:sldChg chg="modSp add mod">
        <pc:chgData name="Alfred Asterjadhi" userId="39de57b9-85c0-4fd1-aaac-8ca2b6560ad0" providerId="ADAL" clId="{71C51894-AECB-4355-931C-92463EC6D6E0}" dt="2024-04-05T00:27:33.827" v="369"/>
        <pc:sldMkLst>
          <pc:docMk/>
          <pc:sldMk cId="1948925109" sldId="1122"/>
        </pc:sldMkLst>
      </pc:sldChg>
      <pc:sldChg chg="modSp add mod">
        <pc:chgData name="Alfred Asterjadhi" userId="39de57b9-85c0-4fd1-aaac-8ca2b6560ad0" providerId="ADAL" clId="{71C51894-AECB-4355-931C-92463EC6D6E0}" dt="2024-04-05T00:27:43.289" v="372" actId="20577"/>
        <pc:sldMkLst>
          <pc:docMk/>
          <pc:sldMk cId="3999548584" sldId="1123"/>
        </pc:sldMkLst>
      </pc:sldChg>
      <pc:sldChg chg="modSp add mod">
        <pc:chgData name="Alfred Asterjadhi" userId="39de57b9-85c0-4fd1-aaac-8ca2b6560ad0" providerId="ADAL" clId="{71C51894-AECB-4355-931C-92463EC6D6E0}" dt="2024-04-05T00:27:45.943" v="374" actId="20577"/>
        <pc:sldMkLst>
          <pc:docMk/>
          <pc:sldMk cId="3263485424" sldId="1124"/>
        </pc:sldMkLst>
      </pc:sldChg>
      <pc:sldChg chg="modSp add mod">
        <pc:chgData name="Alfred Asterjadhi" userId="39de57b9-85c0-4fd1-aaac-8ca2b6560ad0" providerId="ADAL" clId="{71C51894-AECB-4355-931C-92463EC6D6E0}" dt="2024-04-05T00:28:10.898" v="388" actId="20577"/>
        <pc:sldMkLst>
          <pc:docMk/>
          <pc:sldMk cId="1467436368" sldId="1125"/>
        </pc:sldMkLst>
      </pc:sldChg>
      <pc:sldChg chg="modSp add mod">
        <pc:chgData name="Alfred Asterjadhi" userId="39de57b9-85c0-4fd1-aaac-8ca2b6560ad0" providerId="ADAL" clId="{71C51894-AECB-4355-931C-92463EC6D6E0}" dt="2024-04-05T00:28:15.730" v="395" actId="20577"/>
        <pc:sldMkLst>
          <pc:docMk/>
          <pc:sldMk cId="3629084029" sldId="1126"/>
        </pc:sldMkLst>
      </pc:sldChg>
      <pc:sldChg chg="modSp add mod">
        <pc:chgData name="Alfred Asterjadhi" userId="39de57b9-85c0-4fd1-aaac-8ca2b6560ad0" providerId="ADAL" clId="{71C51894-AECB-4355-931C-92463EC6D6E0}" dt="2024-04-08T14:37:39.138" v="460"/>
        <pc:sldMkLst>
          <pc:docMk/>
          <pc:sldMk cId="1816478880" sldId="1127"/>
        </pc:sldMkLst>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ldMasterChg>
    </pc:docChg>
  </pc:docChgLst>
  <pc:docChgLst>
    <pc:chgData name="Alfred Asterjadhi" userId="39de57b9-85c0-4fd1-aaac-8ca2b6560ad0" providerId="ADAL" clId="{6F91C6B6-C7CD-4B50-9CF6-479980899DB7}"/>
    <pc:docChg chg="undo custSel addSld modSld sldOrd modMainMaster">
      <pc:chgData name="Alfred Asterjadhi" userId="39de57b9-85c0-4fd1-aaac-8ca2b6560ad0" providerId="ADAL" clId="{6F91C6B6-C7CD-4B50-9CF6-479980899DB7}" dt="2025-03-09T22:02:53.541" v="1882" actId="6549"/>
      <pc:docMkLst>
        <pc:docMk/>
      </pc:docMkLst>
      <pc:sldChg chg="modSp mod">
        <pc:chgData name="Alfred Asterjadhi" userId="39de57b9-85c0-4fd1-aaac-8ca2b6560ad0" providerId="ADAL" clId="{6F91C6B6-C7CD-4B50-9CF6-479980899DB7}" dt="2025-03-09T17:34:57.441" v="549" actId="20577"/>
        <pc:sldMkLst>
          <pc:docMk/>
          <pc:sldMk cId="3930036297" sldId="356"/>
        </pc:sldMkLst>
        <pc:spChg chg="mod">
          <ac:chgData name="Alfred Asterjadhi" userId="39de57b9-85c0-4fd1-aaac-8ca2b6560ad0" providerId="ADAL" clId="{6F91C6B6-C7CD-4B50-9CF6-479980899DB7}" dt="2025-03-09T17:34:57.441" v="549" actId="20577"/>
          <ac:spMkLst>
            <pc:docMk/>
            <pc:sldMk cId="3930036297" sldId="356"/>
            <ac:spMk id="3" creationId="{DFB0BA47-D7B6-4F95-932E-A7AA615BC440}"/>
          </ac:spMkLst>
        </pc:spChg>
      </pc:sldChg>
      <pc:sldChg chg="modSp mod">
        <pc:chgData name="Alfred Asterjadhi" userId="39de57b9-85c0-4fd1-aaac-8ca2b6560ad0" providerId="ADAL" clId="{6F91C6B6-C7CD-4B50-9CF6-479980899DB7}" dt="2025-03-09T22:00:26.615" v="1770" actId="20577"/>
        <pc:sldMkLst>
          <pc:docMk/>
          <pc:sldMk cId="3233208257" sldId="1006"/>
        </pc:sldMkLst>
        <pc:spChg chg="mod">
          <ac:chgData name="Alfred Asterjadhi" userId="39de57b9-85c0-4fd1-aaac-8ca2b6560ad0" providerId="ADAL" clId="{6F91C6B6-C7CD-4B50-9CF6-479980899DB7}" dt="2025-03-09T22:00:26.615" v="1770" actId="20577"/>
          <ac:spMkLst>
            <pc:docMk/>
            <pc:sldMk cId="3233208257" sldId="1006"/>
            <ac:spMk id="3" creationId="{DFB0BA47-D7B6-4F95-932E-A7AA615BC440}"/>
          </ac:spMkLst>
        </pc:spChg>
      </pc:sldChg>
      <pc:sldChg chg="modSp mod">
        <pc:chgData name="Alfred Asterjadhi" userId="39de57b9-85c0-4fd1-aaac-8ca2b6560ad0" providerId="ADAL" clId="{6F91C6B6-C7CD-4B50-9CF6-479980899DB7}" dt="2025-03-09T20:57:17.631" v="1560" actId="20577"/>
        <pc:sldMkLst>
          <pc:docMk/>
          <pc:sldMk cId="4200130042" sldId="1023"/>
        </pc:sldMkLst>
        <pc:spChg chg="mod">
          <ac:chgData name="Alfred Asterjadhi" userId="39de57b9-85c0-4fd1-aaac-8ca2b6560ad0" providerId="ADAL" clId="{6F91C6B6-C7CD-4B50-9CF6-479980899DB7}" dt="2025-03-09T20:57:17.631" v="1560" actId="20577"/>
          <ac:spMkLst>
            <pc:docMk/>
            <pc:sldMk cId="4200130042" sldId="1023"/>
            <ac:spMk id="3" creationId="{2682080F-BC47-47A6-E6F4-7C70F67F48F8}"/>
          </ac:spMkLst>
        </pc:spChg>
      </pc:sldChg>
      <pc:sldChg chg="modSp mod">
        <pc:chgData name="Alfred Asterjadhi" userId="39de57b9-85c0-4fd1-aaac-8ca2b6560ad0" providerId="ADAL" clId="{6F91C6B6-C7CD-4B50-9CF6-479980899DB7}" dt="2025-03-09T21:01:09.765" v="1684" actId="207"/>
        <pc:sldMkLst>
          <pc:docMk/>
          <pc:sldMk cId="793576429" sldId="1024"/>
        </pc:sldMkLst>
        <pc:spChg chg="mod">
          <ac:chgData name="Alfred Asterjadhi" userId="39de57b9-85c0-4fd1-aaac-8ca2b6560ad0" providerId="ADAL" clId="{6F91C6B6-C7CD-4B50-9CF6-479980899DB7}" dt="2025-03-09T21:01:09.765" v="1684" actId="207"/>
          <ac:spMkLst>
            <pc:docMk/>
            <pc:sldMk cId="793576429" sldId="1024"/>
            <ac:spMk id="3" creationId="{E24D4002-4764-1FA7-1147-DE995417131A}"/>
          </ac:spMkLst>
        </pc:spChg>
      </pc:sldChg>
      <pc:sldChg chg="modSp mod ord">
        <pc:chgData name="Alfred Asterjadhi" userId="39de57b9-85c0-4fd1-aaac-8ca2b6560ad0" providerId="ADAL" clId="{6F91C6B6-C7CD-4B50-9CF6-479980899DB7}" dt="2025-03-09T22:02:38.279" v="1880" actId="3626"/>
        <pc:sldMkLst>
          <pc:docMk/>
          <pc:sldMk cId="3287547131" sldId="1028"/>
        </pc:sldMkLst>
        <pc:spChg chg="mod">
          <ac:chgData name="Alfred Asterjadhi" userId="39de57b9-85c0-4fd1-aaac-8ca2b6560ad0" providerId="ADAL" clId="{6F91C6B6-C7CD-4B50-9CF6-479980899DB7}" dt="2025-03-09T22:01:18.253" v="1786" actId="404"/>
          <ac:spMkLst>
            <pc:docMk/>
            <pc:sldMk cId="3287547131" sldId="1028"/>
            <ac:spMk id="2" creationId="{9EF97F5A-CE7F-7BBA-0DB4-CF87B031E7D4}"/>
          </ac:spMkLst>
        </pc:spChg>
        <pc:spChg chg="mod">
          <ac:chgData name="Alfred Asterjadhi" userId="39de57b9-85c0-4fd1-aaac-8ca2b6560ad0" providerId="ADAL" clId="{6F91C6B6-C7CD-4B50-9CF6-479980899DB7}" dt="2025-03-09T22:02:38.279" v="1880" actId="3626"/>
          <ac:spMkLst>
            <pc:docMk/>
            <pc:sldMk cId="3287547131" sldId="1028"/>
            <ac:spMk id="10" creationId="{ECAABE64-6954-EEB5-5034-D67FCAF8B892}"/>
          </ac:spMkLst>
        </pc:spChg>
      </pc:sldChg>
      <pc:sldChg chg="modSp">
        <pc:chgData name="Alfred Asterjadhi" userId="39de57b9-85c0-4fd1-aaac-8ca2b6560ad0" providerId="ADAL" clId="{6F91C6B6-C7CD-4B50-9CF6-479980899DB7}" dt="2025-03-09T17:03:24.434" v="0"/>
        <pc:sldMkLst>
          <pc:docMk/>
          <pc:sldMk cId="3486068256" sldId="1167"/>
        </pc:sldMkLst>
        <pc:graphicFrameChg chg="mod">
          <ac:chgData name="Alfred Asterjadhi" userId="39de57b9-85c0-4fd1-aaac-8ca2b6560ad0" providerId="ADAL" clId="{6F91C6B6-C7CD-4B50-9CF6-479980899DB7}" dt="2025-03-09T17:03:24.434" v="0"/>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6F91C6B6-C7CD-4B50-9CF6-479980899DB7}" dt="2025-03-09T21:06:02.532" v="1694" actId="1076"/>
        <pc:sldMkLst>
          <pc:docMk/>
          <pc:sldMk cId="3441807947" sldId="1178"/>
        </pc:sldMkLst>
        <pc:spChg chg="del mod">
          <ac:chgData name="Alfred Asterjadhi" userId="39de57b9-85c0-4fd1-aaac-8ca2b6560ad0" providerId="ADAL" clId="{6F91C6B6-C7CD-4B50-9CF6-479980899DB7}" dt="2025-03-09T21:05:41.413" v="1685" actId="478"/>
          <ac:spMkLst>
            <pc:docMk/>
            <pc:sldMk cId="3441807947" sldId="1178"/>
            <ac:spMk id="10" creationId="{7180CC01-9513-8BCF-343B-57166CD25C2B}"/>
          </ac:spMkLst>
        </pc:spChg>
        <pc:picChg chg="add mod">
          <ac:chgData name="Alfred Asterjadhi" userId="39de57b9-85c0-4fd1-aaac-8ca2b6560ad0" providerId="ADAL" clId="{6F91C6B6-C7CD-4B50-9CF6-479980899DB7}" dt="2025-03-09T21:06:02.532" v="1694" actId="1076"/>
          <ac:picMkLst>
            <pc:docMk/>
            <pc:sldMk cId="3441807947" sldId="1178"/>
            <ac:picMk id="7" creationId="{0C1F7AA8-0600-0C2C-287C-6DCC33BC0742}"/>
          </ac:picMkLst>
        </pc:picChg>
      </pc:sldChg>
      <pc:sldChg chg="modSp mod">
        <pc:chgData name="Alfred Asterjadhi" userId="39de57b9-85c0-4fd1-aaac-8ca2b6560ad0" providerId="ADAL" clId="{6F91C6B6-C7CD-4B50-9CF6-479980899DB7}" dt="2025-03-09T20:50:52.586" v="1323" actId="20577"/>
        <pc:sldMkLst>
          <pc:docMk/>
          <pc:sldMk cId="2670608994" sldId="1283"/>
        </pc:sldMkLst>
        <pc:spChg chg="mod">
          <ac:chgData name="Alfred Asterjadhi" userId="39de57b9-85c0-4fd1-aaac-8ca2b6560ad0" providerId="ADAL" clId="{6F91C6B6-C7CD-4B50-9CF6-479980899DB7}" dt="2025-03-09T20:50:52.586" v="1323" actId="20577"/>
          <ac:spMkLst>
            <pc:docMk/>
            <pc:sldMk cId="2670608994" sldId="1283"/>
            <ac:spMk id="3" creationId="{DFB0BA47-D7B6-4F95-932E-A7AA615BC440}"/>
          </ac:spMkLst>
        </pc:spChg>
      </pc:sldChg>
      <pc:sldChg chg="modSp mod">
        <pc:chgData name="Alfred Asterjadhi" userId="39de57b9-85c0-4fd1-aaac-8ca2b6560ad0" providerId="ADAL" clId="{6F91C6B6-C7CD-4B50-9CF6-479980899DB7}" dt="2025-03-09T17:35:04.497" v="553" actId="20577"/>
        <pc:sldMkLst>
          <pc:docMk/>
          <pc:sldMk cId="3878274435" sldId="1424"/>
        </pc:sldMkLst>
        <pc:spChg chg="mod">
          <ac:chgData name="Alfred Asterjadhi" userId="39de57b9-85c0-4fd1-aaac-8ca2b6560ad0" providerId="ADAL" clId="{6F91C6B6-C7CD-4B50-9CF6-479980899DB7}" dt="2025-03-09T17:35:04.497" v="553" actId="20577"/>
          <ac:spMkLst>
            <pc:docMk/>
            <pc:sldMk cId="3878274435" sldId="1424"/>
            <ac:spMk id="2" creationId="{6A9FFD29-62A6-B338-DB1F-656D857A99F5}"/>
          </ac:spMkLst>
        </pc:spChg>
      </pc:sldChg>
      <pc:sldChg chg="modSp">
        <pc:chgData name="Alfred Asterjadhi" userId="39de57b9-85c0-4fd1-aaac-8ca2b6560ad0" providerId="ADAL" clId="{6F91C6B6-C7CD-4B50-9CF6-479980899DB7}" dt="2025-03-09T17:05:54.435" v="28"/>
        <pc:sldMkLst>
          <pc:docMk/>
          <pc:sldMk cId="1880260866" sldId="1429"/>
        </pc:sldMkLst>
        <pc:graphicFrameChg chg="mod">
          <ac:chgData name="Alfred Asterjadhi" userId="39de57b9-85c0-4fd1-aaac-8ca2b6560ad0" providerId="ADAL" clId="{6F91C6B6-C7CD-4B50-9CF6-479980899DB7}" dt="2025-03-09T17:05:54.435" v="28"/>
          <ac:graphicFrameMkLst>
            <pc:docMk/>
            <pc:sldMk cId="1880260866" sldId="1429"/>
            <ac:graphicFrameMk id="6" creationId="{358B3CDA-33A0-1210-5FF9-2AEDFA70CE6A}"/>
          </ac:graphicFrameMkLst>
        </pc:graphicFrameChg>
      </pc:sldChg>
      <pc:sldChg chg="modSp">
        <pc:chgData name="Alfred Asterjadhi" userId="39de57b9-85c0-4fd1-aaac-8ca2b6560ad0" providerId="ADAL" clId="{6F91C6B6-C7CD-4B50-9CF6-479980899DB7}" dt="2025-03-09T17:13:40.471" v="114"/>
        <pc:sldMkLst>
          <pc:docMk/>
          <pc:sldMk cId="885285770" sldId="1448"/>
        </pc:sldMkLst>
        <pc:graphicFrameChg chg="mod">
          <ac:chgData name="Alfred Asterjadhi" userId="39de57b9-85c0-4fd1-aaac-8ca2b6560ad0" providerId="ADAL" clId="{6F91C6B6-C7CD-4B50-9CF6-479980899DB7}" dt="2025-03-09T17:13:40.471" v="114"/>
          <ac:graphicFrameMkLst>
            <pc:docMk/>
            <pc:sldMk cId="885285770" sldId="1448"/>
            <ac:graphicFrameMk id="6" creationId="{F0E43BB4-1DF7-15C7-3292-39F25CD42E03}"/>
          </ac:graphicFrameMkLst>
        </pc:graphicFrameChg>
      </pc:sldChg>
      <pc:sldChg chg="modSp mod">
        <pc:chgData name="Alfred Asterjadhi" userId="39de57b9-85c0-4fd1-aaac-8ca2b6560ad0" providerId="ADAL" clId="{6F91C6B6-C7CD-4B50-9CF6-479980899DB7}" dt="2025-03-09T20:51:15.985" v="1334" actId="20577"/>
        <pc:sldMkLst>
          <pc:docMk/>
          <pc:sldMk cId="3898445090" sldId="1495"/>
        </pc:sldMkLst>
        <pc:spChg chg="mod">
          <ac:chgData name="Alfred Asterjadhi" userId="39de57b9-85c0-4fd1-aaac-8ca2b6560ad0" providerId="ADAL" clId="{6F91C6B6-C7CD-4B50-9CF6-479980899DB7}" dt="2025-03-09T20:51:15.985" v="1334" actId="20577"/>
          <ac:spMkLst>
            <pc:docMk/>
            <pc:sldMk cId="3898445090" sldId="1495"/>
            <ac:spMk id="3" creationId="{8FD72299-B43A-3481-56CA-807B1FA2C695}"/>
          </ac:spMkLst>
        </pc:spChg>
      </pc:sldChg>
      <pc:sldChg chg="modSp mod">
        <pc:chgData name="Alfred Asterjadhi" userId="39de57b9-85c0-4fd1-aaac-8ca2b6560ad0" providerId="ADAL" clId="{6F91C6B6-C7CD-4B50-9CF6-479980899DB7}" dt="2025-03-09T18:14:02.663" v="1290"/>
        <pc:sldMkLst>
          <pc:docMk/>
          <pc:sldMk cId="3990395463" sldId="1496"/>
        </pc:sldMkLst>
        <pc:spChg chg="mod">
          <ac:chgData name="Alfred Asterjadhi" userId="39de57b9-85c0-4fd1-aaac-8ca2b6560ad0" providerId="ADAL" clId="{6F91C6B6-C7CD-4B50-9CF6-479980899DB7}" dt="2025-03-09T18:14:02.663" v="1290"/>
          <ac:spMkLst>
            <pc:docMk/>
            <pc:sldMk cId="3990395463" sldId="1496"/>
            <ac:spMk id="3" creationId="{B3040EDE-E60E-18EA-8CD1-DB9B7CC7F59E}"/>
          </ac:spMkLst>
        </pc:spChg>
      </pc:sldChg>
      <pc:sldChg chg="modSp mod">
        <pc:chgData name="Alfred Asterjadhi" userId="39de57b9-85c0-4fd1-aaac-8ca2b6560ad0" providerId="ADAL" clId="{6F91C6B6-C7CD-4B50-9CF6-479980899DB7}" dt="2025-03-09T21:08:08.300" v="1696" actId="207"/>
        <pc:sldMkLst>
          <pc:docMk/>
          <pc:sldMk cId="2947732830" sldId="1497"/>
        </pc:sldMkLst>
        <pc:spChg chg="mod">
          <ac:chgData name="Alfred Asterjadhi" userId="39de57b9-85c0-4fd1-aaac-8ca2b6560ad0" providerId="ADAL" clId="{6F91C6B6-C7CD-4B50-9CF6-479980899DB7}" dt="2025-03-09T21:08:08.300" v="1696" actId="207"/>
          <ac:spMkLst>
            <pc:docMk/>
            <pc:sldMk cId="2947732830" sldId="1497"/>
            <ac:spMk id="3" creationId="{8E3872F4-2716-5EFE-0CFE-B375D920D00A}"/>
          </ac:spMkLst>
        </pc:spChg>
      </pc:sldChg>
      <pc:sldChg chg="modSp mod">
        <pc:chgData name="Alfred Asterjadhi" userId="39de57b9-85c0-4fd1-aaac-8ca2b6560ad0" providerId="ADAL" clId="{6F91C6B6-C7CD-4B50-9CF6-479980899DB7}" dt="2025-03-09T17:30:19.849" v="367" actId="20577"/>
        <pc:sldMkLst>
          <pc:docMk/>
          <pc:sldMk cId="2479798648" sldId="1498"/>
        </pc:sldMkLst>
        <pc:spChg chg="mod">
          <ac:chgData name="Alfred Asterjadhi" userId="39de57b9-85c0-4fd1-aaac-8ca2b6560ad0" providerId="ADAL" clId="{6F91C6B6-C7CD-4B50-9CF6-479980899DB7}" dt="2025-03-09T17:30:19.849" v="367" actId="20577"/>
          <ac:spMkLst>
            <pc:docMk/>
            <pc:sldMk cId="2479798648" sldId="1498"/>
            <ac:spMk id="3" creationId="{943C391E-3B21-BE31-CD9B-120A0890EF43}"/>
          </ac:spMkLst>
        </pc:spChg>
      </pc:sldChg>
      <pc:sldChg chg="modSp mod">
        <pc:chgData name="Alfred Asterjadhi" userId="39de57b9-85c0-4fd1-aaac-8ca2b6560ad0" providerId="ADAL" clId="{6F91C6B6-C7CD-4B50-9CF6-479980899DB7}" dt="2025-03-09T21:10:01.614" v="1699" actId="207"/>
        <pc:sldMkLst>
          <pc:docMk/>
          <pc:sldMk cId="2390884872" sldId="1499"/>
        </pc:sldMkLst>
        <pc:spChg chg="mod">
          <ac:chgData name="Alfred Asterjadhi" userId="39de57b9-85c0-4fd1-aaac-8ca2b6560ad0" providerId="ADAL" clId="{6F91C6B6-C7CD-4B50-9CF6-479980899DB7}" dt="2025-03-09T21:10:01.614" v="1699" actId="207"/>
          <ac:spMkLst>
            <pc:docMk/>
            <pc:sldMk cId="2390884872" sldId="1499"/>
            <ac:spMk id="3" creationId="{D1666279-EA66-A4B0-2213-5FE9716E43CB}"/>
          </ac:spMkLst>
        </pc:spChg>
      </pc:sldChg>
      <pc:sldChg chg="modSp mod">
        <pc:chgData name="Alfred Asterjadhi" userId="39de57b9-85c0-4fd1-aaac-8ca2b6560ad0" providerId="ADAL" clId="{6F91C6B6-C7CD-4B50-9CF6-479980899DB7}" dt="2025-03-09T17:30:37.831" v="375" actId="21"/>
        <pc:sldMkLst>
          <pc:docMk/>
          <pc:sldMk cId="2889362710" sldId="1500"/>
        </pc:sldMkLst>
        <pc:spChg chg="mod">
          <ac:chgData name="Alfred Asterjadhi" userId="39de57b9-85c0-4fd1-aaac-8ca2b6560ad0" providerId="ADAL" clId="{6F91C6B6-C7CD-4B50-9CF6-479980899DB7}" dt="2025-03-09T17:30:37.831" v="375" actId="21"/>
          <ac:spMkLst>
            <pc:docMk/>
            <pc:sldMk cId="2889362710" sldId="1500"/>
            <ac:spMk id="3" creationId="{1838ADE1-5F84-A377-FC33-269B522ED33E}"/>
          </ac:spMkLst>
        </pc:spChg>
      </pc:sldChg>
      <pc:sldChg chg="modSp mod">
        <pc:chgData name="Alfred Asterjadhi" userId="39de57b9-85c0-4fd1-aaac-8ca2b6560ad0" providerId="ADAL" clId="{6F91C6B6-C7CD-4B50-9CF6-479980899DB7}" dt="2025-03-09T21:11:44.649" v="1704" actId="207"/>
        <pc:sldMkLst>
          <pc:docMk/>
          <pc:sldMk cId="3015324058" sldId="1501"/>
        </pc:sldMkLst>
        <pc:spChg chg="mod">
          <ac:chgData name="Alfred Asterjadhi" userId="39de57b9-85c0-4fd1-aaac-8ca2b6560ad0" providerId="ADAL" clId="{6F91C6B6-C7CD-4B50-9CF6-479980899DB7}" dt="2025-03-09T21:11:44.649" v="1704" actId="207"/>
          <ac:spMkLst>
            <pc:docMk/>
            <pc:sldMk cId="3015324058" sldId="1501"/>
            <ac:spMk id="3" creationId="{A66B3669-56C0-28A8-9053-B1FCDF6FE8B8}"/>
          </ac:spMkLst>
        </pc:spChg>
      </pc:sldChg>
      <pc:sldChg chg="modSp mod">
        <pc:chgData name="Alfred Asterjadhi" userId="39de57b9-85c0-4fd1-aaac-8ca2b6560ad0" providerId="ADAL" clId="{6F91C6B6-C7CD-4B50-9CF6-479980899DB7}" dt="2025-03-09T17:31:27.016" v="409" actId="20577"/>
        <pc:sldMkLst>
          <pc:docMk/>
          <pc:sldMk cId="290911139" sldId="1502"/>
        </pc:sldMkLst>
        <pc:spChg chg="mod">
          <ac:chgData name="Alfred Asterjadhi" userId="39de57b9-85c0-4fd1-aaac-8ca2b6560ad0" providerId="ADAL" clId="{6F91C6B6-C7CD-4B50-9CF6-479980899DB7}" dt="2025-03-09T17:31:27.016" v="409" actId="20577"/>
          <ac:spMkLst>
            <pc:docMk/>
            <pc:sldMk cId="290911139" sldId="1502"/>
            <ac:spMk id="3" creationId="{95990C55-E2B0-78B3-884F-B801865BD23F}"/>
          </ac:spMkLst>
        </pc:spChg>
      </pc:sldChg>
      <pc:sldChg chg="modSp mod">
        <pc:chgData name="Alfred Asterjadhi" userId="39de57b9-85c0-4fd1-aaac-8ca2b6560ad0" providerId="ADAL" clId="{6F91C6B6-C7CD-4B50-9CF6-479980899DB7}" dt="2025-03-09T18:09:40.427" v="1125" actId="20577"/>
        <pc:sldMkLst>
          <pc:docMk/>
          <pc:sldMk cId="3461087741" sldId="1503"/>
        </pc:sldMkLst>
        <pc:spChg chg="mod">
          <ac:chgData name="Alfred Asterjadhi" userId="39de57b9-85c0-4fd1-aaac-8ca2b6560ad0" providerId="ADAL" clId="{6F91C6B6-C7CD-4B50-9CF6-479980899DB7}" dt="2025-03-09T18:09:40.427" v="1125" actId="20577"/>
          <ac:spMkLst>
            <pc:docMk/>
            <pc:sldMk cId="3461087741" sldId="1503"/>
            <ac:spMk id="3" creationId="{8C115730-6F10-EA2D-67A6-FB25366B678C}"/>
          </ac:spMkLst>
        </pc:spChg>
      </pc:sldChg>
      <pc:sldChg chg="modSp mod">
        <pc:chgData name="Alfred Asterjadhi" userId="39de57b9-85c0-4fd1-aaac-8ca2b6560ad0" providerId="ADAL" clId="{6F91C6B6-C7CD-4B50-9CF6-479980899DB7}" dt="2025-03-09T17:31:42.445" v="413" actId="20577"/>
        <pc:sldMkLst>
          <pc:docMk/>
          <pc:sldMk cId="2347738588" sldId="1504"/>
        </pc:sldMkLst>
        <pc:spChg chg="mod">
          <ac:chgData name="Alfred Asterjadhi" userId="39de57b9-85c0-4fd1-aaac-8ca2b6560ad0" providerId="ADAL" clId="{6F91C6B6-C7CD-4B50-9CF6-479980899DB7}" dt="2025-03-09T17:31:42.445" v="413" actId="20577"/>
          <ac:spMkLst>
            <pc:docMk/>
            <pc:sldMk cId="2347738588" sldId="1504"/>
            <ac:spMk id="3" creationId="{3B53C705-2DCA-6CB4-EDA7-653481279D27}"/>
          </ac:spMkLst>
        </pc:spChg>
      </pc:sldChg>
      <pc:sldChg chg="modSp mod">
        <pc:chgData name="Alfred Asterjadhi" userId="39de57b9-85c0-4fd1-aaac-8ca2b6560ad0" providerId="ADAL" clId="{6F91C6B6-C7CD-4B50-9CF6-479980899DB7}" dt="2025-03-09T21:14:15.703" v="1705" actId="207"/>
        <pc:sldMkLst>
          <pc:docMk/>
          <pc:sldMk cId="1014469854" sldId="1505"/>
        </pc:sldMkLst>
        <pc:spChg chg="mod">
          <ac:chgData name="Alfred Asterjadhi" userId="39de57b9-85c0-4fd1-aaac-8ca2b6560ad0" providerId="ADAL" clId="{6F91C6B6-C7CD-4B50-9CF6-479980899DB7}" dt="2025-03-09T21:14:15.703" v="1705" actId="207"/>
          <ac:spMkLst>
            <pc:docMk/>
            <pc:sldMk cId="1014469854" sldId="1505"/>
            <ac:spMk id="3" creationId="{D18278B7-95BB-E7DE-2F52-795018F04C00}"/>
          </ac:spMkLst>
        </pc:spChg>
      </pc:sldChg>
      <pc:sldChg chg="modSp mod">
        <pc:chgData name="Alfred Asterjadhi" userId="39de57b9-85c0-4fd1-aaac-8ca2b6560ad0" providerId="ADAL" clId="{6F91C6B6-C7CD-4B50-9CF6-479980899DB7}" dt="2025-03-09T17:31:48.838" v="417" actId="20577"/>
        <pc:sldMkLst>
          <pc:docMk/>
          <pc:sldMk cId="4157717891" sldId="1506"/>
        </pc:sldMkLst>
        <pc:spChg chg="mod">
          <ac:chgData name="Alfred Asterjadhi" userId="39de57b9-85c0-4fd1-aaac-8ca2b6560ad0" providerId="ADAL" clId="{6F91C6B6-C7CD-4B50-9CF6-479980899DB7}" dt="2025-03-09T17:31:48.838" v="417" actId="20577"/>
          <ac:spMkLst>
            <pc:docMk/>
            <pc:sldMk cId="4157717891" sldId="1506"/>
            <ac:spMk id="3" creationId="{DC941429-7C90-BB71-5695-FD82758AFE47}"/>
          </ac:spMkLst>
        </pc:spChg>
      </pc:sldChg>
      <pc:sldChg chg="modSp mod">
        <pc:chgData name="Alfred Asterjadhi" userId="39de57b9-85c0-4fd1-aaac-8ca2b6560ad0" providerId="ADAL" clId="{6F91C6B6-C7CD-4B50-9CF6-479980899DB7}" dt="2025-03-09T18:11:44.251" v="1278" actId="20577"/>
        <pc:sldMkLst>
          <pc:docMk/>
          <pc:sldMk cId="2357406032" sldId="1507"/>
        </pc:sldMkLst>
        <pc:spChg chg="mod">
          <ac:chgData name="Alfred Asterjadhi" userId="39de57b9-85c0-4fd1-aaac-8ca2b6560ad0" providerId="ADAL" clId="{6F91C6B6-C7CD-4B50-9CF6-479980899DB7}" dt="2025-03-09T18:11:44.251" v="1278" actId="20577"/>
          <ac:spMkLst>
            <pc:docMk/>
            <pc:sldMk cId="2357406032" sldId="1507"/>
            <ac:spMk id="3" creationId="{6BB8F092-EF69-FC00-C15D-6888C162BA1B}"/>
          </ac:spMkLst>
        </pc:spChg>
      </pc:sldChg>
      <pc:sldChg chg="modSp mod">
        <pc:chgData name="Alfred Asterjadhi" userId="39de57b9-85c0-4fd1-aaac-8ca2b6560ad0" providerId="ADAL" clId="{6F91C6B6-C7CD-4B50-9CF6-479980899DB7}" dt="2025-03-09T17:34:51.227" v="545" actId="20577"/>
        <pc:sldMkLst>
          <pc:docMk/>
          <pc:sldMk cId="517676318" sldId="1508"/>
        </pc:sldMkLst>
        <pc:spChg chg="mod">
          <ac:chgData name="Alfred Asterjadhi" userId="39de57b9-85c0-4fd1-aaac-8ca2b6560ad0" providerId="ADAL" clId="{6F91C6B6-C7CD-4B50-9CF6-479980899DB7}" dt="2025-03-09T17:34:51.227" v="545" actId="20577"/>
          <ac:spMkLst>
            <pc:docMk/>
            <pc:sldMk cId="517676318" sldId="1508"/>
            <ac:spMk id="3" creationId="{3A3C4DE0-D078-DEB7-960F-A4D0AF35A6C6}"/>
          </ac:spMkLst>
        </pc:spChg>
      </pc:sldChg>
      <pc:sldChg chg="modSp add mod">
        <pc:chgData name="Alfred Asterjadhi" userId="39de57b9-85c0-4fd1-aaac-8ca2b6560ad0" providerId="ADAL" clId="{6F91C6B6-C7CD-4B50-9CF6-479980899DB7}" dt="2025-03-09T17:10:06.385" v="58"/>
        <pc:sldMkLst>
          <pc:docMk/>
          <pc:sldMk cId="1629729605" sldId="1509"/>
        </pc:sldMkLst>
        <pc:spChg chg="mod">
          <ac:chgData name="Alfred Asterjadhi" userId="39de57b9-85c0-4fd1-aaac-8ca2b6560ad0" providerId="ADAL" clId="{6F91C6B6-C7CD-4B50-9CF6-479980899DB7}" dt="2025-03-09T17:04:56.829" v="14" actId="20577"/>
          <ac:spMkLst>
            <pc:docMk/>
            <pc:sldMk cId="1629729605" sldId="1509"/>
            <ac:spMk id="2" creationId="{6953548E-8ABC-AF0B-4C2D-E871D98CD7F5}"/>
          </ac:spMkLst>
        </pc:spChg>
        <pc:graphicFrameChg chg="mod">
          <ac:chgData name="Alfred Asterjadhi" userId="39de57b9-85c0-4fd1-aaac-8ca2b6560ad0" providerId="ADAL" clId="{6F91C6B6-C7CD-4B50-9CF6-479980899DB7}" dt="2025-03-09T17:10:06.385" v="58"/>
          <ac:graphicFrameMkLst>
            <pc:docMk/>
            <pc:sldMk cId="1629729605" sldId="1509"/>
            <ac:graphicFrameMk id="6" creationId="{4C202810-64E4-38F1-14F2-0E29CBA19040}"/>
          </ac:graphicFrameMkLst>
        </pc:graphicFrameChg>
      </pc:sldChg>
      <pc:sldChg chg="modSp add mod">
        <pc:chgData name="Alfred Asterjadhi" userId="39de57b9-85c0-4fd1-aaac-8ca2b6560ad0" providerId="ADAL" clId="{6F91C6B6-C7CD-4B50-9CF6-479980899DB7}" dt="2025-03-09T17:12:12.728" v="85" actId="20577"/>
        <pc:sldMkLst>
          <pc:docMk/>
          <pc:sldMk cId="973785610" sldId="1510"/>
        </pc:sldMkLst>
        <pc:spChg chg="mod">
          <ac:chgData name="Alfred Asterjadhi" userId="39de57b9-85c0-4fd1-aaac-8ca2b6560ad0" providerId="ADAL" clId="{6F91C6B6-C7CD-4B50-9CF6-479980899DB7}" dt="2025-03-09T17:04:50.574" v="13" actId="20577"/>
          <ac:spMkLst>
            <pc:docMk/>
            <pc:sldMk cId="973785610" sldId="1510"/>
            <ac:spMk id="2" creationId="{E49FDEC2-C4FC-0EEF-4FE4-5F12BC54C618}"/>
          </ac:spMkLst>
        </pc:spChg>
        <pc:graphicFrameChg chg="mod modGraphic">
          <ac:chgData name="Alfred Asterjadhi" userId="39de57b9-85c0-4fd1-aaac-8ca2b6560ad0" providerId="ADAL" clId="{6F91C6B6-C7CD-4B50-9CF6-479980899DB7}" dt="2025-03-09T17:12:12.728" v="85" actId="20577"/>
          <ac:graphicFrameMkLst>
            <pc:docMk/>
            <pc:sldMk cId="973785610" sldId="1510"/>
            <ac:graphicFrameMk id="6" creationId="{73CB38E0-427D-B58F-C55E-1EDA46B15C60}"/>
          </ac:graphicFrameMkLst>
        </pc:graphicFrameChg>
      </pc:sldChg>
      <pc:sldChg chg="modSp add mod">
        <pc:chgData name="Alfred Asterjadhi" userId="39de57b9-85c0-4fd1-aaac-8ca2b6560ad0" providerId="ADAL" clId="{6F91C6B6-C7CD-4B50-9CF6-479980899DB7}" dt="2025-03-09T17:08:39.922" v="56"/>
        <pc:sldMkLst>
          <pc:docMk/>
          <pc:sldMk cId="1847251713" sldId="1511"/>
        </pc:sldMkLst>
        <pc:spChg chg="mod">
          <ac:chgData name="Alfred Asterjadhi" userId="39de57b9-85c0-4fd1-aaac-8ca2b6560ad0" providerId="ADAL" clId="{6F91C6B6-C7CD-4B50-9CF6-479980899DB7}" dt="2025-03-09T17:04:45.607" v="12" actId="20577"/>
          <ac:spMkLst>
            <pc:docMk/>
            <pc:sldMk cId="1847251713" sldId="1511"/>
            <ac:spMk id="2" creationId="{8BFE9DEF-2F4D-F39E-055F-E1AC25AB193C}"/>
          </ac:spMkLst>
        </pc:spChg>
        <pc:graphicFrameChg chg="mod">
          <ac:chgData name="Alfred Asterjadhi" userId="39de57b9-85c0-4fd1-aaac-8ca2b6560ad0" providerId="ADAL" clId="{6F91C6B6-C7CD-4B50-9CF6-479980899DB7}" dt="2025-03-09T17:08:39.922" v="56"/>
          <ac:graphicFrameMkLst>
            <pc:docMk/>
            <pc:sldMk cId="1847251713" sldId="1511"/>
            <ac:graphicFrameMk id="6" creationId="{5E69601C-5D34-F548-77B4-A159109D5A6E}"/>
          </ac:graphicFrameMkLst>
        </pc:graphicFrameChg>
      </pc:sldChg>
      <pc:sldChg chg="modSp add mod">
        <pc:chgData name="Alfred Asterjadhi" userId="39de57b9-85c0-4fd1-aaac-8ca2b6560ad0" providerId="ADAL" clId="{6F91C6B6-C7CD-4B50-9CF6-479980899DB7}" dt="2025-03-09T17:08:12.451" v="55"/>
        <pc:sldMkLst>
          <pc:docMk/>
          <pc:sldMk cId="3863767711" sldId="1512"/>
        </pc:sldMkLst>
        <pc:spChg chg="mod">
          <ac:chgData name="Alfred Asterjadhi" userId="39de57b9-85c0-4fd1-aaac-8ca2b6560ad0" providerId="ADAL" clId="{6F91C6B6-C7CD-4B50-9CF6-479980899DB7}" dt="2025-03-09T17:04:40.830" v="11" actId="20577"/>
          <ac:spMkLst>
            <pc:docMk/>
            <pc:sldMk cId="3863767711" sldId="1512"/>
            <ac:spMk id="2" creationId="{E1D4C457-3EB3-6DEA-5DBE-380EA63241B5}"/>
          </ac:spMkLst>
        </pc:spChg>
        <pc:graphicFrameChg chg="mod">
          <ac:chgData name="Alfred Asterjadhi" userId="39de57b9-85c0-4fd1-aaac-8ca2b6560ad0" providerId="ADAL" clId="{6F91C6B6-C7CD-4B50-9CF6-479980899DB7}" dt="2025-03-09T17:08:12.451" v="55"/>
          <ac:graphicFrameMkLst>
            <pc:docMk/>
            <pc:sldMk cId="3863767711" sldId="1512"/>
            <ac:graphicFrameMk id="6" creationId="{A8D355F1-BDE0-A145-9E1D-3CED345D9C96}"/>
          </ac:graphicFrameMkLst>
        </pc:graphicFrameChg>
      </pc:sldChg>
      <pc:sldChg chg="modSp add mod">
        <pc:chgData name="Alfred Asterjadhi" userId="39de57b9-85c0-4fd1-aaac-8ca2b6560ad0" providerId="ADAL" clId="{6F91C6B6-C7CD-4B50-9CF6-479980899DB7}" dt="2025-03-09T17:07:45.680" v="54"/>
        <pc:sldMkLst>
          <pc:docMk/>
          <pc:sldMk cId="723828986" sldId="1513"/>
        </pc:sldMkLst>
        <pc:spChg chg="mod">
          <ac:chgData name="Alfred Asterjadhi" userId="39de57b9-85c0-4fd1-aaac-8ca2b6560ad0" providerId="ADAL" clId="{6F91C6B6-C7CD-4B50-9CF6-479980899DB7}" dt="2025-03-09T17:04:34.956" v="10" actId="20577"/>
          <ac:spMkLst>
            <pc:docMk/>
            <pc:sldMk cId="723828986" sldId="1513"/>
            <ac:spMk id="2" creationId="{0FDCC2B2-9DA5-3E05-830A-4E3284B3C443}"/>
          </ac:spMkLst>
        </pc:spChg>
        <pc:graphicFrameChg chg="mod">
          <ac:chgData name="Alfred Asterjadhi" userId="39de57b9-85c0-4fd1-aaac-8ca2b6560ad0" providerId="ADAL" clId="{6F91C6B6-C7CD-4B50-9CF6-479980899DB7}" dt="2025-03-09T17:07:45.680" v="54"/>
          <ac:graphicFrameMkLst>
            <pc:docMk/>
            <pc:sldMk cId="723828986" sldId="1513"/>
            <ac:graphicFrameMk id="6" creationId="{03FC4228-A2D0-15FB-4493-04672D96B6D5}"/>
          </ac:graphicFrameMkLst>
        </pc:graphicFrameChg>
      </pc:sldChg>
      <pc:sldChg chg="modSp add mod">
        <pc:chgData name="Alfred Asterjadhi" userId="39de57b9-85c0-4fd1-aaac-8ca2b6560ad0" providerId="ADAL" clId="{6F91C6B6-C7CD-4B50-9CF6-479980899DB7}" dt="2025-03-09T17:12:22.736" v="86" actId="207"/>
        <pc:sldMkLst>
          <pc:docMk/>
          <pc:sldMk cId="3311846555" sldId="1514"/>
        </pc:sldMkLst>
        <pc:spChg chg="mod">
          <ac:chgData name="Alfred Asterjadhi" userId="39de57b9-85c0-4fd1-aaac-8ca2b6560ad0" providerId="ADAL" clId="{6F91C6B6-C7CD-4B50-9CF6-479980899DB7}" dt="2025-03-09T17:04:29.215" v="9" actId="20577"/>
          <ac:spMkLst>
            <pc:docMk/>
            <pc:sldMk cId="3311846555" sldId="1514"/>
            <ac:spMk id="2" creationId="{F31D2BAE-9B92-B7AC-9763-3C2F6A200057}"/>
          </ac:spMkLst>
        </pc:spChg>
        <pc:graphicFrameChg chg="mod modGraphic">
          <ac:chgData name="Alfred Asterjadhi" userId="39de57b9-85c0-4fd1-aaac-8ca2b6560ad0" providerId="ADAL" clId="{6F91C6B6-C7CD-4B50-9CF6-479980899DB7}" dt="2025-03-09T17:12:22.736" v="86" actId="207"/>
          <ac:graphicFrameMkLst>
            <pc:docMk/>
            <pc:sldMk cId="3311846555" sldId="1514"/>
            <ac:graphicFrameMk id="6" creationId="{213D6926-FFF3-DAC4-0F8C-3240AF36F83A}"/>
          </ac:graphicFrameMkLst>
        </pc:graphicFrameChg>
      </pc:sldChg>
      <pc:sldChg chg="modSp add mod">
        <pc:chgData name="Alfred Asterjadhi" userId="39de57b9-85c0-4fd1-aaac-8ca2b6560ad0" providerId="ADAL" clId="{6F91C6B6-C7CD-4B50-9CF6-479980899DB7}" dt="2025-03-09T17:10:25.290" v="59"/>
        <pc:sldMkLst>
          <pc:docMk/>
          <pc:sldMk cId="1442150286" sldId="1515"/>
        </pc:sldMkLst>
        <pc:spChg chg="mod">
          <ac:chgData name="Alfred Asterjadhi" userId="39de57b9-85c0-4fd1-aaac-8ca2b6560ad0" providerId="ADAL" clId="{6F91C6B6-C7CD-4B50-9CF6-479980899DB7}" dt="2025-03-09T17:05:18.356" v="20" actId="20577"/>
          <ac:spMkLst>
            <pc:docMk/>
            <pc:sldMk cId="1442150286" sldId="1515"/>
            <ac:spMk id="2" creationId="{C7C937C1-8016-81B0-4D0D-D5C77C3FA938}"/>
          </ac:spMkLst>
        </pc:spChg>
        <pc:graphicFrameChg chg="mod">
          <ac:chgData name="Alfred Asterjadhi" userId="39de57b9-85c0-4fd1-aaac-8ca2b6560ad0" providerId="ADAL" clId="{6F91C6B6-C7CD-4B50-9CF6-479980899DB7}" dt="2025-03-09T17:10:25.290" v="59"/>
          <ac:graphicFrameMkLst>
            <pc:docMk/>
            <pc:sldMk cId="1442150286" sldId="1515"/>
            <ac:graphicFrameMk id="6" creationId="{92870B01-B510-A13A-F017-770137AEA6E6}"/>
          </ac:graphicFrameMkLst>
        </pc:graphicFrameChg>
      </pc:sldChg>
      <pc:sldChg chg="modSp add mod">
        <pc:chgData name="Alfred Asterjadhi" userId="39de57b9-85c0-4fd1-aaac-8ca2b6560ad0" providerId="ADAL" clId="{6F91C6B6-C7CD-4B50-9CF6-479980899DB7}" dt="2025-03-09T17:10:41.849" v="60"/>
        <pc:sldMkLst>
          <pc:docMk/>
          <pc:sldMk cId="1073264269" sldId="1516"/>
        </pc:sldMkLst>
        <pc:spChg chg="mod">
          <ac:chgData name="Alfred Asterjadhi" userId="39de57b9-85c0-4fd1-aaac-8ca2b6560ad0" providerId="ADAL" clId="{6F91C6B6-C7CD-4B50-9CF6-479980899DB7}" dt="2025-03-09T17:05:23.567" v="21" actId="20577"/>
          <ac:spMkLst>
            <pc:docMk/>
            <pc:sldMk cId="1073264269" sldId="1516"/>
            <ac:spMk id="2" creationId="{774B4953-7C70-78F1-BF3B-8832A38E1C2C}"/>
          </ac:spMkLst>
        </pc:spChg>
        <pc:graphicFrameChg chg="mod">
          <ac:chgData name="Alfred Asterjadhi" userId="39de57b9-85c0-4fd1-aaac-8ca2b6560ad0" providerId="ADAL" clId="{6F91C6B6-C7CD-4B50-9CF6-479980899DB7}" dt="2025-03-09T17:10:41.849" v="60"/>
          <ac:graphicFrameMkLst>
            <pc:docMk/>
            <pc:sldMk cId="1073264269" sldId="1516"/>
            <ac:graphicFrameMk id="6" creationId="{3270B3B2-9EAF-42B9-6289-7197195E7A9E}"/>
          </ac:graphicFrameMkLst>
        </pc:graphicFrameChg>
      </pc:sldChg>
      <pc:sldChg chg="modSp add mod">
        <pc:chgData name="Alfred Asterjadhi" userId="39de57b9-85c0-4fd1-aaac-8ca2b6560ad0" providerId="ADAL" clId="{6F91C6B6-C7CD-4B50-9CF6-479980899DB7}" dt="2025-03-09T17:10:58.468" v="61"/>
        <pc:sldMkLst>
          <pc:docMk/>
          <pc:sldMk cId="2125837306" sldId="1517"/>
        </pc:sldMkLst>
        <pc:spChg chg="mod">
          <ac:chgData name="Alfred Asterjadhi" userId="39de57b9-85c0-4fd1-aaac-8ca2b6560ad0" providerId="ADAL" clId="{6F91C6B6-C7CD-4B50-9CF6-479980899DB7}" dt="2025-03-09T17:05:29.234" v="23" actId="20577"/>
          <ac:spMkLst>
            <pc:docMk/>
            <pc:sldMk cId="2125837306" sldId="1517"/>
            <ac:spMk id="2" creationId="{F9A7DC1F-F230-4986-7839-4D6529BA0366}"/>
          </ac:spMkLst>
        </pc:spChg>
        <pc:graphicFrameChg chg="mod">
          <ac:chgData name="Alfred Asterjadhi" userId="39de57b9-85c0-4fd1-aaac-8ca2b6560ad0" providerId="ADAL" clId="{6F91C6B6-C7CD-4B50-9CF6-479980899DB7}" dt="2025-03-09T17:10:58.468" v="61"/>
          <ac:graphicFrameMkLst>
            <pc:docMk/>
            <pc:sldMk cId="2125837306" sldId="1517"/>
            <ac:graphicFrameMk id="6" creationId="{09E2770A-A804-D288-70CD-EB76D4FD5C5D}"/>
          </ac:graphicFrameMkLst>
        </pc:graphicFrameChg>
      </pc:sldChg>
      <pc:sldChg chg="modSp add mod">
        <pc:chgData name="Alfred Asterjadhi" userId="39de57b9-85c0-4fd1-aaac-8ca2b6560ad0" providerId="ADAL" clId="{6F91C6B6-C7CD-4B50-9CF6-479980899DB7}" dt="2025-03-09T17:12:49.718" v="113" actId="207"/>
        <pc:sldMkLst>
          <pc:docMk/>
          <pc:sldMk cId="132553556" sldId="1518"/>
        </pc:sldMkLst>
        <pc:spChg chg="mod">
          <ac:chgData name="Alfred Asterjadhi" userId="39de57b9-85c0-4fd1-aaac-8ca2b6560ad0" providerId="ADAL" clId="{6F91C6B6-C7CD-4B50-9CF6-479980899DB7}" dt="2025-03-09T17:05:33.731" v="25" actId="20577"/>
          <ac:spMkLst>
            <pc:docMk/>
            <pc:sldMk cId="132553556" sldId="1518"/>
            <ac:spMk id="2" creationId="{3CCEA5D7-0B80-9E46-E6AC-82C88DCF67C1}"/>
          </ac:spMkLst>
        </pc:spChg>
        <pc:graphicFrameChg chg="mod modGraphic">
          <ac:chgData name="Alfred Asterjadhi" userId="39de57b9-85c0-4fd1-aaac-8ca2b6560ad0" providerId="ADAL" clId="{6F91C6B6-C7CD-4B50-9CF6-479980899DB7}" dt="2025-03-09T17:12:49.718" v="113" actId="207"/>
          <ac:graphicFrameMkLst>
            <pc:docMk/>
            <pc:sldMk cId="132553556" sldId="1518"/>
            <ac:graphicFrameMk id="6" creationId="{ADE4299A-B4F0-D0E7-15A8-B928DA54565D}"/>
          </ac:graphicFrameMkLst>
        </pc:graphicFrameChg>
      </pc:sldChg>
      <pc:sldChg chg="modSp add mod">
        <pc:chgData name="Alfred Asterjadhi" userId="39de57b9-85c0-4fd1-aaac-8ca2b6560ad0" providerId="ADAL" clId="{6F91C6B6-C7CD-4B50-9CF6-479980899DB7}" dt="2025-03-09T17:05:40.609" v="27" actId="20577"/>
        <pc:sldMkLst>
          <pc:docMk/>
          <pc:sldMk cId="651666206" sldId="1519"/>
        </pc:sldMkLst>
        <pc:spChg chg="mod">
          <ac:chgData name="Alfred Asterjadhi" userId="39de57b9-85c0-4fd1-aaac-8ca2b6560ad0" providerId="ADAL" clId="{6F91C6B6-C7CD-4B50-9CF6-479980899DB7}" dt="2025-03-09T17:05:40.609" v="27" actId="20577"/>
          <ac:spMkLst>
            <pc:docMk/>
            <pc:sldMk cId="651666206" sldId="1519"/>
            <ac:spMk id="2" creationId="{966C6092-C879-559E-4085-A2202E822C85}"/>
          </ac:spMkLst>
        </pc:spChg>
      </pc:sldChg>
      <pc:sldChg chg="modSp add mod">
        <pc:chgData name="Alfred Asterjadhi" userId="39de57b9-85c0-4fd1-aaac-8ca2b6560ad0" providerId="ADAL" clId="{6F91C6B6-C7CD-4B50-9CF6-479980899DB7}" dt="2025-03-09T17:38:42.369" v="588" actId="6549"/>
        <pc:sldMkLst>
          <pc:docMk/>
          <pc:sldMk cId="2272934283" sldId="1520"/>
        </pc:sldMkLst>
        <pc:spChg chg="mod">
          <ac:chgData name="Alfred Asterjadhi" userId="39de57b9-85c0-4fd1-aaac-8ca2b6560ad0" providerId="ADAL" clId="{6F91C6B6-C7CD-4B50-9CF6-479980899DB7}" dt="2025-03-09T17:34:08.762" v="517" actId="20577"/>
          <ac:spMkLst>
            <pc:docMk/>
            <pc:sldMk cId="2272934283" sldId="1520"/>
            <ac:spMk id="2" creationId="{8DCBC890-B574-A6D2-FD00-76C260A0FB56}"/>
          </ac:spMkLst>
        </pc:spChg>
        <pc:spChg chg="mod">
          <ac:chgData name="Alfred Asterjadhi" userId="39de57b9-85c0-4fd1-aaac-8ca2b6560ad0" providerId="ADAL" clId="{6F91C6B6-C7CD-4B50-9CF6-479980899DB7}" dt="2025-03-09T17:38:42.369" v="588" actId="6549"/>
          <ac:spMkLst>
            <pc:docMk/>
            <pc:sldMk cId="2272934283" sldId="1520"/>
            <ac:spMk id="10" creationId="{CB260BCC-E367-56F2-FAA1-3BDDE2502ECE}"/>
          </ac:spMkLst>
        </pc:spChg>
      </pc:sldChg>
      <pc:sldChg chg="addSp modSp new mod">
        <pc:chgData name="Alfred Asterjadhi" userId="39de57b9-85c0-4fd1-aaac-8ca2b6560ad0" providerId="ADAL" clId="{6F91C6B6-C7CD-4B50-9CF6-479980899DB7}" dt="2025-03-09T21:15:15.816" v="1722" actId="20577"/>
        <pc:sldMkLst>
          <pc:docMk/>
          <pc:sldMk cId="3524654600" sldId="1521"/>
        </pc:sldMkLst>
        <pc:spChg chg="mod">
          <ac:chgData name="Alfred Asterjadhi" userId="39de57b9-85c0-4fd1-aaac-8ca2b6560ad0" providerId="ADAL" clId="{6F91C6B6-C7CD-4B50-9CF6-479980899DB7}" dt="2025-03-09T17:39:27.846" v="591" actId="20577"/>
          <ac:spMkLst>
            <pc:docMk/>
            <pc:sldMk cId="3524654600" sldId="1521"/>
            <ac:spMk id="2" creationId="{9E789E0A-3CEC-44BF-B7C2-50C0FC2367A2}"/>
          </ac:spMkLst>
        </pc:spChg>
        <pc:spChg chg="mod">
          <ac:chgData name="Alfred Asterjadhi" userId="39de57b9-85c0-4fd1-aaac-8ca2b6560ad0" providerId="ADAL" clId="{6F91C6B6-C7CD-4B50-9CF6-479980899DB7}" dt="2025-03-09T21:15:15.816" v="1722" actId="20577"/>
          <ac:spMkLst>
            <pc:docMk/>
            <pc:sldMk cId="3524654600" sldId="1521"/>
            <ac:spMk id="3" creationId="{37061C2F-6141-3999-809B-B3B292D597EB}"/>
          </ac:spMkLst>
        </pc:spChg>
        <pc:graphicFrameChg chg="add mod">
          <ac:chgData name="Alfred Asterjadhi" userId="39de57b9-85c0-4fd1-aaac-8ca2b6560ad0" providerId="ADAL" clId="{6F91C6B6-C7CD-4B50-9CF6-479980899DB7}" dt="2025-03-09T17:41:18.343" v="621"/>
          <ac:graphicFrameMkLst>
            <pc:docMk/>
            <pc:sldMk cId="3524654600" sldId="1521"/>
            <ac:graphicFrameMk id="7" creationId="{CDCD0917-0C9C-C901-4C78-2EF5B5DFB4C8}"/>
          </ac:graphicFrameMkLst>
        </pc:graphicFrameChg>
      </pc:sldChg>
      <pc:sldMasterChg chg="modSp mod">
        <pc:chgData name="Alfred Asterjadhi" userId="39de57b9-85c0-4fd1-aaac-8ca2b6560ad0" providerId="ADAL" clId="{6F91C6B6-C7CD-4B50-9CF6-479980899DB7}" dt="2025-03-09T22:02:53.541" v="1882" actId="6549"/>
        <pc:sldMasterMkLst>
          <pc:docMk/>
          <pc:sldMasterMk cId="0" sldId="2147483648"/>
        </pc:sldMasterMkLst>
        <pc:spChg chg="mod">
          <ac:chgData name="Alfred Asterjadhi" userId="39de57b9-85c0-4fd1-aaac-8ca2b6560ad0" providerId="ADAL" clId="{6F91C6B6-C7CD-4B50-9CF6-479980899DB7}" dt="2025-03-09T22:02:53.541" v="1882" actId="6549"/>
          <ac:spMkLst>
            <pc:docMk/>
            <pc:sldMasterMk cId="0" sldId="2147483648"/>
            <ac:spMk id="10" creationId="{00000000-0000-0000-0000-000000000000}"/>
          </ac:spMkLst>
        </pc:sp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ldChg>
      <pc:sldChg chg="modSp mod">
        <pc:chgData name="Alfred Asterjadhi" userId="39de57b9-85c0-4fd1-aaac-8ca2b6560ad0" providerId="ADAL" clId="{875D7F4B-4CFD-4D5A-A60B-02496C8C34BE}" dt="2024-02-02T18:25:24.154" v="138" actId="20577"/>
        <pc:sldMkLst>
          <pc:docMk/>
          <pc:sldMk cId="0" sldId="257"/>
        </pc:sldMkLst>
      </pc:sldChg>
      <pc:sldChg chg="modSp mod">
        <pc:chgData name="Alfred Asterjadhi" userId="39de57b9-85c0-4fd1-aaac-8ca2b6560ad0" providerId="ADAL" clId="{875D7F4B-4CFD-4D5A-A60B-02496C8C34BE}" dt="2024-02-02T18:23:32.255" v="44"/>
        <pc:sldMkLst>
          <pc:docMk/>
          <pc:sldMk cId="3254182675" sldId="258"/>
        </pc:sldMkLst>
      </pc:sldChg>
      <pc:sldChg chg="modSp mod">
        <pc:chgData name="Alfred Asterjadhi" userId="39de57b9-85c0-4fd1-aaac-8ca2b6560ad0" providerId="ADAL" clId="{875D7F4B-4CFD-4D5A-A60B-02496C8C34BE}" dt="2024-02-02T18:23:34.753" v="46"/>
        <pc:sldMkLst>
          <pc:docMk/>
          <pc:sldMk cId="3136880362" sldId="260"/>
        </pc:sldMkLst>
      </pc:sldChg>
      <pc:sldChg chg="modSp mod">
        <pc:chgData name="Alfred Asterjadhi" userId="39de57b9-85c0-4fd1-aaac-8ca2b6560ad0" providerId="ADAL" clId="{875D7F4B-4CFD-4D5A-A60B-02496C8C34BE}" dt="2024-02-02T18:23:37.188" v="48"/>
        <pc:sldMkLst>
          <pc:docMk/>
          <pc:sldMk cId="1676196551" sldId="261"/>
        </pc:sldMkLst>
      </pc:sldChg>
      <pc:sldChg chg="modSp mod">
        <pc:chgData name="Alfred Asterjadhi" userId="39de57b9-85c0-4fd1-aaac-8ca2b6560ad0" providerId="ADAL" clId="{875D7F4B-4CFD-4D5A-A60B-02496C8C34BE}" dt="2024-02-02T18:23:38.341" v="49"/>
        <pc:sldMkLst>
          <pc:docMk/>
          <pc:sldMk cId="2927177891" sldId="263"/>
        </pc:sldMkLst>
      </pc:sldChg>
      <pc:sldChg chg="modSp mod">
        <pc:chgData name="Alfred Asterjadhi" userId="39de57b9-85c0-4fd1-aaac-8ca2b6560ad0" providerId="ADAL" clId="{875D7F4B-4CFD-4D5A-A60B-02496C8C34BE}" dt="2024-02-02T18:23:39.453" v="50"/>
        <pc:sldMkLst>
          <pc:docMk/>
          <pc:sldMk cId="4277600907" sldId="264"/>
        </pc:sldMkLst>
      </pc:sldChg>
      <pc:sldChg chg="modSp mod">
        <pc:chgData name="Alfred Asterjadhi" userId="39de57b9-85c0-4fd1-aaac-8ca2b6560ad0" providerId="ADAL" clId="{875D7F4B-4CFD-4D5A-A60B-02496C8C34BE}" dt="2024-02-02T18:23:40.582" v="51"/>
        <pc:sldMkLst>
          <pc:docMk/>
          <pc:sldMk cId="2436815634" sldId="265"/>
        </pc:sldMkLst>
      </pc:sldChg>
      <pc:sldChg chg="modSp mod">
        <pc:chgData name="Alfred Asterjadhi" userId="39de57b9-85c0-4fd1-aaac-8ca2b6560ad0" providerId="ADAL" clId="{875D7F4B-4CFD-4D5A-A60B-02496C8C34BE}" dt="2024-02-02T18:23:41.658" v="52"/>
        <pc:sldMkLst>
          <pc:docMk/>
          <pc:sldMk cId="2400177835" sldId="266"/>
        </pc:sldMkLst>
      </pc:sldChg>
      <pc:sldChg chg="modSp mod">
        <pc:chgData name="Alfred Asterjadhi" userId="39de57b9-85c0-4fd1-aaac-8ca2b6560ad0" providerId="ADAL" clId="{875D7F4B-4CFD-4D5A-A60B-02496C8C34BE}" dt="2024-02-02T18:31:41.253" v="195" actId="20577"/>
        <pc:sldMkLst>
          <pc:docMk/>
          <pc:sldMk cId="132832093" sldId="267"/>
        </pc:sldMkLst>
      </pc:sldChg>
      <pc:sldChg chg="modSp mod">
        <pc:chgData name="Alfred Asterjadhi" userId="39de57b9-85c0-4fd1-aaac-8ca2b6560ad0" providerId="ADAL" clId="{875D7F4B-4CFD-4D5A-A60B-02496C8C34BE}" dt="2024-02-05T16:53:05.998" v="767" actId="113"/>
        <pc:sldMkLst>
          <pc:docMk/>
          <pc:sldMk cId="3976818858" sldId="269"/>
        </pc:sldMkLst>
      </pc:sldChg>
      <pc:sldChg chg="modSp mod">
        <pc:chgData name="Alfred Asterjadhi" userId="39de57b9-85c0-4fd1-aaac-8ca2b6560ad0" providerId="ADAL" clId="{875D7F4B-4CFD-4D5A-A60B-02496C8C34BE}" dt="2024-02-02T18:23:42.765" v="53"/>
        <pc:sldMkLst>
          <pc:docMk/>
          <pc:sldMk cId="3387863760" sldId="270"/>
        </pc:sldMkLst>
      </pc:sldChg>
      <pc:sldChg chg="modSp mod">
        <pc:chgData name="Alfred Asterjadhi" userId="39de57b9-85c0-4fd1-aaac-8ca2b6560ad0" providerId="ADAL" clId="{875D7F4B-4CFD-4D5A-A60B-02496C8C34BE}" dt="2024-02-05T16:54:01.591" v="787"/>
        <pc:sldMkLst>
          <pc:docMk/>
          <pc:sldMk cId="2243228416" sldId="299"/>
        </pc:sldMkLst>
      </pc:sldChg>
      <pc:sldChg chg="modSp del mod">
        <pc:chgData name="Alfred Asterjadhi" userId="39de57b9-85c0-4fd1-aaac-8ca2b6560ad0" providerId="ADAL" clId="{875D7F4B-4CFD-4D5A-A60B-02496C8C34BE}" dt="2024-02-02T18:51:23.913" v="606" actId="47"/>
        <pc:sldMkLst>
          <pc:docMk/>
          <pc:sldMk cId="782085236" sldId="322"/>
        </pc:sldMkLst>
      </pc:sldChg>
      <pc:sldChg chg="modSp mod">
        <pc:chgData name="Alfred Asterjadhi" userId="39de57b9-85c0-4fd1-aaac-8ca2b6560ad0" providerId="ADAL" clId="{875D7F4B-4CFD-4D5A-A60B-02496C8C34BE}" dt="2024-02-02T19:02:36.430" v="759" actId="20577"/>
        <pc:sldMkLst>
          <pc:docMk/>
          <pc:sldMk cId="1677969607" sldId="323"/>
        </pc:sldMkLst>
      </pc:sldChg>
      <pc:sldChg chg="modSp mod">
        <pc:chgData name="Alfred Asterjadhi" userId="39de57b9-85c0-4fd1-aaac-8ca2b6560ad0" providerId="ADAL" clId="{875D7F4B-4CFD-4D5A-A60B-02496C8C34BE}" dt="2024-02-02T18:30:56.564" v="173" actId="20577"/>
        <pc:sldMkLst>
          <pc:docMk/>
          <pc:sldMk cId="1908471061" sldId="328"/>
        </pc:sldMkLst>
      </pc:sldChg>
      <pc:sldChg chg="modSp mod">
        <pc:chgData name="Alfred Asterjadhi" userId="39de57b9-85c0-4fd1-aaac-8ca2b6560ad0" providerId="ADAL" clId="{875D7F4B-4CFD-4D5A-A60B-02496C8C34BE}" dt="2024-02-02T18:23:43.902" v="54"/>
        <pc:sldMkLst>
          <pc:docMk/>
          <pc:sldMk cId="15571502" sldId="330"/>
        </pc:sldMkLst>
      </pc:sldChg>
      <pc:sldChg chg="modSp mod">
        <pc:chgData name="Alfred Asterjadhi" userId="39de57b9-85c0-4fd1-aaac-8ca2b6560ad0" providerId="ADAL" clId="{875D7F4B-4CFD-4D5A-A60B-02496C8C34BE}" dt="2024-02-02T18:23:44.971" v="55"/>
        <pc:sldMkLst>
          <pc:docMk/>
          <pc:sldMk cId="3200711991" sldId="331"/>
        </pc:sldMkLst>
      </pc:sldChg>
      <pc:sldChg chg="modSp mod">
        <pc:chgData name="Alfred Asterjadhi" userId="39de57b9-85c0-4fd1-aaac-8ca2b6560ad0" providerId="ADAL" clId="{875D7F4B-4CFD-4D5A-A60B-02496C8C34BE}" dt="2024-02-02T18:23:46.231" v="56"/>
        <pc:sldMkLst>
          <pc:docMk/>
          <pc:sldMk cId="2409609221" sldId="332"/>
        </pc:sldMkLst>
      </pc:sldChg>
      <pc:sldChg chg="modSp mod">
        <pc:chgData name="Alfred Asterjadhi" userId="39de57b9-85c0-4fd1-aaac-8ca2b6560ad0" providerId="ADAL" clId="{875D7F4B-4CFD-4D5A-A60B-02496C8C34BE}" dt="2024-02-05T16:58:34.938" v="788"/>
        <pc:sldMkLst>
          <pc:docMk/>
          <pc:sldMk cId="3843208451" sldId="333"/>
        </pc:sldMkLst>
      </pc:sldChg>
      <pc:sldChg chg="modSp mod">
        <pc:chgData name="Alfred Asterjadhi" userId="39de57b9-85c0-4fd1-aaac-8ca2b6560ad0" providerId="ADAL" clId="{875D7F4B-4CFD-4D5A-A60B-02496C8C34BE}" dt="2024-02-02T18:23:33.566" v="45"/>
        <pc:sldMkLst>
          <pc:docMk/>
          <pc:sldMk cId="3977221359" sldId="340"/>
        </pc:sldMkLst>
      </pc:sldChg>
      <pc:sldChg chg="modSp mod">
        <pc:chgData name="Alfred Asterjadhi" userId="39de57b9-85c0-4fd1-aaac-8ca2b6560ad0" providerId="ADAL" clId="{875D7F4B-4CFD-4D5A-A60B-02496C8C34BE}" dt="2024-02-02T18:54:22.486" v="699" actId="20577"/>
        <pc:sldMkLst>
          <pc:docMk/>
          <pc:sldMk cId="3930036297" sldId="356"/>
        </pc:sldMkLst>
      </pc:sldChg>
      <pc:sldChg chg="modSp mod">
        <pc:chgData name="Alfred Asterjadhi" userId="39de57b9-85c0-4fd1-aaac-8ca2b6560ad0" providerId="ADAL" clId="{875D7F4B-4CFD-4D5A-A60B-02496C8C34BE}" dt="2024-02-02T18:55:28.180" v="718" actId="20577"/>
        <pc:sldMkLst>
          <pc:docMk/>
          <pc:sldMk cId="3576977642" sldId="362"/>
        </pc:sldMkLst>
      </pc:sldChg>
      <pc:sldChg chg="modSp del mod">
        <pc:chgData name="Alfred Asterjadhi" userId="39de57b9-85c0-4fd1-aaac-8ca2b6560ad0" providerId="ADAL" clId="{875D7F4B-4CFD-4D5A-A60B-02496C8C34BE}" dt="2024-02-02T18:51:25.448" v="607" actId="47"/>
        <pc:sldMkLst>
          <pc:docMk/>
          <pc:sldMk cId="3831805578" sldId="365"/>
        </pc:sldMkLst>
      </pc:sldChg>
      <pc:sldChg chg="modSp mod">
        <pc:chgData name="Alfred Asterjadhi" userId="39de57b9-85c0-4fd1-aaac-8ca2b6560ad0" providerId="ADAL" clId="{875D7F4B-4CFD-4D5A-A60B-02496C8C34BE}" dt="2024-02-02T18:43:00.726" v="329" actId="255"/>
        <pc:sldMkLst>
          <pc:docMk/>
          <pc:sldMk cId="2696761607" sldId="393"/>
        </pc:sldMkLst>
      </pc:sldChg>
      <pc:sldChg chg="modSp mod">
        <pc:chgData name="Alfred Asterjadhi" userId="39de57b9-85c0-4fd1-aaac-8ca2b6560ad0" providerId="ADAL" clId="{875D7F4B-4CFD-4D5A-A60B-02496C8C34BE}" dt="2024-02-02T18:55:20.103" v="717" actId="5793"/>
        <pc:sldMkLst>
          <pc:docMk/>
          <pc:sldMk cId="3140364693" sldId="997"/>
        </pc:sldMkLst>
      </pc:sldChg>
      <pc:sldChg chg="modSp mod">
        <pc:chgData name="Alfred Asterjadhi" userId="39de57b9-85c0-4fd1-aaac-8ca2b6560ad0" providerId="ADAL" clId="{875D7F4B-4CFD-4D5A-A60B-02496C8C34BE}" dt="2024-02-02T18:48:36.057" v="518" actId="6549"/>
        <pc:sldMkLst>
          <pc:docMk/>
          <pc:sldMk cId="3233208257" sldId="1006"/>
        </pc:sldMkLst>
      </pc:sldChg>
      <pc:sldChg chg="modSp del mod">
        <pc:chgData name="Alfred Asterjadhi" userId="39de57b9-85c0-4fd1-aaac-8ca2b6560ad0" providerId="ADAL" clId="{875D7F4B-4CFD-4D5A-A60B-02496C8C34BE}" dt="2024-02-02T18:51:22.154" v="605" actId="47"/>
        <pc:sldMkLst>
          <pc:docMk/>
          <pc:sldMk cId="3869410219" sldId="1021"/>
        </pc:sldMkLst>
      </pc:sldChg>
      <pc:sldChg chg="modSp mod">
        <pc:chgData name="Alfred Asterjadhi" userId="39de57b9-85c0-4fd1-aaac-8ca2b6560ad0" providerId="ADAL" clId="{875D7F4B-4CFD-4D5A-A60B-02496C8C34BE}" dt="2024-02-02T18:48:56.211" v="537" actId="207"/>
        <pc:sldMkLst>
          <pc:docMk/>
          <pc:sldMk cId="4200130042" sldId="1023"/>
        </pc:sldMkLst>
      </pc:sldChg>
      <pc:sldChg chg="modSp mod">
        <pc:chgData name="Alfred Asterjadhi" userId="39de57b9-85c0-4fd1-aaac-8ca2b6560ad0" providerId="ADAL" clId="{875D7F4B-4CFD-4D5A-A60B-02496C8C34BE}" dt="2024-02-02T18:49:55.507" v="595"/>
        <pc:sldMkLst>
          <pc:docMk/>
          <pc:sldMk cId="991138630" sldId="1024"/>
        </pc:sldMkLst>
      </pc:sldChg>
      <pc:sldChg chg="modSp del mod">
        <pc:chgData name="Alfred Asterjadhi" userId="39de57b9-85c0-4fd1-aaac-8ca2b6560ad0" providerId="ADAL" clId="{875D7F4B-4CFD-4D5A-A60B-02496C8C34BE}" dt="2024-02-02T18:50:53.306" v="596" actId="47"/>
        <pc:sldMkLst>
          <pc:docMk/>
          <pc:sldMk cId="1404386273" sldId="1025"/>
        </pc:sldMkLst>
      </pc:sldChg>
      <pc:sldChg chg="addSp delSp modSp mod chgLayout">
        <pc:chgData name="Alfred Asterjadhi" userId="39de57b9-85c0-4fd1-aaac-8ca2b6560ad0" providerId="ADAL" clId="{875D7F4B-4CFD-4D5A-A60B-02496C8C34BE}" dt="2024-02-02T18:51:12.446" v="604" actId="5793"/>
        <pc:sldMkLst>
          <pc:docMk/>
          <pc:sldMk cId="3287547131" sldId="1028"/>
        </pc:sldMkLst>
      </pc:sldChg>
      <pc:sldChg chg="modSp mod">
        <pc:chgData name="Alfred Asterjadhi" userId="39de57b9-85c0-4fd1-aaac-8ca2b6560ad0" providerId="ADAL" clId="{875D7F4B-4CFD-4D5A-A60B-02496C8C34BE}" dt="2024-02-02T18:53:56.446" v="680" actId="13926"/>
        <pc:sldMkLst>
          <pc:docMk/>
          <pc:sldMk cId="3095361314" sldId="1029"/>
        </pc:sldMkLst>
      </pc:sldChg>
      <pc:sldChg chg="modSp del mod">
        <pc:chgData name="Alfred Asterjadhi" userId="39de57b9-85c0-4fd1-aaac-8ca2b6560ad0" providerId="ADAL" clId="{875D7F4B-4CFD-4D5A-A60B-02496C8C34BE}" dt="2024-02-02T18:52:57.301" v="633" actId="47"/>
        <pc:sldMkLst>
          <pc:docMk/>
          <pc:sldMk cId="3959530559" sldId="1030"/>
        </pc:sldMkLst>
      </pc:sldChg>
      <pc:sldChg chg="modSp mod">
        <pc:chgData name="Alfred Asterjadhi" userId="39de57b9-85c0-4fd1-aaac-8ca2b6560ad0" providerId="ADAL" clId="{875D7F4B-4CFD-4D5A-A60B-02496C8C34BE}" dt="2024-02-02T18:55:32.363" v="719" actId="20577"/>
        <pc:sldMkLst>
          <pc:docMk/>
          <pc:sldMk cId="1865298196" sldId="1034"/>
        </pc:sldMkLst>
      </pc:sldChg>
      <pc:sldChg chg="modSp del mod">
        <pc:chgData name="Alfred Asterjadhi" userId="39de57b9-85c0-4fd1-aaac-8ca2b6560ad0" providerId="ADAL" clId="{875D7F4B-4CFD-4D5A-A60B-02496C8C34BE}" dt="2024-02-02T18:51:39.507" v="608" actId="47"/>
        <pc:sldMkLst>
          <pc:docMk/>
          <pc:sldMk cId="603264867" sldId="1036"/>
        </pc:sldMkLst>
      </pc:sldChg>
      <pc:sldChg chg="addSp delSp modSp mod chgLayout">
        <pc:chgData name="Alfred Asterjadhi" userId="39de57b9-85c0-4fd1-aaac-8ca2b6560ad0" providerId="ADAL" clId="{875D7F4B-4CFD-4D5A-A60B-02496C8C34BE}" dt="2024-02-02T18:54:14.643" v="695" actId="20577"/>
        <pc:sldMkLst>
          <pc:docMk/>
          <pc:sldMk cId="1819786892" sldId="1038"/>
        </pc:sldMkLst>
      </pc:sldChg>
      <pc:sldChg chg="addSp delSp modSp mod chgLayout">
        <pc:chgData name="Alfred Asterjadhi" userId="39de57b9-85c0-4fd1-aaac-8ca2b6560ad0" providerId="ADAL" clId="{875D7F4B-4CFD-4D5A-A60B-02496C8C34BE}" dt="2024-02-02T18:54:37.380" v="708" actId="12"/>
        <pc:sldMkLst>
          <pc:docMk/>
          <pc:sldMk cId="3814028870" sldId="1039"/>
        </pc:sldMkLst>
      </pc:sldChg>
      <pc:sldChg chg="modSp del mod">
        <pc:chgData name="Alfred Asterjadhi" userId="39de57b9-85c0-4fd1-aaac-8ca2b6560ad0" providerId="ADAL" clId="{875D7F4B-4CFD-4D5A-A60B-02496C8C34BE}" dt="2024-02-02T18:43:06.731" v="330" actId="47"/>
        <pc:sldMkLst>
          <pc:docMk/>
          <pc:sldMk cId="3828928684" sldId="1058"/>
        </pc:sldMkLst>
      </pc:sldChg>
      <pc:sldChg chg="modSp del mod">
        <pc:chgData name="Alfred Asterjadhi" userId="39de57b9-85c0-4fd1-aaac-8ca2b6560ad0" providerId="ADAL" clId="{875D7F4B-4CFD-4D5A-A60B-02496C8C34BE}" dt="2024-02-02T18:43:07.798" v="331" actId="47"/>
        <pc:sldMkLst>
          <pc:docMk/>
          <pc:sldMk cId="1089014833" sldId="1059"/>
        </pc:sldMkLst>
      </pc:sldChg>
      <pc:sldChg chg="modSp del mod">
        <pc:chgData name="Alfred Asterjadhi" userId="39de57b9-85c0-4fd1-aaac-8ca2b6560ad0" providerId="ADAL" clId="{875D7F4B-4CFD-4D5A-A60B-02496C8C34BE}" dt="2024-02-02T18:43:08.804" v="332" actId="47"/>
        <pc:sldMkLst>
          <pc:docMk/>
          <pc:sldMk cId="3832852367" sldId="1060"/>
        </pc:sldMkLst>
      </pc:sldChg>
      <pc:sldChg chg="modSp del mod">
        <pc:chgData name="Alfred Asterjadhi" userId="39de57b9-85c0-4fd1-aaac-8ca2b6560ad0" providerId="ADAL" clId="{875D7F4B-4CFD-4D5A-A60B-02496C8C34BE}" dt="2024-02-02T18:43:14.182" v="334" actId="47"/>
        <pc:sldMkLst>
          <pc:docMk/>
          <pc:sldMk cId="2528763118" sldId="1061"/>
        </pc:sldMkLst>
      </pc:sldChg>
      <pc:sldChg chg="modSp del mod">
        <pc:chgData name="Alfred Asterjadhi" userId="39de57b9-85c0-4fd1-aaac-8ca2b6560ad0" providerId="ADAL" clId="{875D7F4B-4CFD-4D5A-A60B-02496C8C34BE}" dt="2024-02-02T18:52:55.887" v="632" actId="47"/>
        <pc:sldMkLst>
          <pc:docMk/>
          <pc:sldMk cId="420957283" sldId="1062"/>
        </pc:sldMkLst>
      </pc:sldChg>
      <pc:sldChg chg="modSp mod">
        <pc:chgData name="Alfred Asterjadhi" userId="39de57b9-85c0-4fd1-aaac-8ca2b6560ad0" providerId="ADAL" clId="{875D7F4B-4CFD-4D5A-A60B-02496C8C34BE}" dt="2024-02-02T18:55:50.319" v="726" actId="20577"/>
        <pc:sldMkLst>
          <pc:docMk/>
          <pc:sldMk cId="4237730190" sldId="1063"/>
        </pc:sldMkLst>
      </pc:sldChg>
      <pc:sldChg chg="modSp mod">
        <pc:chgData name="Alfred Asterjadhi" userId="39de57b9-85c0-4fd1-aaac-8ca2b6560ad0" providerId="ADAL" clId="{875D7F4B-4CFD-4D5A-A60B-02496C8C34BE}" dt="2024-02-02T18:55:59.580" v="751" actId="20577"/>
        <pc:sldMkLst>
          <pc:docMk/>
          <pc:sldMk cId="755068326" sldId="1064"/>
        </pc:sldMkLst>
      </pc:sldChg>
      <pc:sldChg chg="modSp del mod">
        <pc:chgData name="Alfred Asterjadhi" userId="39de57b9-85c0-4fd1-aaac-8ca2b6560ad0" providerId="ADAL" clId="{875D7F4B-4CFD-4D5A-A60B-02496C8C34BE}" dt="2024-02-02T18:53:48.107" v="676" actId="47"/>
        <pc:sldMkLst>
          <pc:docMk/>
          <pc:sldMk cId="3310225282" sldId="1065"/>
        </pc:sldMkLst>
      </pc:sldChg>
      <pc:sldChg chg="modSp del mod">
        <pc:chgData name="Alfred Asterjadhi" userId="39de57b9-85c0-4fd1-aaac-8ca2b6560ad0" providerId="ADAL" clId="{875D7F4B-4CFD-4D5A-A60B-02496C8C34BE}" dt="2024-02-02T18:53:49.728" v="677" actId="47"/>
        <pc:sldMkLst>
          <pc:docMk/>
          <pc:sldMk cId="3289567463" sldId="1066"/>
        </pc:sldMkLst>
      </pc:sldChg>
      <pc:sldChg chg="modSp del mod">
        <pc:chgData name="Alfred Asterjadhi" userId="39de57b9-85c0-4fd1-aaac-8ca2b6560ad0" providerId="ADAL" clId="{875D7F4B-4CFD-4D5A-A60B-02496C8C34BE}" dt="2024-02-02T18:53:51.034" v="678" actId="47"/>
        <pc:sldMkLst>
          <pc:docMk/>
          <pc:sldMk cId="856501673" sldId="1067"/>
        </pc:sldMkLst>
      </pc:sldChg>
      <pc:sldChg chg="modSp del mod">
        <pc:chgData name="Alfred Asterjadhi" userId="39de57b9-85c0-4fd1-aaac-8ca2b6560ad0" providerId="ADAL" clId="{875D7F4B-4CFD-4D5A-A60B-02496C8C34BE}" dt="2024-02-02T18:53:52.487" v="679" actId="47"/>
        <pc:sldMkLst>
          <pc:docMk/>
          <pc:sldMk cId="3051592254" sldId="1068"/>
        </pc:sldMkLst>
      </pc:sldChg>
      <pc:sldChg chg="modSp mod">
        <pc:chgData name="Alfred Asterjadhi" userId="39de57b9-85c0-4fd1-aaac-8ca2b6560ad0" providerId="ADAL" clId="{875D7F4B-4CFD-4D5A-A60B-02496C8C34BE}" dt="2024-02-02T18:55:07.712" v="713" actId="20577"/>
        <pc:sldMkLst>
          <pc:docMk/>
          <pc:sldMk cId="1268796722" sldId="1069"/>
        </pc:sldMkLst>
      </pc:sldChg>
      <pc:sldChg chg="modSp del mod">
        <pc:chgData name="Alfred Asterjadhi" userId="39de57b9-85c0-4fd1-aaac-8ca2b6560ad0" providerId="ADAL" clId="{875D7F4B-4CFD-4D5A-A60B-02496C8C34BE}" dt="2024-02-02T18:43:16.122" v="335" actId="47"/>
        <pc:sldMkLst>
          <pc:docMk/>
          <pc:sldMk cId="1911178581" sldId="1070"/>
        </pc:sldMkLst>
      </pc:sldChg>
      <pc:sldChg chg="modSp del mod">
        <pc:chgData name="Alfred Asterjadhi" userId="39de57b9-85c0-4fd1-aaac-8ca2b6560ad0" providerId="ADAL" clId="{875D7F4B-4CFD-4D5A-A60B-02496C8C34BE}" dt="2024-02-02T18:43:18.029" v="336" actId="47"/>
        <pc:sldMkLst>
          <pc:docMk/>
          <pc:sldMk cId="4040184548" sldId="1071"/>
        </pc:sldMkLst>
      </pc:sldChg>
      <pc:sldChg chg="modSp del mod">
        <pc:chgData name="Alfred Asterjadhi" userId="39de57b9-85c0-4fd1-aaac-8ca2b6560ad0" providerId="ADAL" clId="{875D7F4B-4CFD-4D5A-A60B-02496C8C34BE}" dt="2024-02-02T18:44:10.528" v="346" actId="47"/>
        <pc:sldMkLst>
          <pc:docMk/>
          <pc:sldMk cId="4205713527" sldId="1072"/>
        </pc:sldMkLst>
      </pc:sldChg>
      <pc:sldChg chg="modSp del mod">
        <pc:chgData name="Alfred Asterjadhi" userId="39de57b9-85c0-4fd1-aaac-8ca2b6560ad0" providerId="ADAL" clId="{875D7F4B-4CFD-4D5A-A60B-02496C8C34BE}" dt="2024-02-02T18:45:06.836" v="405" actId="47"/>
        <pc:sldMkLst>
          <pc:docMk/>
          <pc:sldMk cId="2732103386" sldId="1073"/>
        </pc:sldMkLst>
      </pc:sldChg>
      <pc:sldChg chg="modSp del mod">
        <pc:chgData name="Alfred Asterjadhi" userId="39de57b9-85c0-4fd1-aaac-8ca2b6560ad0" providerId="ADAL" clId="{875D7F4B-4CFD-4D5A-A60B-02496C8C34BE}" dt="2024-02-02T18:43:11.435" v="333" actId="47"/>
        <pc:sldMkLst>
          <pc:docMk/>
          <pc:sldMk cId="170347333" sldId="1075"/>
        </pc:sldMkLst>
      </pc:sldChg>
      <pc:sldChg chg="modSp del mod">
        <pc:chgData name="Alfred Asterjadhi" userId="39de57b9-85c0-4fd1-aaac-8ca2b6560ad0" providerId="ADAL" clId="{875D7F4B-4CFD-4D5A-A60B-02496C8C34BE}" dt="2024-02-02T18:44:13.364" v="347" actId="47"/>
        <pc:sldMkLst>
          <pc:docMk/>
          <pc:sldMk cId="2014521104" sldId="1076"/>
        </pc:sldMkLst>
      </pc:sldChg>
      <pc:sldChg chg="modSp del mod">
        <pc:chgData name="Alfred Asterjadhi" userId="39de57b9-85c0-4fd1-aaac-8ca2b6560ad0" providerId="ADAL" clId="{875D7F4B-4CFD-4D5A-A60B-02496C8C34BE}" dt="2024-02-02T18:44:51.219" v="403" actId="47"/>
        <pc:sldMkLst>
          <pc:docMk/>
          <pc:sldMk cId="3746500770" sldId="1077"/>
        </pc:sldMkLst>
      </pc:sldChg>
      <pc:sldChg chg="modSp del mod">
        <pc:chgData name="Alfred Asterjadhi" userId="39de57b9-85c0-4fd1-aaac-8ca2b6560ad0" providerId="ADAL" clId="{875D7F4B-4CFD-4D5A-A60B-02496C8C34BE}" dt="2024-02-02T18:44:15.486" v="348" actId="47"/>
        <pc:sldMkLst>
          <pc:docMk/>
          <pc:sldMk cId="1823115943" sldId="1078"/>
        </pc:sldMkLst>
      </pc:sldChg>
      <pc:sldChg chg="modSp del mod">
        <pc:chgData name="Alfred Asterjadhi" userId="39de57b9-85c0-4fd1-aaac-8ca2b6560ad0" providerId="ADAL" clId="{875D7F4B-4CFD-4D5A-A60B-02496C8C34BE}" dt="2024-02-02T18:45:08.048" v="406" actId="47"/>
        <pc:sldMkLst>
          <pc:docMk/>
          <pc:sldMk cId="846108429" sldId="1079"/>
        </pc:sldMkLst>
      </pc:sldChg>
      <pc:sldChg chg="modSp del mod">
        <pc:chgData name="Alfred Asterjadhi" userId="39de57b9-85c0-4fd1-aaac-8ca2b6560ad0" providerId="ADAL" clId="{875D7F4B-4CFD-4D5A-A60B-02496C8C34BE}" dt="2024-02-02T18:43:19.642" v="337" actId="47"/>
        <pc:sldMkLst>
          <pc:docMk/>
          <pc:sldMk cId="2513109871" sldId="1080"/>
        </pc:sldMkLst>
      </pc:sldChg>
      <pc:sldChg chg="modSp mod">
        <pc:chgData name="Alfred Asterjadhi" userId="39de57b9-85c0-4fd1-aaac-8ca2b6560ad0" providerId="ADAL" clId="{875D7F4B-4CFD-4D5A-A60B-02496C8C34BE}" dt="2024-02-02T18:52:04.535" v="621" actId="20577"/>
        <pc:sldMkLst>
          <pc:docMk/>
          <pc:sldMk cId="86469410" sldId="1081"/>
        </pc:sldMkLst>
      </pc:sldChg>
      <pc:sldChg chg="modSp mod">
        <pc:chgData name="Alfred Asterjadhi" userId="39de57b9-85c0-4fd1-aaac-8ca2b6560ad0" providerId="ADAL" clId="{875D7F4B-4CFD-4D5A-A60B-02496C8C34BE}" dt="2024-02-02T18:52:42.600" v="631" actId="207"/>
        <pc:sldMkLst>
          <pc:docMk/>
          <pc:sldMk cId="241393342" sldId="1082"/>
        </pc:sldMkLst>
      </pc:sldChg>
      <pc:sldChg chg="modSp del mod">
        <pc:chgData name="Alfred Asterjadhi" userId="39de57b9-85c0-4fd1-aaac-8ca2b6560ad0" providerId="ADAL" clId="{875D7F4B-4CFD-4D5A-A60B-02496C8C34BE}" dt="2024-02-02T18:44:52.457" v="404" actId="47"/>
        <pc:sldMkLst>
          <pc:docMk/>
          <pc:sldMk cId="1096742673" sldId="1083"/>
        </pc:sldMkLst>
      </pc:sldChg>
      <pc:sldChg chg="modSp add mod">
        <pc:chgData name="Alfred Asterjadhi" userId="39de57b9-85c0-4fd1-aaac-8ca2b6560ad0" providerId="ADAL" clId="{875D7F4B-4CFD-4D5A-A60B-02496C8C34BE}" dt="2024-02-02T18:46:44.314" v="465" actId="20577"/>
        <pc:sldMkLst>
          <pc:docMk/>
          <pc:sldMk cId="695106843" sldId="1084"/>
        </pc:sldMkLst>
      </pc:sldChg>
      <pc:sldChg chg="modSp add mod">
        <pc:chgData name="Alfred Asterjadhi" userId="39de57b9-85c0-4fd1-aaac-8ca2b6560ad0" providerId="ADAL" clId="{875D7F4B-4CFD-4D5A-A60B-02496C8C34BE}" dt="2024-02-02T18:47:42.362" v="486" actId="20577"/>
        <pc:sldMkLst>
          <pc:docMk/>
          <pc:sldMk cId="2138583481" sldId="1085"/>
        </pc:sldMkLst>
      </pc:sldChg>
      <pc:sldChg chg="modSp add mod">
        <pc:chgData name="Alfred Asterjadhi" userId="39de57b9-85c0-4fd1-aaac-8ca2b6560ad0" providerId="ADAL" clId="{875D7F4B-4CFD-4D5A-A60B-02496C8C34BE}" dt="2024-02-02T18:45:49.478" v="457" actId="6549"/>
        <pc:sldMkLst>
          <pc:docMk/>
          <pc:sldMk cId="427559049" sldId="1086"/>
        </pc:sldMkLst>
      </pc:sldChg>
      <pc:sldChg chg="modSp add mod">
        <pc:chgData name="Alfred Asterjadhi" userId="39de57b9-85c0-4fd1-aaac-8ca2b6560ad0" providerId="ADAL" clId="{875D7F4B-4CFD-4D5A-A60B-02496C8C34BE}" dt="2024-02-02T18:45:53.122" v="458" actId="20577"/>
        <pc:sldMkLst>
          <pc:docMk/>
          <pc:sldMk cId="2696388017" sldId="1087"/>
        </pc:sldMkLst>
      </pc:sldChg>
      <pc:sldChg chg="modSp add mod">
        <pc:chgData name="Alfred Asterjadhi" userId="39de57b9-85c0-4fd1-aaac-8ca2b6560ad0" providerId="ADAL" clId="{875D7F4B-4CFD-4D5A-A60B-02496C8C34BE}" dt="2024-02-02T18:45:56.421" v="459" actId="20577"/>
        <pc:sldMkLst>
          <pc:docMk/>
          <pc:sldMk cId="2082127564" sldId="1088"/>
        </pc:sldMkLst>
      </pc:sldChg>
      <pc:sldChg chg="modSp add mod">
        <pc:chgData name="Alfred Asterjadhi" userId="39de57b9-85c0-4fd1-aaac-8ca2b6560ad0" providerId="ADAL" clId="{875D7F4B-4CFD-4D5A-A60B-02496C8C34BE}" dt="2024-02-02T18:46:00.714" v="460" actId="20577"/>
        <pc:sldMkLst>
          <pc:docMk/>
          <pc:sldMk cId="2042963422" sldId="1089"/>
        </pc:sldMkLst>
      </pc:sldChg>
      <pc:sldChg chg="modSp add del mod">
        <pc:chgData name="Alfred Asterjadhi" userId="39de57b9-85c0-4fd1-aaac-8ca2b6560ad0" providerId="ADAL" clId="{875D7F4B-4CFD-4D5A-A60B-02496C8C34BE}" dt="2024-02-02T18:46:48.969" v="466" actId="47"/>
        <pc:sldMkLst>
          <pc:docMk/>
          <pc:sldMk cId="1225559021" sldId="1090"/>
        </pc:sldMkLst>
      </pc:sldChg>
      <pc:sldChg chg="modSp add mod">
        <pc:chgData name="Alfred Asterjadhi" userId="39de57b9-85c0-4fd1-aaac-8ca2b6560ad0" providerId="ADAL" clId="{875D7F4B-4CFD-4D5A-A60B-02496C8C34BE}" dt="2024-02-02T18:47:45.859" v="488" actId="20577"/>
        <pc:sldMkLst>
          <pc:docMk/>
          <pc:sldMk cId="1787302382" sldId="1090"/>
        </pc:sldMkLst>
      </pc:sldChg>
      <pc:sldChg chg="modSp add mod">
        <pc:chgData name="Alfred Asterjadhi" userId="39de57b9-85c0-4fd1-aaac-8ca2b6560ad0" providerId="ADAL" clId="{875D7F4B-4CFD-4D5A-A60B-02496C8C34BE}" dt="2024-02-02T18:47:37.083" v="484" actId="20577"/>
        <pc:sldMkLst>
          <pc:docMk/>
          <pc:sldMk cId="387064649" sldId="1091"/>
        </pc:sldMkLst>
      </pc:sldChg>
      <pc:sldChg chg="modSp add del mod">
        <pc:chgData name="Alfred Asterjadhi" userId="39de57b9-85c0-4fd1-aaac-8ca2b6560ad0" providerId="ADAL" clId="{875D7F4B-4CFD-4D5A-A60B-02496C8C34BE}" dt="2024-02-02T18:46:50.195" v="467" actId="47"/>
        <pc:sldMkLst>
          <pc:docMk/>
          <pc:sldMk cId="1664511788" sldId="1091"/>
        </pc:sldMkLst>
      </pc:sldChg>
      <pc:sldChg chg="modSp add mod">
        <pc:chgData name="Alfred Asterjadhi" userId="39de57b9-85c0-4fd1-aaac-8ca2b6560ad0" providerId="ADAL" clId="{875D7F4B-4CFD-4D5A-A60B-02496C8C34BE}" dt="2024-02-02T18:47:39.497" v="485" actId="20577"/>
        <pc:sldMkLst>
          <pc:docMk/>
          <pc:sldMk cId="496318644" sldId="1092"/>
        </pc:sldMkLst>
      </pc:sldChg>
      <pc:sldChg chg="modSp add mod">
        <pc:chgData name="Alfred Asterjadhi" userId="39de57b9-85c0-4fd1-aaac-8ca2b6560ad0" providerId="ADAL" clId="{875D7F4B-4CFD-4D5A-A60B-02496C8C34BE}" dt="2024-02-05T16:53:26.144" v="774" actId="20577"/>
        <pc:sldMkLst>
          <pc:docMk/>
          <pc:sldMk cId="3174241725" sldId="1093"/>
        </pc:sldMkLst>
      </pc:sldChg>
      <pc:sldChg chg="modSp add mod">
        <pc:chgData name="Alfred Asterjadhi" userId="39de57b9-85c0-4fd1-aaac-8ca2b6560ad0" providerId="ADAL" clId="{875D7F4B-4CFD-4D5A-A60B-02496C8C34BE}" dt="2024-02-05T16:53:30.664" v="775"/>
        <pc:sldMkLst>
          <pc:docMk/>
          <pc:sldMk cId="888791386" sldId="1094"/>
        </pc:sldMkLst>
      </pc:sldChg>
      <pc:sldMasterChg chg="modSp mod">
        <pc:chgData name="Alfred Asterjadhi" userId="39de57b9-85c0-4fd1-aaac-8ca2b6560ad0" providerId="ADAL" clId="{875D7F4B-4CFD-4D5A-A60B-02496C8C34BE}" dt="2024-02-02T18:23:22.317" v="41" actId="20577"/>
        <pc:sldMasterMkLst>
          <pc:docMk/>
          <pc:sldMasterMk cId="0" sldId="2147483656"/>
        </pc:sldMasterMkLst>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ldChg>
      <pc:sldChg chg="modSp mod">
        <pc:chgData name="Alfred Asterjadhi" userId="39de57b9-85c0-4fd1-aaac-8ca2b6560ad0" providerId="ADAL" clId="{AF35694F-9D83-49E1-B24D-CC9A039AB265}" dt="2024-06-07T16:51:48.487" v="186" actId="20577"/>
        <pc:sldMkLst>
          <pc:docMk/>
          <pc:sldMk cId="0" sldId="257"/>
        </pc:sldMkLst>
      </pc:sldChg>
      <pc:sldChg chg="modSp mod">
        <pc:chgData name="Alfred Asterjadhi" userId="39de57b9-85c0-4fd1-aaac-8ca2b6560ad0" providerId="ADAL" clId="{AF35694F-9D83-49E1-B24D-CC9A039AB265}" dt="2024-06-07T16:50:29.725" v="91" actId="313"/>
        <pc:sldMkLst>
          <pc:docMk/>
          <pc:sldMk cId="3254182675" sldId="258"/>
        </pc:sldMkLst>
      </pc:sldChg>
      <pc:sldChg chg="modSp mod">
        <pc:chgData name="Alfred Asterjadhi" userId="39de57b9-85c0-4fd1-aaac-8ca2b6560ad0" providerId="ADAL" clId="{AF35694F-9D83-49E1-B24D-CC9A039AB265}" dt="2024-06-07T16:50:30.709" v="93" actId="313"/>
        <pc:sldMkLst>
          <pc:docMk/>
          <pc:sldMk cId="3136880362" sldId="260"/>
        </pc:sldMkLst>
      </pc:sldChg>
      <pc:sldChg chg="modSp mod">
        <pc:chgData name="Alfred Asterjadhi" userId="39de57b9-85c0-4fd1-aaac-8ca2b6560ad0" providerId="ADAL" clId="{AF35694F-9D83-49E1-B24D-CC9A039AB265}" dt="2024-06-07T16:50:31.686" v="95" actId="313"/>
        <pc:sldMkLst>
          <pc:docMk/>
          <pc:sldMk cId="1676196551" sldId="261"/>
        </pc:sldMkLst>
      </pc:sldChg>
      <pc:sldChg chg="modSp mod">
        <pc:chgData name="Alfred Asterjadhi" userId="39de57b9-85c0-4fd1-aaac-8ca2b6560ad0" providerId="ADAL" clId="{AF35694F-9D83-49E1-B24D-CC9A039AB265}" dt="2024-06-07T16:50:32.348" v="96" actId="313"/>
        <pc:sldMkLst>
          <pc:docMk/>
          <pc:sldMk cId="2927177891" sldId="263"/>
        </pc:sldMkLst>
      </pc:sldChg>
      <pc:sldChg chg="modSp mod">
        <pc:chgData name="Alfred Asterjadhi" userId="39de57b9-85c0-4fd1-aaac-8ca2b6560ad0" providerId="ADAL" clId="{AF35694F-9D83-49E1-B24D-CC9A039AB265}" dt="2024-06-07T16:50:32.827" v="97" actId="313"/>
        <pc:sldMkLst>
          <pc:docMk/>
          <pc:sldMk cId="4277600907" sldId="264"/>
        </pc:sldMkLst>
      </pc:sldChg>
      <pc:sldChg chg="modSp mod">
        <pc:chgData name="Alfred Asterjadhi" userId="39de57b9-85c0-4fd1-aaac-8ca2b6560ad0" providerId="ADAL" clId="{AF35694F-9D83-49E1-B24D-CC9A039AB265}" dt="2024-06-07T16:50:33.277" v="98" actId="313"/>
        <pc:sldMkLst>
          <pc:docMk/>
          <pc:sldMk cId="2436815634" sldId="265"/>
        </pc:sldMkLst>
      </pc:sldChg>
      <pc:sldChg chg="modSp mod">
        <pc:chgData name="Alfred Asterjadhi" userId="39de57b9-85c0-4fd1-aaac-8ca2b6560ad0" providerId="ADAL" clId="{AF35694F-9D83-49E1-B24D-CC9A039AB265}" dt="2024-06-07T16:50:33.691" v="99" actId="313"/>
        <pc:sldMkLst>
          <pc:docMk/>
          <pc:sldMk cId="2400177835" sldId="266"/>
        </pc:sldMkLst>
      </pc:sldChg>
      <pc:sldChg chg="modSp mod">
        <pc:chgData name="Alfred Asterjadhi" userId="39de57b9-85c0-4fd1-aaac-8ca2b6560ad0" providerId="ADAL" clId="{AF35694F-9D83-49E1-B24D-CC9A039AB265}" dt="2024-06-07T16:54:38.170" v="247" actId="20577"/>
        <pc:sldMkLst>
          <pc:docMk/>
          <pc:sldMk cId="132832093" sldId="267"/>
        </pc:sldMkLst>
      </pc:sldChg>
      <pc:sldChg chg="modSp mod">
        <pc:chgData name="Alfred Asterjadhi" userId="39de57b9-85c0-4fd1-aaac-8ca2b6560ad0" providerId="ADAL" clId="{AF35694F-9D83-49E1-B24D-CC9A039AB265}" dt="2024-06-11T18:24:48.912" v="780"/>
        <pc:sldMkLst>
          <pc:docMk/>
          <pc:sldMk cId="3976818858" sldId="269"/>
        </pc:sldMkLst>
      </pc:sldChg>
      <pc:sldChg chg="modSp mod">
        <pc:chgData name="Alfred Asterjadhi" userId="39de57b9-85c0-4fd1-aaac-8ca2b6560ad0" providerId="ADAL" clId="{AF35694F-9D83-49E1-B24D-CC9A039AB265}" dt="2024-06-07T16:50:34.147" v="100" actId="313"/>
        <pc:sldMkLst>
          <pc:docMk/>
          <pc:sldMk cId="3387863760" sldId="270"/>
        </pc:sldMkLst>
      </pc:sldChg>
      <pc:sldChg chg="modSp mod">
        <pc:chgData name="Alfred Asterjadhi" userId="39de57b9-85c0-4fd1-aaac-8ca2b6560ad0" providerId="ADAL" clId="{AF35694F-9D83-49E1-B24D-CC9A039AB265}" dt="2024-06-07T16:58:32.448" v="358" actId="14100"/>
        <pc:sldMkLst>
          <pc:docMk/>
          <pc:sldMk cId="2243228416" sldId="299"/>
        </pc:sldMkLst>
      </pc:sldChg>
      <pc:sldChg chg="modSp mod">
        <pc:chgData name="Alfred Asterjadhi" userId="39de57b9-85c0-4fd1-aaac-8ca2b6560ad0" providerId="ADAL" clId="{AF35694F-9D83-49E1-B24D-CC9A039AB265}" dt="2024-06-07T16:50:58.431" v="154" actId="313"/>
        <pc:sldMkLst>
          <pc:docMk/>
          <pc:sldMk cId="1677969607" sldId="323"/>
        </pc:sldMkLst>
      </pc:sldChg>
      <pc:sldChg chg="modSp mod">
        <pc:chgData name="Alfred Asterjadhi" userId="39de57b9-85c0-4fd1-aaac-8ca2b6560ad0" providerId="ADAL" clId="{AF35694F-9D83-49E1-B24D-CC9A039AB265}" dt="2024-06-07T16:53:41.388" v="203" actId="20577"/>
        <pc:sldMkLst>
          <pc:docMk/>
          <pc:sldMk cId="1908471061" sldId="328"/>
        </pc:sldMkLst>
      </pc:sldChg>
      <pc:sldChg chg="modSp mod">
        <pc:chgData name="Alfred Asterjadhi" userId="39de57b9-85c0-4fd1-aaac-8ca2b6560ad0" providerId="ADAL" clId="{AF35694F-9D83-49E1-B24D-CC9A039AB265}" dt="2024-06-07T16:50:34.575" v="101" actId="313"/>
        <pc:sldMkLst>
          <pc:docMk/>
          <pc:sldMk cId="15571502" sldId="330"/>
        </pc:sldMkLst>
      </pc:sldChg>
      <pc:sldChg chg="modSp mod">
        <pc:chgData name="Alfred Asterjadhi" userId="39de57b9-85c0-4fd1-aaac-8ca2b6560ad0" providerId="ADAL" clId="{AF35694F-9D83-49E1-B24D-CC9A039AB265}" dt="2024-06-07T16:50:35.003" v="102" actId="313"/>
        <pc:sldMkLst>
          <pc:docMk/>
          <pc:sldMk cId="3200711991" sldId="331"/>
        </pc:sldMkLst>
      </pc:sldChg>
      <pc:sldChg chg="modSp mod">
        <pc:chgData name="Alfred Asterjadhi" userId="39de57b9-85c0-4fd1-aaac-8ca2b6560ad0" providerId="ADAL" clId="{AF35694F-9D83-49E1-B24D-CC9A039AB265}" dt="2024-06-07T16:50:35.442" v="103" actId="313"/>
        <pc:sldMkLst>
          <pc:docMk/>
          <pc:sldMk cId="2409609221" sldId="332"/>
        </pc:sldMkLst>
      </pc:sldChg>
      <pc:sldChg chg="modSp mod">
        <pc:chgData name="Alfred Asterjadhi" userId="39de57b9-85c0-4fd1-aaac-8ca2b6560ad0" providerId="ADAL" clId="{AF35694F-9D83-49E1-B24D-CC9A039AB265}" dt="2024-06-11T18:24:31.749" v="777"/>
        <pc:sldMkLst>
          <pc:docMk/>
          <pc:sldMk cId="3843208451" sldId="333"/>
        </pc:sldMkLst>
      </pc:sldChg>
      <pc:sldChg chg="modSp mod">
        <pc:chgData name="Alfred Asterjadhi" userId="39de57b9-85c0-4fd1-aaac-8ca2b6560ad0" providerId="ADAL" clId="{AF35694F-9D83-49E1-B24D-CC9A039AB265}" dt="2024-06-07T16:50:30.233" v="92" actId="313"/>
        <pc:sldMkLst>
          <pc:docMk/>
          <pc:sldMk cId="3977221359" sldId="340"/>
        </pc:sldMkLst>
      </pc:sldChg>
      <pc:sldChg chg="modSp mod">
        <pc:chgData name="Alfred Asterjadhi" userId="39de57b9-85c0-4fd1-aaac-8ca2b6560ad0" providerId="ADAL" clId="{AF35694F-9D83-49E1-B24D-CC9A039AB265}" dt="2024-06-07T17:20:06.405" v="733" actId="20577"/>
        <pc:sldMkLst>
          <pc:docMk/>
          <pc:sldMk cId="3930036297" sldId="356"/>
        </pc:sldMkLst>
      </pc:sldChg>
      <pc:sldChg chg="addSp delSp modSp mod chgLayout">
        <pc:chgData name="Alfred Asterjadhi" userId="39de57b9-85c0-4fd1-aaac-8ca2b6560ad0" providerId="ADAL" clId="{AF35694F-9D83-49E1-B24D-CC9A039AB265}" dt="2024-06-07T17:22:06.434" v="771" actId="6264"/>
        <pc:sldMkLst>
          <pc:docMk/>
          <pc:sldMk cId="3576977642" sldId="362"/>
        </pc:sldMkLst>
      </pc:sldChg>
      <pc:sldChg chg="modSp del mod">
        <pc:chgData name="Alfred Asterjadhi" userId="39de57b9-85c0-4fd1-aaac-8ca2b6560ad0" providerId="ADAL" clId="{AF35694F-9D83-49E1-B24D-CC9A039AB265}" dt="2024-06-07T17:00:45.479" v="379" actId="47"/>
        <pc:sldMkLst>
          <pc:docMk/>
          <pc:sldMk cId="2696761607" sldId="393"/>
        </pc:sldMkLst>
      </pc:sldChg>
      <pc:sldChg chg="modSp mod">
        <pc:chgData name="Alfred Asterjadhi" userId="39de57b9-85c0-4fd1-aaac-8ca2b6560ad0" providerId="ADAL" clId="{AF35694F-9D83-49E1-B24D-CC9A039AB265}" dt="2024-06-07T17:21:24.132" v="753" actId="5793"/>
        <pc:sldMkLst>
          <pc:docMk/>
          <pc:sldMk cId="3140364693" sldId="997"/>
        </pc:sldMkLst>
      </pc:sldChg>
      <pc:sldChg chg="modSp mod">
        <pc:chgData name="Alfred Asterjadhi" userId="39de57b9-85c0-4fd1-aaac-8ca2b6560ad0" providerId="ADAL" clId="{AF35694F-9D83-49E1-B24D-CC9A039AB265}" dt="2024-06-07T17:04:25.694" v="505" actId="20577"/>
        <pc:sldMkLst>
          <pc:docMk/>
          <pc:sldMk cId="3233208257" sldId="1006"/>
        </pc:sldMkLst>
      </pc:sldChg>
      <pc:sldChg chg="modSp mod">
        <pc:chgData name="Alfred Asterjadhi" userId="39de57b9-85c0-4fd1-aaac-8ca2b6560ad0" providerId="ADAL" clId="{AF35694F-9D83-49E1-B24D-CC9A039AB265}" dt="2024-06-07T17:04:53.993" v="538" actId="20577"/>
        <pc:sldMkLst>
          <pc:docMk/>
          <pc:sldMk cId="4200130042" sldId="1023"/>
        </pc:sldMkLst>
      </pc:sldChg>
      <pc:sldChg chg="modSp mod">
        <pc:chgData name="Alfred Asterjadhi" userId="39de57b9-85c0-4fd1-aaac-8ca2b6560ad0" providerId="ADAL" clId="{AF35694F-9D83-49E1-B24D-CC9A039AB265}" dt="2024-06-07T17:05:33.553" v="568" actId="20577"/>
        <pc:sldMkLst>
          <pc:docMk/>
          <pc:sldMk cId="991138630" sldId="1024"/>
        </pc:sldMkLst>
      </pc:sldChg>
      <pc:sldChg chg="modSp mod ord">
        <pc:chgData name="Alfred Asterjadhi" userId="39de57b9-85c0-4fd1-aaac-8ca2b6560ad0" providerId="ADAL" clId="{AF35694F-9D83-49E1-B24D-CC9A039AB265}" dt="2024-06-07T17:07:05.485" v="591"/>
        <pc:sldMkLst>
          <pc:docMk/>
          <pc:sldMk cId="3287547131" sldId="1028"/>
        </pc:sldMkLst>
      </pc:sldChg>
      <pc:sldChg chg="addSp delSp modSp mod chgLayout">
        <pc:chgData name="Alfred Asterjadhi" userId="39de57b9-85c0-4fd1-aaac-8ca2b6560ad0" providerId="ADAL" clId="{AF35694F-9D83-49E1-B24D-CC9A039AB265}" dt="2024-06-07T17:22:08.381" v="772" actId="6264"/>
        <pc:sldMkLst>
          <pc:docMk/>
          <pc:sldMk cId="1865298196" sldId="1034"/>
        </pc:sldMkLst>
      </pc:sldChg>
      <pc:sldChg chg="modSp mod">
        <pc:chgData name="Alfred Asterjadhi" userId="39de57b9-85c0-4fd1-aaac-8ca2b6560ad0" providerId="ADAL" clId="{AF35694F-9D83-49E1-B24D-CC9A039AB265}" dt="2024-06-07T17:20:19.142" v="739" actId="207"/>
        <pc:sldMkLst>
          <pc:docMk/>
          <pc:sldMk cId="3814028870" sldId="1039"/>
        </pc:sldMkLst>
      </pc:sldChg>
      <pc:sldChg chg="modSp mod">
        <pc:chgData name="Alfred Asterjadhi" userId="39de57b9-85c0-4fd1-aaac-8ca2b6560ad0" providerId="ADAL" clId="{AF35694F-9D83-49E1-B24D-CC9A039AB265}" dt="2024-06-07T17:21:16.766" v="749" actId="404"/>
        <pc:sldMkLst>
          <pc:docMk/>
          <pc:sldMk cId="1268796722" sldId="1069"/>
        </pc:sldMkLst>
      </pc:sldChg>
      <pc:sldChg chg="modSp mod">
        <pc:chgData name="Alfred Asterjadhi" userId="39de57b9-85c0-4fd1-aaac-8ca2b6560ad0" providerId="ADAL" clId="{AF35694F-9D83-49E1-B24D-CC9A039AB265}" dt="2024-06-07T17:15:18.014" v="620" actId="5793"/>
        <pc:sldMkLst>
          <pc:docMk/>
          <pc:sldMk cId="86469410" sldId="1081"/>
        </pc:sldMkLst>
      </pc:sldChg>
      <pc:sldChg chg="modSp mod">
        <pc:chgData name="Alfred Asterjadhi" userId="39de57b9-85c0-4fd1-aaac-8ca2b6560ad0" providerId="ADAL" clId="{AF35694F-9D83-49E1-B24D-CC9A039AB265}" dt="2024-06-07T17:15:40.847" v="621"/>
        <pc:sldMkLst>
          <pc:docMk/>
          <pc:sldMk cId="241393342" sldId="1082"/>
        </pc:sldMkLst>
      </pc:sldChg>
      <pc:sldChg chg="modSp del mod">
        <pc:chgData name="Alfred Asterjadhi" userId="39de57b9-85c0-4fd1-aaac-8ca2b6560ad0" providerId="ADAL" clId="{AF35694F-9D83-49E1-B24D-CC9A039AB265}" dt="2024-06-07T17:16:25.046" v="623" actId="47"/>
        <pc:sldMkLst>
          <pc:docMk/>
          <pc:sldMk cId="1719092640" sldId="1119"/>
        </pc:sldMkLst>
      </pc:sldChg>
      <pc:sldChg chg="modSp del mod">
        <pc:chgData name="Alfred Asterjadhi" userId="39de57b9-85c0-4fd1-aaac-8ca2b6560ad0" providerId="ADAL" clId="{AF35694F-9D83-49E1-B24D-CC9A039AB265}" dt="2024-06-07T17:16:26.254" v="624" actId="47"/>
        <pc:sldMkLst>
          <pc:docMk/>
          <pc:sldMk cId="1759085455" sldId="1120"/>
        </pc:sldMkLst>
      </pc:sldChg>
      <pc:sldChg chg="modSp del mod">
        <pc:chgData name="Alfred Asterjadhi" userId="39de57b9-85c0-4fd1-aaac-8ca2b6560ad0" providerId="ADAL" clId="{AF35694F-9D83-49E1-B24D-CC9A039AB265}" dt="2024-06-07T17:16:32.076" v="626" actId="47"/>
        <pc:sldMkLst>
          <pc:docMk/>
          <pc:sldMk cId="4049871576" sldId="1121"/>
        </pc:sldMkLst>
      </pc:sldChg>
      <pc:sldChg chg="modSp del mod">
        <pc:chgData name="Alfred Asterjadhi" userId="39de57b9-85c0-4fd1-aaac-8ca2b6560ad0" providerId="ADAL" clId="{AF35694F-9D83-49E1-B24D-CC9A039AB265}" dt="2024-06-07T17:16:32.906" v="627" actId="47"/>
        <pc:sldMkLst>
          <pc:docMk/>
          <pc:sldMk cId="1948925109" sldId="1122"/>
        </pc:sldMkLst>
      </pc:sldChg>
      <pc:sldChg chg="modSp del mod">
        <pc:chgData name="Alfred Asterjadhi" userId="39de57b9-85c0-4fd1-aaac-8ca2b6560ad0" providerId="ADAL" clId="{AF35694F-9D83-49E1-B24D-CC9A039AB265}" dt="2024-06-07T17:16:34.292" v="629" actId="47"/>
        <pc:sldMkLst>
          <pc:docMk/>
          <pc:sldMk cId="3999548584" sldId="1123"/>
        </pc:sldMkLst>
      </pc:sldChg>
      <pc:sldChg chg="modSp del mod">
        <pc:chgData name="Alfred Asterjadhi" userId="39de57b9-85c0-4fd1-aaac-8ca2b6560ad0" providerId="ADAL" clId="{AF35694F-9D83-49E1-B24D-CC9A039AB265}" dt="2024-06-07T17:16:35.060" v="630" actId="47"/>
        <pc:sldMkLst>
          <pc:docMk/>
          <pc:sldMk cId="3263485424" sldId="1124"/>
        </pc:sldMkLst>
      </pc:sldChg>
      <pc:sldChg chg="modSp del mod">
        <pc:chgData name="Alfred Asterjadhi" userId="39de57b9-85c0-4fd1-aaac-8ca2b6560ad0" providerId="ADAL" clId="{AF35694F-9D83-49E1-B24D-CC9A039AB265}" dt="2024-06-07T17:16:38.568" v="632" actId="47"/>
        <pc:sldMkLst>
          <pc:docMk/>
          <pc:sldMk cId="1467436368" sldId="1125"/>
        </pc:sldMkLst>
      </pc:sldChg>
      <pc:sldChg chg="modSp del mod">
        <pc:chgData name="Alfred Asterjadhi" userId="39de57b9-85c0-4fd1-aaac-8ca2b6560ad0" providerId="ADAL" clId="{AF35694F-9D83-49E1-B24D-CC9A039AB265}" dt="2024-06-07T17:16:45.271" v="636" actId="47"/>
        <pc:sldMkLst>
          <pc:docMk/>
          <pc:sldMk cId="3629084029" sldId="1126"/>
        </pc:sldMkLst>
      </pc:sldChg>
      <pc:sldChg chg="modSp del mod">
        <pc:chgData name="Alfred Asterjadhi" userId="39de57b9-85c0-4fd1-aaac-8ca2b6560ad0" providerId="ADAL" clId="{AF35694F-9D83-49E1-B24D-CC9A039AB265}" dt="2024-06-07T17:06:26.793" v="587" actId="47"/>
        <pc:sldMkLst>
          <pc:docMk/>
          <pc:sldMk cId="1816478880" sldId="1127"/>
        </pc:sldMkLst>
      </pc:sldChg>
      <pc:sldChg chg="modSp del mod">
        <pc:chgData name="Alfred Asterjadhi" userId="39de57b9-85c0-4fd1-aaac-8ca2b6560ad0" providerId="ADAL" clId="{AF35694F-9D83-49E1-B24D-CC9A039AB265}" dt="2024-06-07T17:07:13.791" v="592" actId="47"/>
        <pc:sldMkLst>
          <pc:docMk/>
          <pc:sldMk cId="365622457" sldId="1128"/>
        </pc:sldMkLst>
      </pc:sldChg>
      <pc:sldChg chg="modSp mod">
        <pc:chgData name="Alfred Asterjadhi" userId="39de57b9-85c0-4fd1-aaac-8ca2b6560ad0" providerId="ADAL" clId="{AF35694F-9D83-49E1-B24D-CC9A039AB265}" dt="2024-06-07T17:01:42.600" v="400" actId="313"/>
        <pc:sldMkLst>
          <pc:docMk/>
          <pc:sldMk cId="2944575670" sldId="1129"/>
        </pc:sldMkLst>
      </pc:sldChg>
      <pc:sldChg chg="modSp del mod">
        <pc:chgData name="Alfred Asterjadhi" userId="39de57b9-85c0-4fd1-aaac-8ca2b6560ad0" providerId="ADAL" clId="{AF35694F-9D83-49E1-B24D-CC9A039AB265}" dt="2024-06-07T17:00:48.945" v="380" actId="47"/>
        <pc:sldMkLst>
          <pc:docMk/>
          <pc:sldMk cId="1578072368" sldId="1130"/>
        </pc:sldMkLst>
      </pc:sldChg>
      <pc:sldChg chg="modSp del mod">
        <pc:chgData name="Alfred Asterjadhi" userId="39de57b9-85c0-4fd1-aaac-8ca2b6560ad0" providerId="ADAL" clId="{AF35694F-9D83-49E1-B24D-CC9A039AB265}" dt="2024-06-07T17:00:50.484" v="381" actId="47"/>
        <pc:sldMkLst>
          <pc:docMk/>
          <pc:sldMk cId="960668234" sldId="1131"/>
        </pc:sldMkLst>
      </pc:sldChg>
      <pc:sldChg chg="modSp del mod">
        <pc:chgData name="Alfred Asterjadhi" userId="39de57b9-85c0-4fd1-aaac-8ca2b6560ad0" providerId="ADAL" clId="{AF35694F-9D83-49E1-B24D-CC9A039AB265}" dt="2024-06-07T17:00:51.359" v="382" actId="47"/>
        <pc:sldMkLst>
          <pc:docMk/>
          <pc:sldMk cId="4075124134" sldId="1132"/>
        </pc:sldMkLst>
      </pc:sldChg>
      <pc:sldChg chg="modSp del mod">
        <pc:chgData name="Alfred Asterjadhi" userId="39de57b9-85c0-4fd1-aaac-8ca2b6560ad0" providerId="ADAL" clId="{AF35694F-9D83-49E1-B24D-CC9A039AB265}" dt="2024-06-07T17:00:52.261" v="383" actId="47"/>
        <pc:sldMkLst>
          <pc:docMk/>
          <pc:sldMk cId="2353038827" sldId="1133"/>
        </pc:sldMkLst>
      </pc:sldChg>
      <pc:sldChg chg="modSp del mod">
        <pc:chgData name="Alfred Asterjadhi" userId="39de57b9-85c0-4fd1-aaac-8ca2b6560ad0" providerId="ADAL" clId="{AF35694F-9D83-49E1-B24D-CC9A039AB265}" dt="2024-06-07T17:00:53.056" v="384" actId="47"/>
        <pc:sldMkLst>
          <pc:docMk/>
          <pc:sldMk cId="3842502493" sldId="1134"/>
        </pc:sldMkLst>
      </pc:sldChg>
      <pc:sldChg chg="modSp del mod">
        <pc:chgData name="Alfred Asterjadhi" userId="39de57b9-85c0-4fd1-aaac-8ca2b6560ad0" providerId="ADAL" clId="{AF35694F-9D83-49E1-B24D-CC9A039AB265}" dt="2024-06-07T17:00:53.685" v="385" actId="47"/>
        <pc:sldMkLst>
          <pc:docMk/>
          <pc:sldMk cId="1720176983" sldId="1135"/>
        </pc:sldMkLst>
      </pc:sldChg>
      <pc:sldChg chg="modSp del mod">
        <pc:chgData name="Alfred Asterjadhi" userId="39de57b9-85c0-4fd1-aaac-8ca2b6560ad0" providerId="ADAL" clId="{AF35694F-9D83-49E1-B24D-CC9A039AB265}" dt="2024-06-07T17:00:54.737" v="387" actId="47"/>
        <pc:sldMkLst>
          <pc:docMk/>
          <pc:sldMk cId="308015523" sldId="1136"/>
        </pc:sldMkLst>
      </pc:sldChg>
      <pc:sldChg chg="modSp mod">
        <pc:chgData name="Alfred Asterjadhi" userId="39de57b9-85c0-4fd1-aaac-8ca2b6560ad0" providerId="ADAL" clId="{AF35694F-9D83-49E1-B24D-CC9A039AB265}" dt="2024-06-07T17:01:37.338" v="398" actId="313"/>
        <pc:sldMkLst>
          <pc:docMk/>
          <pc:sldMk cId="2943567508" sldId="1137"/>
        </pc:sldMkLst>
      </pc:sldChg>
      <pc:sldChg chg="modSp del mod">
        <pc:chgData name="Alfred Asterjadhi" userId="39de57b9-85c0-4fd1-aaac-8ca2b6560ad0" providerId="ADAL" clId="{AF35694F-9D83-49E1-B24D-CC9A039AB265}" dt="2024-06-07T17:00:56.627" v="389" actId="47"/>
        <pc:sldMkLst>
          <pc:docMk/>
          <pc:sldMk cId="1522034715" sldId="1139"/>
        </pc:sldMkLst>
      </pc:sldChg>
      <pc:sldChg chg="modSp del mod">
        <pc:chgData name="Alfred Asterjadhi" userId="39de57b9-85c0-4fd1-aaac-8ca2b6560ad0" providerId="ADAL" clId="{AF35694F-9D83-49E1-B24D-CC9A039AB265}" dt="2024-06-07T17:00:55.282" v="388" actId="47"/>
        <pc:sldMkLst>
          <pc:docMk/>
          <pc:sldMk cId="1415631896" sldId="1141"/>
        </pc:sldMkLst>
      </pc:sldChg>
      <pc:sldChg chg="modSp del mod">
        <pc:chgData name="Alfred Asterjadhi" userId="39de57b9-85c0-4fd1-aaac-8ca2b6560ad0" providerId="ADAL" clId="{AF35694F-9D83-49E1-B24D-CC9A039AB265}" dt="2024-06-07T17:05:42.005" v="569" actId="47"/>
        <pc:sldMkLst>
          <pc:docMk/>
          <pc:sldMk cId="2083570056" sldId="1142"/>
        </pc:sldMkLst>
      </pc:sldChg>
      <pc:sldChg chg="modSp mod ord">
        <pc:chgData name="Alfred Asterjadhi" userId="39de57b9-85c0-4fd1-aaac-8ca2b6560ad0" providerId="ADAL" clId="{AF35694F-9D83-49E1-B24D-CC9A039AB265}" dt="2024-06-07T17:06:51.463" v="589"/>
        <pc:sldMkLst>
          <pc:docMk/>
          <pc:sldMk cId="1918686211" sldId="1143"/>
        </pc:sldMkLst>
      </pc:sldChg>
      <pc:sldChg chg="modSp del mod">
        <pc:chgData name="Alfred Asterjadhi" userId="39de57b9-85c0-4fd1-aaac-8ca2b6560ad0" providerId="ADAL" clId="{AF35694F-9D83-49E1-B24D-CC9A039AB265}" dt="2024-06-07T17:14:54.073" v="608" actId="47"/>
        <pc:sldMkLst>
          <pc:docMk/>
          <pc:sldMk cId="834601217" sldId="1144"/>
        </pc:sldMkLst>
      </pc:sldChg>
      <pc:sldChg chg="modSp del mod">
        <pc:chgData name="Alfred Asterjadhi" userId="39de57b9-85c0-4fd1-aaac-8ca2b6560ad0" providerId="ADAL" clId="{AF35694F-9D83-49E1-B24D-CC9A039AB265}" dt="2024-06-07T17:16:19.109" v="622" actId="47"/>
        <pc:sldMkLst>
          <pc:docMk/>
          <pc:sldMk cId="3041631950" sldId="1145"/>
        </pc:sldMkLst>
      </pc:sldChg>
      <pc:sldChg chg="modSp del mod">
        <pc:chgData name="Alfred Asterjadhi" userId="39de57b9-85c0-4fd1-aaac-8ca2b6560ad0" providerId="ADAL" clId="{AF35694F-9D83-49E1-B24D-CC9A039AB265}" dt="2024-06-07T17:16:27.155" v="625" actId="47"/>
        <pc:sldMkLst>
          <pc:docMk/>
          <pc:sldMk cId="1088587811" sldId="1146"/>
        </pc:sldMkLst>
      </pc:sldChg>
      <pc:sldChg chg="modSp del mod">
        <pc:chgData name="Alfred Asterjadhi" userId="39de57b9-85c0-4fd1-aaac-8ca2b6560ad0" providerId="ADAL" clId="{AF35694F-9D83-49E1-B24D-CC9A039AB265}" dt="2024-06-07T17:16:33.605" v="628" actId="47"/>
        <pc:sldMkLst>
          <pc:docMk/>
          <pc:sldMk cId="2344955839" sldId="1147"/>
        </pc:sldMkLst>
      </pc:sldChg>
      <pc:sldChg chg="modSp del mod">
        <pc:chgData name="Alfred Asterjadhi" userId="39de57b9-85c0-4fd1-aaac-8ca2b6560ad0" providerId="ADAL" clId="{AF35694F-9D83-49E1-B24D-CC9A039AB265}" dt="2024-06-07T17:16:35.820" v="631" actId="47"/>
        <pc:sldMkLst>
          <pc:docMk/>
          <pc:sldMk cId="2222951829" sldId="1148"/>
        </pc:sldMkLst>
      </pc:sldChg>
      <pc:sldChg chg="modSp del mod">
        <pc:chgData name="Alfred Asterjadhi" userId="39de57b9-85c0-4fd1-aaac-8ca2b6560ad0" providerId="ADAL" clId="{AF35694F-9D83-49E1-B24D-CC9A039AB265}" dt="2024-06-07T17:16:46.006" v="637" actId="47"/>
        <pc:sldMkLst>
          <pc:docMk/>
          <pc:sldMk cId="2108054948" sldId="1149"/>
        </pc:sldMkLst>
      </pc:sldChg>
      <pc:sldChg chg="modSp del mod">
        <pc:chgData name="Alfred Asterjadhi" userId="39de57b9-85c0-4fd1-aaac-8ca2b6560ad0" providerId="ADAL" clId="{AF35694F-9D83-49E1-B24D-CC9A039AB265}" dt="2024-06-07T17:00:54.205" v="386" actId="47"/>
        <pc:sldMkLst>
          <pc:docMk/>
          <pc:sldMk cId="2378069564" sldId="1152"/>
        </pc:sldMkLst>
      </pc:sldChg>
      <pc:sldChg chg="modSp del mod">
        <pc:chgData name="Alfred Asterjadhi" userId="39de57b9-85c0-4fd1-aaac-8ca2b6560ad0" providerId="ADAL" clId="{AF35694F-9D83-49E1-B24D-CC9A039AB265}" dt="2024-06-07T17:16:44.447" v="635" actId="47"/>
        <pc:sldMkLst>
          <pc:docMk/>
          <pc:sldMk cId="1375566931" sldId="1153"/>
        </pc:sldMkLst>
      </pc:sldChg>
      <pc:sldChg chg="modSp del mod">
        <pc:chgData name="Alfred Asterjadhi" userId="39de57b9-85c0-4fd1-aaac-8ca2b6560ad0" providerId="ADAL" clId="{AF35694F-9D83-49E1-B24D-CC9A039AB265}" dt="2024-06-07T17:16:39.333" v="633" actId="47"/>
        <pc:sldMkLst>
          <pc:docMk/>
          <pc:sldMk cId="1402366633" sldId="1154"/>
        </pc:sldMkLst>
      </pc:sldChg>
      <pc:sldChg chg="modSp del mod">
        <pc:chgData name="Alfred Asterjadhi" userId="39de57b9-85c0-4fd1-aaac-8ca2b6560ad0" providerId="ADAL" clId="{AF35694F-9D83-49E1-B24D-CC9A039AB265}" dt="2024-06-07T17:16:40.175" v="634" actId="47"/>
        <pc:sldMkLst>
          <pc:docMk/>
          <pc:sldMk cId="2884683376" sldId="1155"/>
        </pc:sldMkLst>
      </pc:sldChg>
      <pc:sldChg chg="addSp delSp modSp mod chgLayout">
        <pc:chgData name="Alfred Asterjadhi" userId="39de57b9-85c0-4fd1-aaac-8ca2b6560ad0" providerId="ADAL" clId="{AF35694F-9D83-49E1-B24D-CC9A039AB265}" dt="2024-06-07T17:20:45.744" v="745" actId="404"/>
        <pc:sldMkLst>
          <pc:docMk/>
          <pc:sldMk cId="3553142668" sldId="1156"/>
        </pc:sldMkLst>
      </pc:sldChg>
      <pc:sldChg chg="modSp add mod">
        <pc:chgData name="Alfred Asterjadhi" userId="39de57b9-85c0-4fd1-aaac-8ca2b6560ad0" providerId="ADAL" clId="{AF35694F-9D83-49E1-B24D-CC9A039AB265}" dt="2024-06-07T17:23:02.358" v="774" actId="20577"/>
        <pc:sldMkLst>
          <pc:docMk/>
          <pc:sldMk cId="1840254059" sldId="1157"/>
        </pc:sldMkLst>
      </pc:sldChg>
      <pc:sldChg chg="modSp add mod">
        <pc:chgData name="Alfred Asterjadhi" userId="39de57b9-85c0-4fd1-aaac-8ca2b6560ad0" providerId="ADAL" clId="{AF35694F-9D83-49E1-B24D-CC9A039AB265}" dt="2024-06-07T17:23:05.763" v="776" actId="20577"/>
        <pc:sldMkLst>
          <pc:docMk/>
          <pc:sldMk cId="1688116962" sldId="1158"/>
        </pc:sldMkLst>
      </pc:sldChg>
      <pc:sldChg chg="modSp add mod">
        <pc:chgData name="Alfred Asterjadhi" userId="39de57b9-85c0-4fd1-aaac-8ca2b6560ad0" providerId="ADAL" clId="{AF35694F-9D83-49E1-B24D-CC9A039AB265}" dt="2024-06-07T17:17:20.168" v="656" actId="20577"/>
        <pc:sldMkLst>
          <pc:docMk/>
          <pc:sldMk cId="4277591609" sldId="1159"/>
        </pc:sldMkLst>
      </pc:sldChg>
      <pc:sldChg chg="modSp add mod">
        <pc:chgData name="Alfred Asterjadhi" userId="39de57b9-85c0-4fd1-aaac-8ca2b6560ad0" providerId="ADAL" clId="{AF35694F-9D83-49E1-B24D-CC9A039AB265}" dt="2024-06-07T17:17:25.251" v="659" actId="20577"/>
        <pc:sldMkLst>
          <pc:docMk/>
          <pc:sldMk cId="1309992779" sldId="1160"/>
        </pc:sldMkLst>
      </pc:sldChg>
      <pc:sldChg chg="modSp add mod">
        <pc:chgData name="Alfred Asterjadhi" userId="39de57b9-85c0-4fd1-aaac-8ca2b6560ad0" providerId="ADAL" clId="{AF35694F-9D83-49E1-B24D-CC9A039AB265}" dt="2024-06-07T17:17:38.979" v="672" actId="20577"/>
        <pc:sldMkLst>
          <pc:docMk/>
          <pc:sldMk cId="3642245513" sldId="1161"/>
        </pc:sldMkLst>
      </pc:sldChg>
      <pc:sldChg chg="modSp add mod">
        <pc:chgData name="Alfred Asterjadhi" userId="39de57b9-85c0-4fd1-aaac-8ca2b6560ad0" providerId="ADAL" clId="{AF35694F-9D83-49E1-B24D-CC9A039AB265}" dt="2024-06-07T17:17:48.958" v="676" actId="20577"/>
        <pc:sldMkLst>
          <pc:docMk/>
          <pc:sldMk cId="3885446920" sldId="1162"/>
        </pc:sldMkLst>
      </pc:sldChg>
      <pc:sldChg chg="modSp add mod">
        <pc:chgData name="Alfred Asterjadhi" userId="39de57b9-85c0-4fd1-aaac-8ca2b6560ad0" providerId="ADAL" clId="{AF35694F-9D83-49E1-B24D-CC9A039AB265}" dt="2024-06-07T17:17:54.604" v="679" actId="20577"/>
        <pc:sldMkLst>
          <pc:docMk/>
          <pc:sldMk cId="3127512488" sldId="1163"/>
        </pc:sldMkLst>
      </pc:sldChg>
      <pc:sldChg chg="modSp add mod">
        <pc:chgData name="Alfred Asterjadhi" userId="39de57b9-85c0-4fd1-aaac-8ca2b6560ad0" providerId="ADAL" clId="{AF35694F-9D83-49E1-B24D-CC9A039AB265}" dt="2024-06-07T17:18:03.299" v="685" actId="20577"/>
        <pc:sldMkLst>
          <pc:docMk/>
          <pc:sldMk cId="1988611422" sldId="1164"/>
        </pc:sldMkLst>
      </pc:sldChg>
      <pc:sldChg chg="modSp add mod">
        <pc:chgData name="Alfred Asterjadhi" userId="39de57b9-85c0-4fd1-aaac-8ca2b6560ad0" providerId="ADAL" clId="{AF35694F-9D83-49E1-B24D-CC9A039AB265}" dt="2024-06-07T17:18:40.609" v="723" actId="20577"/>
        <pc:sldMkLst>
          <pc:docMk/>
          <pc:sldMk cId="717901067" sldId="1165"/>
        </pc:sldMkLst>
      </pc:sldChg>
      <pc:sldChg chg="modSp add mod">
        <pc:chgData name="Alfred Asterjadhi" userId="39de57b9-85c0-4fd1-aaac-8ca2b6560ad0" providerId="ADAL" clId="{AF35694F-9D83-49E1-B24D-CC9A039AB265}" dt="2024-06-07T17:18:35.133" v="716" actId="20577"/>
        <pc:sldMkLst>
          <pc:docMk/>
          <pc:sldMk cId="1047267853" sldId="1166"/>
        </pc:sldMkLst>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ldLayout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ld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ldChg>
      <pc:sldChg chg="modSp mod">
        <pc:chgData name="Alfred Asterjadhi" userId="39de57b9-85c0-4fd1-aaac-8ca2b6560ad0" providerId="ADAL" clId="{215E7F4D-2A7C-4F76-BE4A-DC5852E9E8B1}" dt="2024-09-17T18:32:35.876" v="420" actId="20577"/>
        <pc:sldMkLst>
          <pc:docMk/>
          <pc:sldMk cId="3140364693" sldId="997"/>
        </pc:sldMkLst>
      </pc:sldChg>
      <pc:sldChg chg="modSp mod">
        <pc:chgData name="Alfred Asterjadhi" userId="39de57b9-85c0-4fd1-aaac-8ca2b6560ad0" providerId="ADAL" clId="{215E7F4D-2A7C-4F76-BE4A-DC5852E9E8B1}" dt="2024-09-13T01:29:58.155" v="160" actId="20577"/>
        <pc:sldMkLst>
          <pc:docMk/>
          <pc:sldMk cId="1865298196" sldId="1034"/>
        </pc:sldMkLst>
      </pc:sldChg>
      <pc:sldChg chg="modSp mod">
        <pc:chgData name="Alfred Asterjadhi" userId="39de57b9-85c0-4fd1-aaac-8ca2b6560ad0" providerId="ADAL" clId="{215E7F4D-2A7C-4F76-BE4A-DC5852E9E8B1}" dt="2024-09-13T02:09:50.400" v="163" actId="207"/>
        <pc:sldMkLst>
          <pc:docMk/>
          <pc:sldMk cId="1268796722" sldId="1069"/>
        </pc:sldMkLst>
      </pc:sldChg>
      <pc:sldChg chg="modSp mod">
        <pc:chgData name="Alfred Asterjadhi" userId="39de57b9-85c0-4fd1-aaac-8ca2b6560ad0" providerId="ADAL" clId="{215E7F4D-2A7C-4F76-BE4A-DC5852E9E8B1}" dt="2024-09-17T18:36:54.142" v="500" actId="20577"/>
        <pc:sldMkLst>
          <pc:docMk/>
          <pc:sldMk cId="2943567508" sldId="1137"/>
        </pc:sldMkLst>
      </pc:sldChg>
      <pc:sldChg chg="modSp mod">
        <pc:chgData name="Alfred Asterjadhi" userId="39de57b9-85c0-4fd1-aaac-8ca2b6560ad0" providerId="ADAL" clId="{215E7F4D-2A7C-4F76-BE4A-DC5852E9E8B1}" dt="2024-09-17T18:34:14.727" v="439" actId="207"/>
        <pc:sldMkLst>
          <pc:docMk/>
          <pc:sldMk cId="3486068256" sldId="1167"/>
        </pc:sldMkLst>
      </pc:sldChg>
      <pc:sldChg chg="modSp mod">
        <pc:chgData name="Alfred Asterjadhi" userId="39de57b9-85c0-4fd1-aaac-8ca2b6560ad0" providerId="ADAL" clId="{215E7F4D-2A7C-4F76-BE4A-DC5852E9E8B1}" dt="2024-09-17T18:31:32.489" v="392"/>
        <pc:sldMkLst>
          <pc:docMk/>
          <pc:sldMk cId="2152064426" sldId="1182"/>
        </pc:sldMkLst>
      </pc:sldChg>
      <pc:sldChg chg="modSp mod">
        <pc:chgData name="Alfred Asterjadhi" userId="39de57b9-85c0-4fd1-aaac-8ca2b6560ad0" providerId="ADAL" clId="{215E7F4D-2A7C-4F76-BE4A-DC5852E9E8B1}" dt="2024-09-17T18:23:26.787" v="261" actId="207"/>
        <pc:sldMkLst>
          <pc:docMk/>
          <pc:sldMk cId="3384351993" sldId="1227"/>
        </pc:sldMkLst>
      </pc:sldChg>
      <pc:sldChg chg="modSp mod">
        <pc:chgData name="Alfred Asterjadhi" userId="39de57b9-85c0-4fd1-aaac-8ca2b6560ad0" providerId="ADAL" clId="{215E7F4D-2A7C-4F76-BE4A-DC5852E9E8B1}" dt="2024-09-17T18:23:32.216" v="262" actId="207"/>
        <pc:sldMkLst>
          <pc:docMk/>
          <pc:sldMk cId="940992785" sldId="1228"/>
        </pc:sldMkLst>
      </pc:sldChg>
      <pc:sldChg chg="modSp mod">
        <pc:chgData name="Alfred Asterjadhi" userId="39de57b9-85c0-4fd1-aaac-8ca2b6560ad0" providerId="ADAL" clId="{215E7F4D-2A7C-4F76-BE4A-DC5852E9E8B1}" dt="2024-09-17T18:31:00.502" v="388" actId="207"/>
        <pc:sldMkLst>
          <pc:docMk/>
          <pc:sldMk cId="1043595049" sldId="1229"/>
        </pc:sldMkLst>
      </pc:sldChg>
      <pc:sldChg chg="modSp mod">
        <pc:chgData name="Alfred Asterjadhi" userId="39de57b9-85c0-4fd1-aaac-8ca2b6560ad0" providerId="ADAL" clId="{215E7F4D-2A7C-4F76-BE4A-DC5852E9E8B1}" dt="2024-09-17T18:31:22.116" v="390" actId="13926"/>
        <pc:sldMkLst>
          <pc:docMk/>
          <pc:sldMk cId="2178137531" sldId="1230"/>
        </pc:sldMkLst>
      </pc:sldChg>
      <pc:sldChg chg="modSp mod">
        <pc:chgData name="Alfred Asterjadhi" userId="39de57b9-85c0-4fd1-aaac-8ca2b6560ad0" providerId="ADAL" clId="{215E7F4D-2A7C-4F76-BE4A-DC5852E9E8B1}" dt="2024-09-17T18:34:07.217" v="437" actId="207"/>
        <pc:sldMkLst>
          <pc:docMk/>
          <pc:sldMk cId="1589891063" sldId="1233"/>
        </pc:sldMkLst>
      </pc:sldChg>
      <pc:sldChg chg="modSp mod">
        <pc:chgData name="Alfred Asterjadhi" userId="39de57b9-85c0-4fd1-aaac-8ca2b6560ad0" providerId="ADAL" clId="{215E7F4D-2A7C-4F76-BE4A-DC5852E9E8B1}" dt="2024-09-17T18:26:19.720" v="309" actId="207"/>
        <pc:sldMkLst>
          <pc:docMk/>
          <pc:sldMk cId="1509154705" sldId="1234"/>
        </pc:sldMkLst>
      </pc:sldChg>
      <pc:sldChg chg="modSp mod">
        <pc:chgData name="Alfred Asterjadhi" userId="39de57b9-85c0-4fd1-aaac-8ca2b6560ad0" providerId="ADAL" clId="{215E7F4D-2A7C-4F76-BE4A-DC5852E9E8B1}" dt="2024-09-17T18:26:30.534" v="312" actId="207"/>
        <pc:sldMkLst>
          <pc:docMk/>
          <pc:sldMk cId="1215503050" sldId="1235"/>
        </pc:sldMkLst>
      </pc:sldChg>
      <pc:sldChg chg="modSp mod">
        <pc:chgData name="Alfred Asterjadhi" userId="39de57b9-85c0-4fd1-aaac-8ca2b6560ad0" providerId="ADAL" clId="{215E7F4D-2A7C-4F76-BE4A-DC5852E9E8B1}" dt="2024-09-17T18:26:38.645" v="314" actId="207"/>
        <pc:sldMkLst>
          <pc:docMk/>
          <pc:sldMk cId="2246993140" sldId="1236"/>
        </pc:sldMkLst>
      </pc:sldChg>
      <pc:sldChg chg="modSp mod">
        <pc:chgData name="Alfred Asterjadhi" userId="39de57b9-85c0-4fd1-aaac-8ca2b6560ad0" providerId="ADAL" clId="{215E7F4D-2A7C-4F76-BE4A-DC5852E9E8B1}" dt="2024-09-17T18:26:59.093" v="318" actId="207"/>
        <pc:sldMkLst>
          <pc:docMk/>
          <pc:sldMk cId="3473501647" sldId="1238"/>
        </pc:sldMkLst>
      </pc:sldChg>
      <pc:sldChg chg="modSp mod">
        <pc:chgData name="Alfred Asterjadhi" userId="39de57b9-85c0-4fd1-aaac-8ca2b6560ad0" providerId="ADAL" clId="{215E7F4D-2A7C-4F76-BE4A-DC5852E9E8B1}" dt="2024-09-17T18:27:06.684" v="320" actId="207"/>
        <pc:sldMkLst>
          <pc:docMk/>
          <pc:sldMk cId="914494314" sldId="1239"/>
        </pc:sldMkLst>
      </pc:sldChg>
      <pc:sldChg chg="modSp mod">
        <pc:chgData name="Alfred Asterjadhi" userId="39de57b9-85c0-4fd1-aaac-8ca2b6560ad0" providerId="ADAL" clId="{215E7F4D-2A7C-4F76-BE4A-DC5852E9E8B1}" dt="2024-09-17T18:33:17.793" v="427" actId="207"/>
        <pc:sldMkLst>
          <pc:docMk/>
          <pc:sldMk cId="753087821" sldId="1240"/>
        </pc:sldMkLst>
      </pc:sldChg>
      <pc:sldChg chg="modSp mod">
        <pc:chgData name="Alfred Asterjadhi" userId="39de57b9-85c0-4fd1-aaac-8ca2b6560ad0" providerId="ADAL" clId="{215E7F4D-2A7C-4F76-BE4A-DC5852E9E8B1}" dt="2024-09-17T18:27:28.771" v="325" actId="207"/>
        <pc:sldMkLst>
          <pc:docMk/>
          <pc:sldMk cId="3214682811" sldId="1241"/>
        </pc:sldMkLst>
      </pc:sldChg>
      <pc:sldChg chg="modSp mod">
        <pc:chgData name="Alfred Asterjadhi" userId="39de57b9-85c0-4fd1-aaac-8ca2b6560ad0" providerId="ADAL" clId="{215E7F4D-2A7C-4F76-BE4A-DC5852E9E8B1}" dt="2024-09-17T18:26:47.981" v="316" actId="207"/>
        <pc:sldMkLst>
          <pc:docMk/>
          <pc:sldMk cId="738761298" sldId="1242"/>
        </pc:sldMkLst>
      </pc:sldChg>
      <pc:sldChg chg="modSp mod">
        <pc:chgData name="Alfred Asterjadhi" userId="39de57b9-85c0-4fd1-aaac-8ca2b6560ad0" providerId="ADAL" clId="{215E7F4D-2A7C-4F76-BE4A-DC5852E9E8B1}" dt="2024-09-17T18:27:43.793" v="328" actId="207"/>
        <pc:sldMkLst>
          <pc:docMk/>
          <pc:sldMk cId="3104439581" sldId="1243"/>
        </pc:sldMkLst>
      </pc:sldChg>
      <pc:sldChg chg="modSp mod">
        <pc:chgData name="Alfred Asterjadhi" userId="39de57b9-85c0-4fd1-aaac-8ca2b6560ad0" providerId="ADAL" clId="{215E7F4D-2A7C-4F76-BE4A-DC5852E9E8B1}" dt="2024-09-17T18:33:34.295" v="431" actId="207"/>
        <pc:sldMkLst>
          <pc:docMk/>
          <pc:sldMk cId="2237694865" sldId="1244"/>
        </pc:sldMkLst>
      </pc:sldChg>
      <pc:sldChg chg="modSp mod">
        <pc:chgData name="Alfred Asterjadhi" userId="39de57b9-85c0-4fd1-aaac-8ca2b6560ad0" providerId="ADAL" clId="{215E7F4D-2A7C-4F76-BE4A-DC5852E9E8B1}" dt="2024-09-17T18:27:56.570" v="331" actId="207"/>
        <pc:sldMkLst>
          <pc:docMk/>
          <pc:sldMk cId="2805336240" sldId="1248"/>
        </pc:sldMkLst>
      </pc:sldChg>
      <pc:sldChg chg="modSp mod">
        <pc:chgData name="Alfred Asterjadhi" userId="39de57b9-85c0-4fd1-aaac-8ca2b6560ad0" providerId="ADAL" clId="{215E7F4D-2A7C-4F76-BE4A-DC5852E9E8B1}" dt="2024-09-17T18:28:08.472" v="334" actId="207"/>
        <pc:sldMkLst>
          <pc:docMk/>
          <pc:sldMk cId="943281107" sldId="1249"/>
        </pc:sldMkLst>
      </pc:sldChg>
      <pc:sldChg chg="modSp mod">
        <pc:chgData name="Alfred Asterjadhi" userId="39de57b9-85c0-4fd1-aaac-8ca2b6560ad0" providerId="ADAL" clId="{215E7F4D-2A7C-4F76-BE4A-DC5852E9E8B1}" dt="2024-09-13T02:10:24.810" v="168" actId="108"/>
        <pc:sldMkLst>
          <pc:docMk/>
          <pc:sldMk cId="4212050258" sldId="1256"/>
        </pc:sldMkLst>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ldChg>
      <pc:sldChg chg="modSp mod">
        <pc:chgData name="Alfred Asterjadhi" userId="39de57b9-85c0-4fd1-aaac-8ca2b6560ad0" providerId="ADAL" clId="{215E7F4D-2A7C-4F76-BE4A-DC5852E9E8B1}" dt="2024-09-17T18:31:42.220" v="393" actId="207"/>
        <pc:sldMkLst>
          <pc:docMk/>
          <pc:sldMk cId="1861109961" sldId="1269"/>
        </pc:sldMkLst>
      </pc:sldChg>
      <pc:sldMasterChg chg="modSp mod">
        <pc:chgData name="Alfred Asterjadhi" userId="39de57b9-85c0-4fd1-aaac-8ca2b6560ad0" providerId="ADAL" clId="{215E7F4D-2A7C-4F76-BE4A-DC5852E9E8B1}" dt="2024-09-17T18:02:50.660" v="171" actId="20577"/>
        <pc:sldMasterMkLst>
          <pc:docMk/>
          <pc:sldMasterMk cId="0" sldId="2147483648"/>
        </pc:sldMasterMkLst>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ldChg>
      <pc:sldChg chg="modSp mod">
        <pc:chgData name="Alfred Asterjadhi" userId="39de57b9-85c0-4fd1-aaac-8ca2b6560ad0" providerId="ADAL" clId="{E0725D23-625E-498B-87E0-2B1913CF0FE0}" dt="2024-08-05T19:28:10.663" v="167" actId="20577"/>
        <pc:sldMkLst>
          <pc:docMk/>
          <pc:sldMk cId="0" sldId="257"/>
        </pc:sldMkLst>
      </pc:sldChg>
      <pc:sldChg chg="modSp mod">
        <pc:chgData name="Alfred Asterjadhi" userId="39de57b9-85c0-4fd1-aaac-8ca2b6560ad0" providerId="ADAL" clId="{E0725D23-625E-498B-87E0-2B1913CF0FE0}" dt="2024-08-05T19:25:34.565" v="16"/>
        <pc:sldMkLst>
          <pc:docMk/>
          <pc:sldMk cId="3254182675" sldId="258"/>
        </pc:sldMkLst>
      </pc:sldChg>
      <pc:sldChg chg="modSp mod">
        <pc:chgData name="Alfred Asterjadhi" userId="39de57b9-85c0-4fd1-aaac-8ca2b6560ad0" providerId="ADAL" clId="{E0725D23-625E-498B-87E0-2B1913CF0FE0}" dt="2024-08-05T19:25:37.453" v="18"/>
        <pc:sldMkLst>
          <pc:docMk/>
          <pc:sldMk cId="3136880362" sldId="260"/>
        </pc:sldMkLst>
      </pc:sldChg>
      <pc:sldChg chg="modSp mod">
        <pc:chgData name="Alfred Asterjadhi" userId="39de57b9-85c0-4fd1-aaac-8ca2b6560ad0" providerId="ADAL" clId="{E0725D23-625E-498B-87E0-2B1913CF0FE0}" dt="2024-08-05T19:25:49.833" v="20" actId="313"/>
        <pc:sldMkLst>
          <pc:docMk/>
          <pc:sldMk cId="1676196551" sldId="261"/>
        </pc:sldMkLst>
      </pc:sldChg>
      <pc:sldChg chg="modSp mod">
        <pc:chgData name="Alfred Asterjadhi" userId="39de57b9-85c0-4fd1-aaac-8ca2b6560ad0" providerId="ADAL" clId="{E0725D23-625E-498B-87E0-2B1913CF0FE0}" dt="2024-08-05T19:25:50.346" v="21" actId="313"/>
        <pc:sldMkLst>
          <pc:docMk/>
          <pc:sldMk cId="2927177891" sldId="263"/>
        </pc:sldMkLst>
      </pc:sldChg>
      <pc:sldChg chg="modSp mod">
        <pc:chgData name="Alfred Asterjadhi" userId="39de57b9-85c0-4fd1-aaac-8ca2b6560ad0" providerId="ADAL" clId="{E0725D23-625E-498B-87E0-2B1913CF0FE0}" dt="2024-08-05T19:25:50.834" v="22" actId="313"/>
        <pc:sldMkLst>
          <pc:docMk/>
          <pc:sldMk cId="4277600907" sldId="264"/>
        </pc:sldMkLst>
      </pc:sldChg>
      <pc:sldChg chg="modSp mod">
        <pc:chgData name="Alfred Asterjadhi" userId="39de57b9-85c0-4fd1-aaac-8ca2b6560ad0" providerId="ADAL" clId="{E0725D23-625E-498B-87E0-2B1913CF0FE0}" dt="2024-08-05T19:25:51.273" v="23" actId="313"/>
        <pc:sldMkLst>
          <pc:docMk/>
          <pc:sldMk cId="2436815634" sldId="265"/>
        </pc:sldMkLst>
      </pc:sldChg>
      <pc:sldChg chg="modSp mod">
        <pc:chgData name="Alfred Asterjadhi" userId="39de57b9-85c0-4fd1-aaac-8ca2b6560ad0" providerId="ADAL" clId="{E0725D23-625E-498B-87E0-2B1913CF0FE0}" dt="2024-08-05T19:25:51.649" v="24" actId="313"/>
        <pc:sldMkLst>
          <pc:docMk/>
          <pc:sldMk cId="2400177835" sldId="266"/>
        </pc:sldMkLst>
      </pc:sldChg>
      <pc:sldChg chg="modSp mod">
        <pc:chgData name="Alfred Asterjadhi" userId="39de57b9-85c0-4fd1-aaac-8ca2b6560ad0" providerId="ADAL" clId="{E0725D23-625E-498B-87E0-2B1913CF0FE0}" dt="2024-08-05T19:52:42.435" v="189" actId="20577"/>
        <pc:sldMkLst>
          <pc:docMk/>
          <pc:sldMk cId="132832093" sldId="267"/>
        </pc:sldMkLst>
      </pc:sldChg>
      <pc:sldChg chg="modSp mod">
        <pc:chgData name="Alfred Asterjadhi" userId="39de57b9-85c0-4fd1-aaac-8ca2b6560ad0" providerId="ADAL" clId="{E0725D23-625E-498B-87E0-2B1913CF0FE0}" dt="2024-09-09T04:39:13.333" v="6344" actId="20577"/>
        <pc:sldMkLst>
          <pc:docMk/>
          <pc:sldMk cId="3976818858" sldId="269"/>
        </pc:sldMkLst>
      </pc:sldChg>
      <pc:sldChg chg="modSp mod">
        <pc:chgData name="Alfred Asterjadhi" userId="39de57b9-85c0-4fd1-aaac-8ca2b6560ad0" providerId="ADAL" clId="{E0725D23-625E-498B-87E0-2B1913CF0FE0}" dt="2024-08-05T19:25:51.977" v="25" actId="313"/>
        <pc:sldMkLst>
          <pc:docMk/>
          <pc:sldMk cId="3387863760" sldId="270"/>
        </pc:sldMkLst>
      </pc:sldChg>
      <pc:sldChg chg="modSp mod">
        <pc:chgData name="Alfred Asterjadhi" userId="39de57b9-85c0-4fd1-aaac-8ca2b6560ad0" providerId="ADAL" clId="{E0725D23-625E-498B-87E0-2B1913CF0FE0}" dt="2024-09-09T04:47:35.003" v="6445" actId="14100"/>
        <pc:sldMkLst>
          <pc:docMk/>
          <pc:sldMk cId="2243228416" sldId="299"/>
        </pc:sldMkLst>
      </pc:sldChg>
      <pc:sldChg chg="modSp mod">
        <pc:chgData name="Alfred Asterjadhi" userId="39de57b9-85c0-4fd1-aaac-8ca2b6560ad0" providerId="ADAL" clId="{E0725D23-625E-498B-87E0-2B1913CF0FE0}" dt="2024-08-05T19:26:39.757" v="86" actId="313"/>
        <pc:sldMkLst>
          <pc:docMk/>
          <pc:sldMk cId="1677969607" sldId="323"/>
        </pc:sldMkLst>
      </pc:sldChg>
      <pc:sldChg chg="modSp mod">
        <pc:chgData name="Alfred Asterjadhi" userId="39de57b9-85c0-4fd1-aaac-8ca2b6560ad0" providerId="ADAL" clId="{E0725D23-625E-498B-87E0-2B1913CF0FE0}" dt="2024-08-05T19:51:47.230" v="175" actId="20577"/>
        <pc:sldMkLst>
          <pc:docMk/>
          <pc:sldMk cId="1908471061" sldId="328"/>
        </pc:sldMkLst>
      </pc:sldChg>
      <pc:sldChg chg="modSp mod">
        <pc:chgData name="Alfred Asterjadhi" userId="39de57b9-85c0-4fd1-aaac-8ca2b6560ad0" providerId="ADAL" clId="{E0725D23-625E-498B-87E0-2B1913CF0FE0}" dt="2024-08-05T19:25:52.401" v="26" actId="313"/>
        <pc:sldMkLst>
          <pc:docMk/>
          <pc:sldMk cId="15571502" sldId="330"/>
        </pc:sldMkLst>
      </pc:sldChg>
      <pc:sldChg chg="modSp mod">
        <pc:chgData name="Alfred Asterjadhi" userId="39de57b9-85c0-4fd1-aaac-8ca2b6560ad0" providerId="ADAL" clId="{E0725D23-625E-498B-87E0-2B1913CF0FE0}" dt="2024-08-05T19:25:52.741" v="27" actId="313"/>
        <pc:sldMkLst>
          <pc:docMk/>
          <pc:sldMk cId="3200711991" sldId="331"/>
        </pc:sldMkLst>
      </pc:sldChg>
      <pc:sldChg chg="modSp mod">
        <pc:chgData name="Alfred Asterjadhi" userId="39de57b9-85c0-4fd1-aaac-8ca2b6560ad0" providerId="ADAL" clId="{E0725D23-625E-498B-87E0-2B1913CF0FE0}" dt="2024-08-05T19:25:53.142" v="28" actId="313"/>
        <pc:sldMkLst>
          <pc:docMk/>
          <pc:sldMk cId="2409609221" sldId="332"/>
        </pc:sldMkLst>
      </pc:sldChg>
      <pc:sldChg chg="modSp mod">
        <pc:chgData name="Alfred Asterjadhi" userId="39de57b9-85c0-4fd1-aaac-8ca2b6560ad0" providerId="ADAL" clId="{E0725D23-625E-498B-87E0-2B1913CF0FE0}" dt="2024-08-05T19:25:32.488" v="15"/>
        <pc:sldMkLst>
          <pc:docMk/>
          <pc:sldMk cId="3843208451" sldId="333"/>
        </pc:sldMkLst>
      </pc:sldChg>
      <pc:sldChg chg="modSp mod">
        <pc:chgData name="Alfred Asterjadhi" userId="39de57b9-85c0-4fd1-aaac-8ca2b6560ad0" providerId="ADAL" clId="{E0725D23-625E-498B-87E0-2B1913CF0FE0}" dt="2024-08-05T19:25:36.162" v="17"/>
        <pc:sldMkLst>
          <pc:docMk/>
          <pc:sldMk cId="3977221359" sldId="340"/>
        </pc:sldMkLst>
      </pc:sldChg>
      <pc:sldChg chg="modSp mod">
        <pc:chgData name="Alfred Asterjadhi" userId="39de57b9-85c0-4fd1-aaac-8ca2b6560ad0" providerId="ADAL" clId="{E0725D23-625E-498B-87E0-2B1913CF0FE0}" dt="2024-09-10T20:29:14.879" v="6970" actId="6549"/>
        <pc:sldMkLst>
          <pc:docMk/>
          <pc:sldMk cId="3930036297" sldId="356"/>
        </pc:sldMkLst>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ldChg>
      <pc:sldChg chg="addSp delSp modSp mod chgLayout">
        <pc:chgData name="Alfred Asterjadhi" userId="39de57b9-85c0-4fd1-aaac-8ca2b6560ad0" providerId="ADAL" clId="{E0725D23-625E-498B-87E0-2B1913CF0FE0}" dt="2024-09-12T20:58:38.198" v="10069" actId="6549"/>
        <pc:sldMkLst>
          <pc:docMk/>
          <pc:sldMk cId="3140364693" sldId="997"/>
        </pc:sldMkLst>
      </pc:sldChg>
      <pc:sldChg chg="modSp mod">
        <pc:chgData name="Alfred Asterjadhi" userId="39de57b9-85c0-4fd1-aaac-8ca2b6560ad0" providerId="ADAL" clId="{E0725D23-625E-498B-87E0-2B1913CF0FE0}" dt="2024-09-09T20:41:57.833" v="6674" actId="13926"/>
        <pc:sldMkLst>
          <pc:docMk/>
          <pc:sldMk cId="3233208257" sldId="1006"/>
        </pc:sldMkLst>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ldChg>
      <pc:sldChg chg="modSp del mod">
        <pc:chgData name="Alfred Asterjadhi" userId="39de57b9-85c0-4fd1-aaac-8ca2b6560ad0" providerId="ADAL" clId="{E0725D23-625E-498B-87E0-2B1913CF0FE0}" dt="2024-09-09T04:48:10.270" v="6448" actId="2696"/>
        <pc:sldMkLst>
          <pc:docMk/>
          <pc:sldMk cId="991138630" sldId="1024"/>
        </pc:sldMkLst>
      </pc:sldChg>
      <pc:sldChg chg="modSp add mod">
        <pc:chgData name="Alfred Asterjadhi" userId="39de57b9-85c0-4fd1-aaac-8ca2b6560ad0" providerId="ADAL" clId="{E0725D23-625E-498B-87E0-2B1913CF0FE0}" dt="2024-09-12T02:10:58.077" v="9235" actId="13926"/>
        <pc:sldMkLst>
          <pc:docMk/>
          <pc:sldMk cId="4168221453" sldId="1024"/>
        </pc:sldMkLst>
      </pc:sldChg>
      <pc:sldChg chg="addSp delSp modSp mod chgLayout">
        <pc:chgData name="Alfred Asterjadhi" userId="39de57b9-85c0-4fd1-aaac-8ca2b6560ad0" providerId="ADAL" clId="{E0725D23-625E-498B-87E0-2B1913CF0FE0}" dt="2024-09-09T22:06:16.135" v="6685" actId="115"/>
        <pc:sldMkLst>
          <pc:docMk/>
          <pc:sldMk cId="3287547131" sldId="1028"/>
        </pc:sldMkLst>
      </pc:sldChg>
      <pc:sldChg chg="addSp delSp modSp mod chgLayout">
        <pc:chgData name="Alfred Asterjadhi" userId="39de57b9-85c0-4fd1-aaac-8ca2b6560ad0" providerId="ADAL" clId="{E0725D23-625E-498B-87E0-2B1913CF0FE0}" dt="2024-08-05T20:11:22.642" v="635" actId="6264"/>
        <pc:sldMkLst>
          <pc:docMk/>
          <pc:sldMk cId="1865298196" sldId="1034"/>
        </pc:sldMkLst>
      </pc:sldChg>
      <pc:sldChg chg="addSp delSp modSp mod chgLayout">
        <pc:chgData name="Alfred Asterjadhi" userId="39de57b9-85c0-4fd1-aaac-8ca2b6560ad0" providerId="ADAL" clId="{E0725D23-625E-498B-87E0-2B1913CF0FE0}" dt="2024-09-12T02:28:21.258" v="9282" actId="113"/>
        <pc:sldMkLst>
          <pc:docMk/>
          <pc:sldMk cId="2191704044" sldId="1039"/>
        </pc:sldMkLst>
      </pc:sldChg>
      <pc:sldChg chg="modSp mod">
        <pc:chgData name="Alfred Asterjadhi" userId="39de57b9-85c0-4fd1-aaac-8ca2b6560ad0" providerId="ADAL" clId="{E0725D23-625E-498B-87E0-2B1913CF0FE0}" dt="2024-09-12T20:27:56.244" v="9922" actId="20577"/>
        <pc:sldMkLst>
          <pc:docMk/>
          <pc:sldMk cId="1268796722" sldId="1069"/>
        </pc:sldMkLst>
      </pc:sldChg>
      <pc:sldChg chg="modSp del mod">
        <pc:chgData name="Alfred Asterjadhi" userId="39de57b9-85c0-4fd1-aaac-8ca2b6560ad0" providerId="ADAL" clId="{E0725D23-625E-498B-87E0-2B1913CF0FE0}" dt="2024-08-05T20:06:57.935" v="486" actId="47"/>
        <pc:sldMkLst>
          <pc:docMk/>
          <pc:sldMk cId="86469410" sldId="1081"/>
        </pc:sldMkLst>
      </pc:sldChg>
      <pc:sldChg chg="modSp del mod">
        <pc:chgData name="Alfred Asterjadhi" userId="39de57b9-85c0-4fd1-aaac-8ca2b6560ad0" providerId="ADAL" clId="{E0725D23-625E-498B-87E0-2B1913CF0FE0}" dt="2024-08-05T20:06:59.757" v="487" actId="47"/>
        <pc:sldMkLst>
          <pc:docMk/>
          <pc:sldMk cId="241393342" sldId="1082"/>
        </pc:sldMkLst>
      </pc:sldChg>
      <pc:sldChg chg="modSp mod">
        <pc:chgData name="Alfred Asterjadhi" userId="39de57b9-85c0-4fd1-aaac-8ca2b6560ad0" providerId="ADAL" clId="{E0725D23-625E-498B-87E0-2B1913CF0FE0}" dt="2024-09-10T20:32:13.596" v="6985" actId="20577"/>
        <pc:sldMkLst>
          <pc:docMk/>
          <pc:sldMk cId="2943567508" sldId="1137"/>
        </pc:sldMkLst>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ldChg>
      <pc:sldChg chg="modSp del mod">
        <pc:chgData name="Alfred Asterjadhi" userId="39de57b9-85c0-4fd1-aaac-8ca2b6560ad0" providerId="ADAL" clId="{E0725D23-625E-498B-87E0-2B1913CF0FE0}" dt="2024-08-05T20:10:58.995" v="619" actId="47"/>
        <pc:sldMkLst>
          <pc:docMk/>
          <pc:sldMk cId="3553142668" sldId="1156"/>
        </pc:sldMkLst>
      </pc:sldChg>
      <pc:sldChg chg="addSp delSp modSp add mod">
        <pc:chgData name="Alfred Asterjadhi" userId="39de57b9-85c0-4fd1-aaac-8ca2b6560ad0" providerId="ADAL" clId="{E0725D23-625E-498B-87E0-2B1913CF0FE0}" dt="2024-09-10T04:20:05.206" v="6719" actId="20577"/>
        <pc:sldMkLst>
          <pc:docMk/>
          <pc:sldMk cId="1686497341" sldId="1157"/>
        </pc:sldMkLst>
      </pc:sldChg>
      <pc:sldChg chg="modSp del mod">
        <pc:chgData name="Alfred Asterjadhi" userId="39de57b9-85c0-4fd1-aaac-8ca2b6560ad0" providerId="ADAL" clId="{E0725D23-625E-498B-87E0-2B1913CF0FE0}" dt="2024-08-05T20:02:41.716" v="348" actId="2696"/>
        <pc:sldMkLst>
          <pc:docMk/>
          <pc:sldMk cId="1840254059" sldId="1157"/>
        </pc:sldMkLst>
      </pc:sldChg>
      <pc:sldChg chg="addSp modSp add mod">
        <pc:chgData name="Alfred Asterjadhi" userId="39de57b9-85c0-4fd1-aaac-8ca2b6560ad0" providerId="ADAL" clId="{E0725D23-625E-498B-87E0-2B1913CF0FE0}" dt="2024-09-10T04:23:22.309" v="6764" actId="207"/>
        <pc:sldMkLst>
          <pc:docMk/>
          <pc:sldMk cId="1087777977" sldId="1158"/>
        </pc:sldMkLst>
      </pc:sldChg>
      <pc:sldChg chg="modSp del mod">
        <pc:chgData name="Alfred Asterjadhi" userId="39de57b9-85c0-4fd1-aaac-8ca2b6560ad0" providerId="ADAL" clId="{E0725D23-625E-498B-87E0-2B1913CF0FE0}" dt="2024-08-05T20:02:41.716" v="348" actId="2696"/>
        <pc:sldMkLst>
          <pc:docMk/>
          <pc:sldMk cId="1688116962" sldId="1158"/>
        </pc:sldMkLst>
      </pc:sldChg>
      <pc:sldChg chg="modSp del mod">
        <pc:chgData name="Alfred Asterjadhi" userId="39de57b9-85c0-4fd1-aaac-8ca2b6560ad0" providerId="ADAL" clId="{E0725D23-625E-498B-87E0-2B1913CF0FE0}" dt="2024-08-05T20:07:04.326" v="489" actId="47"/>
        <pc:sldMkLst>
          <pc:docMk/>
          <pc:sldMk cId="4277591609" sldId="1159"/>
        </pc:sldMkLst>
      </pc:sldChg>
      <pc:sldChg chg="modSp del mod">
        <pc:chgData name="Alfred Asterjadhi" userId="39de57b9-85c0-4fd1-aaac-8ca2b6560ad0" providerId="ADAL" clId="{E0725D23-625E-498B-87E0-2B1913CF0FE0}" dt="2024-08-05T20:07:06.807" v="490" actId="47"/>
        <pc:sldMkLst>
          <pc:docMk/>
          <pc:sldMk cId="1309992779" sldId="1160"/>
        </pc:sldMkLst>
      </pc:sldChg>
      <pc:sldChg chg="modSp del mod">
        <pc:chgData name="Alfred Asterjadhi" userId="39de57b9-85c0-4fd1-aaac-8ca2b6560ad0" providerId="ADAL" clId="{E0725D23-625E-498B-87E0-2B1913CF0FE0}" dt="2024-08-05T20:07:17.764" v="495" actId="47"/>
        <pc:sldMkLst>
          <pc:docMk/>
          <pc:sldMk cId="3642245513" sldId="1161"/>
        </pc:sldMkLst>
      </pc:sldChg>
      <pc:sldChg chg="modSp del mod">
        <pc:chgData name="Alfred Asterjadhi" userId="39de57b9-85c0-4fd1-aaac-8ca2b6560ad0" providerId="ADAL" clId="{E0725D23-625E-498B-87E0-2B1913CF0FE0}" dt="2024-08-05T20:07:14.594" v="493" actId="47"/>
        <pc:sldMkLst>
          <pc:docMk/>
          <pc:sldMk cId="3885446920" sldId="1162"/>
        </pc:sldMkLst>
      </pc:sldChg>
      <pc:sldChg chg="modSp del mod">
        <pc:chgData name="Alfred Asterjadhi" userId="39de57b9-85c0-4fd1-aaac-8ca2b6560ad0" providerId="ADAL" clId="{E0725D23-625E-498B-87E0-2B1913CF0FE0}" dt="2024-08-05T20:07:24.218" v="501" actId="47"/>
        <pc:sldMkLst>
          <pc:docMk/>
          <pc:sldMk cId="1899489449" sldId="1163"/>
        </pc:sldMkLst>
      </pc:sldChg>
      <pc:sldChg chg="modSp del mod">
        <pc:chgData name="Alfred Asterjadhi" userId="39de57b9-85c0-4fd1-aaac-8ca2b6560ad0" providerId="ADAL" clId="{E0725D23-625E-498B-87E0-2B1913CF0FE0}" dt="2024-08-05T20:07:19.212" v="496" actId="47"/>
        <pc:sldMkLst>
          <pc:docMk/>
          <pc:sldMk cId="1988611422" sldId="1164"/>
        </pc:sldMkLst>
      </pc:sldChg>
      <pc:sldChg chg="modSp del mod">
        <pc:chgData name="Alfred Asterjadhi" userId="39de57b9-85c0-4fd1-aaac-8ca2b6560ad0" providerId="ADAL" clId="{E0725D23-625E-498B-87E0-2B1913CF0FE0}" dt="2024-08-05T20:07:27.807" v="504" actId="47"/>
        <pc:sldMkLst>
          <pc:docMk/>
          <pc:sldMk cId="717901067" sldId="1165"/>
        </pc:sldMkLst>
      </pc:sldChg>
      <pc:sldChg chg="modSp del mod">
        <pc:chgData name="Alfred Asterjadhi" userId="39de57b9-85c0-4fd1-aaac-8ca2b6560ad0" providerId="ADAL" clId="{E0725D23-625E-498B-87E0-2B1913CF0FE0}" dt="2024-08-05T20:07:25.631" v="502" actId="47"/>
        <pc:sldMkLst>
          <pc:docMk/>
          <pc:sldMk cId="1047267853" sldId="1166"/>
        </pc:sldMkLst>
      </pc:sldChg>
      <pc:sldChg chg="modSp mod">
        <pc:chgData name="Alfred Asterjadhi" userId="39de57b9-85c0-4fd1-aaac-8ca2b6560ad0" providerId="ADAL" clId="{E0725D23-625E-498B-87E0-2B1913CF0FE0}" dt="2024-09-08T00:44:45.352" v="2169" actId="255"/>
        <pc:sldMkLst>
          <pc:docMk/>
          <pc:sldMk cId="3486068256" sldId="1167"/>
        </pc:sldMkLst>
      </pc:sldChg>
      <pc:sldChg chg="addSp delSp modSp mod chgLayout">
        <pc:chgData name="Alfred Asterjadhi" userId="39de57b9-85c0-4fd1-aaac-8ca2b6560ad0" providerId="ADAL" clId="{E0725D23-625E-498B-87E0-2B1913CF0FE0}" dt="2024-09-09T19:16:06.122" v="6465" actId="404"/>
        <pc:sldMkLst>
          <pc:docMk/>
          <pc:sldMk cId="3441807947" sldId="1178"/>
        </pc:sldMkLst>
      </pc:sldChg>
      <pc:sldChg chg="modSp del mod">
        <pc:chgData name="Alfred Asterjadhi" userId="39de57b9-85c0-4fd1-aaac-8ca2b6560ad0" providerId="ADAL" clId="{E0725D23-625E-498B-87E0-2B1913CF0FE0}" dt="2024-08-05T20:07:13.260" v="492" actId="47"/>
        <pc:sldMkLst>
          <pc:docMk/>
          <pc:sldMk cId="3213506924" sldId="1180"/>
        </pc:sldMkLst>
      </pc:sldChg>
      <pc:sldChg chg="modSp mod">
        <pc:chgData name="Alfred Asterjadhi" userId="39de57b9-85c0-4fd1-aaac-8ca2b6560ad0" providerId="ADAL" clId="{E0725D23-625E-498B-87E0-2B1913CF0FE0}" dt="2024-09-12T02:09:29.569" v="9163" actId="13926"/>
        <pc:sldMkLst>
          <pc:docMk/>
          <pc:sldMk cId="1738592868" sldId="1181"/>
        </pc:sldMkLst>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ldChg>
      <pc:sldChg chg="modSp del mod">
        <pc:chgData name="Alfred Asterjadhi" userId="39de57b9-85c0-4fd1-aaac-8ca2b6560ad0" providerId="ADAL" clId="{E0725D23-625E-498B-87E0-2B1913CF0FE0}" dt="2024-08-05T20:00:31.750" v="295" actId="47"/>
        <pc:sldMkLst>
          <pc:docMk/>
          <pc:sldMk cId="3948754039" sldId="1183"/>
        </pc:sldMkLst>
      </pc:sldChg>
      <pc:sldChg chg="modSp del mod">
        <pc:chgData name="Alfred Asterjadhi" userId="39de57b9-85c0-4fd1-aaac-8ca2b6560ad0" providerId="ADAL" clId="{E0725D23-625E-498B-87E0-2B1913CF0FE0}" dt="2024-08-05T20:00:31.750" v="295" actId="47"/>
        <pc:sldMkLst>
          <pc:docMk/>
          <pc:sldMk cId="2028273618" sldId="1195"/>
        </pc:sldMkLst>
      </pc:sldChg>
      <pc:sldChg chg="modSp del mod">
        <pc:chgData name="Alfred Asterjadhi" userId="39de57b9-85c0-4fd1-aaac-8ca2b6560ad0" providerId="ADAL" clId="{E0725D23-625E-498B-87E0-2B1913CF0FE0}" dt="2024-08-05T20:00:31.750" v="295" actId="47"/>
        <pc:sldMkLst>
          <pc:docMk/>
          <pc:sldMk cId="131831141" sldId="1196"/>
        </pc:sldMkLst>
      </pc:sldChg>
      <pc:sldChg chg="modSp del mod">
        <pc:chgData name="Alfred Asterjadhi" userId="39de57b9-85c0-4fd1-aaac-8ca2b6560ad0" providerId="ADAL" clId="{E0725D23-625E-498B-87E0-2B1913CF0FE0}" dt="2024-08-05T20:00:35.656" v="296" actId="47"/>
        <pc:sldMkLst>
          <pc:docMk/>
          <pc:sldMk cId="3885592657" sldId="1197"/>
        </pc:sldMkLst>
      </pc:sldChg>
      <pc:sldChg chg="modSp del mod">
        <pc:chgData name="Alfred Asterjadhi" userId="39de57b9-85c0-4fd1-aaac-8ca2b6560ad0" providerId="ADAL" clId="{E0725D23-625E-498B-87E0-2B1913CF0FE0}" dt="2024-08-05T20:00:35.656" v="296" actId="47"/>
        <pc:sldMkLst>
          <pc:docMk/>
          <pc:sldMk cId="647461475" sldId="1198"/>
        </pc:sldMkLst>
      </pc:sldChg>
      <pc:sldChg chg="modSp del mod">
        <pc:chgData name="Alfred Asterjadhi" userId="39de57b9-85c0-4fd1-aaac-8ca2b6560ad0" providerId="ADAL" clId="{E0725D23-625E-498B-87E0-2B1913CF0FE0}" dt="2024-08-05T20:00:35.656" v="296" actId="47"/>
        <pc:sldMkLst>
          <pc:docMk/>
          <pc:sldMk cId="344935653" sldId="1199"/>
        </pc:sldMkLst>
      </pc:sldChg>
      <pc:sldChg chg="modSp del mod">
        <pc:chgData name="Alfred Asterjadhi" userId="39de57b9-85c0-4fd1-aaac-8ca2b6560ad0" providerId="ADAL" clId="{E0725D23-625E-498B-87E0-2B1913CF0FE0}" dt="2024-08-05T20:00:41.667" v="297" actId="47"/>
        <pc:sldMkLst>
          <pc:docMk/>
          <pc:sldMk cId="3986384652" sldId="1200"/>
        </pc:sldMkLst>
      </pc:sldChg>
      <pc:sldChg chg="modSp del mod">
        <pc:chgData name="Alfred Asterjadhi" userId="39de57b9-85c0-4fd1-aaac-8ca2b6560ad0" providerId="ADAL" clId="{E0725D23-625E-498B-87E0-2B1913CF0FE0}" dt="2024-08-05T20:00:41.667" v="297" actId="47"/>
        <pc:sldMkLst>
          <pc:docMk/>
          <pc:sldMk cId="1176276112" sldId="1201"/>
        </pc:sldMkLst>
      </pc:sldChg>
      <pc:sldChg chg="modSp del mod">
        <pc:chgData name="Alfred Asterjadhi" userId="39de57b9-85c0-4fd1-aaac-8ca2b6560ad0" providerId="ADAL" clId="{E0725D23-625E-498B-87E0-2B1913CF0FE0}" dt="2024-08-05T20:00:41.667" v="297" actId="47"/>
        <pc:sldMkLst>
          <pc:docMk/>
          <pc:sldMk cId="1611431265" sldId="1202"/>
        </pc:sldMkLst>
      </pc:sldChg>
      <pc:sldChg chg="modSp del mod">
        <pc:chgData name="Alfred Asterjadhi" userId="39de57b9-85c0-4fd1-aaac-8ca2b6560ad0" providerId="ADAL" clId="{E0725D23-625E-498B-87E0-2B1913CF0FE0}" dt="2024-08-05T20:00:41.667" v="297" actId="47"/>
        <pc:sldMkLst>
          <pc:docMk/>
          <pc:sldMk cId="3110360671" sldId="1203"/>
        </pc:sldMkLst>
      </pc:sldChg>
      <pc:sldChg chg="modSp del mod">
        <pc:chgData name="Alfred Asterjadhi" userId="39de57b9-85c0-4fd1-aaac-8ca2b6560ad0" providerId="ADAL" clId="{E0725D23-625E-498B-87E0-2B1913CF0FE0}" dt="2024-08-05T20:00:41.667" v="297" actId="47"/>
        <pc:sldMkLst>
          <pc:docMk/>
          <pc:sldMk cId="2966146245" sldId="1204"/>
        </pc:sldMkLst>
      </pc:sldChg>
      <pc:sldChg chg="modSp del mod">
        <pc:chgData name="Alfred Asterjadhi" userId="39de57b9-85c0-4fd1-aaac-8ca2b6560ad0" providerId="ADAL" clId="{E0725D23-625E-498B-87E0-2B1913CF0FE0}" dt="2024-08-05T20:00:41.667" v="297" actId="47"/>
        <pc:sldMkLst>
          <pc:docMk/>
          <pc:sldMk cId="3567551836" sldId="1205"/>
        </pc:sldMkLst>
      </pc:sldChg>
      <pc:sldChg chg="modSp del mod">
        <pc:chgData name="Alfred Asterjadhi" userId="39de57b9-85c0-4fd1-aaac-8ca2b6560ad0" providerId="ADAL" clId="{E0725D23-625E-498B-87E0-2B1913CF0FE0}" dt="2024-08-05T20:07:08.308" v="491" actId="47"/>
        <pc:sldMkLst>
          <pc:docMk/>
          <pc:sldMk cId="3842544756" sldId="1206"/>
        </pc:sldMkLst>
      </pc:sldChg>
      <pc:sldChg chg="modSp del mod">
        <pc:chgData name="Alfred Asterjadhi" userId="39de57b9-85c0-4fd1-aaac-8ca2b6560ad0" providerId="ADAL" clId="{E0725D23-625E-498B-87E0-2B1913CF0FE0}" dt="2024-08-05T20:07:16.187" v="494" actId="47"/>
        <pc:sldMkLst>
          <pc:docMk/>
          <pc:sldMk cId="1041698045" sldId="1207"/>
        </pc:sldMkLst>
      </pc:sldChg>
      <pc:sldChg chg="modSp del mod">
        <pc:chgData name="Alfred Asterjadhi" userId="39de57b9-85c0-4fd1-aaac-8ca2b6560ad0" providerId="ADAL" clId="{E0725D23-625E-498B-87E0-2B1913CF0FE0}" dt="2024-08-05T20:07:20.082" v="497" actId="47"/>
        <pc:sldMkLst>
          <pc:docMk/>
          <pc:sldMk cId="4227358353" sldId="1208"/>
        </pc:sldMkLst>
      </pc:sldChg>
      <pc:sldChg chg="modSp del mod">
        <pc:chgData name="Alfred Asterjadhi" userId="39de57b9-85c0-4fd1-aaac-8ca2b6560ad0" providerId="ADAL" clId="{E0725D23-625E-498B-87E0-2B1913CF0FE0}" dt="2024-08-05T20:07:26.661" v="503" actId="47"/>
        <pc:sldMkLst>
          <pc:docMk/>
          <pc:sldMk cId="2601368618" sldId="1211"/>
        </pc:sldMkLst>
      </pc:sldChg>
      <pc:sldChg chg="modSp del mod">
        <pc:chgData name="Alfred Asterjadhi" userId="39de57b9-85c0-4fd1-aaac-8ca2b6560ad0" providerId="ADAL" clId="{E0725D23-625E-498B-87E0-2B1913CF0FE0}" dt="2024-08-05T20:09:02.598" v="554" actId="47"/>
        <pc:sldMkLst>
          <pc:docMk/>
          <pc:sldMk cId="3323386175" sldId="1212"/>
        </pc:sldMkLst>
      </pc:sldChg>
      <pc:sldChg chg="modSp del mod">
        <pc:chgData name="Alfred Asterjadhi" userId="39de57b9-85c0-4fd1-aaac-8ca2b6560ad0" providerId="ADAL" clId="{E0725D23-625E-498B-87E0-2B1913CF0FE0}" dt="2024-08-05T20:07:01.801" v="488" actId="47"/>
        <pc:sldMkLst>
          <pc:docMk/>
          <pc:sldMk cId="867940206" sldId="1213"/>
        </pc:sldMkLst>
      </pc:sldChg>
      <pc:sldChg chg="modSp del mod">
        <pc:chgData name="Alfred Asterjadhi" userId="39de57b9-85c0-4fd1-aaac-8ca2b6560ad0" providerId="ADAL" clId="{E0725D23-625E-498B-87E0-2B1913CF0FE0}" dt="2024-08-05T20:07:21.088" v="498" actId="47"/>
        <pc:sldMkLst>
          <pc:docMk/>
          <pc:sldMk cId="1763116900" sldId="1214"/>
        </pc:sldMkLst>
      </pc:sldChg>
      <pc:sldChg chg="modSp del mod">
        <pc:chgData name="Alfred Asterjadhi" userId="39de57b9-85c0-4fd1-aaac-8ca2b6560ad0" providerId="ADAL" clId="{E0725D23-625E-498B-87E0-2B1913CF0FE0}" dt="2024-08-05T20:07:22.108" v="499" actId="47"/>
        <pc:sldMkLst>
          <pc:docMk/>
          <pc:sldMk cId="989542281" sldId="1215"/>
        </pc:sldMkLst>
      </pc:sldChg>
      <pc:sldChg chg="modSp del mod">
        <pc:chgData name="Alfred Asterjadhi" userId="39de57b9-85c0-4fd1-aaac-8ca2b6560ad0" providerId="ADAL" clId="{E0725D23-625E-498B-87E0-2B1913CF0FE0}" dt="2024-08-05T20:07:23.123" v="500" actId="47"/>
        <pc:sldMkLst>
          <pc:docMk/>
          <pc:sldMk cId="523346339" sldId="1216"/>
        </pc:sldMkLst>
      </pc:sldChg>
      <pc:sldChg chg="modSp del mod">
        <pc:chgData name="Alfred Asterjadhi" userId="39de57b9-85c0-4fd1-aaac-8ca2b6560ad0" providerId="ADAL" clId="{E0725D23-625E-498B-87E0-2B1913CF0FE0}" dt="2024-08-05T20:07:29.470" v="505" actId="47"/>
        <pc:sldMkLst>
          <pc:docMk/>
          <pc:sldMk cId="3443814257" sldId="1217"/>
        </pc:sldMkLst>
      </pc:sldChg>
      <pc:sldChg chg="modSp del mod">
        <pc:chgData name="Alfred Asterjadhi" userId="39de57b9-85c0-4fd1-aaac-8ca2b6560ad0" providerId="ADAL" clId="{E0725D23-625E-498B-87E0-2B1913CF0FE0}" dt="2024-08-05T20:07:30.619" v="506" actId="47"/>
        <pc:sldMkLst>
          <pc:docMk/>
          <pc:sldMk cId="4902324" sldId="1218"/>
        </pc:sldMkLst>
      </pc:sldChg>
      <pc:sldChg chg="addSp modSp add mod">
        <pc:chgData name="Alfred Asterjadhi" userId="39de57b9-85c0-4fd1-aaac-8ca2b6560ad0" providerId="ADAL" clId="{E0725D23-625E-498B-87E0-2B1913CF0FE0}" dt="2024-09-11T01:43:55.467" v="7356" actId="207"/>
        <pc:sldMkLst>
          <pc:docMk/>
          <pc:sldMk cId="4088868839" sldId="1219"/>
        </pc:sldMkLst>
      </pc:sldChg>
      <pc:sldChg chg="addSp modSp add mod">
        <pc:chgData name="Alfred Asterjadhi" userId="39de57b9-85c0-4fd1-aaac-8ca2b6560ad0" providerId="ADAL" clId="{E0725D23-625E-498B-87E0-2B1913CF0FE0}" dt="2024-09-11T18:29:59.233" v="8101" actId="207"/>
        <pc:sldMkLst>
          <pc:docMk/>
          <pc:sldMk cId="3678236525" sldId="1220"/>
        </pc:sldMkLst>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ldChg>
      <pc:sldChg chg="modSp add mod">
        <pc:chgData name="Alfred Asterjadhi" userId="39de57b9-85c0-4fd1-aaac-8ca2b6560ad0" providerId="ADAL" clId="{E0725D23-625E-498B-87E0-2B1913CF0FE0}" dt="2024-09-11T16:49:01.040" v="7480" actId="20577"/>
        <pc:sldMkLst>
          <pc:docMk/>
          <pc:sldMk cId="1373430212" sldId="1224"/>
        </pc:sldMkLst>
      </pc:sldChg>
      <pc:sldChg chg="addSp modSp add mod">
        <pc:chgData name="Alfred Asterjadhi" userId="39de57b9-85c0-4fd1-aaac-8ca2b6560ad0" providerId="ADAL" clId="{E0725D23-625E-498B-87E0-2B1913CF0FE0}" dt="2024-09-11T20:06:17.095" v="8352" actId="207"/>
        <pc:sldMkLst>
          <pc:docMk/>
          <pc:sldMk cId="3702184137" sldId="1225"/>
        </pc:sldMkLst>
      </pc:sldChg>
      <pc:sldChg chg="addSp modSp add mod">
        <pc:chgData name="Alfred Asterjadhi" userId="39de57b9-85c0-4fd1-aaac-8ca2b6560ad0" providerId="ADAL" clId="{E0725D23-625E-498B-87E0-2B1913CF0FE0}" dt="2024-09-11T20:02:48.624" v="8330" actId="207"/>
        <pc:sldMkLst>
          <pc:docMk/>
          <pc:sldMk cId="64688138" sldId="1226"/>
        </pc:sldMkLst>
      </pc:sldChg>
      <pc:sldChg chg="addSp modSp add mod">
        <pc:chgData name="Alfred Asterjadhi" userId="39de57b9-85c0-4fd1-aaac-8ca2b6560ad0" providerId="ADAL" clId="{E0725D23-625E-498B-87E0-2B1913CF0FE0}" dt="2024-09-12T20:04:17.767" v="9753" actId="207"/>
        <pc:sldMkLst>
          <pc:docMk/>
          <pc:sldMk cId="3384351993" sldId="1227"/>
        </pc:sldMkLst>
      </pc:sldChg>
      <pc:sldChg chg="addSp modSp add mod">
        <pc:chgData name="Alfred Asterjadhi" userId="39de57b9-85c0-4fd1-aaac-8ca2b6560ad0" providerId="ADAL" clId="{E0725D23-625E-498B-87E0-2B1913CF0FE0}" dt="2024-09-12T20:08:16.608" v="9852" actId="20577"/>
        <pc:sldMkLst>
          <pc:docMk/>
          <pc:sldMk cId="940992785" sldId="1228"/>
        </pc:sldMkLst>
      </pc:sldChg>
      <pc:sldChg chg="modSp add mod">
        <pc:chgData name="Alfred Asterjadhi" userId="39de57b9-85c0-4fd1-aaac-8ca2b6560ad0" providerId="ADAL" clId="{E0725D23-625E-498B-87E0-2B1913CF0FE0}" dt="2024-09-12T22:40:31.979" v="10217" actId="13926"/>
        <pc:sldMkLst>
          <pc:docMk/>
          <pc:sldMk cId="1043595049" sldId="1229"/>
        </pc:sldMkLst>
      </pc:sldChg>
      <pc:sldChg chg="modSp add mod">
        <pc:chgData name="Alfred Asterjadhi" userId="39de57b9-85c0-4fd1-aaac-8ca2b6560ad0" providerId="ADAL" clId="{E0725D23-625E-498B-87E0-2B1913CF0FE0}" dt="2024-09-12T22:30:41.128" v="10206" actId="207"/>
        <pc:sldMkLst>
          <pc:docMk/>
          <pc:sldMk cId="2178137531" sldId="1230"/>
        </pc:sldMkLst>
      </pc:sldChg>
      <pc:sldChg chg="addSp modSp add mod">
        <pc:chgData name="Alfred Asterjadhi" userId="39de57b9-85c0-4fd1-aaac-8ca2b6560ad0" providerId="ADAL" clId="{E0725D23-625E-498B-87E0-2B1913CF0FE0}" dt="2024-09-11T22:57:43.413" v="8509" actId="207"/>
        <pc:sldMkLst>
          <pc:docMk/>
          <pc:sldMk cId="174109028" sldId="1231"/>
        </pc:sldMkLst>
      </pc:sldChg>
      <pc:sldChg chg="addSp modSp add mod">
        <pc:chgData name="Alfred Asterjadhi" userId="39de57b9-85c0-4fd1-aaac-8ca2b6560ad0" providerId="ADAL" clId="{E0725D23-625E-498B-87E0-2B1913CF0FE0}" dt="2024-09-11T23:07:14.250" v="8682" actId="6549"/>
        <pc:sldMkLst>
          <pc:docMk/>
          <pc:sldMk cId="3589399835" sldId="1232"/>
        </pc:sldMkLst>
      </pc:sldChg>
      <pc:sldChg chg="modSp add mod">
        <pc:chgData name="Alfred Asterjadhi" userId="39de57b9-85c0-4fd1-aaac-8ca2b6560ad0" providerId="ADAL" clId="{E0725D23-625E-498B-87E0-2B1913CF0FE0}" dt="2024-09-08T00:45:26.798" v="2172" actId="255"/>
        <pc:sldMkLst>
          <pc:docMk/>
          <pc:sldMk cId="1589891063" sldId="1233"/>
        </pc:sldMkLst>
      </pc:sldChg>
      <pc:sldChg chg="modSp add mod">
        <pc:chgData name="Alfred Asterjadhi" userId="39de57b9-85c0-4fd1-aaac-8ca2b6560ad0" providerId="ADAL" clId="{E0725D23-625E-498B-87E0-2B1913CF0FE0}" dt="2024-09-09T03:47:25.513" v="6253" actId="20577"/>
        <pc:sldMkLst>
          <pc:docMk/>
          <pc:sldMk cId="1509154705" sldId="1234"/>
        </pc:sldMkLst>
      </pc:sldChg>
      <pc:sldChg chg="modSp add mod">
        <pc:chgData name="Alfred Asterjadhi" userId="39de57b9-85c0-4fd1-aaac-8ca2b6560ad0" providerId="ADAL" clId="{E0725D23-625E-498B-87E0-2B1913CF0FE0}" dt="2024-09-08T00:49:10.378" v="2179" actId="255"/>
        <pc:sldMkLst>
          <pc:docMk/>
          <pc:sldMk cId="1215503050" sldId="1235"/>
        </pc:sldMkLst>
      </pc:sldChg>
      <pc:sldChg chg="modSp add mod">
        <pc:chgData name="Alfred Asterjadhi" userId="39de57b9-85c0-4fd1-aaac-8ca2b6560ad0" providerId="ADAL" clId="{E0725D23-625E-498B-87E0-2B1913CF0FE0}" dt="2024-09-08T00:54:08.518" v="2197"/>
        <pc:sldMkLst>
          <pc:docMk/>
          <pc:sldMk cId="2246993140" sldId="1236"/>
        </pc:sldMkLst>
      </pc:sldChg>
      <pc:sldChg chg="modSp add del mod">
        <pc:chgData name="Alfred Asterjadhi" userId="39de57b9-85c0-4fd1-aaac-8ca2b6560ad0" providerId="ADAL" clId="{E0725D23-625E-498B-87E0-2B1913CF0FE0}" dt="2024-09-06T02:25:16.335" v="779" actId="47"/>
        <pc:sldMkLst>
          <pc:docMk/>
          <pc:sldMk cId="4013228180" sldId="1237"/>
        </pc:sldMkLst>
      </pc:sldChg>
      <pc:sldChg chg="modSp add mod">
        <pc:chgData name="Alfred Asterjadhi" userId="39de57b9-85c0-4fd1-aaac-8ca2b6560ad0" providerId="ADAL" clId="{E0725D23-625E-498B-87E0-2B1913CF0FE0}" dt="2024-09-08T01:17:04.638" v="2211" actId="255"/>
        <pc:sldMkLst>
          <pc:docMk/>
          <pc:sldMk cId="3473501647" sldId="1238"/>
        </pc:sldMkLst>
      </pc:sldChg>
      <pc:sldChg chg="modSp add mod">
        <pc:chgData name="Alfred Asterjadhi" userId="39de57b9-85c0-4fd1-aaac-8ca2b6560ad0" providerId="ADAL" clId="{E0725D23-625E-498B-87E0-2B1913CF0FE0}" dt="2024-09-08T17:21:29.864" v="5934" actId="20577"/>
        <pc:sldMkLst>
          <pc:docMk/>
          <pc:sldMk cId="914494314" sldId="1239"/>
        </pc:sldMkLst>
      </pc:sldChg>
      <pc:sldChg chg="modSp add mod">
        <pc:chgData name="Alfred Asterjadhi" userId="39de57b9-85c0-4fd1-aaac-8ca2b6560ad0" providerId="ADAL" clId="{E0725D23-625E-498B-87E0-2B1913CF0FE0}" dt="2024-09-08T01:17:12.735" v="2212" actId="255"/>
        <pc:sldMkLst>
          <pc:docMk/>
          <pc:sldMk cId="753087821" sldId="1240"/>
        </pc:sldMkLst>
      </pc:sldChg>
      <pc:sldChg chg="modSp add mod">
        <pc:chgData name="Alfred Asterjadhi" userId="39de57b9-85c0-4fd1-aaac-8ca2b6560ad0" providerId="ADAL" clId="{E0725D23-625E-498B-87E0-2B1913CF0FE0}" dt="2024-09-08T01:17:17.986" v="2213" actId="255"/>
        <pc:sldMkLst>
          <pc:docMk/>
          <pc:sldMk cId="3214682811" sldId="1241"/>
        </pc:sldMkLst>
      </pc:sldChg>
      <pc:sldChg chg="modSp add mod">
        <pc:chgData name="Alfred Asterjadhi" userId="39de57b9-85c0-4fd1-aaac-8ca2b6560ad0" providerId="ADAL" clId="{E0725D23-625E-498B-87E0-2B1913CF0FE0}" dt="2024-09-08T01:16:58.827" v="2210" actId="255"/>
        <pc:sldMkLst>
          <pc:docMk/>
          <pc:sldMk cId="738761298" sldId="1242"/>
        </pc:sldMkLst>
      </pc:sldChg>
      <pc:sldChg chg="modSp add mod">
        <pc:chgData name="Alfred Asterjadhi" userId="39de57b9-85c0-4fd1-aaac-8ca2b6560ad0" providerId="ADAL" clId="{E0725D23-625E-498B-87E0-2B1913CF0FE0}" dt="2024-09-10T04:27:01.914" v="6771" actId="2165"/>
        <pc:sldMkLst>
          <pc:docMk/>
          <pc:sldMk cId="3104439581" sldId="1243"/>
        </pc:sldMkLst>
      </pc:sldChg>
      <pc:sldChg chg="modSp add mod">
        <pc:chgData name="Alfred Asterjadhi" userId="39de57b9-85c0-4fd1-aaac-8ca2b6560ad0" providerId="ADAL" clId="{E0725D23-625E-498B-87E0-2B1913CF0FE0}" dt="2024-09-08T00:57:09.406" v="2208" actId="255"/>
        <pc:sldMkLst>
          <pc:docMk/>
          <pc:sldMk cId="2237694865" sldId="1244"/>
        </pc:sldMkLst>
      </pc:sldChg>
      <pc:sldChg chg="modSp add mod">
        <pc:chgData name="Alfred Asterjadhi" userId="39de57b9-85c0-4fd1-aaac-8ca2b6560ad0" providerId="ADAL" clId="{E0725D23-625E-498B-87E0-2B1913CF0FE0}" dt="2024-09-10T22:58:55.737" v="7059" actId="13926"/>
        <pc:sldMkLst>
          <pc:docMk/>
          <pc:sldMk cId="920259370" sldId="1245"/>
        </pc:sldMkLst>
      </pc:sldChg>
      <pc:sldChg chg="addSp modSp add mod">
        <pc:chgData name="Alfred Asterjadhi" userId="39de57b9-85c0-4fd1-aaac-8ca2b6560ad0" providerId="ADAL" clId="{E0725D23-625E-498B-87E0-2B1913CF0FE0}" dt="2024-09-10T22:55:28.862" v="7018" actId="207"/>
        <pc:sldMkLst>
          <pc:docMk/>
          <pc:sldMk cId="1885086192" sldId="1246"/>
        </pc:sldMkLst>
      </pc:sldChg>
      <pc:sldChg chg="modSp add mod">
        <pc:chgData name="Alfred Asterjadhi" userId="39de57b9-85c0-4fd1-aaac-8ca2b6560ad0" providerId="ADAL" clId="{E0725D23-625E-498B-87E0-2B1913CF0FE0}" dt="2024-09-12T03:31:47.793" v="9380" actId="207"/>
        <pc:sldMkLst>
          <pc:docMk/>
          <pc:sldMk cId="3400462390" sldId="1247"/>
        </pc:sldMkLst>
      </pc:sldChg>
      <pc:sldChg chg="modSp add mod">
        <pc:chgData name="Alfred Asterjadhi" userId="39de57b9-85c0-4fd1-aaac-8ca2b6560ad0" providerId="ADAL" clId="{E0725D23-625E-498B-87E0-2B1913CF0FE0}" dt="2024-09-08T00:57:00.988" v="2207" actId="255"/>
        <pc:sldMkLst>
          <pc:docMk/>
          <pc:sldMk cId="2805336240" sldId="1248"/>
        </pc:sldMkLst>
      </pc:sldChg>
      <pc:sldChg chg="modSp add mod">
        <pc:chgData name="Alfred Asterjadhi" userId="39de57b9-85c0-4fd1-aaac-8ca2b6560ad0" providerId="ADAL" clId="{E0725D23-625E-498B-87E0-2B1913CF0FE0}" dt="2024-09-09T19:33:30.750" v="6531" actId="21"/>
        <pc:sldMkLst>
          <pc:docMk/>
          <pc:sldMk cId="943281107" sldId="1249"/>
        </pc:sldMkLst>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ldChg>
      <pc:sldChg chg="modSp new mod">
        <pc:chgData name="Alfred Asterjadhi" userId="39de57b9-85c0-4fd1-aaac-8ca2b6560ad0" providerId="ADAL" clId="{E0725D23-625E-498B-87E0-2B1913CF0FE0}" dt="2024-09-11T23:03:54.866" v="8554"/>
        <pc:sldMkLst>
          <pc:docMk/>
          <pc:sldMk cId="2325061337" sldId="1251"/>
        </pc:sldMkLst>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ldChg>
      <pc:sldChg chg="modSp add mod">
        <pc:chgData name="Alfred Asterjadhi" userId="39de57b9-85c0-4fd1-aaac-8ca2b6560ad0" providerId="ADAL" clId="{E0725D23-625E-498B-87E0-2B1913CF0FE0}" dt="2024-09-12T02:48:18.399" v="9377" actId="20577"/>
        <pc:sldMkLst>
          <pc:docMk/>
          <pc:sldMk cId="1346084554" sldId="1253"/>
        </pc:sldMkLst>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ldChg>
      <pc:sldChg chg="modSp add mod">
        <pc:chgData name="Alfred Asterjadhi" userId="39de57b9-85c0-4fd1-aaac-8ca2b6560ad0" providerId="ADAL" clId="{E0725D23-625E-498B-87E0-2B1913CF0FE0}" dt="2024-09-12T21:19:18.148" v="10165" actId="114"/>
        <pc:sldMkLst>
          <pc:docMk/>
          <pc:sldMk cId="4212050258" sldId="1256"/>
        </pc:sldMkLst>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ldChg>
      <pc:sldChg chg="modSp add mod">
        <pc:chgData name="Alfred Asterjadhi" userId="39de57b9-85c0-4fd1-aaac-8ca2b6560ad0" providerId="ADAL" clId="{E0725D23-625E-498B-87E0-2B1913CF0FE0}" dt="2024-09-12T19:01:36.303" v="9703" actId="207"/>
        <pc:sldMkLst>
          <pc:docMk/>
          <pc:sldMk cId="1964973028" sldId="1258"/>
        </pc:sldMkLst>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ldChg>
      <pc:sldChg chg="addSp modSp add mod">
        <pc:chgData name="Alfred Asterjadhi" userId="39de57b9-85c0-4fd1-aaac-8ca2b6560ad0" providerId="ADAL" clId="{E0725D23-625E-498B-87E0-2B1913CF0FE0}" dt="2024-09-11T19:39:23.563" v="8268" actId="207"/>
        <pc:sldMkLst>
          <pc:docMk/>
          <pc:sldMk cId="2287328178" sldId="1260"/>
        </pc:sldMkLst>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ldChg>
      <pc:sldChg chg="modSp add del mod">
        <pc:chgData name="Alfred Asterjadhi" userId="39de57b9-85c0-4fd1-aaac-8ca2b6560ad0" providerId="ADAL" clId="{E0725D23-625E-498B-87E0-2B1913CF0FE0}" dt="2024-09-11T01:45:32.403" v="7417" actId="47"/>
        <pc:sldMkLst>
          <pc:docMk/>
          <pc:sldMk cId="235461544" sldId="1262"/>
        </pc:sldMkLst>
      </pc:sldChg>
      <pc:sldChg chg="addSp delSp modSp new mod chgLayout">
        <pc:chgData name="Alfred Asterjadhi" userId="39de57b9-85c0-4fd1-aaac-8ca2b6560ad0" providerId="ADAL" clId="{E0725D23-625E-498B-87E0-2B1913CF0FE0}" dt="2024-09-11T23:04:12.972" v="8581"/>
        <pc:sldMkLst>
          <pc:docMk/>
          <pc:sldMk cId="4237383730" sldId="1262"/>
        </pc:sldMkLst>
      </pc:sldChg>
      <pc:sldChg chg="modSp new mod">
        <pc:chgData name="Alfred Asterjadhi" userId="39de57b9-85c0-4fd1-aaac-8ca2b6560ad0" providerId="ADAL" clId="{E0725D23-625E-498B-87E0-2B1913CF0FE0}" dt="2024-09-12T20:06:49.560" v="9819" actId="113"/>
        <pc:sldMkLst>
          <pc:docMk/>
          <pc:sldMk cId="1579500198" sldId="1263"/>
        </pc:sldMkLst>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ldChg>
      <pc:sldChg chg="modSp add mod">
        <pc:chgData name="Alfred Asterjadhi" userId="39de57b9-85c0-4fd1-aaac-8ca2b6560ad0" providerId="ADAL" clId="{E0725D23-625E-498B-87E0-2B1913CF0FE0}" dt="2024-09-12T22:38:53.881" v="10213" actId="20577"/>
        <pc:sldMkLst>
          <pc:docMk/>
          <pc:sldMk cId="3657173588" sldId="1265"/>
        </pc:sldMkLst>
      </pc:sldChg>
      <pc:sldChg chg="modSp add del mod">
        <pc:chgData name="Alfred Asterjadhi" userId="39de57b9-85c0-4fd1-aaac-8ca2b6560ad0" providerId="ADAL" clId="{E0725D23-625E-498B-87E0-2B1913CF0FE0}" dt="2024-09-12T20:06:43.564" v="9818" actId="47"/>
        <pc:sldMkLst>
          <pc:docMk/>
          <pc:sldMk cId="2950777430" sldId="1266"/>
        </pc:sldMkLst>
      </pc:sldChg>
      <pc:sldChg chg="modSp new mod">
        <pc:chgData name="Alfred Asterjadhi" userId="39de57b9-85c0-4fd1-aaac-8ca2b6560ad0" providerId="ADAL" clId="{E0725D23-625E-498B-87E0-2B1913CF0FE0}" dt="2024-09-12T21:19:32.394" v="10166"/>
        <pc:sldMkLst>
          <pc:docMk/>
          <pc:sldMk cId="1529837873" sldId="1267"/>
        </pc:sldMkLst>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ldChg>
      <pc:sldChg chg="modSp add mod">
        <pc:chgData name="Alfred Asterjadhi" userId="39de57b9-85c0-4fd1-aaac-8ca2b6560ad0" providerId="ADAL" clId="{E0725D23-625E-498B-87E0-2B1913CF0FE0}" dt="2024-09-12T21:20:52.635" v="10186" actId="20577"/>
        <pc:sldMkLst>
          <pc:docMk/>
          <pc:sldMk cId="1861109961" sldId="1269"/>
        </pc:sldMkLst>
      </pc:sldChg>
      <pc:sldChg chg="modSp add mod">
        <pc:chgData name="Alfred Asterjadhi" userId="39de57b9-85c0-4fd1-aaac-8ca2b6560ad0" providerId="ADAL" clId="{E0725D23-625E-498B-87E0-2B1913CF0FE0}" dt="2024-09-12T22:44:06.003" v="10387" actId="403"/>
        <pc:sldMkLst>
          <pc:docMk/>
          <pc:sldMk cId="4567856" sldId="1270"/>
        </pc:sldMkLst>
      </pc:sldChg>
      <pc:sldChg chg="modSp add mod">
        <pc:chgData name="Alfred Asterjadhi" userId="39de57b9-85c0-4fd1-aaac-8ca2b6560ad0" providerId="ADAL" clId="{E0725D23-625E-498B-87E0-2B1913CF0FE0}" dt="2024-09-12T22:45:08.175" v="10443" actId="403"/>
        <pc:sldMkLst>
          <pc:docMk/>
          <pc:sldMk cId="1916192969" sldId="1271"/>
        </pc:sldMkLst>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sldChg>
      <pc:sldChg chg="modSp mod">
        <pc:chgData name="Alfred Asterjadhi" userId="39de57b9-85c0-4fd1-aaac-8ca2b6560ad0" providerId="ADAL" clId="{CD86C3AA-724F-47E4-A1B1-D2C1BA05633B}" dt="2024-05-16T13:43:46.928" v="4919"/>
        <pc:sldMkLst>
          <pc:docMk/>
          <pc:sldMk cId="2243228416" sldId="299"/>
        </pc:sldMkLst>
      </pc:sldChg>
      <pc:sldChg chg="modSp mod">
        <pc:chgData name="Alfred Asterjadhi" userId="39de57b9-85c0-4fd1-aaac-8ca2b6560ad0" providerId="ADAL" clId="{CD86C3AA-724F-47E4-A1B1-D2C1BA05633B}" dt="2024-05-02T17:02:32.701" v="0"/>
        <pc:sldMkLst>
          <pc:docMk/>
          <pc:sldMk cId="3843208451" sldId="333"/>
        </pc:sldMkLst>
      </pc:sldChg>
      <pc:sldChg chg="modSp mod">
        <pc:chgData name="Alfred Asterjadhi" userId="39de57b9-85c0-4fd1-aaac-8ca2b6560ad0" providerId="ADAL" clId="{CD86C3AA-724F-47E4-A1B1-D2C1BA05633B}" dt="2024-05-16T14:08:01.542" v="4955" actId="13926"/>
        <pc:sldMkLst>
          <pc:docMk/>
          <pc:sldMk cId="3930036297" sldId="356"/>
        </pc:sldMkLst>
      </pc:sldChg>
      <pc:sldChg chg="modSp mod">
        <pc:chgData name="Alfred Asterjadhi" userId="39de57b9-85c0-4fd1-aaac-8ca2b6560ad0" providerId="ADAL" clId="{CD86C3AA-724F-47E4-A1B1-D2C1BA05633B}" dt="2024-05-16T13:38:31.593" v="4912" actId="20577"/>
        <pc:sldMkLst>
          <pc:docMk/>
          <pc:sldMk cId="3576977642" sldId="362"/>
        </pc:sldMkLst>
      </pc:sldChg>
      <pc:sldChg chg="addSp delSp modSp mod">
        <pc:chgData name="Alfred Asterjadhi" userId="39de57b9-85c0-4fd1-aaac-8ca2b6560ad0" providerId="ADAL" clId="{CD86C3AA-724F-47E4-A1B1-D2C1BA05633B}" dt="2024-05-16T13:48:27.799" v="4948" actId="207"/>
        <pc:sldMkLst>
          <pc:docMk/>
          <pc:sldMk cId="2696761607" sldId="393"/>
        </pc:sldMkLst>
      </pc:sldChg>
      <pc:sldChg chg="modSp mod">
        <pc:chgData name="Alfred Asterjadhi" userId="39de57b9-85c0-4fd1-aaac-8ca2b6560ad0" providerId="ADAL" clId="{CD86C3AA-724F-47E4-A1B1-D2C1BA05633B}" dt="2024-05-16T15:22:51.847" v="5000" actId="20577"/>
        <pc:sldMkLst>
          <pc:docMk/>
          <pc:sldMk cId="3140364693" sldId="997"/>
        </pc:sldMkLst>
      </pc:sldChg>
      <pc:sldChg chg="modSp mod">
        <pc:chgData name="Alfred Asterjadhi" userId="39de57b9-85c0-4fd1-aaac-8ca2b6560ad0" providerId="ADAL" clId="{CD86C3AA-724F-47E4-A1B1-D2C1BA05633B}" dt="2024-05-13T11:40:33.386" v="3138" actId="13926"/>
        <pc:sldMkLst>
          <pc:docMk/>
          <pc:sldMk cId="3233208257" sldId="1006"/>
        </pc:sldMkLst>
      </pc:sldChg>
      <pc:sldChg chg="modSp mod">
        <pc:chgData name="Alfred Asterjadhi" userId="39de57b9-85c0-4fd1-aaac-8ca2b6560ad0" providerId="ADAL" clId="{CD86C3AA-724F-47E4-A1B1-D2C1BA05633B}" dt="2024-05-13T05:38:03.755" v="2484" actId="20577"/>
        <pc:sldMkLst>
          <pc:docMk/>
          <pc:sldMk cId="4200130042" sldId="1023"/>
        </pc:sldMkLst>
      </pc:sldChg>
      <pc:sldChg chg="modSp mod">
        <pc:chgData name="Alfred Asterjadhi" userId="39de57b9-85c0-4fd1-aaac-8ca2b6560ad0" providerId="ADAL" clId="{CD86C3AA-724F-47E4-A1B1-D2C1BA05633B}" dt="2024-05-13T11:42:58.134" v="3211" actId="13926"/>
        <pc:sldMkLst>
          <pc:docMk/>
          <pc:sldMk cId="991138630" sldId="1024"/>
        </pc:sldMkLst>
      </pc:sldChg>
      <pc:sldChg chg="addSp modSp mod">
        <pc:chgData name="Alfred Asterjadhi" userId="39de57b9-85c0-4fd1-aaac-8ca2b6560ad0" providerId="ADAL" clId="{CD86C3AA-724F-47E4-A1B1-D2C1BA05633B}" dt="2024-05-13T13:41:02.828" v="3320" actId="207"/>
        <pc:sldMkLst>
          <pc:docMk/>
          <pc:sldMk cId="3287547131" sldId="1028"/>
        </pc:sldMkLst>
      </pc:sldChg>
      <pc:sldChg chg="modSp mod">
        <pc:chgData name="Alfred Asterjadhi" userId="39de57b9-85c0-4fd1-aaac-8ca2b6560ad0" providerId="ADAL" clId="{CD86C3AA-724F-47E4-A1B1-D2C1BA05633B}" dt="2024-05-16T15:23:41.662" v="5006" actId="20577"/>
        <pc:sldMkLst>
          <pc:docMk/>
          <pc:sldMk cId="1865298196" sldId="1034"/>
        </pc:sldMkLst>
      </pc:sldChg>
      <pc:sldChg chg="addSp delSp modSp mod chgLayout">
        <pc:chgData name="Alfred Asterjadhi" userId="39de57b9-85c0-4fd1-aaac-8ca2b6560ad0" providerId="ADAL" clId="{CD86C3AA-724F-47E4-A1B1-D2C1BA05633B}" dt="2024-05-16T14:26:28.525" v="4988" actId="207"/>
        <pc:sldMkLst>
          <pc:docMk/>
          <pc:sldMk cId="3814028870" sldId="1039"/>
        </pc:sldMkLst>
      </pc:sldChg>
      <pc:sldChg chg="addSp delSp modSp mod chgLayout">
        <pc:chgData name="Alfred Asterjadhi" userId="39de57b9-85c0-4fd1-aaac-8ca2b6560ad0" providerId="ADAL" clId="{CD86C3AA-724F-47E4-A1B1-D2C1BA05633B}" dt="2024-05-16T15:21:48.680" v="4989" actId="207"/>
        <pc:sldMkLst>
          <pc:docMk/>
          <pc:sldMk cId="1268796722" sldId="1069"/>
        </pc:sldMkLst>
      </pc:sldChg>
      <pc:sldChg chg="addSp modSp mod">
        <pc:chgData name="Alfred Asterjadhi" userId="39de57b9-85c0-4fd1-aaac-8ca2b6560ad0" providerId="ADAL" clId="{CD86C3AA-724F-47E4-A1B1-D2C1BA05633B}" dt="2024-05-14T10:55:49.066" v="3454" actId="207"/>
        <pc:sldMkLst>
          <pc:docMk/>
          <pc:sldMk cId="86469410" sldId="1081"/>
        </pc:sldMkLst>
      </pc:sldChg>
      <pc:sldChg chg="modSp mod">
        <pc:chgData name="Alfred Asterjadhi" userId="39de57b9-85c0-4fd1-aaac-8ca2b6560ad0" providerId="ADAL" clId="{CD86C3AA-724F-47E4-A1B1-D2C1BA05633B}" dt="2024-05-14T10:22:01.895" v="3450" actId="207"/>
        <pc:sldMkLst>
          <pc:docMk/>
          <pc:sldMk cId="241393342" sldId="1082"/>
        </pc:sldMkLst>
      </pc:sldChg>
      <pc:sldChg chg="addSp modSp mod">
        <pc:chgData name="Alfred Asterjadhi" userId="39de57b9-85c0-4fd1-aaac-8ca2b6560ad0" providerId="ADAL" clId="{CD86C3AA-724F-47E4-A1B1-D2C1BA05633B}" dt="2024-05-14T17:27:48.824" v="3624" actId="207"/>
        <pc:sldMkLst>
          <pc:docMk/>
          <pc:sldMk cId="1719092640" sldId="1119"/>
        </pc:sldMkLst>
      </pc:sldChg>
      <pc:sldChg chg="modSp mod">
        <pc:chgData name="Alfred Asterjadhi" userId="39de57b9-85c0-4fd1-aaac-8ca2b6560ad0" providerId="ADAL" clId="{CD86C3AA-724F-47E4-A1B1-D2C1BA05633B}" dt="2024-05-15T11:29:55.102" v="4213" actId="207"/>
        <pc:sldMkLst>
          <pc:docMk/>
          <pc:sldMk cId="1759085455" sldId="1120"/>
        </pc:sldMkLst>
      </pc:sldChg>
      <pc:sldChg chg="addSp modSp mod">
        <pc:chgData name="Alfred Asterjadhi" userId="39de57b9-85c0-4fd1-aaac-8ca2b6560ad0" providerId="ADAL" clId="{CD86C3AA-724F-47E4-A1B1-D2C1BA05633B}" dt="2024-05-15T08:18:17.852" v="3778" actId="13926"/>
        <pc:sldMkLst>
          <pc:docMk/>
          <pc:sldMk cId="4049871576" sldId="1121"/>
        </pc:sldMkLst>
      </pc:sldChg>
      <pc:sldChg chg="addSp modSp mod">
        <pc:chgData name="Alfred Asterjadhi" userId="39de57b9-85c0-4fd1-aaac-8ca2b6560ad0" providerId="ADAL" clId="{CD86C3AA-724F-47E4-A1B1-D2C1BA05633B}" dt="2024-05-15T08:18:40.118" v="3782" actId="207"/>
        <pc:sldMkLst>
          <pc:docMk/>
          <pc:sldMk cId="1948925109" sldId="1122"/>
        </pc:sldMkLst>
      </pc:sldChg>
      <pc:sldChg chg="addSp delSp modSp mod chgLayout">
        <pc:chgData name="Alfred Asterjadhi" userId="39de57b9-85c0-4fd1-aaac-8ca2b6560ad0" providerId="ADAL" clId="{CD86C3AA-724F-47E4-A1B1-D2C1BA05633B}" dt="2024-05-15T10:59:27.770" v="3917" actId="207"/>
        <pc:sldMkLst>
          <pc:docMk/>
          <pc:sldMk cId="3999548584" sldId="1123"/>
        </pc:sldMkLst>
      </pc:sldChg>
      <pc:sldChg chg="addSp modSp mod">
        <pc:chgData name="Alfred Asterjadhi" userId="39de57b9-85c0-4fd1-aaac-8ca2b6560ad0" providerId="ADAL" clId="{CD86C3AA-724F-47E4-A1B1-D2C1BA05633B}" dt="2024-05-15T11:21:07.673" v="4188" actId="13926"/>
        <pc:sldMkLst>
          <pc:docMk/>
          <pc:sldMk cId="3263485424" sldId="1124"/>
        </pc:sldMkLst>
      </pc:sldChg>
      <pc:sldChg chg="addSp modSp mod">
        <pc:chgData name="Alfred Asterjadhi" userId="39de57b9-85c0-4fd1-aaac-8ca2b6560ad0" providerId="ADAL" clId="{CD86C3AA-724F-47E4-A1B1-D2C1BA05633B}" dt="2024-05-16T08:12:35.872" v="4676" actId="207"/>
        <pc:sldMkLst>
          <pc:docMk/>
          <pc:sldMk cId="1467436368" sldId="1125"/>
        </pc:sldMkLst>
      </pc:sldChg>
      <pc:sldChg chg="addSp modSp mod">
        <pc:chgData name="Alfred Asterjadhi" userId="39de57b9-85c0-4fd1-aaac-8ca2b6560ad0" providerId="ADAL" clId="{CD86C3AA-724F-47E4-A1B1-D2C1BA05633B}" dt="2024-05-16T13:48:01.027" v="4946" actId="207"/>
        <pc:sldMkLst>
          <pc:docMk/>
          <pc:sldMk cId="3629084029" sldId="1126"/>
        </pc:sldMkLst>
      </pc:sldChg>
      <pc:sldChg chg="modSp mod">
        <pc:chgData name="Alfred Asterjadhi" userId="39de57b9-85c0-4fd1-aaac-8ca2b6560ad0" providerId="ADAL" clId="{CD86C3AA-724F-47E4-A1B1-D2C1BA05633B}" dt="2024-05-13T14:09:16.886" v="3327" actId="13926"/>
        <pc:sldMkLst>
          <pc:docMk/>
          <pc:sldMk cId="1816478880" sldId="1127"/>
        </pc:sldMkLst>
      </pc:sldChg>
      <pc:sldChg chg="modSp mod">
        <pc:chgData name="Alfred Asterjadhi" userId="39de57b9-85c0-4fd1-aaac-8ca2b6560ad0" providerId="ADAL" clId="{CD86C3AA-724F-47E4-A1B1-D2C1BA05633B}" dt="2024-05-13T15:55:05.332" v="3395" actId="207"/>
        <pc:sldMkLst>
          <pc:docMk/>
          <pc:sldMk cId="365622457" sldId="1128"/>
        </pc:sldMkLst>
      </pc:sldChg>
      <pc:sldChg chg="modSp add mod">
        <pc:chgData name="Alfred Asterjadhi" userId="39de57b9-85c0-4fd1-aaac-8ca2b6560ad0" providerId="ADAL" clId="{CD86C3AA-724F-47E4-A1B1-D2C1BA05633B}" dt="2024-05-15T11:31:13.050" v="4219" actId="207"/>
        <pc:sldMkLst>
          <pc:docMk/>
          <pc:sldMk cId="2944575670" sldId="1129"/>
        </pc:sldMkLst>
      </pc:sldChg>
      <pc:sldChg chg="modSp add mod">
        <pc:chgData name="Alfred Asterjadhi" userId="39de57b9-85c0-4fd1-aaac-8ca2b6560ad0" providerId="ADAL" clId="{CD86C3AA-724F-47E4-A1B1-D2C1BA05633B}" dt="2024-05-28T14:52:07.606" v="5015" actId="207"/>
        <pc:sldMkLst>
          <pc:docMk/>
          <pc:sldMk cId="1578072368" sldId="1130"/>
        </pc:sldMkLst>
      </pc:sldChg>
      <pc:sldChg chg="modSp add mod">
        <pc:chgData name="Alfred Asterjadhi" userId="39de57b9-85c0-4fd1-aaac-8ca2b6560ad0" providerId="ADAL" clId="{CD86C3AA-724F-47E4-A1B1-D2C1BA05633B}" dt="2024-05-28T14:54:00.871" v="5023" actId="207"/>
        <pc:sldMkLst>
          <pc:docMk/>
          <pc:sldMk cId="960668234" sldId="1131"/>
        </pc:sldMkLst>
      </pc:sldChg>
      <pc:sldChg chg="modSp add mod">
        <pc:chgData name="Alfred Asterjadhi" userId="39de57b9-85c0-4fd1-aaac-8ca2b6560ad0" providerId="ADAL" clId="{CD86C3AA-724F-47E4-A1B1-D2C1BA05633B}" dt="2024-05-28T14:53:41.717" v="5021" actId="207"/>
        <pc:sldMkLst>
          <pc:docMk/>
          <pc:sldMk cId="4075124134" sldId="1132"/>
        </pc:sldMkLst>
      </pc:sldChg>
      <pc:sldChg chg="modSp add mod">
        <pc:chgData name="Alfred Asterjadhi" userId="39de57b9-85c0-4fd1-aaac-8ca2b6560ad0" providerId="ADAL" clId="{CD86C3AA-724F-47E4-A1B1-D2C1BA05633B}" dt="2024-05-14T05:53:37.298" v="3414" actId="207"/>
        <pc:sldMkLst>
          <pc:docMk/>
          <pc:sldMk cId="2353038827" sldId="1133"/>
        </pc:sldMkLst>
      </pc:sldChg>
      <pc:sldChg chg="modSp add mod">
        <pc:chgData name="Alfred Asterjadhi" userId="39de57b9-85c0-4fd1-aaac-8ca2b6560ad0" providerId="ADAL" clId="{CD86C3AA-724F-47E4-A1B1-D2C1BA05633B}" dt="2024-05-13T06:41:55.997" v="3097"/>
        <pc:sldMkLst>
          <pc:docMk/>
          <pc:sldMk cId="3842502493" sldId="1134"/>
        </pc:sldMkLst>
      </pc:sldChg>
      <pc:sldChg chg="modSp add mod">
        <pc:chgData name="Alfred Asterjadhi" userId="39de57b9-85c0-4fd1-aaac-8ca2b6560ad0" providerId="ADAL" clId="{CD86C3AA-724F-47E4-A1B1-D2C1BA05633B}" dt="2024-05-28T14:54:12.337" v="5025" actId="207"/>
        <pc:sldMkLst>
          <pc:docMk/>
          <pc:sldMk cId="1720176983" sldId="1135"/>
        </pc:sldMkLst>
      </pc:sldChg>
      <pc:sldChg chg="modSp add mod">
        <pc:chgData name="Alfred Asterjadhi" userId="39de57b9-85c0-4fd1-aaac-8ca2b6560ad0" providerId="ADAL" clId="{CD86C3AA-724F-47E4-A1B1-D2C1BA05633B}" dt="2024-05-15T11:08:05.818" v="3990"/>
        <pc:sldMkLst>
          <pc:docMk/>
          <pc:sldMk cId="308015523" sldId="1136"/>
        </pc:sldMkLst>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ldChg>
      <pc:sldChg chg="modSp add del mod">
        <pc:chgData name="Alfred Asterjadhi" userId="39de57b9-85c0-4fd1-aaac-8ca2b6560ad0" providerId="ADAL" clId="{CD86C3AA-724F-47E4-A1B1-D2C1BA05633B}" dt="2024-05-10T16:36:11.867" v="829" actId="47"/>
        <pc:sldMkLst>
          <pc:docMk/>
          <pc:sldMk cId="445972434" sldId="1138"/>
        </pc:sldMkLst>
      </pc:sldChg>
      <pc:sldChg chg="modSp add mod">
        <pc:chgData name="Alfred Asterjadhi" userId="39de57b9-85c0-4fd1-aaac-8ca2b6560ad0" providerId="ADAL" clId="{CD86C3AA-724F-47E4-A1B1-D2C1BA05633B}" dt="2024-05-16T13:46:21.374" v="4936" actId="207"/>
        <pc:sldMkLst>
          <pc:docMk/>
          <pc:sldMk cId="1522034715" sldId="1139"/>
        </pc:sldMkLst>
      </pc:sldChg>
      <pc:sldChg chg="modSp add del mod">
        <pc:chgData name="Alfred Asterjadhi" userId="39de57b9-85c0-4fd1-aaac-8ca2b6560ad0" providerId="ADAL" clId="{CD86C3AA-724F-47E4-A1B1-D2C1BA05633B}" dt="2024-05-10T16:36:05.097" v="828" actId="47"/>
        <pc:sldMkLst>
          <pc:docMk/>
          <pc:sldMk cId="1347341685" sldId="1140"/>
        </pc:sldMkLst>
      </pc:sldChg>
      <pc:sldChg chg="modSp add mod">
        <pc:chgData name="Alfred Asterjadhi" userId="39de57b9-85c0-4fd1-aaac-8ca2b6560ad0" providerId="ADAL" clId="{CD86C3AA-724F-47E4-A1B1-D2C1BA05633B}" dt="2024-05-16T13:46:32.980" v="4938" actId="207"/>
        <pc:sldMkLst>
          <pc:docMk/>
          <pc:sldMk cId="1415631896" sldId="1141"/>
        </pc:sldMkLst>
      </pc:sldChg>
      <pc:sldChg chg="modSp new mod">
        <pc:chgData name="Alfred Asterjadhi" userId="39de57b9-85c0-4fd1-aaac-8ca2b6560ad0" providerId="ADAL" clId="{CD86C3AA-724F-47E4-A1B1-D2C1BA05633B}" dt="2024-05-14T11:18:32.077" v="3587" actId="13926"/>
        <pc:sldMkLst>
          <pc:docMk/>
          <pc:sldMk cId="2083570056" sldId="1142"/>
        </pc:sldMkLst>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ldChg>
      <pc:sldChg chg="modSp add mod">
        <pc:chgData name="Alfred Asterjadhi" userId="39de57b9-85c0-4fd1-aaac-8ca2b6560ad0" providerId="ADAL" clId="{CD86C3AA-724F-47E4-A1B1-D2C1BA05633B}" dt="2024-05-14T05:55:04.381" v="3420" actId="20577"/>
        <pc:sldMkLst>
          <pc:docMk/>
          <pc:sldMk cId="834601217" sldId="1144"/>
        </pc:sldMkLst>
      </pc:sldChg>
      <pc:sldChg chg="addSp delSp modSp add mod chgLayout">
        <pc:chgData name="Alfred Asterjadhi" userId="39de57b9-85c0-4fd1-aaac-8ca2b6560ad0" providerId="ADAL" clId="{CD86C3AA-724F-47E4-A1B1-D2C1BA05633B}" dt="2024-05-13T05:46:46.376" v="2625"/>
        <pc:sldMkLst>
          <pc:docMk/>
          <pc:sldMk cId="3041631950" sldId="1145"/>
        </pc:sldMkLst>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ldChg>
      <pc:sldChg chg="addSp delSp modSp add mod chgLayout">
        <pc:chgData name="Alfred Asterjadhi" userId="39de57b9-85c0-4fd1-aaac-8ca2b6560ad0" providerId="ADAL" clId="{CD86C3AA-724F-47E4-A1B1-D2C1BA05633B}" dt="2024-05-15T05:29:58.932" v="3649"/>
        <pc:sldMkLst>
          <pc:docMk/>
          <pc:sldMk cId="2344955839" sldId="1147"/>
        </pc:sldMkLst>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ldChg>
      <pc:sldChg chg="modSp add del mod">
        <pc:chgData name="Alfred Asterjadhi" userId="39de57b9-85c0-4fd1-aaac-8ca2b6560ad0" providerId="ADAL" clId="{CD86C3AA-724F-47E4-A1B1-D2C1BA05633B}" dt="2024-05-14T05:54:44.550" v="3415" actId="47"/>
        <pc:sldMkLst>
          <pc:docMk/>
          <pc:sldMk cId="1632874526" sldId="1150"/>
        </pc:sldMkLst>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ldChg>
      <pc:sldChg chg="modSp add mod">
        <pc:chgData name="Alfred Asterjadhi" userId="39de57b9-85c0-4fd1-aaac-8ca2b6560ad0" providerId="ADAL" clId="{CD86C3AA-724F-47E4-A1B1-D2C1BA05633B}" dt="2024-05-16T13:45:12.187" v="4928" actId="13926"/>
        <pc:sldMkLst>
          <pc:docMk/>
          <pc:sldMk cId="1375566931" sldId="1153"/>
        </pc:sldMkLst>
      </pc:sldChg>
      <pc:sldChg chg="addSp modSp add mod">
        <pc:chgData name="Alfred Asterjadhi" userId="39de57b9-85c0-4fd1-aaac-8ca2b6560ad0" providerId="ADAL" clId="{CD86C3AA-724F-47E4-A1B1-D2C1BA05633B}" dt="2024-05-16T08:12:48.999" v="4678" actId="207"/>
        <pc:sldMkLst>
          <pc:docMk/>
          <pc:sldMk cId="1402366633" sldId="1154"/>
        </pc:sldMkLst>
      </pc:sldChg>
      <pc:sldChg chg="modSp add mod">
        <pc:chgData name="Alfred Asterjadhi" userId="39de57b9-85c0-4fd1-aaac-8ca2b6560ad0" providerId="ADAL" clId="{CD86C3AA-724F-47E4-A1B1-D2C1BA05633B}" dt="2024-05-15T14:33:26.106" v="4523" actId="20577"/>
        <pc:sldMkLst>
          <pc:docMk/>
          <pc:sldMk cId="2884683376" sldId="1155"/>
        </pc:sldMkLst>
      </pc:sldChg>
      <pc:sldChg chg="modSp new mod">
        <pc:chgData name="Alfred Asterjadhi" userId="39de57b9-85c0-4fd1-aaac-8ca2b6560ad0" providerId="ADAL" clId="{CD86C3AA-724F-47E4-A1B1-D2C1BA05633B}" dt="2024-05-16T14:17:06.467" v="4985" actId="20577"/>
        <pc:sldMkLst>
          <pc:docMk/>
          <pc:sldMk cId="3553142668" sldId="1156"/>
        </pc:sldMkLst>
      </pc:sldChg>
      <pc:sldMasterChg chg="modSp mod">
        <pc:chgData name="Alfred Asterjadhi" userId="39de57b9-85c0-4fd1-aaac-8ca2b6560ad0" providerId="ADAL" clId="{CD86C3AA-724F-47E4-A1B1-D2C1BA05633B}" dt="2024-05-28T15:25:18.190" v="5027" actId="20577"/>
        <pc:sldMasterMkLst>
          <pc:docMk/>
          <pc:sldMasterMk cId="0" sldId="2147483648"/>
        </pc:sldMasterMkLst>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ldMaster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01:39:38.611" v="3602" actId="20577"/>
        <pc:sldMkLst>
          <pc:docMk/>
          <pc:sldMk cId="0" sldId="256"/>
        </pc:sldMkLst>
      </pc:sldChg>
      <pc:sldChg chg="modSp mod">
        <pc:chgData name="Alfred Asterjadhi" userId="39de57b9-85c0-4fd1-aaac-8ca2b6560ad0" providerId="ADAL" clId="{3AF8E451-6A10-4DC6-8F4C-767DBD326839}" dt="2024-11-13T22:58:18.367" v="8482"/>
        <pc:sldMkLst>
          <pc:docMk/>
          <pc:sldMk cId="3976818858" sldId="269"/>
        </pc:sldMkLst>
      </pc:sldChg>
      <pc:sldChg chg="modSp mod">
        <pc:chgData name="Alfred Asterjadhi" userId="39de57b9-85c0-4fd1-aaac-8ca2b6560ad0" providerId="ADAL" clId="{3AF8E451-6A10-4DC6-8F4C-767DBD326839}" dt="2024-11-13T22:58:11.147" v="8481" actId="20577"/>
        <pc:sldMkLst>
          <pc:docMk/>
          <pc:sldMk cId="2243228416" sldId="299"/>
        </pc:sldMkLst>
      </pc:sldChg>
      <pc:sldChg chg="modSp mod">
        <pc:chgData name="Alfred Asterjadhi" userId="39de57b9-85c0-4fd1-aaac-8ca2b6560ad0" providerId="ADAL" clId="{3AF8E451-6A10-4DC6-8F4C-767DBD326839}" dt="2024-11-15T01:52:00.150" v="11110" actId="13926"/>
        <pc:sldMkLst>
          <pc:docMk/>
          <pc:sldMk cId="3930036297" sldId="356"/>
        </pc:sldMkLst>
      </pc:sldChg>
      <pc:sldChg chg="addSp delSp modSp mod chgLayout">
        <pc:chgData name="Alfred Asterjadhi" userId="39de57b9-85c0-4fd1-aaac-8ca2b6560ad0" providerId="ADAL" clId="{3AF8E451-6A10-4DC6-8F4C-767DBD326839}" dt="2024-11-14T14:39:07.799" v="9467" actId="20577"/>
        <pc:sldMkLst>
          <pc:docMk/>
          <pc:sldMk cId="3576977642" sldId="362"/>
        </pc:sldMkLst>
      </pc:sldChg>
      <pc:sldChg chg="addSp delSp modSp mod chgLayout">
        <pc:chgData name="Alfred Asterjadhi" userId="39de57b9-85c0-4fd1-aaac-8ca2b6560ad0" providerId="ADAL" clId="{3AF8E451-6A10-4DC6-8F4C-767DBD326839}" dt="2024-11-15T01:29:58.167" v="11073" actId="20577"/>
        <pc:sldMkLst>
          <pc:docMk/>
          <pc:sldMk cId="3140364693" sldId="997"/>
        </pc:sldMkLst>
      </pc:sldChg>
      <pc:sldChg chg="modSp mod">
        <pc:chgData name="Alfred Asterjadhi" userId="39de57b9-85c0-4fd1-aaac-8ca2b6560ad0" providerId="ADAL" clId="{3AF8E451-6A10-4DC6-8F4C-767DBD326839}" dt="2024-11-11T21:47:23.101" v="4527" actId="13926"/>
        <pc:sldMkLst>
          <pc:docMk/>
          <pc:sldMk cId="3233208257" sldId="1006"/>
        </pc:sldMkLst>
      </pc:sldChg>
      <pc:sldChg chg="modSp mod">
        <pc:chgData name="Alfred Asterjadhi" userId="39de57b9-85c0-4fd1-aaac-8ca2b6560ad0" providerId="ADAL" clId="{3AF8E451-6A10-4DC6-8F4C-767DBD326839}" dt="2024-11-11T01:44:19.894" v="3650" actId="6549"/>
        <pc:sldMkLst>
          <pc:docMk/>
          <pc:sldMk cId="4200130042" sldId="1023"/>
        </pc:sldMkLst>
      </pc:sldChg>
      <pc:sldChg chg="modSp mod">
        <pc:chgData name="Alfred Asterjadhi" userId="39de57b9-85c0-4fd1-aaac-8ca2b6560ad0" providerId="ADAL" clId="{3AF8E451-6A10-4DC6-8F4C-767DBD326839}" dt="2024-11-11T21:52:39.935" v="4593" actId="13926"/>
        <pc:sldMkLst>
          <pc:docMk/>
          <pc:sldMk cId="793576429" sldId="1024"/>
        </pc:sldMkLst>
      </pc:sldChg>
      <pc:sldChg chg="addSp modSp mod">
        <pc:chgData name="Alfred Asterjadhi" userId="39de57b9-85c0-4fd1-aaac-8ca2b6560ad0" providerId="ADAL" clId="{3AF8E451-6A10-4DC6-8F4C-767DBD326839}" dt="2024-11-11T23:52:36.161" v="4693" actId="20577"/>
        <pc:sldMkLst>
          <pc:docMk/>
          <pc:sldMk cId="3287547131" sldId="1028"/>
        </pc:sldMkLst>
      </pc:sldChg>
      <pc:sldChg chg="modSp mod">
        <pc:chgData name="Alfred Asterjadhi" userId="39de57b9-85c0-4fd1-aaac-8ca2b6560ad0" providerId="ADAL" clId="{3AF8E451-6A10-4DC6-8F4C-767DBD326839}" dt="2024-11-15T01:36:38.058" v="11103" actId="20577"/>
        <pc:sldMkLst>
          <pc:docMk/>
          <pc:sldMk cId="1865298196" sldId="1034"/>
        </pc:sldMkLst>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ldChg>
      <pc:sldChg chg="modSp mod">
        <pc:chgData name="Alfred Asterjadhi" userId="39de57b9-85c0-4fd1-aaac-8ca2b6560ad0" providerId="ADAL" clId="{3AF8E451-6A10-4DC6-8F4C-767DBD326839}" dt="2024-11-15T01:53:13.512" v="11134" actId="20577"/>
        <pc:sldMkLst>
          <pc:docMk/>
          <pc:sldMk cId="2943567508" sldId="1137"/>
        </pc:sldMkLst>
      </pc:sldChg>
      <pc:sldChg chg="modSp mod">
        <pc:chgData name="Alfred Asterjadhi" userId="39de57b9-85c0-4fd1-aaac-8ca2b6560ad0" providerId="ADAL" clId="{3AF8E451-6A10-4DC6-8F4C-767DBD326839}" dt="2024-11-14T17:27:59.284" v="9911" actId="207"/>
        <pc:sldMkLst>
          <pc:docMk/>
          <pc:sldMk cId="3486068256" sldId="1167"/>
        </pc:sldMkLst>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sldChg>
      <pc:sldChg chg="modSp mod">
        <pc:chgData name="Alfred Asterjadhi" userId="39de57b9-85c0-4fd1-aaac-8ca2b6560ad0" providerId="ADAL" clId="{3AF8E451-6A10-4DC6-8F4C-767DBD326839}" dt="2024-11-15T01:59:54.708" v="11182" actId="20577"/>
        <pc:sldMkLst>
          <pc:docMk/>
          <pc:sldMk cId="1256207422" sldId="1273"/>
        </pc:sldMkLst>
      </pc:sldChg>
      <pc:sldChg chg="modSp mod">
        <pc:chgData name="Alfred Asterjadhi" userId="39de57b9-85c0-4fd1-aaac-8ca2b6560ad0" providerId="ADAL" clId="{3AF8E451-6A10-4DC6-8F4C-767DBD326839}" dt="2024-11-14T17:30:18.442" v="9932" actId="207"/>
        <pc:sldMkLst>
          <pc:docMk/>
          <pc:sldMk cId="3576094034" sldId="1274"/>
        </pc:sldMkLst>
      </pc:sldChg>
      <pc:sldChg chg="modSp mod">
        <pc:chgData name="Alfred Asterjadhi" userId="39de57b9-85c0-4fd1-aaac-8ca2b6560ad0" providerId="ADAL" clId="{3AF8E451-6A10-4DC6-8F4C-767DBD326839}" dt="2024-11-15T01:55:31.612" v="11163" actId="207"/>
        <pc:sldMkLst>
          <pc:docMk/>
          <pc:sldMk cId="1930027812" sldId="1275"/>
        </pc:sldMkLst>
      </pc:sldChg>
      <pc:sldChg chg="modSp mod">
        <pc:chgData name="Alfred Asterjadhi" userId="39de57b9-85c0-4fd1-aaac-8ca2b6560ad0" providerId="ADAL" clId="{3AF8E451-6A10-4DC6-8F4C-767DBD326839}" dt="2024-11-15T01:55:20.405" v="11161" actId="207"/>
        <pc:sldMkLst>
          <pc:docMk/>
          <pc:sldMk cId="2672561226" sldId="1276"/>
        </pc:sldMkLst>
      </pc:sldChg>
      <pc:sldChg chg="modSp mod">
        <pc:chgData name="Alfred Asterjadhi" userId="39de57b9-85c0-4fd1-aaac-8ca2b6560ad0" providerId="ADAL" clId="{3AF8E451-6A10-4DC6-8F4C-767DBD326839}" dt="2024-11-14T17:29:38.433" v="9925" actId="207"/>
        <pc:sldMkLst>
          <pc:docMk/>
          <pc:sldMk cId="1246262870" sldId="1277"/>
        </pc:sldMkLst>
      </pc:sldChg>
      <pc:sldChg chg="modSp mod">
        <pc:chgData name="Alfred Asterjadhi" userId="39de57b9-85c0-4fd1-aaac-8ca2b6560ad0" providerId="ADAL" clId="{3AF8E451-6A10-4DC6-8F4C-767DBD326839}" dt="2024-11-15T02:01:27.275" v="11189" actId="20577"/>
        <pc:sldMkLst>
          <pc:docMk/>
          <pc:sldMk cId="2455484467" sldId="1278"/>
        </pc:sldMkLst>
      </pc:sldChg>
      <pc:sldChg chg="modSp mod">
        <pc:chgData name="Alfred Asterjadhi" userId="39de57b9-85c0-4fd1-aaac-8ca2b6560ad0" providerId="ADAL" clId="{3AF8E451-6A10-4DC6-8F4C-767DBD326839}" dt="2024-11-15T01:55:49.337" v="11165" actId="207"/>
        <pc:sldMkLst>
          <pc:docMk/>
          <pc:sldMk cId="3685291219" sldId="1279"/>
        </pc:sldMkLst>
      </pc:sldChg>
      <pc:sldChg chg="modSp mod">
        <pc:chgData name="Alfred Asterjadhi" userId="39de57b9-85c0-4fd1-aaac-8ca2b6560ad0" providerId="ADAL" clId="{3AF8E451-6A10-4DC6-8F4C-767DBD326839}" dt="2024-11-15T01:55:57.259" v="11167" actId="207"/>
        <pc:sldMkLst>
          <pc:docMk/>
          <pc:sldMk cId="536130981" sldId="1280"/>
        </pc:sldMkLst>
      </pc:sldChg>
      <pc:sldChg chg="addSp modSp mod">
        <pc:chgData name="Alfred Asterjadhi" userId="39de57b9-85c0-4fd1-aaac-8ca2b6560ad0" providerId="ADAL" clId="{3AF8E451-6A10-4DC6-8F4C-767DBD326839}" dt="2024-11-11T18:30:13.324" v="4153" actId="207"/>
        <pc:sldMkLst>
          <pc:docMk/>
          <pc:sldMk cId="2299619968" sldId="1281"/>
        </pc:sldMkLst>
      </pc:sldChg>
      <pc:sldChg chg="modSp mod">
        <pc:chgData name="Alfred Asterjadhi" userId="39de57b9-85c0-4fd1-aaac-8ca2b6560ad0" providerId="ADAL" clId="{3AF8E451-6A10-4DC6-8F4C-767DBD326839}" dt="2024-11-11T18:35:11.771" v="4171" actId="20577"/>
        <pc:sldMkLst>
          <pc:docMk/>
          <pc:sldMk cId="1237462592" sldId="1282"/>
        </pc:sldMkLst>
      </pc:sldChg>
      <pc:sldChg chg="addSp modSp mod">
        <pc:chgData name="Alfred Asterjadhi" userId="39de57b9-85c0-4fd1-aaac-8ca2b6560ad0" providerId="ADAL" clId="{3AF8E451-6A10-4DC6-8F4C-767DBD326839}" dt="2024-11-13T01:05:49.123" v="6618" actId="13926"/>
        <pc:sldMkLst>
          <pc:docMk/>
          <pc:sldMk cId="2189037386" sldId="1283"/>
        </pc:sldMkLst>
      </pc:sldChg>
      <pc:sldChg chg="addSp delSp modSp mod">
        <pc:chgData name="Alfred Asterjadhi" userId="39de57b9-85c0-4fd1-aaac-8ca2b6560ad0" providerId="ADAL" clId="{3AF8E451-6A10-4DC6-8F4C-767DBD326839}" dt="2024-11-12T20:13:55.506" v="5790" actId="13926"/>
        <pc:sldMkLst>
          <pc:docMk/>
          <pc:sldMk cId="2540908627" sldId="1284"/>
        </pc:sldMkLst>
      </pc:sldChg>
      <pc:sldChg chg="addSp modSp mod">
        <pc:chgData name="Alfred Asterjadhi" userId="39de57b9-85c0-4fd1-aaac-8ca2b6560ad0" providerId="ADAL" clId="{3AF8E451-6A10-4DC6-8F4C-767DBD326839}" dt="2024-11-13T00:06:26.123" v="6353" actId="13926"/>
        <pc:sldMkLst>
          <pc:docMk/>
          <pc:sldMk cId="710190022" sldId="1285"/>
        </pc:sldMkLst>
      </pc:sldChg>
      <pc:sldChg chg="modSp mod">
        <pc:chgData name="Alfred Asterjadhi" userId="39de57b9-85c0-4fd1-aaac-8ca2b6560ad0" providerId="ADAL" clId="{3AF8E451-6A10-4DC6-8F4C-767DBD326839}" dt="2024-11-12T23:16:47.737" v="6282" actId="207"/>
        <pc:sldMkLst>
          <pc:docMk/>
          <pc:sldMk cId="115243900" sldId="1286"/>
        </pc:sldMkLst>
      </pc:sldChg>
      <pc:sldChg chg="modSp mod">
        <pc:chgData name="Alfred Asterjadhi" userId="39de57b9-85c0-4fd1-aaac-8ca2b6560ad0" providerId="ADAL" clId="{3AF8E451-6A10-4DC6-8F4C-767DBD326839}" dt="2024-11-13T18:30:31.774" v="7254" actId="207"/>
        <pc:sldMkLst>
          <pc:docMk/>
          <pc:sldMk cId="1748710395" sldId="1287"/>
        </pc:sldMkLst>
      </pc:sldChg>
      <pc:sldChg chg="addSp modSp mod">
        <pc:chgData name="Alfred Asterjadhi" userId="39de57b9-85c0-4fd1-aaac-8ca2b6560ad0" providerId="ADAL" clId="{3AF8E451-6A10-4DC6-8F4C-767DBD326839}" dt="2024-11-13T16:16:51.904" v="7003" actId="207"/>
        <pc:sldMkLst>
          <pc:docMk/>
          <pc:sldMk cId="3538497980" sldId="1288"/>
        </pc:sldMkLst>
      </pc:sldChg>
      <pc:sldChg chg="modSp mod">
        <pc:chgData name="Alfred Asterjadhi" userId="39de57b9-85c0-4fd1-aaac-8ca2b6560ad0" providerId="ADAL" clId="{3AF8E451-6A10-4DC6-8F4C-767DBD326839}" dt="2024-11-13T21:10:42.078" v="7662" actId="207"/>
        <pc:sldMkLst>
          <pc:docMk/>
          <pc:sldMk cId="1518454104" sldId="1289"/>
        </pc:sldMkLst>
      </pc:sldChg>
      <pc:sldChg chg="modSp mod">
        <pc:chgData name="Alfred Asterjadhi" userId="39de57b9-85c0-4fd1-aaac-8ca2b6560ad0" providerId="ADAL" clId="{3AF8E451-6A10-4DC6-8F4C-767DBD326839}" dt="2024-11-13T20:32:39.535" v="7593" actId="207"/>
        <pc:sldMkLst>
          <pc:docMk/>
          <pc:sldMk cId="3108884223" sldId="1290"/>
        </pc:sldMkLst>
      </pc:sldChg>
      <pc:sldChg chg="addSp modSp add del mod">
        <pc:chgData name="Alfred Asterjadhi" userId="39de57b9-85c0-4fd1-aaac-8ca2b6560ad0" providerId="ADAL" clId="{3AF8E451-6A10-4DC6-8F4C-767DBD326839}" dt="2024-11-13T21:17:13.307" v="7787" actId="47"/>
        <pc:sldMkLst>
          <pc:docMk/>
          <pc:sldMk cId="823265948" sldId="1291"/>
        </pc:sldMkLst>
      </pc:sldChg>
      <pc:sldChg chg="modSp mod">
        <pc:chgData name="Alfred Asterjadhi" userId="39de57b9-85c0-4fd1-aaac-8ca2b6560ad0" providerId="ADAL" clId="{3AF8E451-6A10-4DC6-8F4C-767DBD326839}" dt="2024-11-14T07:36:51.318" v="8967" actId="207"/>
        <pc:sldMkLst>
          <pc:docMk/>
          <pc:sldMk cId="2034965301" sldId="1292"/>
        </pc:sldMkLst>
      </pc:sldChg>
      <pc:sldChg chg="addSp modSp mod">
        <pc:chgData name="Alfred Asterjadhi" userId="39de57b9-85c0-4fd1-aaac-8ca2b6560ad0" providerId="ADAL" clId="{3AF8E451-6A10-4DC6-8F4C-767DBD326839}" dt="2024-11-14T20:48:49.031" v="10441" actId="207"/>
        <pc:sldMkLst>
          <pc:docMk/>
          <pc:sldMk cId="3208411967" sldId="1293"/>
        </pc:sldMkLst>
      </pc:sldChg>
      <pc:sldChg chg="modSp mod">
        <pc:chgData name="Alfred Asterjadhi" userId="39de57b9-85c0-4fd1-aaac-8ca2b6560ad0" providerId="ADAL" clId="{3AF8E451-6A10-4DC6-8F4C-767DBD326839}" dt="2024-11-14T21:00:23.636" v="10621" actId="13926"/>
        <pc:sldMkLst>
          <pc:docMk/>
          <pc:sldMk cId="2866206975" sldId="1294"/>
        </pc:sldMkLst>
      </pc:sldChg>
      <pc:sldChg chg="addSp modSp mod">
        <pc:chgData name="Alfred Asterjadhi" userId="39de57b9-85c0-4fd1-aaac-8ca2b6560ad0" providerId="ADAL" clId="{3AF8E451-6A10-4DC6-8F4C-767DBD326839}" dt="2024-11-14T21:01:12.261" v="10622" actId="13926"/>
        <pc:sldMkLst>
          <pc:docMk/>
          <pc:sldMk cId="2384632981" sldId="1295"/>
        </pc:sldMkLst>
      </pc:sldChg>
      <pc:sldChg chg="addSp modSp mod">
        <pc:chgData name="Alfred Asterjadhi" userId="39de57b9-85c0-4fd1-aaac-8ca2b6560ad0" providerId="ADAL" clId="{3AF8E451-6A10-4DC6-8F4C-767DBD326839}" dt="2024-11-15T01:50:45.619" v="11109" actId="20577"/>
        <pc:sldMkLst>
          <pc:docMk/>
          <pc:sldMk cId="3622002728" sldId="1296"/>
        </pc:sldMkLst>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ldChg>
      <pc:sldChg chg="modSp add mod">
        <pc:chgData name="Alfred Asterjadhi" userId="39de57b9-85c0-4fd1-aaac-8ca2b6560ad0" providerId="ADAL" clId="{3AF8E451-6A10-4DC6-8F4C-767DBD326839}" dt="2024-11-14T17:33:08.514" v="9941"/>
        <pc:sldMkLst>
          <pc:docMk/>
          <pc:sldMk cId="2439274614" sldId="1310"/>
        </pc:sldMkLst>
      </pc:sldChg>
      <pc:sldChg chg="modSp add del mod">
        <pc:chgData name="Alfred Asterjadhi" userId="39de57b9-85c0-4fd1-aaac-8ca2b6560ad0" providerId="ADAL" clId="{3AF8E451-6A10-4DC6-8F4C-767DBD326839}" dt="2024-11-10T21:55:16.770" v="2040" actId="2696"/>
        <pc:sldMkLst>
          <pc:docMk/>
          <pc:sldMk cId="3406785641" sldId="1310"/>
        </pc:sldMkLst>
      </pc:sldChg>
      <pc:sldChg chg="modSp add mod">
        <pc:chgData name="Alfred Asterjadhi" userId="39de57b9-85c0-4fd1-aaac-8ca2b6560ad0" providerId="ADAL" clId="{3AF8E451-6A10-4DC6-8F4C-767DBD326839}" dt="2024-11-12T19:20:16.432" v="5783" actId="207"/>
        <pc:sldMkLst>
          <pc:docMk/>
          <pc:sldMk cId="2069152933" sldId="1311"/>
        </pc:sldMkLst>
      </pc:sldChg>
      <pc:sldChg chg="modSp add del mod">
        <pc:chgData name="Alfred Asterjadhi" userId="39de57b9-85c0-4fd1-aaac-8ca2b6560ad0" providerId="ADAL" clId="{3AF8E451-6A10-4DC6-8F4C-767DBD326839}" dt="2024-11-10T21:55:16.770" v="2040" actId="2696"/>
        <pc:sldMkLst>
          <pc:docMk/>
          <pc:sldMk cId="3094553671" sldId="1311"/>
        </pc:sldMkLst>
      </pc:sldChg>
      <pc:sldChg chg="modSp add mod">
        <pc:chgData name="Alfred Asterjadhi" userId="39de57b9-85c0-4fd1-aaac-8ca2b6560ad0" providerId="ADAL" clId="{3AF8E451-6A10-4DC6-8F4C-767DBD326839}" dt="2024-11-13T01:06:03.071" v="6620" actId="207"/>
        <pc:sldMkLst>
          <pc:docMk/>
          <pc:sldMk cId="4231591922" sldId="1312"/>
        </pc:sldMkLst>
      </pc:sldChg>
      <pc:sldChg chg="modSp add del mod">
        <pc:chgData name="Alfred Asterjadhi" userId="39de57b9-85c0-4fd1-aaac-8ca2b6560ad0" providerId="ADAL" clId="{3AF8E451-6A10-4DC6-8F4C-767DBD326839}" dt="2024-11-13T01:05:56.241" v="6619" actId="47"/>
        <pc:sldMkLst>
          <pc:docMk/>
          <pc:sldMk cId="3857641499" sldId="1313"/>
        </pc:sldMkLst>
      </pc:sldChg>
      <pc:sldChg chg="modSp add mod">
        <pc:chgData name="Alfred Asterjadhi" userId="39de57b9-85c0-4fd1-aaac-8ca2b6560ad0" providerId="ADAL" clId="{3AF8E451-6A10-4DC6-8F4C-767DBD326839}" dt="2024-11-14T20:47:24.789" v="10435" actId="20577"/>
        <pc:sldMkLst>
          <pc:docMk/>
          <pc:sldMk cId="2879250025" sldId="1314"/>
        </pc:sldMkLst>
      </pc:sldChg>
      <pc:sldChg chg="modSp add mod ord">
        <pc:chgData name="Alfred Asterjadhi" userId="39de57b9-85c0-4fd1-aaac-8ca2b6560ad0" providerId="ADAL" clId="{3AF8E451-6A10-4DC6-8F4C-767DBD326839}" dt="2024-11-13T16:25:21.318" v="7141" actId="6549"/>
        <pc:sldMkLst>
          <pc:docMk/>
          <pc:sldMk cId="2224735559" sldId="1315"/>
        </pc:sldMkLst>
      </pc:sldChg>
      <pc:sldChg chg="modSp add del mod">
        <pc:chgData name="Alfred Asterjadhi" userId="39de57b9-85c0-4fd1-aaac-8ca2b6560ad0" providerId="ADAL" clId="{3AF8E451-6A10-4DC6-8F4C-767DBD326839}" dt="2024-11-10T19:11:55.765" v="553" actId="2696"/>
        <pc:sldMkLst>
          <pc:docMk/>
          <pc:sldMk cId="2853348657" sldId="1315"/>
        </pc:sldMkLst>
      </pc:sldChg>
      <pc:sldChg chg="modSp add mod">
        <pc:chgData name="Alfred Asterjadhi" userId="39de57b9-85c0-4fd1-aaac-8ca2b6560ad0" providerId="ADAL" clId="{3AF8E451-6A10-4DC6-8F4C-767DBD326839}" dt="2024-11-13T21:09:38.324" v="7653" actId="207"/>
        <pc:sldMkLst>
          <pc:docMk/>
          <pc:sldMk cId="1984926669" sldId="1316"/>
        </pc:sldMkLst>
      </pc:sldChg>
      <pc:sldChg chg="modSp add del mod">
        <pc:chgData name="Alfred Asterjadhi" userId="39de57b9-85c0-4fd1-aaac-8ca2b6560ad0" providerId="ADAL" clId="{3AF8E451-6A10-4DC6-8F4C-767DBD326839}" dt="2024-11-10T19:15:29.281" v="600" actId="2696"/>
        <pc:sldMkLst>
          <pc:docMk/>
          <pc:sldMk cId="2049818759" sldId="1316"/>
        </pc:sldMkLst>
      </pc:sldChg>
      <pc:sldChg chg="modSp add del mod ord">
        <pc:chgData name="Alfred Asterjadhi" userId="39de57b9-85c0-4fd1-aaac-8ca2b6560ad0" providerId="ADAL" clId="{3AF8E451-6A10-4DC6-8F4C-767DBD326839}" dt="2024-11-13T00:12:45.955" v="6462" actId="47"/>
        <pc:sldMkLst>
          <pc:docMk/>
          <pc:sldMk cId="2988467554" sldId="1317"/>
        </pc:sldMkLst>
      </pc:sldChg>
      <pc:sldChg chg="modSp add del mod">
        <pc:chgData name="Alfred Asterjadhi" userId="39de57b9-85c0-4fd1-aaac-8ca2b6560ad0" providerId="ADAL" clId="{3AF8E451-6A10-4DC6-8F4C-767DBD326839}" dt="2024-11-10T20:44:54.136" v="709" actId="2696"/>
        <pc:sldMkLst>
          <pc:docMk/>
          <pc:sldMk cId="3612871802" sldId="1317"/>
        </pc:sldMkLst>
      </pc:sldChg>
      <pc:sldChg chg="modSp add mod">
        <pc:chgData name="Alfred Asterjadhi" userId="39de57b9-85c0-4fd1-aaac-8ca2b6560ad0" providerId="ADAL" clId="{3AF8E451-6A10-4DC6-8F4C-767DBD326839}" dt="2024-11-14T07:37:56.694" v="8993" actId="207"/>
        <pc:sldMkLst>
          <pc:docMk/>
          <pc:sldMk cId="354717815" sldId="1318"/>
        </pc:sldMkLst>
      </pc:sldChg>
      <pc:sldChg chg="modSp add del mod">
        <pc:chgData name="Alfred Asterjadhi" userId="39de57b9-85c0-4fd1-aaac-8ca2b6560ad0" providerId="ADAL" clId="{3AF8E451-6A10-4DC6-8F4C-767DBD326839}" dt="2024-11-10T20:36:39.147" v="624" actId="2696"/>
        <pc:sldMkLst>
          <pc:docMk/>
          <pc:sldMk cId="2533345108" sldId="1318"/>
        </pc:sldMkLst>
      </pc:sldChg>
      <pc:sldChg chg="modSp add del mod">
        <pc:chgData name="Alfred Asterjadhi" userId="39de57b9-85c0-4fd1-aaac-8ca2b6560ad0" providerId="ADAL" clId="{3AF8E451-6A10-4DC6-8F4C-767DBD326839}" dt="2024-11-10T20:36:39.147" v="624" actId="2696"/>
        <pc:sldMkLst>
          <pc:docMk/>
          <pc:sldMk cId="378547667" sldId="1319"/>
        </pc:sldMkLst>
      </pc:sldChg>
      <pc:sldChg chg="modSp add del mod">
        <pc:chgData name="Alfred Asterjadhi" userId="39de57b9-85c0-4fd1-aaac-8ca2b6560ad0" providerId="ADAL" clId="{3AF8E451-6A10-4DC6-8F4C-767DBD326839}" dt="2024-11-13T00:17:23.933" v="6552" actId="47"/>
        <pc:sldMkLst>
          <pc:docMk/>
          <pc:sldMk cId="836271807" sldId="1319"/>
        </pc:sldMkLst>
      </pc:sldChg>
      <pc:sldChg chg="modSp add del mod">
        <pc:chgData name="Alfred Asterjadhi" userId="39de57b9-85c0-4fd1-aaac-8ca2b6560ad0" providerId="ADAL" clId="{3AF8E451-6A10-4DC6-8F4C-767DBD326839}" dt="2024-11-13T00:04:07.433" v="6284" actId="47"/>
        <pc:sldMkLst>
          <pc:docMk/>
          <pc:sldMk cId="3230137007" sldId="1320"/>
        </pc:sldMkLst>
      </pc:sldChg>
      <pc:sldChg chg="modSp add del mod">
        <pc:chgData name="Alfred Asterjadhi" userId="39de57b9-85c0-4fd1-aaac-8ca2b6560ad0" providerId="ADAL" clId="{3AF8E451-6A10-4DC6-8F4C-767DBD326839}" dt="2024-11-13T00:08:44.016" v="6399" actId="47"/>
        <pc:sldMkLst>
          <pc:docMk/>
          <pc:sldMk cId="2516369252" sldId="1321"/>
        </pc:sldMkLst>
      </pc:sldChg>
      <pc:sldChg chg="modSp add del mod">
        <pc:chgData name="Alfred Asterjadhi" userId="39de57b9-85c0-4fd1-aaac-8ca2b6560ad0" providerId="ADAL" clId="{3AF8E451-6A10-4DC6-8F4C-767DBD326839}" dt="2024-11-10T20:46:04.436" v="713" actId="47"/>
        <pc:sldMkLst>
          <pc:docMk/>
          <pc:sldMk cId="932894375" sldId="1322"/>
        </pc:sldMkLst>
      </pc:sldChg>
      <pc:sldChg chg="modSp add mod">
        <pc:chgData name="Alfred Asterjadhi" userId="39de57b9-85c0-4fd1-aaac-8ca2b6560ad0" providerId="ADAL" clId="{3AF8E451-6A10-4DC6-8F4C-767DBD326839}" dt="2024-11-14T20:45:40.194" v="10417" actId="207"/>
        <pc:sldMkLst>
          <pc:docMk/>
          <pc:sldMk cId="2847894271" sldId="1323"/>
        </pc:sldMkLst>
      </pc:sldChg>
      <pc:sldChg chg="modSp add del mod">
        <pc:chgData name="Alfred Asterjadhi" userId="39de57b9-85c0-4fd1-aaac-8ca2b6560ad0" providerId="ADAL" clId="{3AF8E451-6A10-4DC6-8F4C-767DBD326839}" dt="2024-11-13T00:17:38.169" v="6554" actId="47"/>
        <pc:sldMkLst>
          <pc:docMk/>
          <pc:sldMk cId="160820689" sldId="1324"/>
        </pc:sldMkLst>
      </pc:sldChg>
      <pc:sldChg chg="modSp add del mod">
        <pc:chgData name="Alfred Asterjadhi" userId="39de57b9-85c0-4fd1-aaac-8ca2b6560ad0" providerId="ADAL" clId="{3AF8E451-6A10-4DC6-8F4C-767DBD326839}" dt="2024-11-14T23:32:50.087" v="10642" actId="2696"/>
        <pc:sldMkLst>
          <pc:docMk/>
          <pc:sldMk cId="1153233998" sldId="1325"/>
        </pc:sldMkLst>
      </pc:sldChg>
      <pc:sldChg chg="modSp add del mod">
        <pc:chgData name="Alfred Asterjadhi" userId="39de57b9-85c0-4fd1-aaac-8ca2b6560ad0" providerId="ADAL" clId="{3AF8E451-6A10-4DC6-8F4C-767DBD326839}" dt="2024-11-11T02:40:59.995" v="3830" actId="2696"/>
        <pc:sldMkLst>
          <pc:docMk/>
          <pc:sldMk cId="1902930870" sldId="1325"/>
        </pc:sldMkLst>
      </pc:sldChg>
      <pc:sldChg chg="addSp modSp new del mod">
        <pc:chgData name="Alfred Asterjadhi" userId="39de57b9-85c0-4fd1-aaac-8ca2b6560ad0" providerId="ADAL" clId="{3AF8E451-6A10-4DC6-8F4C-767DBD326839}" dt="2024-11-10T21:32:26.541" v="1719" actId="2696"/>
        <pc:sldMkLst>
          <pc:docMk/>
          <pc:sldMk cId="2327482639" sldId="1325"/>
        </pc:sldMkLst>
      </pc:sldChg>
      <pc:sldChg chg="modSp add mod">
        <pc:chgData name="Alfred Asterjadhi" userId="39de57b9-85c0-4fd1-aaac-8ca2b6560ad0" providerId="ADAL" clId="{3AF8E451-6A10-4DC6-8F4C-767DBD326839}" dt="2024-11-14T23:33:01.829" v="10645" actId="20577"/>
        <pc:sldMkLst>
          <pc:docMk/>
          <pc:sldMk cId="2542550161" sldId="1325"/>
        </pc:sldMkLst>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ldChg>
      <pc:sldChg chg="modSp add mod">
        <pc:chgData name="Alfred Asterjadhi" userId="39de57b9-85c0-4fd1-aaac-8ca2b6560ad0" providerId="ADAL" clId="{3AF8E451-6A10-4DC6-8F4C-767DBD326839}" dt="2024-11-12T22:20:51.677" v="5950" actId="20577"/>
        <pc:sldMkLst>
          <pc:docMk/>
          <pc:sldMk cId="1274163600" sldId="1332"/>
        </pc:sldMkLst>
      </pc:sldChg>
      <pc:sldChg chg="modSp add mod">
        <pc:chgData name="Alfred Asterjadhi" userId="39de57b9-85c0-4fd1-aaac-8ca2b6560ad0" providerId="ADAL" clId="{3AF8E451-6A10-4DC6-8F4C-767DBD326839}" dt="2024-11-13T03:58:07.754" v="6933" actId="207"/>
        <pc:sldMkLst>
          <pc:docMk/>
          <pc:sldMk cId="3069160061" sldId="1333"/>
        </pc:sldMkLst>
      </pc:sldChg>
      <pc:sldChg chg="modSp add mod">
        <pc:chgData name="Alfred Asterjadhi" userId="39de57b9-85c0-4fd1-aaac-8ca2b6560ad0" providerId="ADAL" clId="{3AF8E451-6A10-4DC6-8F4C-767DBD326839}" dt="2024-11-13T04:04:18.929" v="6967" actId="207"/>
        <pc:sldMkLst>
          <pc:docMk/>
          <pc:sldMk cId="3813521761" sldId="1334"/>
        </pc:sldMkLst>
      </pc:sldChg>
      <pc:sldChg chg="modSp add del mod">
        <pc:chgData name="Alfred Asterjadhi" userId="39de57b9-85c0-4fd1-aaac-8ca2b6560ad0" providerId="ADAL" clId="{3AF8E451-6A10-4DC6-8F4C-767DBD326839}" dt="2024-11-12T22:34:01.330" v="5974" actId="47"/>
        <pc:sldMkLst>
          <pc:docMk/>
          <pc:sldMk cId="1664188119" sldId="1335"/>
        </pc:sldMkLst>
      </pc:sldChg>
      <pc:sldChg chg="modSp add mod">
        <pc:chgData name="Alfred Asterjadhi" userId="39de57b9-85c0-4fd1-aaac-8ca2b6560ad0" providerId="ADAL" clId="{3AF8E451-6A10-4DC6-8F4C-767DBD326839}" dt="2024-11-13T19:01:53.543" v="7329" actId="207"/>
        <pc:sldMkLst>
          <pc:docMk/>
          <pc:sldMk cId="2253548072" sldId="1336"/>
        </pc:sldMkLst>
      </pc:sldChg>
      <pc:sldChg chg="modSp add del mod">
        <pc:chgData name="Alfred Asterjadhi" userId="39de57b9-85c0-4fd1-aaac-8ca2b6560ad0" providerId="ADAL" clId="{3AF8E451-6A10-4DC6-8F4C-767DBD326839}" dt="2024-11-12T22:36:18.590" v="5993" actId="47"/>
        <pc:sldMkLst>
          <pc:docMk/>
          <pc:sldMk cId="3463029389" sldId="1337"/>
        </pc:sldMkLst>
      </pc:sldChg>
      <pc:sldChg chg="modSp add del mod">
        <pc:chgData name="Alfred Asterjadhi" userId="39de57b9-85c0-4fd1-aaac-8ca2b6560ad0" providerId="ADAL" clId="{3AF8E451-6A10-4DC6-8F4C-767DBD326839}" dt="2024-11-12T22:36:21.355" v="5995" actId="47"/>
        <pc:sldMkLst>
          <pc:docMk/>
          <pc:sldMk cId="3871853725" sldId="1338"/>
        </pc:sldMkLst>
      </pc:sldChg>
      <pc:sldChg chg="modSp add del mod">
        <pc:chgData name="Alfred Asterjadhi" userId="39de57b9-85c0-4fd1-aaac-8ca2b6560ad0" providerId="ADAL" clId="{3AF8E451-6A10-4DC6-8F4C-767DBD326839}" dt="2024-11-12T22:36:33.686" v="5996" actId="47"/>
        <pc:sldMkLst>
          <pc:docMk/>
          <pc:sldMk cId="1501727949" sldId="1339"/>
        </pc:sldMkLst>
      </pc:sldChg>
      <pc:sldChg chg="modSp add del mod">
        <pc:chgData name="Alfred Asterjadhi" userId="39de57b9-85c0-4fd1-aaac-8ca2b6560ad0" providerId="ADAL" clId="{3AF8E451-6A10-4DC6-8F4C-767DBD326839}" dt="2024-11-12T22:36:35.012" v="5997" actId="47"/>
        <pc:sldMkLst>
          <pc:docMk/>
          <pc:sldMk cId="573924693" sldId="1340"/>
        </pc:sldMkLst>
      </pc:sldChg>
      <pc:sldChg chg="modSp add mod">
        <pc:chgData name="Alfred Asterjadhi" userId="39de57b9-85c0-4fd1-aaac-8ca2b6560ad0" providerId="ADAL" clId="{3AF8E451-6A10-4DC6-8F4C-767DBD326839}" dt="2024-11-14T20:52:04.678" v="10515" actId="207"/>
        <pc:sldMkLst>
          <pc:docMk/>
          <pc:sldMk cId="605891869" sldId="1341"/>
        </pc:sldMkLst>
      </pc:sldChg>
      <pc:sldChg chg="modSp add del mod">
        <pc:chgData name="Alfred Asterjadhi" userId="39de57b9-85c0-4fd1-aaac-8ca2b6560ad0" providerId="ADAL" clId="{3AF8E451-6A10-4DC6-8F4C-767DBD326839}" dt="2024-11-12T22:36:47.037" v="5998" actId="2696"/>
        <pc:sldMkLst>
          <pc:docMk/>
          <pc:sldMk cId="1550653232" sldId="1342"/>
        </pc:sldMkLst>
      </pc:sldChg>
      <pc:sldChg chg="modSp add mod">
        <pc:chgData name="Alfred Asterjadhi" userId="39de57b9-85c0-4fd1-aaac-8ca2b6560ad0" providerId="ADAL" clId="{3AF8E451-6A10-4DC6-8F4C-767DBD326839}" dt="2024-11-14T00:50:21.481" v="8696" actId="207"/>
        <pc:sldMkLst>
          <pc:docMk/>
          <pc:sldMk cId="3617121007" sldId="1342"/>
        </pc:sldMkLst>
      </pc:sldChg>
      <pc:sldChg chg="modSp add del mod">
        <pc:chgData name="Alfred Asterjadhi" userId="39de57b9-85c0-4fd1-aaac-8ca2b6560ad0" providerId="ADAL" clId="{3AF8E451-6A10-4DC6-8F4C-767DBD326839}" dt="2024-11-14T01:13:50.536" v="8832" actId="47"/>
        <pc:sldMkLst>
          <pc:docMk/>
          <pc:sldMk cId="2440801393" sldId="1343"/>
        </pc:sldMkLst>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ldChg>
      <pc:sldChg chg="modSp add mod">
        <pc:chgData name="Alfred Asterjadhi" userId="39de57b9-85c0-4fd1-aaac-8ca2b6560ad0" providerId="ADAL" clId="{3AF8E451-6A10-4DC6-8F4C-767DBD326839}" dt="2024-11-15T01:52:56.670" v="11114" actId="207"/>
        <pc:sldMkLst>
          <pc:docMk/>
          <pc:sldMk cId="63952263" sldId="1346"/>
        </pc:sldMkLst>
      </pc:sldChg>
      <pc:sldChg chg="modSp add mod">
        <pc:chgData name="Alfred Asterjadhi" userId="39de57b9-85c0-4fd1-aaac-8ca2b6560ad0" providerId="ADAL" clId="{3AF8E451-6A10-4DC6-8F4C-767DBD326839}" dt="2024-11-14T20:47:57.437" v="10439" actId="207"/>
        <pc:sldMkLst>
          <pc:docMk/>
          <pc:sldMk cId="767189135" sldId="1347"/>
        </pc:sldMkLst>
      </pc:sldChg>
      <pc:sldChg chg="modSp add mod">
        <pc:chgData name="Alfred Asterjadhi" userId="39de57b9-85c0-4fd1-aaac-8ca2b6560ad0" providerId="ADAL" clId="{3AF8E451-6A10-4DC6-8F4C-767DBD326839}" dt="2024-11-15T02:01:07.772" v="11186" actId="20577"/>
        <pc:sldMkLst>
          <pc:docMk/>
          <pc:sldMk cId="1389508599" sldId="1348"/>
        </pc:sldMkLst>
      </pc:sldChg>
      <pc:sldChg chg="modSp add mod">
        <pc:chgData name="Alfred Asterjadhi" userId="39de57b9-85c0-4fd1-aaac-8ca2b6560ad0" providerId="ADAL" clId="{3AF8E451-6A10-4DC6-8F4C-767DBD326839}" dt="2024-11-11T01:52:11.049" v="3724"/>
        <pc:sldMkLst>
          <pc:docMk/>
          <pc:sldMk cId="3827705579" sldId="1349"/>
        </pc:sldMkLst>
      </pc:sldChg>
      <pc:sldChg chg="modSp add mod">
        <pc:chgData name="Alfred Asterjadhi" userId="39de57b9-85c0-4fd1-aaac-8ca2b6560ad0" providerId="ADAL" clId="{3AF8E451-6A10-4DC6-8F4C-767DBD326839}" dt="2024-11-14T17:31:14.179" v="9939" actId="207"/>
        <pc:sldMkLst>
          <pc:docMk/>
          <pc:sldMk cId="821712372" sldId="1350"/>
        </pc:sldMkLst>
      </pc:sldChg>
      <pc:sldChg chg="modSp add mod">
        <pc:chgData name="Alfred Asterjadhi" userId="39de57b9-85c0-4fd1-aaac-8ca2b6560ad0" providerId="ADAL" clId="{3AF8E451-6A10-4DC6-8F4C-767DBD326839}" dt="2024-11-14T18:03:15.845" v="10358" actId="207"/>
        <pc:sldMkLst>
          <pc:docMk/>
          <pc:sldMk cId="1784315566" sldId="1351"/>
        </pc:sldMkLst>
      </pc:sldChg>
      <pc:sldChg chg="modSp add mod">
        <pc:chgData name="Alfred Asterjadhi" userId="39de57b9-85c0-4fd1-aaac-8ca2b6560ad0" providerId="ADAL" clId="{3AF8E451-6A10-4DC6-8F4C-767DBD326839}" dt="2024-11-15T02:00:49.637" v="11185" actId="20577"/>
        <pc:sldMkLst>
          <pc:docMk/>
          <pc:sldMk cId="1627378281" sldId="1352"/>
        </pc:sldMkLst>
      </pc:sldChg>
      <pc:sldChg chg="modSp add mod">
        <pc:chgData name="Alfred Asterjadhi" userId="39de57b9-85c0-4fd1-aaac-8ca2b6560ad0" providerId="ADAL" clId="{3AF8E451-6A10-4DC6-8F4C-767DBD326839}" dt="2024-11-15T02:00:23.927" v="11184" actId="207"/>
        <pc:sldMkLst>
          <pc:docMk/>
          <pc:sldMk cId="6663636" sldId="1353"/>
        </pc:sldMkLst>
      </pc:sldChg>
      <pc:sldChg chg="modSp add del mod">
        <pc:chgData name="Alfred Asterjadhi" userId="39de57b9-85c0-4fd1-aaac-8ca2b6560ad0" providerId="ADAL" clId="{3AF8E451-6A10-4DC6-8F4C-767DBD326839}" dt="2024-11-13T22:58:54.147" v="8483" actId="47"/>
        <pc:sldMkLst>
          <pc:docMk/>
          <pc:sldMk cId="2323218990" sldId="1354"/>
        </pc:sldMkLst>
      </pc:sldChg>
      <pc:sldChg chg="modSp add del mod">
        <pc:chgData name="Alfred Asterjadhi" userId="39de57b9-85c0-4fd1-aaac-8ca2b6560ad0" providerId="ADAL" clId="{3AF8E451-6A10-4DC6-8F4C-767DBD326839}" dt="2024-11-13T22:58:57.180" v="8484" actId="47"/>
        <pc:sldMkLst>
          <pc:docMk/>
          <pc:sldMk cId="2315633379" sldId="1355"/>
        </pc:sldMkLst>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ldChg>
      <pc:sldChg chg="modSp add del mod">
        <pc:chgData name="Alfred Asterjadhi" userId="39de57b9-85c0-4fd1-aaac-8ca2b6560ad0" providerId="ADAL" clId="{3AF8E451-6A10-4DC6-8F4C-767DBD326839}" dt="2024-11-13T20:04:05.453" v="7570" actId="47"/>
        <pc:sldMkLst>
          <pc:docMk/>
          <pc:sldMk cId="2192190613" sldId="1358"/>
        </pc:sldMkLst>
      </pc:sldChg>
      <pc:sldChg chg="modSp add del mod">
        <pc:chgData name="Alfred Asterjadhi" userId="39de57b9-85c0-4fd1-aaac-8ca2b6560ad0" providerId="ADAL" clId="{3AF8E451-6A10-4DC6-8F4C-767DBD326839}" dt="2024-11-13T20:03:32.370" v="7564" actId="2696"/>
        <pc:sldMkLst>
          <pc:docMk/>
          <pc:sldMk cId="3778923064" sldId="1358"/>
        </pc:sldMkLst>
      </pc:sldChg>
      <pc:sldChg chg="modSp add mod">
        <pc:chgData name="Alfred Asterjadhi" userId="39de57b9-85c0-4fd1-aaac-8ca2b6560ad0" providerId="ADAL" clId="{3AF8E451-6A10-4DC6-8F4C-767DBD326839}" dt="2024-11-14T20:55:30.819" v="10572" actId="207"/>
        <pc:sldMkLst>
          <pc:docMk/>
          <pc:sldMk cId="2272134483" sldId="1359"/>
        </pc:sldMkLst>
      </pc:sldChg>
      <pc:sldChg chg="modSp add del mod">
        <pc:chgData name="Alfred Asterjadhi" userId="39de57b9-85c0-4fd1-aaac-8ca2b6560ad0" providerId="ADAL" clId="{3AF8E451-6A10-4DC6-8F4C-767DBD326839}" dt="2024-11-13T20:03:32.370" v="7564" actId="2696"/>
        <pc:sldMkLst>
          <pc:docMk/>
          <pc:sldMk cId="3310848742" sldId="1359"/>
        </pc:sldMkLst>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ldChg>
      <pc:sldChg chg="modSp add mod">
        <pc:chgData name="Alfred Asterjadhi" userId="39de57b9-85c0-4fd1-aaac-8ca2b6560ad0" providerId="ADAL" clId="{3AF8E451-6A10-4DC6-8F4C-767DBD326839}" dt="2024-11-12T20:14:23.497" v="5791" actId="20577"/>
        <pc:sldMkLst>
          <pc:docMk/>
          <pc:sldMk cId="3899892109" sldId="1361"/>
        </pc:sldMkLst>
      </pc:sldChg>
      <pc:sldChg chg="modSp add mod">
        <pc:chgData name="Alfred Asterjadhi" userId="39de57b9-85c0-4fd1-aaac-8ca2b6560ad0" providerId="ADAL" clId="{3AF8E451-6A10-4DC6-8F4C-767DBD326839}" dt="2024-11-12T02:34:56.722" v="4813" actId="403"/>
        <pc:sldMkLst>
          <pc:docMk/>
          <pc:sldMk cId="3879516453" sldId="1362"/>
        </pc:sldMkLst>
      </pc:sldChg>
      <pc:sldChg chg="modSp add del mod">
        <pc:chgData name="Alfred Asterjadhi" userId="39de57b9-85c0-4fd1-aaac-8ca2b6560ad0" providerId="ADAL" clId="{3AF8E451-6A10-4DC6-8F4C-767DBD326839}" dt="2024-11-12T23:04:31.321" v="6172" actId="47"/>
        <pc:sldMkLst>
          <pc:docMk/>
          <pc:sldMk cId="493944357" sldId="1363"/>
        </pc:sldMkLst>
      </pc:sldChg>
      <pc:sldChg chg="modSp add del mod">
        <pc:chgData name="Alfred Asterjadhi" userId="39de57b9-85c0-4fd1-aaac-8ca2b6560ad0" providerId="ADAL" clId="{3AF8E451-6A10-4DC6-8F4C-767DBD326839}" dt="2024-11-12T22:36:19.900" v="5994" actId="47"/>
        <pc:sldMkLst>
          <pc:docMk/>
          <pc:sldMk cId="3579936431" sldId="1364"/>
        </pc:sldMkLst>
      </pc:sldChg>
      <pc:sldChg chg="modSp add del mod">
        <pc:chgData name="Alfred Asterjadhi" userId="39de57b9-85c0-4fd1-aaac-8ca2b6560ad0" providerId="ADAL" clId="{3AF8E451-6A10-4DC6-8F4C-767DBD326839}" dt="2024-11-13T20:03:32.370" v="7564" actId="2696"/>
        <pc:sldMkLst>
          <pc:docMk/>
          <pc:sldMk cId="928404500" sldId="1365"/>
        </pc:sldMkLst>
      </pc:sldChg>
      <pc:sldChg chg="addSp modSp add mod">
        <pc:chgData name="Alfred Asterjadhi" userId="39de57b9-85c0-4fd1-aaac-8ca2b6560ad0" providerId="ADAL" clId="{3AF8E451-6A10-4DC6-8F4C-767DBD326839}" dt="2024-11-14T20:56:06.382" v="10582" actId="207"/>
        <pc:sldMkLst>
          <pc:docMk/>
          <pc:sldMk cId="4016917965" sldId="1365"/>
        </pc:sldMkLst>
      </pc:sldChg>
      <pc:sldChg chg="modSp add mod">
        <pc:chgData name="Alfred Asterjadhi" userId="39de57b9-85c0-4fd1-aaac-8ca2b6560ad0" providerId="ADAL" clId="{3AF8E451-6A10-4DC6-8F4C-767DBD326839}" dt="2024-11-12T21:46:58.825" v="5854" actId="207"/>
        <pc:sldMkLst>
          <pc:docMk/>
          <pc:sldMk cId="961366168" sldId="1366"/>
        </pc:sldMkLst>
      </pc:sldChg>
      <pc:sldChg chg="modSp add del mod">
        <pc:chgData name="Alfred Asterjadhi" userId="39de57b9-85c0-4fd1-aaac-8ca2b6560ad0" providerId="ADAL" clId="{3AF8E451-6A10-4DC6-8F4C-767DBD326839}" dt="2024-11-12T21:21:55.719" v="5807" actId="47"/>
        <pc:sldMkLst>
          <pc:docMk/>
          <pc:sldMk cId="3994856668" sldId="1367"/>
        </pc:sldMkLst>
      </pc:sldChg>
      <pc:sldChg chg="modSp add mod">
        <pc:chgData name="Alfred Asterjadhi" userId="39de57b9-85c0-4fd1-aaac-8ca2b6560ad0" providerId="ADAL" clId="{3AF8E451-6A10-4DC6-8F4C-767DBD326839}" dt="2024-11-12T21:51:34.020" v="5870" actId="207"/>
        <pc:sldMkLst>
          <pc:docMk/>
          <pc:sldMk cId="4263412283" sldId="1368"/>
        </pc:sldMkLst>
      </pc:sldChg>
      <pc:sldChg chg="modSp add mod">
        <pc:chgData name="Alfred Asterjadhi" userId="39de57b9-85c0-4fd1-aaac-8ca2b6560ad0" providerId="ADAL" clId="{3AF8E451-6A10-4DC6-8F4C-767DBD326839}" dt="2024-11-13T04:30:16.530" v="6996" actId="207"/>
        <pc:sldMkLst>
          <pc:docMk/>
          <pc:sldMk cId="598673741" sldId="1369"/>
        </pc:sldMkLst>
      </pc:sldChg>
      <pc:sldChg chg="modSp add del mod">
        <pc:chgData name="Alfred Asterjadhi" userId="39de57b9-85c0-4fd1-aaac-8ca2b6560ad0" providerId="ADAL" clId="{3AF8E451-6A10-4DC6-8F4C-767DBD326839}" dt="2024-11-12T23:06:25.187" v="6193" actId="47"/>
        <pc:sldMkLst>
          <pc:docMk/>
          <pc:sldMk cId="2575760745" sldId="1370"/>
        </pc:sldMkLst>
      </pc:sldChg>
      <pc:sldChg chg="modSp add mod">
        <pc:chgData name="Alfred Asterjadhi" userId="39de57b9-85c0-4fd1-aaac-8ca2b6560ad0" providerId="ADAL" clId="{3AF8E451-6A10-4DC6-8F4C-767DBD326839}" dt="2024-11-13T19:14:21.429" v="7428" actId="2711"/>
        <pc:sldMkLst>
          <pc:docMk/>
          <pc:sldMk cId="3837989667" sldId="1371"/>
        </pc:sldMkLst>
      </pc:sldChg>
      <pc:sldChg chg="modSp add mod">
        <pc:chgData name="Alfred Asterjadhi" userId="39de57b9-85c0-4fd1-aaac-8ca2b6560ad0" providerId="ADAL" clId="{3AF8E451-6A10-4DC6-8F4C-767DBD326839}" dt="2024-11-13T19:33:49.448" v="7503" actId="207"/>
        <pc:sldMkLst>
          <pc:docMk/>
          <pc:sldMk cId="2645286899" sldId="1372"/>
        </pc:sldMkLst>
      </pc:sldChg>
      <pc:sldChg chg="modSp add mod">
        <pc:chgData name="Alfred Asterjadhi" userId="39de57b9-85c0-4fd1-aaac-8ca2b6560ad0" providerId="ADAL" clId="{3AF8E451-6A10-4DC6-8F4C-767DBD326839}" dt="2024-11-13T19:43:32.471" v="7504" actId="207"/>
        <pc:sldMkLst>
          <pc:docMk/>
          <pc:sldMk cId="3283123675" sldId="1373"/>
        </pc:sldMkLst>
      </pc:sldChg>
      <pc:sldChg chg="modSp add del mod">
        <pc:chgData name="Alfred Asterjadhi" userId="39de57b9-85c0-4fd1-aaac-8ca2b6560ad0" providerId="ADAL" clId="{3AF8E451-6A10-4DC6-8F4C-767DBD326839}" dt="2024-11-12T23:06:58.838" v="6201" actId="2696"/>
        <pc:sldMkLst>
          <pc:docMk/>
          <pc:sldMk cId="4171782085" sldId="1373"/>
        </pc:sldMkLst>
      </pc:sldChg>
      <pc:sldChg chg="modSp add mod">
        <pc:chgData name="Alfred Asterjadhi" userId="39de57b9-85c0-4fd1-aaac-8ca2b6560ad0" providerId="ADAL" clId="{3AF8E451-6A10-4DC6-8F4C-767DBD326839}" dt="2024-11-14T00:26:54.329" v="8587" actId="207"/>
        <pc:sldMkLst>
          <pc:docMk/>
          <pc:sldMk cId="3858447148" sldId="1374"/>
        </pc:sldMkLst>
      </pc:sldChg>
      <pc:sldChg chg="modSp add mod">
        <pc:chgData name="Alfred Asterjadhi" userId="39de57b9-85c0-4fd1-aaac-8ca2b6560ad0" providerId="ADAL" clId="{3AF8E451-6A10-4DC6-8F4C-767DBD326839}" dt="2024-11-14T00:54:19.253" v="8748" actId="207"/>
        <pc:sldMkLst>
          <pc:docMk/>
          <pc:sldMk cId="2201586783" sldId="1375"/>
        </pc:sldMkLst>
      </pc:sldChg>
      <pc:sldChg chg="modSp add mod">
        <pc:chgData name="Alfred Asterjadhi" userId="39de57b9-85c0-4fd1-aaac-8ca2b6560ad0" providerId="ADAL" clId="{3AF8E451-6A10-4DC6-8F4C-767DBD326839}" dt="2024-11-14T23:38:26.237" v="10740" actId="207"/>
        <pc:sldMkLst>
          <pc:docMk/>
          <pc:sldMk cId="4113347919" sldId="1376"/>
        </pc:sldMkLst>
      </pc:sldChg>
      <pc:sldChg chg="modSp add mod">
        <pc:chgData name="Alfred Asterjadhi" userId="39de57b9-85c0-4fd1-aaac-8ca2b6560ad0" providerId="ADAL" clId="{3AF8E451-6A10-4DC6-8F4C-767DBD326839}" dt="2024-11-14T23:39:38.591" v="10770" actId="20577"/>
        <pc:sldMkLst>
          <pc:docMk/>
          <pc:sldMk cId="1178468829" sldId="1377"/>
        </pc:sldMkLst>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ldChg>
      <pc:sldChg chg="modSp add mod">
        <pc:chgData name="Alfred Asterjadhi" userId="39de57b9-85c0-4fd1-aaac-8ca2b6560ad0" providerId="ADAL" clId="{3AF8E451-6A10-4DC6-8F4C-767DBD326839}" dt="2024-11-14T00:42:01.436" v="8637" actId="207"/>
        <pc:sldMkLst>
          <pc:docMk/>
          <pc:sldMk cId="4231050976" sldId="1381"/>
        </pc:sldMkLst>
      </pc:sldChg>
      <pc:sldChg chg="modSp add mod">
        <pc:chgData name="Alfred Asterjadhi" userId="39de57b9-85c0-4fd1-aaac-8ca2b6560ad0" providerId="ADAL" clId="{3AF8E451-6A10-4DC6-8F4C-767DBD326839}" dt="2024-11-14T20:54:56.539" v="10563" actId="20577"/>
        <pc:sldMkLst>
          <pc:docMk/>
          <pc:sldMk cId="1947691262" sldId="1382"/>
        </pc:sldMkLst>
      </pc:sldChg>
      <pc:sldChg chg="addSp modSp add mod">
        <pc:chgData name="Alfred Asterjadhi" userId="39de57b9-85c0-4fd1-aaac-8ca2b6560ad0" providerId="ADAL" clId="{3AF8E451-6A10-4DC6-8F4C-767DBD326839}" dt="2024-11-14T07:38:43.031" v="9000" actId="207"/>
        <pc:sldMkLst>
          <pc:docMk/>
          <pc:sldMk cId="2239628208" sldId="1383"/>
        </pc:sldMkLst>
      </pc:sldChg>
      <pc:sldChg chg="modSp add del mod">
        <pc:chgData name="Alfred Asterjadhi" userId="39de57b9-85c0-4fd1-aaac-8ca2b6560ad0" providerId="ADAL" clId="{3AF8E451-6A10-4DC6-8F4C-767DBD326839}" dt="2024-11-14T01:12:59.332" v="8822" actId="47"/>
        <pc:sldMkLst>
          <pc:docMk/>
          <pc:sldMk cId="2022037031" sldId="1384"/>
        </pc:sldMkLst>
      </pc:sldChg>
      <pc:sldChg chg="addSp modSp add mod">
        <pc:chgData name="Alfred Asterjadhi" userId="39de57b9-85c0-4fd1-aaac-8ca2b6560ad0" providerId="ADAL" clId="{3AF8E451-6A10-4DC6-8F4C-767DBD326839}" dt="2024-11-14T20:56:19.290" v="10587" actId="207"/>
        <pc:sldMkLst>
          <pc:docMk/>
          <pc:sldMk cId="984508935" sldId="1385"/>
        </pc:sldMkLst>
      </pc:sldChg>
      <pc:sldChg chg="modSp add mod">
        <pc:chgData name="Alfred Asterjadhi" userId="39de57b9-85c0-4fd1-aaac-8ca2b6560ad0" providerId="ADAL" clId="{3AF8E451-6A10-4DC6-8F4C-767DBD326839}" dt="2024-11-14T23:31:45.535" v="10623" actId="13926"/>
        <pc:sldMkLst>
          <pc:docMk/>
          <pc:sldMk cId="97856396" sldId="1386"/>
        </pc:sldMkLst>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ldChg>
      <pc:sldChg chg="modSp add mod">
        <pc:chgData name="Alfred Asterjadhi" userId="39de57b9-85c0-4fd1-aaac-8ca2b6560ad0" providerId="ADAL" clId="{3AF8E451-6A10-4DC6-8F4C-767DBD326839}" dt="2024-11-14T23:32:10.719" v="10627" actId="207"/>
        <pc:sldMkLst>
          <pc:docMk/>
          <pc:sldMk cId="2398377453" sldId="1388"/>
        </pc:sldMkLst>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ldChg>
      <pc:sldChg chg="modSp add mod ord">
        <pc:chgData name="Alfred Asterjadhi" userId="39de57b9-85c0-4fd1-aaac-8ca2b6560ad0" providerId="ADAL" clId="{3AF8E451-6A10-4DC6-8F4C-767DBD326839}" dt="2024-11-14T23:35:03.916" v="10690"/>
        <pc:sldMkLst>
          <pc:docMk/>
          <pc:sldMk cId="3912146512" sldId="1390"/>
        </pc:sldMkLst>
      </pc:sldChg>
      <pc:sldChg chg="modSp add mod">
        <pc:chgData name="Alfred Asterjadhi" userId="39de57b9-85c0-4fd1-aaac-8ca2b6560ad0" providerId="ADAL" clId="{3AF8E451-6A10-4DC6-8F4C-767DBD326839}" dt="2024-11-14T23:39:41.956" v="10771" actId="20577"/>
        <pc:sldMkLst>
          <pc:docMk/>
          <pc:sldMk cId="3535448210" sldId="1391"/>
        </pc:sldMkLst>
      </pc:sldChg>
      <pc:sldChg chg="modSp add mod">
        <pc:chgData name="Alfred Asterjadhi" userId="39de57b9-85c0-4fd1-aaac-8ca2b6560ad0" providerId="ADAL" clId="{3AF8E451-6A10-4DC6-8F4C-767DBD326839}" dt="2024-11-14T23:40:04.347" v="10777" actId="207"/>
        <pc:sldMkLst>
          <pc:docMk/>
          <pc:sldMk cId="3662704170" sldId="1392"/>
        </pc:sldMkLst>
      </pc:sldChg>
      <pc:sldChg chg="modSp add mod">
        <pc:chgData name="Alfred Asterjadhi" userId="39de57b9-85c0-4fd1-aaac-8ca2b6560ad0" providerId="ADAL" clId="{3AF8E451-6A10-4DC6-8F4C-767DBD326839}" dt="2024-11-14T23:40:36.535" v="10802" actId="207"/>
        <pc:sldMkLst>
          <pc:docMk/>
          <pc:sldMk cId="1832179933" sldId="1393"/>
        </pc:sldMkLst>
      </pc:sldChg>
      <pc:sldChg chg="modSp add mod">
        <pc:chgData name="Alfred Asterjadhi" userId="39de57b9-85c0-4fd1-aaac-8ca2b6560ad0" providerId="ADAL" clId="{3AF8E451-6A10-4DC6-8F4C-767DBD326839}" dt="2024-11-14T20:46:36.552" v="10432" actId="207"/>
        <pc:sldMkLst>
          <pc:docMk/>
          <pc:sldMk cId="830770626" sldId="1394"/>
        </pc:sldMkLst>
      </pc:sldChg>
      <pc:sldChg chg="modSp add mod">
        <pc:chgData name="Alfred Asterjadhi" userId="39de57b9-85c0-4fd1-aaac-8ca2b6560ad0" providerId="ADAL" clId="{3AF8E451-6A10-4DC6-8F4C-767DBD326839}" dt="2024-11-14T23:40:53.639" v="10807" actId="207"/>
        <pc:sldMkLst>
          <pc:docMk/>
          <pc:sldMk cId="3293328329" sldId="1395"/>
        </pc:sldMkLst>
      </pc:sldChg>
      <pc:sldChg chg="modSp new mod">
        <pc:chgData name="Alfred Asterjadhi" userId="39de57b9-85c0-4fd1-aaac-8ca2b6560ad0" providerId="ADAL" clId="{3AF8E451-6A10-4DC6-8F4C-767DBD326839}" dt="2024-11-14T20:52:29.765" v="10520" actId="20577"/>
        <pc:sldMkLst>
          <pc:docMk/>
          <pc:sldMk cId="2885433641" sldId="1396"/>
        </pc:sldMkLst>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sldMasterChg chg="modSp mod">
        <pc:chgData name="Alfred Asterjadhi" userId="39de57b9-85c0-4fd1-aaac-8ca2b6560ad0" providerId="ADAL" clId="{3AF8E451-6A10-4DC6-8F4C-767DBD326839}" dt="2024-11-15T02:25:10.792" v="11193" actId="6549"/>
        <pc:sldMasterMkLst>
          <pc:docMk/>
          <pc:sldMasterMk cId="0" sldId="2147483648"/>
        </pc:sldMasterMkLst>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sldChg>
      <pc:sldChg chg="modSp mod">
        <pc:chgData name="Alfred Asterjadhi" userId="39de57b9-85c0-4fd1-aaac-8ca2b6560ad0" providerId="ADAL" clId="{CD142DAD-197B-4B97-895B-4FD46522C6BA}" dt="2024-07-17T17:56:01.125" v="5768" actId="20577"/>
        <pc:sldMkLst>
          <pc:docMk/>
          <pc:sldMk cId="2243228416" sldId="299"/>
        </pc:sldMkLst>
      </pc:sldChg>
      <pc:sldChg chg="modSp mod">
        <pc:chgData name="Alfred Asterjadhi" userId="39de57b9-85c0-4fd1-aaac-8ca2b6560ad0" providerId="ADAL" clId="{CD142DAD-197B-4B97-895B-4FD46522C6BA}" dt="2024-07-19T12:08:40.760" v="7113" actId="13926"/>
        <pc:sldMkLst>
          <pc:docMk/>
          <pc:sldMk cId="3930036297" sldId="356"/>
        </pc:sldMkLst>
      </pc:sldChg>
      <pc:sldChg chg="modSp mod">
        <pc:chgData name="Alfred Asterjadhi" userId="39de57b9-85c0-4fd1-aaac-8ca2b6560ad0" providerId="ADAL" clId="{CD142DAD-197B-4B97-895B-4FD46522C6BA}" dt="2024-07-18T19:45:01.008" v="7087"/>
        <pc:sldMkLst>
          <pc:docMk/>
          <pc:sldMk cId="3576977642" sldId="362"/>
        </pc:sldMkLst>
      </pc:sldChg>
      <pc:sldChg chg="addSp delSp modSp mod chgLayout">
        <pc:chgData name="Alfred Asterjadhi" userId="39de57b9-85c0-4fd1-aaac-8ca2b6560ad0" providerId="ADAL" clId="{CD142DAD-197B-4B97-895B-4FD46522C6BA}" dt="2024-07-18T23:28:04.407" v="7110" actId="6549"/>
        <pc:sldMkLst>
          <pc:docMk/>
          <pc:sldMk cId="3140364693" sldId="997"/>
        </pc:sldMkLst>
      </pc:sldChg>
      <pc:sldChg chg="modSp mod">
        <pc:chgData name="Alfred Asterjadhi" userId="39de57b9-85c0-4fd1-aaac-8ca2b6560ad0" providerId="ADAL" clId="{CD142DAD-197B-4B97-895B-4FD46522C6BA}" dt="2024-07-15T17:40:01.935" v="4366" actId="13926"/>
        <pc:sldMkLst>
          <pc:docMk/>
          <pc:sldMk cId="3233208257" sldId="1006"/>
        </pc:sldMkLst>
      </pc:sldChg>
      <pc:sldChg chg="modSp mod">
        <pc:chgData name="Alfred Asterjadhi" userId="39de57b9-85c0-4fd1-aaac-8ca2b6560ad0" providerId="ADAL" clId="{CD142DAD-197B-4B97-895B-4FD46522C6BA}" dt="2024-07-15T03:39:42.744" v="3311" actId="20577"/>
        <pc:sldMkLst>
          <pc:docMk/>
          <pc:sldMk cId="4200130042" sldId="1023"/>
        </pc:sldMkLst>
      </pc:sldChg>
      <pc:sldChg chg="modSp mod">
        <pc:chgData name="Alfred Asterjadhi" userId="39de57b9-85c0-4fd1-aaac-8ca2b6560ad0" providerId="ADAL" clId="{CD142DAD-197B-4B97-895B-4FD46522C6BA}" dt="2024-07-15T17:45:31.447" v="4441" actId="13926"/>
        <pc:sldMkLst>
          <pc:docMk/>
          <pc:sldMk cId="991138630" sldId="1024"/>
        </pc:sldMkLst>
      </pc:sldChg>
      <pc:sldChg chg="modSp mod">
        <pc:chgData name="Alfred Asterjadhi" userId="39de57b9-85c0-4fd1-aaac-8ca2b6560ad0" providerId="ADAL" clId="{CD142DAD-197B-4B97-895B-4FD46522C6BA}" dt="2024-07-15T19:11:14.202" v="4719" actId="207"/>
        <pc:sldMkLst>
          <pc:docMk/>
          <pc:sldMk cId="3287547131" sldId="1028"/>
        </pc:sldMkLst>
      </pc:sldChg>
      <pc:sldChg chg="modSp mod">
        <pc:chgData name="Alfred Asterjadhi" userId="39de57b9-85c0-4fd1-aaac-8ca2b6560ad0" providerId="ADAL" clId="{CD142DAD-197B-4B97-895B-4FD46522C6BA}" dt="2024-07-18T21:51:28.444" v="7107" actId="20577"/>
        <pc:sldMkLst>
          <pc:docMk/>
          <pc:sldMk cId="1865298196" sldId="1034"/>
        </pc:sldMkLst>
      </pc:sldChg>
      <pc:sldChg chg="modSp add mod">
        <pc:chgData name="Alfred Asterjadhi" userId="39de57b9-85c0-4fd1-aaac-8ca2b6560ad0" providerId="ADAL" clId="{CD142DAD-197B-4B97-895B-4FD46522C6BA}" dt="2024-07-18T19:35:21.896" v="6704" actId="207"/>
        <pc:sldMkLst>
          <pc:docMk/>
          <pc:sldMk cId="2191704044" sldId="1039"/>
        </pc:sldMkLst>
      </pc:sldChg>
      <pc:sldChg chg="modSp del mod">
        <pc:chgData name="Alfred Asterjadhi" userId="39de57b9-85c0-4fd1-aaac-8ca2b6560ad0" providerId="ADAL" clId="{CD142DAD-197B-4B97-895B-4FD46522C6BA}" dt="2024-07-15T03:20:41.430" v="3131" actId="2696"/>
        <pc:sldMkLst>
          <pc:docMk/>
          <pc:sldMk cId="3814028870" sldId="1039"/>
        </pc:sldMkLst>
      </pc:sldChg>
      <pc:sldChg chg="modSp mod ord">
        <pc:chgData name="Alfred Asterjadhi" userId="39de57b9-85c0-4fd1-aaac-8ca2b6560ad0" providerId="ADAL" clId="{CD142DAD-197B-4B97-895B-4FD46522C6BA}" dt="2024-07-19T12:08:49.405" v="7114" actId="207"/>
        <pc:sldMkLst>
          <pc:docMk/>
          <pc:sldMk cId="1268796722" sldId="1069"/>
        </pc:sldMkLst>
      </pc:sldChg>
      <pc:sldChg chg="addSp modSp mod">
        <pc:chgData name="Alfred Asterjadhi" userId="39de57b9-85c0-4fd1-aaac-8ca2b6560ad0" providerId="ADAL" clId="{CD142DAD-197B-4B97-895B-4FD46522C6BA}" dt="2024-07-16T17:32:05.037" v="5275" actId="207"/>
        <pc:sldMkLst>
          <pc:docMk/>
          <pc:sldMk cId="86469410" sldId="1081"/>
        </pc:sldMkLst>
      </pc:sldChg>
      <pc:sldChg chg="modSp mod">
        <pc:chgData name="Alfred Asterjadhi" userId="39de57b9-85c0-4fd1-aaac-8ca2b6560ad0" providerId="ADAL" clId="{CD142DAD-197B-4B97-895B-4FD46522C6BA}" dt="2024-07-16T03:46:12.727" v="4840" actId="13926"/>
        <pc:sldMkLst>
          <pc:docMk/>
          <pc:sldMk cId="241393342" sldId="1082"/>
        </pc:sldMkLst>
      </pc:sldChg>
      <pc:sldChg chg="modSp del">
        <pc:chgData name="Alfred Asterjadhi" userId="39de57b9-85c0-4fd1-aaac-8ca2b6560ad0" providerId="ADAL" clId="{CD142DAD-197B-4B97-895B-4FD46522C6BA}" dt="2024-07-15T03:27:56.307" v="3208" actId="47"/>
        <pc:sldMkLst>
          <pc:docMk/>
          <pc:sldMk cId="2944575670" sldId="1129"/>
        </pc:sldMkLst>
      </pc:sldChg>
      <pc:sldChg chg="modSp mod">
        <pc:chgData name="Alfred Asterjadhi" userId="39de57b9-85c0-4fd1-aaac-8ca2b6560ad0" providerId="ADAL" clId="{CD142DAD-197B-4B97-895B-4FD46522C6BA}" dt="2024-07-15T14:36:57.047" v="4019" actId="113"/>
        <pc:sldMkLst>
          <pc:docMk/>
          <pc:sldMk cId="2943567508" sldId="1137"/>
        </pc:sldMkLst>
      </pc:sldChg>
      <pc:sldChg chg="addSp delSp modSp mod chgLayout">
        <pc:chgData name="Alfred Asterjadhi" userId="39de57b9-85c0-4fd1-aaac-8ca2b6560ad0" providerId="ADAL" clId="{CD142DAD-197B-4B97-895B-4FD46522C6BA}" dt="2024-07-16T03:44:19.363" v="4825" actId="207"/>
        <pc:sldMkLst>
          <pc:docMk/>
          <pc:sldMk cId="1918686211" sldId="1143"/>
        </pc:sldMkLst>
      </pc:sldChg>
      <pc:sldChg chg="modSp mod ord">
        <pc:chgData name="Alfred Asterjadhi" userId="39de57b9-85c0-4fd1-aaac-8ca2b6560ad0" providerId="ADAL" clId="{CD142DAD-197B-4B97-895B-4FD46522C6BA}" dt="2024-07-18T21:02:46.526" v="7091" actId="400"/>
        <pc:sldMkLst>
          <pc:docMk/>
          <pc:sldMk cId="3553142668" sldId="1156"/>
        </pc:sldMkLst>
      </pc:sldChg>
      <pc:sldChg chg="addSp modSp mod">
        <pc:chgData name="Alfred Asterjadhi" userId="39de57b9-85c0-4fd1-aaac-8ca2b6560ad0" providerId="ADAL" clId="{CD142DAD-197B-4B97-895B-4FD46522C6BA}" dt="2024-07-15T14:22:05.642" v="3919" actId="13926"/>
        <pc:sldMkLst>
          <pc:docMk/>
          <pc:sldMk cId="1840254059" sldId="1157"/>
        </pc:sldMkLst>
      </pc:sldChg>
      <pc:sldChg chg="addSp modSp mod">
        <pc:chgData name="Alfred Asterjadhi" userId="39de57b9-85c0-4fd1-aaac-8ca2b6560ad0" providerId="ADAL" clId="{CD142DAD-197B-4B97-895B-4FD46522C6BA}" dt="2024-07-15T14:28:09.702" v="3926" actId="207"/>
        <pc:sldMkLst>
          <pc:docMk/>
          <pc:sldMk cId="1688116962" sldId="1158"/>
        </pc:sldMkLst>
      </pc:sldChg>
      <pc:sldChg chg="modSp mod">
        <pc:chgData name="Alfred Asterjadhi" userId="39de57b9-85c0-4fd1-aaac-8ca2b6560ad0" providerId="ADAL" clId="{CD142DAD-197B-4B97-895B-4FD46522C6BA}" dt="2024-07-17T04:27:44.254" v="5315" actId="207"/>
        <pc:sldMkLst>
          <pc:docMk/>
          <pc:sldMk cId="4277591609" sldId="1159"/>
        </pc:sldMkLst>
      </pc:sldChg>
      <pc:sldChg chg="addSp modSp mod">
        <pc:chgData name="Alfred Asterjadhi" userId="39de57b9-85c0-4fd1-aaac-8ca2b6560ad0" providerId="ADAL" clId="{CD142DAD-197B-4B97-895B-4FD46522C6BA}" dt="2024-07-17T04:27:09.138" v="5310" actId="13926"/>
        <pc:sldMkLst>
          <pc:docMk/>
          <pc:sldMk cId="1309992779" sldId="1160"/>
        </pc:sldMkLst>
      </pc:sldChg>
      <pc:sldChg chg="addSp modSp mod ord">
        <pc:chgData name="Alfred Asterjadhi" userId="39de57b9-85c0-4fd1-aaac-8ca2b6560ad0" providerId="ADAL" clId="{CD142DAD-197B-4B97-895B-4FD46522C6BA}" dt="2024-07-17T17:07:17.688" v="5620" actId="13926"/>
        <pc:sldMkLst>
          <pc:docMk/>
          <pc:sldMk cId="3642245513" sldId="1161"/>
        </pc:sldMkLst>
      </pc:sldChg>
      <pc:sldChg chg="modSp mod">
        <pc:chgData name="Alfred Asterjadhi" userId="39de57b9-85c0-4fd1-aaac-8ca2b6560ad0" providerId="ADAL" clId="{CD142DAD-197B-4B97-895B-4FD46522C6BA}" dt="2024-07-17T14:05:21.490" v="5598" actId="207"/>
        <pc:sldMkLst>
          <pc:docMk/>
          <pc:sldMk cId="3885446920" sldId="1162"/>
        </pc:sldMkLst>
      </pc:sldChg>
      <pc:sldChg chg="modSp add mod">
        <pc:chgData name="Alfred Asterjadhi" userId="39de57b9-85c0-4fd1-aaac-8ca2b6560ad0" providerId="ADAL" clId="{CD142DAD-197B-4B97-895B-4FD46522C6BA}" dt="2024-07-18T14:19:40.841" v="6464" actId="13926"/>
        <pc:sldMkLst>
          <pc:docMk/>
          <pc:sldMk cId="1899489449" sldId="1163"/>
        </pc:sldMkLst>
      </pc:sldChg>
      <pc:sldChg chg="addSp delSp modSp del mod">
        <pc:chgData name="Alfred Asterjadhi" userId="39de57b9-85c0-4fd1-aaac-8ca2b6560ad0" providerId="ADAL" clId="{CD142DAD-197B-4B97-895B-4FD46522C6BA}" dt="2024-07-15T03:17:22.459" v="3099" actId="2696"/>
        <pc:sldMkLst>
          <pc:docMk/>
          <pc:sldMk cId="3127512488" sldId="1163"/>
        </pc:sldMkLst>
      </pc:sldChg>
      <pc:sldChg chg="modSp mod">
        <pc:chgData name="Alfred Asterjadhi" userId="39de57b9-85c0-4fd1-aaac-8ca2b6560ad0" providerId="ADAL" clId="{CD142DAD-197B-4B97-895B-4FD46522C6BA}" dt="2024-07-17T17:12:46.202" v="5706" actId="207"/>
        <pc:sldMkLst>
          <pc:docMk/>
          <pc:sldMk cId="1988611422" sldId="1164"/>
        </pc:sldMkLst>
      </pc:sldChg>
      <pc:sldChg chg="addSp modSp mod ord">
        <pc:chgData name="Alfred Asterjadhi" userId="39de57b9-85c0-4fd1-aaac-8ca2b6560ad0" providerId="ADAL" clId="{CD142DAD-197B-4B97-895B-4FD46522C6BA}" dt="2024-07-18T16:47:47.855" v="6554"/>
        <pc:sldMkLst>
          <pc:docMk/>
          <pc:sldMk cId="717901067" sldId="1165"/>
        </pc:sldMkLst>
      </pc:sldChg>
      <pc:sldChg chg="modSp mod ord">
        <pc:chgData name="Alfred Asterjadhi" userId="39de57b9-85c0-4fd1-aaac-8ca2b6560ad0" providerId="ADAL" clId="{CD142DAD-197B-4B97-895B-4FD46522C6BA}" dt="2024-07-18T14:22:05.249" v="6504" actId="207"/>
        <pc:sldMkLst>
          <pc:docMk/>
          <pc:sldMk cId="1047267853" sldId="1166"/>
        </pc:sldMkLst>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ldChg>
      <pc:sldChg chg="modSp add mod">
        <pc:chgData name="Alfred Asterjadhi" userId="39de57b9-85c0-4fd1-aaac-8ca2b6560ad0" providerId="ADAL" clId="{CD142DAD-197B-4B97-895B-4FD46522C6BA}" dt="2024-07-23T17:41:51.677" v="7154" actId="14734"/>
        <pc:sldMkLst>
          <pc:docMk/>
          <pc:sldMk cId="3486068256" sldId="1167"/>
        </pc:sldMkLst>
      </pc:sldChg>
      <pc:sldChg chg="modSp add del mod">
        <pc:chgData name="Alfred Asterjadhi" userId="39de57b9-85c0-4fd1-aaac-8ca2b6560ad0" providerId="ADAL" clId="{CD142DAD-197B-4B97-895B-4FD46522C6BA}" dt="2024-07-15T03:28:16.291" v="3218" actId="47"/>
        <pc:sldMkLst>
          <pc:docMk/>
          <pc:sldMk cId="701575919" sldId="1168"/>
        </pc:sldMkLst>
      </pc:sldChg>
      <pc:sldChg chg="modSp add del mod">
        <pc:chgData name="Alfred Asterjadhi" userId="39de57b9-85c0-4fd1-aaac-8ca2b6560ad0" providerId="ADAL" clId="{CD142DAD-197B-4B97-895B-4FD46522C6BA}" dt="2024-07-15T03:28:14.889" v="3217" actId="47"/>
        <pc:sldMkLst>
          <pc:docMk/>
          <pc:sldMk cId="3787588524" sldId="1169"/>
        </pc:sldMkLst>
      </pc:sldChg>
      <pc:sldChg chg="modSp add del mod">
        <pc:chgData name="Alfred Asterjadhi" userId="39de57b9-85c0-4fd1-aaac-8ca2b6560ad0" providerId="ADAL" clId="{CD142DAD-197B-4B97-895B-4FD46522C6BA}" dt="2024-07-15T03:28:11.018" v="3216" actId="47"/>
        <pc:sldMkLst>
          <pc:docMk/>
          <pc:sldMk cId="4026886720" sldId="1170"/>
        </pc:sldMkLst>
      </pc:sldChg>
      <pc:sldChg chg="modSp add del mod">
        <pc:chgData name="Alfred Asterjadhi" userId="39de57b9-85c0-4fd1-aaac-8ca2b6560ad0" providerId="ADAL" clId="{CD142DAD-197B-4B97-895B-4FD46522C6BA}" dt="2024-07-15T03:28:09.915" v="3215" actId="47"/>
        <pc:sldMkLst>
          <pc:docMk/>
          <pc:sldMk cId="2784832201" sldId="1171"/>
        </pc:sldMkLst>
      </pc:sldChg>
      <pc:sldChg chg="modSp add del mod">
        <pc:chgData name="Alfred Asterjadhi" userId="39de57b9-85c0-4fd1-aaac-8ca2b6560ad0" providerId="ADAL" clId="{CD142DAD-197B-4B97-895B-4FD46522C6BA}" dt="2024-07-15T03:28:08.338" v="3214" actId="47"/>
        <pc:sldMkLst>
          <pc:docMk/>
          <pc:sldMk cId="3663560896" sldId="1172"/>
        </pc:sldMkLst>
      </pc:sldChg>
      <pc:sldChg chg="modSp add del mod">
        <pc:chgData name="Alfred Asterjadhi" userId="39de57b9-85c0-4fd1-aaac-8ca2b6560ad0" providerId="ADAL" clId="{CD142DAD-197B-4B97-895B-4FD46522C6BA}" dt="2024-07-15T03:28:07.129" v="3213" actId="47"/>
        <pc:sldMkLst>
          <pc:docMk/>
          <pc:sldMk cId="1242635731" sldId="1173"/>
        </pc:sldMkLst>
      </pc:sldChg>
      <pc:sldChg chg="modSp add del mod">
        <pc:chgData name="Alfred Asterjadhi" userId="39de57b9-85c0-4fd1-aaac-8ca2b6560ad0" providerId="ADAL" clId="{CD142DAD-197B-4B97-895B-4FD46522C6BA}" dt="2024-07-15T03:28:05.704" v="3212" actId="47"/>
        <pc:sldMkLst>
          <pc:docMk/>
          <pc:sldMk cId="3505636256" sldId="1174"/>
        </pc:sldMkLst>
      </pc:sldChg>
      <pc:sldChg chg="modSp add del mod">
        <pc:chgData name="Alfred Asterjadhi" userId="39de57b9-85c0-4fd1-aaac-8ca2b6560ad0" providerId="ADAL" clId="{CD142DAD-197B-4B97-895B-4FD46522C6BA}" dt="2024-07-15T03:28:04.090" v="3211" actId="47"/>
        <pc:sldMkLst>
          <pc:docMk/>
          <pc:sldMk cId="1951435226" sldId="1175"/>
        </pc:sldMkLst>
      </pc:sldChg>
      <pc:sldChg chg="modSp add del mod">
        <pc:chgData name="Alfred Asterjadhi" userId="39de57b9-85c0-4fd1-aaac-8ca2b6560ad0" providerId="ADAL" clId="{CD142DAD-197B-4B97-895B-4FD46522C6BA}" dt="2024-07-15T03:28:00.450" v="3210" actId="47"/>
        <pc:sldMkLst>
          <pc:docMk/>
          <pc:sldMk cId="2714252338" sldId="1176"/>
        </pc:sldMkLst>
      </pc:sldChg>
      <pc:sldChg chg="modSp add del mod">
        <pc:chgData name="Alfred Asterjadhi" userId="39de57b9-85c0-4fd1-aaac-8ca2b6560ad0" providerId="ADAL" clId="{CD142DAD-197B-4B97-895B-4FD46522C6BA}" dt="2024-07-15T03:27:58.386" v="3209" actId="47"/>
        <pc:sldMkLst>
          <pc:docMk/>
          <pc:sldMk cId="804575772" sldId="1177"/>
        </pc:sldMkLst>
      </pc:sldChg>
      <pc:sldChg chg="modSp new mod">
        <pc:chgData name="Alfred Asterjadhi" userId="39de57b9-85c0-4fd1-aaac-8ca2b6560ad0" providerId="ADAL" clId="{CD142DAD-197B-4B97-895B-4FD46522C6BA}" dt="2024-07-15T14:50:24.193" v="4363" actId="20577"/>
        <pc:sldMkLst>
          <pc:docMk/>
          <pc:sldMk cId="3441807947" sldId="1178"/>
        </pc:sldMkLst>
      </pc:sldChg>
      <pc:sldChg chg="modSp add del mod">
        <pc:chgData name="Alfred Asterjadhi" userId="39de57b9-85c0-4fd1-aaac-8ca2b6560ad0" providerId="ADAL" clId="{CD142DAD-197B-4B97-895B-4FD46522C6BA}" dt="2024-07-17T17:16:29.575" v="5726" actId="47"/>
        <pc:sldMkLst>
          <pc:docMk/>
          <pc:sldMk cId="3944642842" sldId="1179"/>
        </pc:sldMkLst>
      </pc:sldChg>
      <pc:sldChg chg="modSp add del mod">
        <pc:chgData name="Alfred Asterjadhi" userId="39de57b9-85c0-4fd1-aaac-8ca2b6560ad0" providerId="ADAL" clId="{CD142DAD-197B-4B97-895B-4FD46522C6BA}" dt="2024-07-15T02:57:29.729" v="2922" actId="47"/>
        <pc:sldMkLst>
          <pc:docMk/>
          <pc:sldMk cId="2193152045" sldId="1180"/>
        </pc:sldMkLst>
      </pc:sldChg>
      <pc:sldChg chg="addSp modSp add mod">
        <pc:chgData name="Alfred Asterjadhi" userId="39de57b9-85c0-4fd1-aaac-8ca2b6560ad0" providerId="ADAL" clId="{CD142DAD-197B-4B97-895B-4FD46522C6BA}" dt="2024-07-17T17:05:53.832" v="5600" actId="13926"/>
        <pc:sldMkLst>
          <pc:docMk/>
          <pc:sldMk cId="3213506924" sldId="1180"/>
        </pc:sldMkLst>
      </pc:sldChg>
      <pc:sldChg chg="modSp add mod">
        <pc:chgData name="Alfred Asterjadhi" userId="39de57b9-85c0-4fd1-aaac-8ca2b6560ad0" providerId="ADAL" clId="{CD142DAD-197B-4B97-895B-4FD46522C6BA}" dt="2024-07-18T19:35:13.510" v="6703" actId="13926"/>
        <pc:sldMkLst>
          <pc:docMk/>
          <pc:sldMk cId="1738592868" sldId="1181"/>
        </pc:sldMkLst>
      </pc:sldChg>
      <pc:sldChg chg="modSp add mod ord">
        <pc:chgData name="Alfred Asterjadhi" userId="39de57b9-85c0-4fd1-aaac-8ca2b6560ad0" providerId="ADAL" clId="{CD142DAD-197B-4B97-895B-4FD46522C6BA}" dt="2024-07-18T21:33:35.520" v="7102" actId="207"/>
        <pc:sldMkLst>
          <pc:docMk/>
          <pc:sldMk cId="2152064426" sldId="1182"/>
        </pc:sldMkLst>
      </pc:sldChg>
      <pc:sldChg chg="modSp add mod">
        <pc:chgData name="Alfred Asterjadhi" userId="39de57b9-85c0-4fd1-aaac-8ca2b6560ad0" providerId="ADAL" clId="{CD142DAD-197B-4B97-895B-4FD46522C6BA}" dt="2024-07-19T12:17:25.661" v="7139" actId="207"/>
        <pc:sldMkLst>
          <pc:docMk/>
          <pc:sldMk cId="3948754039" sldId="1183"/>
        </pc:sldMkLst>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ldChg>
      <pc:sldChg chg="modSp add mod">
        <pc:chgData name="Alfred Asterjadhi" userId="39de57b9-85c0-4fd1-aaac-8ca2b6560ad0" providerId="ADAL" clId="{CD142DAD-197B-4B97-895B-4FD46522C6BA}" dt="2024-07-19T12:17:54.685" v="7142" actId="207"/>
        <pc:sldMkLst>
          <pc:docMk/>
          <pc:sldMk cId="131831141" sldId="1196"/>
        </pc:sldMkLst>
      </pc:sldChg>
      <pc:sldChg chg="modSp add mod">
        <pc:chgData name="Alfred Asterjadhi" userId="39de57b9-85c0-4fd1-aaac-8ca2b6560ad0" providerId="ADAL" clId="{CD142DAD-197B-4B97-895B-4FD46522C6BA}" dt="2024-07-18T04:41:56.198" v="6371" actId="207"/>
        <pc:sldMkLst>
          <pc:docMk/>
          <pc:sldMk cId="3885592657" sldId="1197"/>
        </pc:sldMkLst>
      </pc:sldChg>
      <pc:sldChg chg="modSp add mod">
        <pc:chgData name="Alfred Asterjadhi" userId="39de57b9-85c0-4fd1-aaac-8ca2b6560ad0" providerId="ADAL" clId="{CD142DAD-197B-4B97-895B-4FD46522C6BA}" dt="2024-07-19T12:18:10.285" v="7143" actId="207"/>
        <pc:sldMkLst>
          <pc:docMk/>
          <pc:sldMk cId="647461475" sldId="1198"/>
        </pc:sldMkLst>
      </pc:sldChg>
      <pc:sldChg chg="modSp add mod">
        <pc:chgData name="Alfred Asterjadhi" userId="39de57b9-85c0-4fd1-aaac-8ca2b6560ad0" providerId="ADAL" clId="{CD142DAD-197B-4B97-895B-4FD46522C6BA}" dt="2024-07-18T04:42:29.243" v="6379" actId="207"/>
        <pc:sldMkLst>
          <pc:docMk/>
          <pc:sldMk cId="344935653" sldId="1199"/>
        </pc:sldMkLst>
      </pc:sldChg>
      <pc:sldChg chg="modSp add mod">
        <pc:chgData name="Alfred Asterjadhi" userId="39de57b9-85c0-4fd1-aaac-8ca2b6560ad0" providerId="ADAL" clId="{CD142DAD-197B-4B97-895B-4FD46522C6BA}" dt="2024-07-18T04:42:45.455" v="6383" actId="207"/>
        <pc:sldMkLst>
          <pc:docMk/>
          <pc:sldMk cId="3986384652" sldId="1200"/>
        </pc:sldMkLst>
      </pc:sldChg>
      <pc:sldChg chg="modSp add mod">
        <pc:chgData name="Alfred Asterjadhi" userId="39de57b9-85c0-4fd1-aaac-8ca2b6560ad0" providerId="ADAL" clId="{CD142DAD-197B-4B97-895B-4FD46522C6BA}" dt="2024-07-19T12:18:37.912" v="7145" actId="207"/>
        <pc:sldMkLst>
          <pc:docMk/>
          <pc:sldMk cId="1176276112" sldId="1201"/>
        </pc:sldMkLst>
      </pc:sldChg>
      <pc:sldChg chg="modSp add mod">
        <pc:chgData name="Alfred Asterjadhi" userId="39de57b9-85c0-4fd1-aaac-8ca2b6560ad0" providerId="ADAL" clId="{CD142DAD-197B-4B97-895B-4FD46522C6BA}" dt="2024-07-19T12:19:00.886" v="7148" actId="207"/>
        <pc:sldMkLst>
          <pc:docMk/>
          <pc:sldMk cId="1611431265" sldId="1202"/>
        </pc:sldMkLst>
      </pc:sldChg>
      <pc:sldChg chg="modSp add mod">
        <pc:chgData name="Alfred Asterjadhi" userId="39de57b9-85c0-4fd1-aaac-8ca2b6560ad0" providerId="ADAL" clId="{CD142DAD-197B-4B97-895B-4FD46522C6BA}" dt="2024-07-18T04:43:18.645" v="6390" actId="207"/>
        <pc:sldMkLst>
          <pc:docMk/>
          <pc:sldMk cId="3110360671" sldId="1203"/>
        </pc:sldMkLst>
      </pc:sldChg>
      <pc:sldChg chg="modSp add mod">
        <pc:chgData name="Alfred Asterjadhi" userId="39de57b9-85c0-4fd1-aaac-8ca2b6560ad0" providerId="ADAL" clId="{CD142DAD-197B-4B97-895B-4FD46522C6BA}" dt="2024-07-19T12:19:20.870" v="7150" actId="207"/>
        <pc:sldMkLst>
          <pc:docMk/>
          <pc:sldMk cId="2966146245" sldId="1204"/>
        </pc:sldMkLst>
      </pc:sldChg>
      <pc:sldChg chg="modSp add mod">
        <pc:chgData name="Alfred Asterjadhi" userId="39de57b9-85c0-4fd1-aaac-8ca2b6560ad0" providerId="ADAL" clId="{CD142DAD-197B-4B97-895B-4FD46522C6BA}" dt="2024-07-19T12:19:33.996" v="7152" actId="207"/>
        <pc:sldMkLst>
          <pc:docMk/>
          <pc:sldMk cId="3567551836" sldId="1205"/>
        </pc:sldMkLst>
      </pc:sldChg>
      <pc:sldChg chg="modSp add del mod">
        <pc:chgData name="Alfred Asterjadhi" userId="39de57b9-85c0-4fd1-aaac-8ca2b6560ad0" providerId="ADAL" clId="{CD142DAD-197B-4B97-895B-4FD46522C6BA}" dt="2024-07-15T13:22:09.736" v="3563" actId="2696"/>
        <pc:sldMkLst>
          <pc:docMk/>
          <pc:sldMk cId="2635285520" sldId="1206"/>
        </pc:sldMkLst>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ldChg>
      <pc:sldChg chg="modSp add del mod">
        <pc:chgData name="Alfred Asterjadhi" userId="39de57b9-85c0-4fd1-aaac-8ca2b6560ad0" providerId="ADAL" clId="{CD142DAD-197B-4B97-895B-4FD46522C6BA}" dt="2024-07-15T13:24:07.129" v="3663" actId="2696"/>
        <pc:sldMkLst>
          <pc:docMk/>
          <pc:sldMk cId="915649250" sldId="1207"/>
        </pc:sldMkLst>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ldChg>
      <pc:sldChg chg="modSp add mod">
        <pc:chgData name="Alfred Asterjadhi" userId="39de57b9-85c0-4fd1-aaac-8ca2b6560ad0" providerId="ADAL" clId="{CD142DAD-197B-4B97-895B-4FD46522C6BA}" dt="2024-07-17T17:12:26.097" v="5703" actId="5793"/>
        <pc:sldMkLst>
          <pc:docMk/>
          <pc:sldMk cId="4227358353" sldId="1208"/>
        </pc:sldMkLst>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ldChg>
      <pc:sldChg chg="modSp add del mod">
        <pc:chgData name="Alfred Asterjadhi" userId="39de57b9-85c0-4fd1-aaac-8ca2b6560ad0" providerId="ADAL" clId="{CD142DAD-197B-4B97-895B-4FD46522C6BA}" dt="2024-07-17T17:16:29.575" v="5726" actId="47"/>
        <pc:sldMkLst>
          <pc:docMk/>
          <pc:sldMk cId="2140015811" sldId="1210"/>
        </pc:sldMkLst>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ldChg>
      <pc:sldChg chg="modSp add mod">
        <pc:chgData name="Alfred Asterjadhi" userId="39de57b9-85c0-4fd1-aaac-8ca2b6560ad0" providerId="ADAL" clId="{CD142DAD-197B-4B97-895B-4FD46522C6BA}" dt="2024-07-16T03:44:14.447" v="4824" actId="207"/>
        <pc:sldMkLst>
          <pc:docMk/>
          <pc:sldMk cId="867940206" sldId="1213"/>
        </pc:sldMkLst>
      </pc:sldChg>
      <pc:sldChg chg="modSp add del mod">
        <pc:chgData name="Alfred Asterjadhi" userId="39de57b9-85c0-4fd1-aaac-8ca2b6560ad0" providerId="ADAL" clId="{CD142DAD-197B-4B97-895B-4FD46522C6BA}" dt="2024-07-15T13:22:01.157" v="3561" actId="2696"/>
        <pc:sldMkLst>
          <pc:docMk/>
          <pc:sldMk cId="3133779286" sldId="1213"/>
        </pc:sldMkLst>
      </pc:sldChg>
      <pc:sldChg chg="modSp add mod">
        <pc:chgData name="Alfred Asterjadhi" userId="39de57b9-85c0-4fd1-aaac-8ca2b6560ad0" providerId="ADAL" clId="{CD142DAD-197B-4B97-895B-4FD46522C6BA}" dt="2024-07-18T04:10:37.671" v="6006" actId="207"/>
        <pc:sldMkLst>
          <pc:docMk/>
          <pc:sldMk cId="1763116900" sldId="1214"/>
        </pc:sldMkLst>
      </pc:sldChg>
      <pc:sldChg chg="modSp add mod">
        <pc:chgData name="Alfred Asterjadhi" userId="39de57b9-85c0-4fd1-aaac-8ca2b6560ad0" providerId="ADAL" clId="{CD142DAD-197B-4B97-895B-4FD46522C6BA}" dt="2024-07-18T04:13:25.219" v="6018" actId="20578"/>
        <pc:sldMkLst>
          <pc:docMk/>
          <pc:sldMk cId="989542281" sldId="1215"/>
        </pc:sldMkLst>
      </pc:sldChg>
      <pc:sldChg chg="modSp add mod">
        <pc:chgData name="Alfred Asterjadhi" userId="39de57b9-85c0-4fd1-aaac-8ca2b6560ad0" providerId="ADAL" clId="{CD142DAD-197B-4B97-895B-4FD46522C6BA}" dt="2024-07-18T04:13:49.635" v="6023" actId="122"/>
        <pc:sldMkLst>
          <pc:docMk/>
          <pc:sldMk cId="523346339" sldId="1216"/>
        </pc:sldMkLst>
      </pc:sldChg>
      <pc:sldChg chg="addSp modSp add mod">
        <pc:chgData name="Alfred Asterjadhi" userId="39de57b9-85c0-4fd1-aaac-8ca2b6560ad0" providerId="ADAL" clId="{CD142DAD-197B-4B97-895B-4FD46522C6BA}" dt="2024-07-18T16:53:12.770" v="6573" actId="20577"/>
        <pc:sldMkLst>
          <pc:docMk/>
          <pc:sldMk cId="3443814257" sldId="1217"/>
        </pc:sldMkLst>
      </pc:sldChg>
      <pc:sldChg chg="modSp add mod">
        <pc:chgData name="Alfred Asterjadhi" userId="39de57b9-85c0-4fd1-aaac-8ca2b6560ad0" providerId="ADAL" clId="{CD142DAD-197B-4B97-895B-4FD46522C6BA}" dt="2024-07-18T12:54:00.128" v="6462" actId="20577"/>
        <pc:sldMkLst>
          <pc:docMk/>
          <pc:sldMk cId="4902324" sldId="1218"/>
        </pc:sldMkLst>
      </pc:sldChg>
      <pc:sldMasterChg chg="modSp mod">
        <pc:chgData name="Alfred Asterjadhi" userId="39de57b9-85c0-4fd1-aaac-8ca2b6560ad0" providerId="ADAL" clId="{CD142DAD-197B-4B97-895B-4FD46522C6BA}" dt="2024-07-18T23:28:45.061" v="7112" actId="20577"/>
        <pc:sldMasterMkLst>
          <pc:docMk/>
          <pc:sldMasterMk cId="0" sldId="2147483648"/>
        </pc:sldMasterMkLst>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ldChg>
      <pc:sldChg chg="modSp mod">
        <pc:chgData name="Alfred Asterjadhi" userId="39de57b9-85c0-4fd1-aaac-8ca2b6560ad0" providerId="ADAL" clId="{9C4414ED-F8B6-408C-BFC4-C44AC56CAB54}" dt="2023-11-17T01:58:40.839" v="4055" actId="20577"/>
        <pc:sldMkLst>
          <pc:docMk/>
          <pc:sldMk cId="0" sldId="257"/>
        </pc:sldMkLst>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ldChg>
      <pc:sldChg chg="modSp mod">
        <pc:chgData name="Alfred Asterjadhi" userId="39de57b9-85c0-4fd1-aaac-8ca2b6560ad0" providerId="ADAL" clId="{9C4414ED-F8B6-408C-BFC4-C44AC56CAB54}" dt="2023-11-16T03:03:51.469" v="2779" actId="20577"/>
        <pc:sldMkLst>
          <pc:docMk/>
          <pc:sldMk cId="2243228416" sldId="299"/>
        </pc:sldMkLst>
      </pc:sldChg>
      <pc:sldChg chg="modSp add mod">
        <pc:chgData name="Alfred Asterjadhi" userId="39de57b9-85c0-4fd1-aaac-8ca2b6560ad0" providerId="ADAL" clId="{9C4414ED-F8B6-408C-BFC4-C44AC56CAB54}" dt="2023-11-16T20:53:30.313" v="2966" actId="20577"/>
        <pc:sldMkLst>
          <pc:docMk/>
          <pc:sldMk cId="2797489138" sldId="301"/>
        </pc:sldMkLst>
      </pc:sldChg>
      <pc:sldChg chg="modSp add mod">
        <pc:chgData name="Alfred Asterjadhi" userId="39de57b9-85c0-4fd1-aaac-8ca2b6560ad0" providerId="ADAL" clId="{9C4414ED-F8B6-408C-BFC4-C44AC56CAB54}" dt="2023-11-16T21:04:31.690" v="3077" actId="13926"/>
        <pc:sldMkLst>
          <pc:docMk/>
          <pc:sldMk cId="40458766" sldId="302"/>
        </pc:sldMkLst>
      </pc:sldChg>
      <pc:sldChg chg="modSp add mod">
        <pc:chgData name="Alfred Asterjadhi" userId="39de57b9-85c0-4fd1-aaac-8ca2b6560ad0" providerId="ADAL" clId="{9C4414ED-F8B6-408C-BFC4-C44AC56CAB54}" dt="2023-11-16T21:43:08.250" v="3595" actId="207"/>
        <pc:sldMkLst>
          <pc:docMk/>
          <pc:sldMk cId="3424331671" sldId="309"/>
        </pc:sldMkLst>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ldChg>
      <pc:sldChg chg="modSp add mod">
        <pc:chgData name="Alfred Asterjadhi" userId="39de57b9-85c0-4fd1-aaac-8ca2b6560ad0" providerId="ADAL" clId="{9C4414ED-F8B6-408C-BFC4-C44AC56CAB54}" dt="2023-11-16T21:42:49.578" v="3593"/>
        <pc:sldMkLst>
          <pc:docMk/>
          <pc:sldMk cId="2629402207" sldId="316"/>
        </pc:sldMkLst>
      </pc:sldChg>
      <pc:sldChg chg="modSp add mod">
        <pc:chgData name="Alfred Asterjadhi" userId="39de57b9-85c0-4fd1-aaac-8ca2b6560ad0" providerId="ADAL" clId="{9C4414ED-F8B6-408C-BFC4-C44AC56CAB54}" dt="2023-11-16T20:40:42.825" v="2840" actId="13926"/>
        <pc:sldMkLst>
          <pc:docMk/>
          <pc:sldMk cId="3154911852" sldId="317"/>
        </pc:sldMkLst>
      </pc:sldChg>
      <pc:sldChg chg="modSp add mod">
        <pc:chgData name="Alfred Asterjadhi" userId="39de57b9-85c0-4fd1-aaac-8ca2b6560ad0" providerId="ADAL" clId="{9C4414ED-F8B6-408C-BFC4-C44AC56CAB54}" dt="2023-11-16T20:42:03.780" v="2898" actId="13926"/>
        <pc:sldMkLst>
          <pc:docMk/>
          <pc:sldMk cId="3139491951" sldId="318"/>
        </pc:sldMkLst>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ldChg>
      <pc:sldChg chg="modSp add mod">
        <pc:chgData name="Alfred Asterjadhi" userId="39de57b9-85c0-4fd1-aaac-8ca2b6560ad0" providerId="ADAL" clId="{9C4414ED-F8B6-408C-BFC4-C44AC56CAB54}" dt="2023-11-16T20:52:49.763" v="2937" actId="20577"/>
        <pc:sldMkLst>
          <pc:docMk/>
          <pc:sldMk cId="124678335" sldId="320"/>
        </pc:sldMkLst>
      </pc:sldChg>
      <pc:sldChg chg="addSp delSp modSp add del mod chgLayout">
        <pc:chgData name="Alfred Asterjadhi" userId="39de57b9-85c0-4fd1-aaac-8ca2b6560ad0" providerId="ADAL" clId="{9C4414ED-F8B6-408C-BFC4-C44AC56CAB54}" dt="2023-11-16T02:33:16.852" v="2201"/>
        <pc:sldMkLst>
          <pc:docMk/>
          <pc:sldMk cId="1468641026" sldId="322"/>
        </pc:sldMkLst>
      </pc:sldChg>
      <pc:sldChg chg="modSp mod">
        <pc:chgData name="Alfred Asterjadhi" userId="39de57b9-85c0-4fd1-aaac-8ca2b6560ad0" providerId="ADAL" clId="{9C4414ED-F8B6-408C-BFC4-C44AC56CAB54}" dt="2023-11-16T22:41:39.301" v="3778" actId="20577"/>
        <pc:sldMkLst>
          <pc:docMk/>
          <pc:sldMk cId="1677969607" sldId="323"/>
        </pc:sldMkLst>
      </pc:sldChg>
      <pc:sldChg chg="modSp mod">
        <pc:chgData name="Alfred Asterjadhi" userId="39de57b9-85c0-4fd1-aaac-8ca2b6560ad0" providerId="ADAL" clId="{9C4414ED-F8B6-408C-BFC4-C44AC56CAB54}" dt="2023-11-17T01:58:50.035" v="4067" actId="20577"/>
        <pc:sldMkLst>
          <pc:docMk/>
          <pc:sldMk cId="1908471061" sldId="328"/>
        </pc:sldMkLst>
      </pc:sldChg>
      <pc:sldChg chg="modSp mod">
        <pc:chgData name="Alfred Asterjadhi" userId="39de57b9-85c0-4fd1-aaac-8ca2b6560ad0" providerId="ADAL" clId="{9C4414ED-F8B6-408C-BFC4-C44AC56CAB54}" dt="2023-11-14T02:01:08.692" v="1212" actId="20577"/>
        <pc:sldMkLst>
          <pc:docMk/>
          <pc:sldMk cId="3843208451" sldId="333"/>
        </pc:sldMkLst>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ldChg>
      <pc:sldChg chg="modSp mod">
        <pc:chgData name="Alfred Asterjadhi" userId="39de57b9-85c0-4fd1-aaac-8ca2b6560ad0" providerId="ADAL" clId="{9C4414ED-F8B6-408C-BFC4-C44AC56CAB54}" dt="2023-11-17T02:09:28.266" v="4099" actId="13926"/>
        <pc:sldMkLst>
          <pc:docMk/>
          <pc:sldMk cId="3930036297" sldId="356"/>
        </pc:sldMkLst>
      </pc:sldChg>
      <pc:sldChg chg="addSp delSp modSp mod chgLayout">
        <pc:chgData name="Alfred Asterjadhi" userId="39de57b9-85c0-4fd1-aaac-8ca2b6560ad0" providerId="ADAL" clId="{9C4414ED-F8B6-408C-BFC4-C44AC56CAB54}" dt="2023-11-17T03:27:32.725" v="4112" actId="20577"/>
        <pc:sldMkLst>
          <pc:docMk/>
          <pc:sldMk cId="3576977642" sldId="362"/>
        </pc:sldMkLst>
      </pc:sldChg>
      <pc:sldChg chg="modSp add mod">
        <pc:chgData name="Alfred Asterjadhi" userId="39de57b9-85c0-4fd1-aaac-8ca2b6560ad0" providerId="ADAL" clId="{9C4414ED-F8B6-408C-BFC4-C44AC56CAB54}" dt="2023-11-16T21:17:46.955" v="3249" actId="20577"/>
        <pc:sldMkLst>
          <pc:docMk/>
          <pc:sldMk cId="828299115" sldId="364"/>
        </pc:sldMkLst>
      </pc:sldChg>
      <pc:sldChg chg="modSp add mod">
        <pc:chgData name="Alfred Asterjadhi" userId="39de57b9-85c0-4fd1-aaac-8ca2b6560ad0" providerId="ADAL" clId="{9C4414ED-F8B6-408C-BFC4-C44AC56CAB54}" dt="2023-11-16T21:30:35.470" v="3426" actId="13926"/>
        <pc:sldMkLst>
          <pc:docMk/>
          <pc:sldMk cId="2587766060" sldId="365"/>
        </pc:sldMkLst>
      </pc:sldChg>
      <pc:sldChg chg="modSp add mod">
        <pc:chgData name="Alfred Asterjadhi" userId="39de57b9-85c0-4fd1-aaac-8ca2b6560ad0" providerId="ADAL" clId="{9C4414ED-F8B6-408C-BFC4-C44AC56CAB54}" dt="2023-11-16T21:24:00.502" v="3308" actId="207"/>
        <pc:sldMkLst>
          <pc:docMk/>
          <pc:sldMk cId="4285484906" sldId="367"/>
        </pc:sldMkLst>
      </pc:sldChg>
      <pc:sldChg chg="modSp mod">
        <pc:chgData name="Alfred Asterjadhi" userId="39de57b9-85c0-4fd1-aaac-8ca2b6560ad0" providerId="ADAL" clId="{9C4414ED-F8B6-408C-BFC4-C44AC56CAB54}" dt="2023-11-17T03:50:18.654" v="4128" actId="207"/>
        <pc:sldMkLst>
          <pc:docMk/>
          <pc:sldMk cId="2696761607" sldId="393"/>
        </pc:sldMkLst>
      </pc:sldChg>
      <pc:sldChg chg="addSp delSp modSp mod">
        <pc:chgData name="Alfred Asterjadhi" userId="39de57b9-85c0-4fd1-aaac-8ca2b6560ad0" providerId="ADAL" clId="{9C4414ED-F8B6-408C-BFC4-C44AC56CAB54}" dt="2023-11-14T02:09:04.279" v="1214" actId="20577"/>
        <pc:sldMkLst>
          <pc:docMk/>
          <pc:sldMk cId="3233208257" sldId="1006"/>
        </pc:sldMkLst>
      </pc:sldChg>
      <pc:sldChg chg="modSp mod">
        <pc:chgData name="Alfred Asterjadhi" userId="39de57b9-85c0-4fd1-aaac-8ca2b6560ad0" providerId="ADAL" clId="{9C4414ED-F8B6-408C-BFC4-C44AC56CAB54}" dt="2023-11-15T18:07:02.726" v="1607" actId="13926"/>
        <pc:sldMkLst>
          <pc:docMk/>
          <pc:sldMk cId="3869410219" sldId="1021"/>
        </pc:sldMkLst>
      </pc:sldChg>
      <pc:sldChg chg="modSp mod">
        <pc:chgData name="Alfred Asterjadhi" userId="39de57b9-85c0-4fd1-aaac-8ca2b6560ad0" providerId="ADAL" clId="{9C4414ED-F8B6-408C-BFC4-C44AC56CAB54}" dt="2023-11-17T03:50:51.904" v="4160" actId="207"/>
        <pc:sldMkLst>
          <pc:docMk/>
          <pc:sldMk cId="2511602690" sldId="1022"/>
        </pc:sldMkLst>
      </pc:sldChg>
      <pc:sldChg chg="modSp mod">
        <pc:chgData name="Alfred Asterjadhi" userId="39de57b9-85c0-4fd1-aaac-8ca2b6560ad0" providerId="ADAL" clId="{9C4414ED-F8B6-408C-BFC4-C44AC56CAB54}" dt="2023-11-14T02:11:05.521" v="1289" actId="13926"/>
        <pc:sldMkLst>
          <pc:docMk/>
          <pc:sldMk cId="991138630" sldId="1024"/>
        </pc:sldMkLst>
      </pc:sldChg>
      <pc:sldChg chg="addSp delSp modSp mod">
        <pc:chgData name="Alfred Asterjadhi" userId="39de57b9-85c0-4fd1-aaac-8ca2b6560ad0" providerId="ADAL" clId="{9C4414ED-F8B6-408C-BFC4-C44AC56CAB54}" dt="2023-11-14T02:54:09.480" v="1292" actId="207"/>
        <pc:sldMkLst>
          <pc:docMk/>
          <pc:sldMk cId="267649941" sldId="1027"/>
        </pc:sldMkLst>
      </pc:sldChg>
      <pc:sldChg chg="addSp delSp modSp mod chgLayout">
        <pc:chgData name="Alfred Asterjadhi" userId="39de57b9-85c0-4fd1-aaac-8ca2b6560ad0" providerId="ADAL" clId="{9C4414ED-F8B6-408C-BFC4-C44AC56CAB54}" dt="2023-11-14T03:50:40.323" v="1295" actId="207"/>
        <pc:sldMkLst>
          <pc:docMk/>
          <pc:sldMk cId="3287547131" sldId="1028"/>
        </pc:sldMkLst>
      </pc:sldChg>
      <pc:sldChg chg="modSp mod">
        <pc:chgData name="Alfred Asterjadhi" userId="39de57b9-85c0-4fd1-aaac-8ca2b6560ad0" providerId="ADAL" clId="{9C4414ED-F8B6-408C-BFC4-C44AC56CAB54}" dt="2023-11-16T20:37:58.279" v="2786" actId="13926"/>
        <pc:sldMkLst>
          <pc:docMk/>
          <pc:sldMk cId="3095361314" sldId="1029"/>
        </pc:sldMkLst>
      </pc:sldChg>
      <pc:sldChg chg="modSp mod">
        <pc:chgData name="Alfred Asterjadhi" userId="39de57b9-85c0-4fd1-aaac-8ca2b6560ad0" providerId="ADAL" clId="{9C4414ED-F8B6-408C-BFC4-C44AC56CAB54}" dt="2023-11-15T20:36:36.316" v="1655" actId="13926"/>
        <pc:sldMkLst>
          <pc:docMk/>
          <pc:sldMk cId="3959530559" sldId="1030"/>
        </pc:sldMkLst>
      </pc:sldChg>
      <pc:sldChg chg="modSp mod">
        <pc:chgData name="Alfred Asterjadhi" userId="39de57b9-85c0-4fd1-aaac-8ca2b6560ad0" providerId="ADAL" clId="{9C4414ED-F8B6-408C-BFC4-C44AC56CAB54}" dt="2023-11-15T20:37:35.576" v="1676" actId="14100"/>
        <pc:sldMkLst>
          <pc:docMk/>
          <pc:sldMk cId="3254695095" sldId="1031"/>
        </pc:sldMkLst>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ldChg>
      <pc:sldChg chg="addSp delSp modSp mod chgLayout">
        <pc:chgData name="Alfred Asterjadhi" userId="39de57b9-85c0-4fd1-aaac-8ca2b6560ad0" providerId="ADAL" clId="{9C4414ED-F8B6-408C-BFC4-C44AC56CAB54}" dt="2023-11-17T03:29:09.468" v="4124" actId="6264"/>
        <pc:sldMkLst>
          <pc:docMk/>
          <pc:sldMk cId="1865298196" sldId="1034"/>
        </pc:sldMkLst>
      </pc:sldChg>
      <pc:sldChg chg="addSp delSp modSp mod ord">
        <pc:chgData name="Alfred Asterjadhi" userId="39de57b9-85c0-4fd1-aaac-8ca2b6560ad0" providerId="ADAL" clId="{9C4414ED-F8B6-408C-BFC4-C44AC56CAB54}" dt="2023-11-16T20:38:58.437" v="2789" actId="20577"/>
        <pc:sldMkLst>
          <pc:docMk/>
          <pc:sldMk cId="3456116423" sldId="1035"/>
        </pc:sldMkLst>
      </pc:sldChg>
      <pc:sldChg chg="addSp delSp modSp mod chgLayout">
        <pc:chgData name="Alfred Asterjadhi" userId="39de57b9-85c0-4fd1-aaac-8ca2b6560ad0" providerId="ADAL" clId="{9C4414ED-F8B6-408C-BFC4-C44AC56CAB54}" dt="2023-11-15T20:09:31.198" v="1614" actId="207"/>
        <pc:sldMkLst>
          <pc:docMk/>
          <pc:sldMk cId="603264867" sldId="1036"/>
        </pc:sldMkLst>
      </pc:sldChg>
      <pc:sldChg chg="addSp delSp modSp mod chgLayout">
        <pc:chgData name="Alfred Asterjadhi" userId="39de57b9-85c0-4fd1-aaac-8ca2b6560ad0" providerId="ADAL" clId="{9C4414ED-F8B6-408C-BFC4-C44AC56CAB54}" dt="2023-11-15T22:18:41.446" v="1688" actId="207"/>
        <pc:sldMkLst>
          <pc:docMk/>
          <pc:sldMk cId="4147590439" sldId="1037"/>
        </pc:sldMkLst>
      </pc:sldChg>
      <pc:sldChg chg="addSp delSp modSp mod chgLayout">
        <pc:chgData name="Alfred Asterjadhi" userId="39de57b9-85c0-4fd1-aaac-8ca2b6560ad0" providerId="ADAL" clId="{9C4414ED-F8B6-408C-BFC4-C44AC56CAB54}" dt="2023-11-16T22:40:27.363" v="3657" actId="207"/>
        <pc:sldMkLst>
          <pc:docMk/>
          <pc:sldMk cId="1819786892" sldId="1038"/>
        </pc:sldMkLst>
      </pc:sldChg>
      <pc:sldChg chg="addSp delSp modSp mod chgLayout">
        <pc:chgData name="Alfred Asterjadhi" userId="39de57b9-85c0-4fd1-aaac-8ca2b6560ad0" providerId="ADAL" clId="{9C4414ED-F8B6-408C-BFC4-C44AC56CAB54}" dt="2023-11-17T03:25:46.487" v="4110" actId="400"/>
        <pc:sldMkLst>
          <pc:docMk/>
          <pc:sldMk cId="3814028870" sldId="1039"/>
        </pc:sldMkLst>
      </pc:sldChg>
      <pc:sldChg chg="modSp add mod">
        <pc:chgData name="Alfred Asterjadhi" userId="39de57b9-85c0-4fd1-aaac-8ca2b6560ad0" providerId="ADAL" clId="{9C4414ED-F8B6-408C-BFC4-C44AC56CAB54}" dt="2023-11-13T08:11:42.569" v="779" actId="207"/>
        <pc:sldMkLst>
          <pc:docMk/>
          <pc:sldMk cId="853388523" sldId="1040"/>
        </pc:sldMkLst>
      </pc:sldChg>
      <pc:sldChg chg="modSp add mod">
        <pc:chgData name="Alfred Asterjadhi" userId="39de57b9-85c0-4fd1-aaac-8ca2b6560ad0" providerId="ADAL" clId="{9C4414ED-F8B6-408C-BFC4-C44AC56CAB54}" dt="2023-11-13T08:02:27.106" v="686"/>
        <pc:sldMkLst>
          <pc:docMk/>
          <pc:sldMk cId="2846313192" sldId="1041"/>
        </pc:sldMkLst>
      </pc:sldChg>
      <pc:sldChg chg="modSp add mod">
        <pc:chgData name="Alfred Asterjadhi" userId="39de57b9-85c0-4fd1-aaac-8ca2b6560ad0" providerId="ADAL" clId="{9C4414ED-F8B6-408C-BFC4-C44AC56CAB54}" dt="2023-11-16T02:14:50.703" v="1795" actId="207"/>
        <pc:sldMkLst>
          <pc:docMk/>
          <pc:sldMk cId="2488498920" sldId="1042"/>
        </pc:sldMkLst>
      </pc:sldChg>
      <pc:sldChg chg="modSp add mod">
        <pc:chgData name="Alfred Asterjadhi" userId="39de57b9-85c0-4fd1-aaac-8ca2b6560ad0" providerId="ADAL" clId="{9C4414ED-F8B6-408C-BFC4-C44AC56CAB54}" dt="2023-11-13T08:02:32.512" v="688"/>
        <pc:sldMkLst>
          <pc:docMk/>
          <pc:sldMk cId="2275702997" sldId="1043"/>
        </pc:sldMkLst>
      </pc:sldChg>
      <pc:sldChg chg="modSp add mod">
        <pc:chgData name="Alfred Asterjadhi" userId="39de57b9-85c0-4fd1-aaac-8ca2b6560ad0" providerId="ADAL" clId="{9C4414ED-F8B6-408C-BFC4-C44AC56CAB54}" dt="2023-11-13T08:02:34.942" v="689"/>
        <pc:sldMkLst>
          <pc:docMk/>
          <pc:sldMk cId="3030068099" sldId="1044"/>
        </pc:sldMkLst>
      </pc:sldChg>
      <pc:sldChg chg="modSp add mod">
        <pc:chgData name="Alfred Asterjadhi" userId="39de57b9-85c0-4fd1-aaac-8ca2b6560ad0" providerId="ADAL" clId="{9C4414ED-F8B6-408C-BFC4-C44AC56CAB54}" dt="2023-11-16T02:16:14.107" v="1803" actId="207"/>
        <pc:sldMkLst>
          <pc:docMk/>
          <pc:sldMk cId="1439753108" sldId="1045"/>
        </pc:sldMkLst>
      </pc:sldChg>
      <pc:sldChg chg="modSp add mod">
        <pc:chgData name="Alfred Asterjadhi" userId="39de57b9-85c0-4fd1-aaac-8ca2b6560ad0" providerId="ADAL" clId="{9C4414ED-F8B6-408C-BFC4-C44AC56CAB54}" dt="2023-11-16T02:16:59.861" v="1819" actId="20577"/>
        <pc:sldMkLst>
          <pc:docMk/>
          <pc:sldMk cId="4255386338" sldId="1046"/>
        </pc:sldMkLst>
      </pc:sldChg>
      <pc:sldChg chg="modSp add mod">
        <pc:chgData name="Alfred Asterjadhi" userId="39de57b9-85c0-4fd1-aaac-8ca2b6560ad0" providerId="ADAL" clId="{9C4414ED-F8B6-408C-BFC4-C44AC56CAB54}" dt="2023-11-16T00:07:19.790" v="1738" actId="20577"/>
        <pc:sldMkLst>
          <pc:docMk/>
          <pc:sldMk cId="1258431245" sldId="1047"/>
        </pc:sldMkLst>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ldChg>
      <pc:sldChg chg="modSp new del mod">
        <pc:chgData name="Alfred Asterjadhi" userId="39de57b9-85c0-4fd1-aaac-8ca2b6560ad0" providerId="ADAL" clId="{9C4414ED-F8B6-408C-BFC4-C44AC56CAB54}" dt="2023-11-16T02:43:24.205" v="2271" actId="47"/>
        <pc:sldMkLst>
          <pc:docMk/>
          <pc:sldMk cId="2148464460" sldId="1052"/>
        </pc:sldMkLst>
      </pc:sldChg>
      <pc:sldChg chg="modSp add mod">
        <pc:chgData name="Alfred Asterjadhi" userId="39de57b9-85c0-4fd1-aaac-8ca2b6560ad0" providerId="ADAL" clId="{9C4414ED-F8B6-408C-BFC4-C44AC56CAB54}" dt="2023-11-16T02:46:15.420" v="2405"/>
        <pc:sldMkLst>
          <pc:docMk/>
          <pc:sldMk cId="3238388333" sldId="1053"/>
        </pc:sldMkLst>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ldChg>
      <pc:sldChg chg="modSp add mod">
        <pc:chgData name="Alfred Asterjadhi" userId="39de57b9-85c0-4fd1-aaac-8ca2b6560ad0" providerId="ADAL" clId="{9C4414ED-F8B6-408C-BFC4-C44AC56CAB54}" dt="2023-11-16T21:29:19.207" v="3364" actId="20577"/>
        <pc:sldMkLst>
          <pc:docMk/>
          <pc:sldMk cId="783774361" sldId="1057"/>
        </pc:sldMkLst>
      </pc:sldChg>
      <pc:sldMasterChg chg="modSp mod">
        <pc:chgData name="Alfred Asterjadhi" userId="39de57b9-85c0-4fd1-aaac-8ca2b6560ad0" providerId="ADAL" clId="{9C4414ED-F8B6-408C-BFC4-C44AC56CAB54}" dt="2023-11-17T03:51:27.188" v="4162" actId="20577"/>
        <pc:sldMasterMkLst>
          <pc:docMk/>
          <pc:sldMasterMk cId="0" sldId="2147483656"/>
        </pc:sldMasterMkLst>
      </pc:sldMasterChg>
    </pc:docChg>
  </pc:docChgLst>
  <pc:docChgLst>
    <pc:chgData name="Alfred Asterjadhi" userId="39de57b9-85c0-4fd1-aaac-8ca2b6560ad0" providerId="ADAL" clId="{EEF4098C-F890-46C9-82D0-9CE358BF6D31}"/>
    <pc:docChg chg="custSel modSld modMainMaster">
      <pc:chgData name="Alfred Asterjadhi" userId="39de57b9-85c0-4fd1-aaac-8ca2b6560ad0" providerId="ADAL" clId="{EEF4098C-F890-46C9-82D0-9CE358BF6D31}" dt="2025-01-31T02:04:06.080" v="190" actId="207"/>
      <pc:docMkLst>
        <pc:docMk/>
      </pc:docMkLst>
      <pc:sldChg chg="modSp mod">
        <pc:chgData name="Alfred Asterjadhi" userId="39de57b9-85c0-4fd1-aaac-8ca2b6560ad0" providerId="ADAL" clId="{EEF4098C-F890-46C9-82D0-9CE358BF6D31}" dt="2025-01-31T01:44:13.365" v="169" actId="113"/>
        <pc:sldMkLst>
          <pc:docMk/>
          <pc:sldMk cId="3486068256" sldId="1167"/>
        </pc:sldMkLst>
        <pc:graphicFrameChg chg="mod modGraphic">
          <ac:chgData name="Alfred Asterjadhi" userId="39de57b9-85c0-4fd1-aaac-8ca2b6560ad0" providerId="ADAL" clId="{EEF4098C-F890-46C9-82D0-9CE358BF6D31}" dt="2025-01-31T01:44:13.365" v="169" actId="113"/>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EEF4098C-F890-46C9-82D0-9CE358BF6D31}" dt="2025-01-31T02:00:17.454" v="176" actId="207"/>
        <pc:sldMkLst>
          <pc:docMk/>
          <pc:sldMk cId="2398377453" sldId="1388"/>
        </pc:sldMkLst>
      </pc:sldChg>
      <pc:sldChg chg="modSp mod">
        <pc:chgData name="Alfred Asterjadhi" userId="39de57b9-85c0-4fd1-aaac-8ca2b6560ad0" providerId="ADAL" clId="{EEF4098C-F890-46C9-82D0-9CE358BF6D31}" dt="2025-01-31T02:03:49.316" v="188" actId="207"/>
        <pc:sldMkLst>
          <pc:docMk/>
          <pc:sldMk cId="1880260866" sldId="1429"/>
        </pc:sldMkLst>
        <pc:graphicFrameChg chg="mod modGraphic">
          <ac:chgData name="Alfred Asterjadhi" userId="39de57b9-85c0-4fd1-aaac-8ca2b6560ad0" providerId="ADAL" clId="{EEF4098C-F890-46C9-82D0-9CE358BF6D31}" dt="2025-01-31T02:03:49.316" v="188" actId="207"/>
          <ac:graphicFrameMkLst>
            <pc:docMk/>
            <pc:sldMk cId="1880260866" sldId="1429"/>
            <ac:graphicFrameMk id="6" creationId="{358B3CDA-33A0-1210-5FF9-2AEDFA70CE6A}"/>
          </ac:graphicFrameMkLst>
        </pc:graphicFrameChg>
      </pc:sldChg>
      <pc:sldChg chg="modSp mod">
        <pc:chgData name="Alfred Asterjadhi" userId="39de57b9-85c0-4fd1-aaac-8ca2b6560ad0" providerId="ADAL" clId="{EEF4098C-F890-46C9-82D0-9CE358BF6D31}" dt="2025-01-31T01:44:36.863" v="172" actId="114"/>
        <pc:sldMkLst>
          <pc:docMk/>
          <pc:sldMk cId="1230937255" sldId="1430"/>
        </pc:sldMkLst>
      </pc:sldChg>
      <pc:sldChg chg="modSp mod">
        <pc:chgData name="Alfred Asterjadhi" userId="39de57b9-85c0-4fd1-aaac-8ca2b6560ad0" providerId="ADAL" clId="{EEF4098C-F890-46C9-82D0-9CE358BF6D31}" dt="2025-01-31T01:44:25.799" v="170" actId="114"/>
        <pc:sldMkLst>
          <pc:docMk/>
          <pc:sldMk cId="978187058" sldId="1431"/>
        </pc:sldMkLst>
      </pc:sldChg>
      <pc:sldChg chg="modSp mod">
        <pc:chgData name="Alfred Asterjadhi" userId="39de57b9-85c0-4fd1-aaac-8ca2b6560ad0" providerId="ADAL" clId="{EEF4098C-F890-46C9-82D0-9CE358BF6D31}" dt="2025-01-31T01:44:57.153" v="175" actId="2711"/>
        <pc:sldMkLst>
          <pc:docMk/>
          <pc:sldMk cId="1856065701" sldId="1432"/>
        </pc:sldMkLst>
      </pc:sldChg>
      <pc:sldChg chg="modSp mod">
        <pc:chgData name="Alfred Asterjadhi" userId="39de57b9-85c0-4fd1-aaac-8ca2b6560ad0" providerId="ADAL" clId="{EEF4098C-F890-46C9-82D0-9CE358BF6D31}" dt="2025-01-31T02:04:06.080" v="190" actId="207"/>
        <pc:sldMkLst>
          <pc:docMk/>
          <pc:sldMk cId="2364887005" sldId="1438"/>
        </pc:sldMkLst>
      </pc:sldChg>
      <pc:sldChg chg="modSp mod">
        <pc:chgData name="Alfred Asterjadhi" userId="39de57b9-85c0-4fd1-aaac-8ca2b6560ad0" providerId="ADAL" clId="{EEF4098C-F890-46C9-82D0-9CE358BF6D31}" dt="2025-01-31T02:03:22.965" v="184" actId="207"/>
        <pc:sldMkLst>
          <pc:docMk/>
          <pc:sldMk cId="734537731" sldId="1439"/>
        </pc:sldMkLst>
      </pc:sldChg>
      <pc:sldChg chg="modSp mod">
        <pc:chgData name="Alfred Asterjadhi" userId="39de57b9-85c0-4fd1-aaac-8ca2b6560ad0" providerId="ADAL" clId="{EEF4098C-F890-46C9-82D0-9CE358BF6D31}" dt="2025-01-31T02:02:49.524" v="180" actId="207"/>
        <pc:sldMkLst>
          <pc:docMk/>
          <pc:sldMk cId="1289712956" sldId="1441"/>
        </pc:sldMkLst>
      </pc:sldChg>
      <pc:sldChg chg="modSp mod">
        <pc:chgData name="Alfred Asterjadhi" userId="39de57b9-85c0-4fd1-aaac-8ca2b6560ad0" providerId="ADAL" clId="{EEF4098C-F890-46C9-82D0-9CE358BF6D31}" dt="2025-01-31T02:02:38.075" v="178" actId="207"/>
        <pc:sldMkLst>
          <pc:docMk/>
          <pc:sldMk cId="2248341446" sldId="1443"/>
        </pc:sldMkLst>
      </pc:sldChg>
      <pc:sldMasterChg chg="modSp mod">
        <pc:chgData name="Alfred Asterjadhi" userId="39de57b9-85c0-4fd1-aaac-8ca2b6560ad0" providerId="ADAL" clId="{EEF4098C-F890-46C9-82D0-9CE358BF6D31}" dt="2025-01-31T01:28:28.025" v="1" actId="20577"/>
        <pc:sldMasterMkLst>
          <pc:docMk/>
          <pc:sldMasterMk cId="0" sldId="2147483648"/>
        </pc:sldMasterMkLst>
        <pc:spChg chg="mod">
          <ac:chgData name="Alfred Asterjadhi" userId="39de57b9-85c0-4fd1-aaac-8ca2b6560ad0" providerId="ADAL" clId="{EEF4098C-F890-46C9-82D0-9CE358BF6D31}" dt="2025-01-31T01:28:28.025"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3/9/2025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802.11-24/0221r1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1875-00-00bn-mlmd-architecture.pptx" TargetMode="External"/><Relationship Id="rId13" Type="http://schemas.openxmlformats.org/officeDocument/2006/relationships/hyperlink" Target="https://mentor.ieee.org/802.11/dcn/24/11-24-1883-00-00bn-seamless-roaming.pptx" TargetMode="External"/><Relationship Id="rId3" Type="http://schemas.openxmlformats.org/officeDocument/2006/relationships/hyperlink" Target="https://mentor.ieee.org/802.11/dcn/24/11-24-1838-00-00bn-considerations-on-coordinated-npca.pptx" TargetMode="External"/><Relationship Id="rId7" Type="http://schemas.openxmlformats.org/officeDocument/2006/relationships/hyperlink" Target="https://mentor.ieee.org/802.11/dcn/24/11-24-1874-00-00bn-further-details-on-improving-roaming-between-mlds.pptx" TargetMode="External"/><Relationship Id="rId12" Type="http://schemas.openxmlformats.org/officeDocument/2006/relationships/hyperlink" Target="https://mentor.ieee.org/802.11/dcn/24/11-24-1882-00-00bn-link-setup-for-seamless-roaming.pptx" TargetMode="External"/><Relationship Id="rId2" Type="http://schemas.openxmlformats.org/officeDocument/2006/relationships/hyperlink" Target="https://mentor.ieee.org/802.11/dcn/24/11-24-1750-00-00bn-managed-on-channel-p2p-communication-and-simulations-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72-00-00bn-opportunistic-channel-access-mechanism-for-buffer-reporting.pptx" TargetMode="External"/><Relationship Id="rId11" Type="http://schemas.openxmlformats.org/officeDocument/2006/relationships/hyperlink" Target="https://mentor.ieee.org/802.11/dcn/24/11-24-1880-00-00bn-solutions-for-beacon-bloating.pptx" TargetMode="External"/><Relationship Id="rId5" Type="http://schemas.openxmlformats.org/officeDocument/2006/relationships/hyperlink" Target="https://mentor.ieee.org/802.11/dcn/24/11-24-1867-00-00bn-further-consideration-for-npca-operation.pptx" TargetMode="External"/><Relationship Id="rId15" Type="http://schemas.openxmlformats.org/officeDocument/2006/relationships/hyperlink" Target="https://mentor.ieee.org/802.11/dcn/24/11-24-1889-00-00bn-seamless-roaming-follow-up-1.pptx" TargetMode="External"/><Relationship Id="rId10" Type="http://schemas.openxmlformats.org/officeDocument/2006/relationships/hyperlink" Target="https://mentor.ieee.org/802.11/dcn/24/11-24-1879-02-00bn-proposals-for-expeditious-discovery-of-aps-for-initial-association-and-roaming.pptx" TargetMode="External"/><Relationship Id="rId4" Type="http://schemas.openxmlformats.org/officeDocument/2006/relationships/hyperlink" Target="https://mentor.ieee.org/802.11/dcn/24/11-24-1863-00-00bn-performance-benefits-of-dso.pptx" TargetMode="External"/><Relationship Id="rId9" Type="http://schemas.openxmlformats.org/officeDocument/2006/relationships/hyperlink" Target="https://mentor.ieee.org/802.11/dcn/24/11-24-1878-00-00bn-obss-bandwidth-ambiguity-in-npca.pptx" TargetMode="External"/><Relationship Id="rId14" Type="http://schemas.openxmlformats.org/officeDocument/2006/relationships/hyperlink" Target="https://mentor.ieee.org/802.11/dcn/24/11-24-1884-00-00bn-signaling-considerations-for-seamless-roaming.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1892-00-00bn-thoughts-on-dynamic-subchannel-operation.pptx" TargetMode="External"/><Relationship Id="rId7" Type="http://schemas.openxmlformats.org/officeDocument/2006/relationships/hyperlink" Target="https://mentor.ieee.org/802.11/dcn/24/11-24-1095-01-00bn-practical-mapc-scenarios.pptx" TargetMode="External"/><Relationship Id="rId2" Type="http://schemas.openxmlformats.org/officeDocument/2006/relationships/hyperlink" Target="https://mentor.ieee.org/802.11/dcn/24/11-24-1890-00-00bn-seamless-roaming-follow-up-2.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99-00-00bn-uhr-scs-enhancements.pptx" TargetMode="External"/><Relationship Id="rId5" Type="http://schemas.openxmlformats.org/officeDocument/2006/relationships/hyperlink" Target="https://mentor.ieee.org/802.11/dcn/24/11-24-1898-00-00bn-low-latency-roaming-flow.pptx" TargetMode="External"/><Relationship Id="rId4" Type="http://schemas.openxmlformats.org/officeDocument/2006/relationships/hyperlink" Target="https://mentor.ieee.org/802.11/dcn/24/11-24-1897-00-00bn-control-frame-protection-keys.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2051-01-00bn-negotiable-ampdu-operations-for-the-sta-power-save.pptx" TargetMode="External"/><Relationship Id="rId2" Type="http://schemas.openxmlformats.org/officeDocument/2006/relationships/hyperlink" Target="https://mentor.ieee.org/802.11/dcn/24/11-24-2050-01-00bn-uhr-txop-power-save-for-the-sta-low-power.pptx" TargetMode="Externa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5/11-25-0019-00-00bn-issues-on-dps-mode-change.pptx" TargetMode="External"/><Relationship Id="rId2" Type="http://schemas.openxmlformats.org/officeDocument/2006/relationships/hyperlink" Target="https://mentor.ieee.org/802.11/dcn/25/11-25-0011-00-00bn-co-rtwt-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189-01-00bn-elicitation-of-response-transmissions-in-coordinated-spatial-reuse.pptx" TargetMode="External"/><Relationship Id="rId5" Type="http://schemas.openxmlformats.org/officeDocument/2006/relationships/hyperlink" Target="https://mentor.ieee.org/802.11/dcn/25/11-25-0151-00-00bn-fairness-problem-in-pedca.pptx" TargetMode="External"/><Relationship Id="rId4" Type="http://schemas.openxmlformats.org/officeDocument/2006/relationships/hyperlink" Target="https://mentor.ieee.org/802.11/dcn/25/11-25-0087-00-00bn-co-triggering-frame-design-for-cobf.ppt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5/11-25-0343-00-00bn-consideration-on-multi-ap-framework-for-co-sr.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q5le5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5/11-25-0103-00-00bn-simplified-carrier-synchronization-for-cobf-transmissions.pptx" TargetMode="External"/><Relationship Id="rId2" Type="http://schemas.openxmlformats.org/officeDocument/2006/relationships/hyperlink" Target="https://mentor.ieee.org/802.11/dcn/25/11-25-0296-01-00bn-ieee-802-11bn-cc50-comments-on-d0-1.xls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4/11-24-1750-00-00bn-managed-on-channel-p2p-communication-and-simulations-follow-up.pptx" TargetMode="External"/><Relationship Id="rId7" Type="http://schemas.openxmlformats.org/officeDocument/2006/relationships/hyperlink" Target="https://mentor.ieee.org/802.11/dcn/24/11-24-1878-00-00bn-obss-bandwidth-ambiguity-in-npca.pptx" TargetMode="External"/><Relationship Id="rId2" Type="http://schemas.openxmlformats.org/officeDocument/2006/relationships/hyperlink" Target="https://mentor.ieee.org/802.11/dcn/25/11-25-0296-01-00bn-ieee-802-11bn-cc50-comments-on-d0-1.xls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67-00-00bn-further-consideration-for-npca-operation.pptx" TargetMode="External"/><Relationship Id="rId5" Type="http://schemas.openxmlformats.org/officeDocument/2006/relationships/hyperlink" Target="https://mentor.ieee.org/802.11/dcn/24/11-24-1838-00-00bn-considerations-on-coordinated-npca.pptx" TargetMode="External"/><Relationship Id="rId4" Type="http://schemas.openxmlformats.org/officeDocument/2006/relationships/hyperlink" Target="https://mentor.ieee.org/802.11/dcn/24/11-24-2076-00-00bn-tdls-over-off-channel.pptx"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5/11-25-0296-01-00bn-ieee-802-11bn-cc50-comments-on-d0-1.xlsx" TargetMode="External"/><Relationship Id="rId2" Type="http://schemas.openxmlformats.org/officeDocument/2006/relationships/hyperlink" Target="https://mentor.ieee.org/802.11/dcn/25/11-25-0207-11-00bn-jan-mar-tgbn-teleconference-agenda.doc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5/11-25-0296-01-00bn-ieee-802-11bn-cc50-comments-on-d0-1.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5/11-25-0409-00-00bn-tgbn-january-2025-to-march-2025-teleconferences-minutes.docx" TargetMode="External"/><Relationship Id="rId2" Type="http://schemas.openxmlformats.org/officeDocument/2006/relationships/hyperlink" Target="https://mentor.ieee.org/802.11/dcn/25/11-25-0239-00-00bn-tgbn-january-2025-meeting-minutes.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5/11-25-0087-00-00bn-co-triggering-frame-design-for-cobf.ppt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5/11-25-0103-00-00bn-simplified-carrier-synchronization-for-cobf-transmissions.pptx" TargetMode="External"/><Relationship Id="rId2" Type="http://schemas.openxmlformats.org/officeDocument/2006/relationships/hyperlink" Target="https://mentor.ieee.org/802.11/dcn/25/11-25-0250-01-00bn-pdt-phy-coordinated-spatial-reuse.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2061-00-00bn-usage-of-npca-in-m-ap-coordination.pptx" TargetMode="External"/><Relationship Id="rId7" Type="http://schemas.openxmlformats.org/officeDocument/2006/relationships/hyperlink" Target="https://mentor.ieee.org/802.11/dcn/24/11-24-2139-00-00bn-non-primary-channel-access-with-mlo.pptx" TargetMode="External"/><Relationship Id="rId2" Type="http://schemas.openxmlformats.org/officeDocument/2006/relationships/hyperlink" Target="https://mentor.ieee.org/802.11/dcn/24/11-24-1914-00-00bn-further-considerations-on-npca.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092-00-00bn-considerations-on-npca-follow-up.pptx" TargetMode="External"/><Relationship Id="rId5" Type="http://schemas.openxmlformats.org/officeDocument/2006/relationships/hyperlink" Target="https://mentor.ieee.org/802.11/dcn/24/11-24-2089-01-00bn-npca-primary-channel-selection.pptx" TargetMode="External"/><Relationship Id="rId4" Type="http://schemas.openxmlformats.org/officeDocument/2006/relationships/hyperlink" Target="https://mentor.ieee.org/802.11/dcn/24/11-24-2088-01-00bn-npca-primary-channel-access.ppt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5/11-25-0427-00-00bn-packet-detection-for-elr.pptx" TargetMode="External"/><Relationship Id="rId2" Type="http://schemas.openxmlformats.org/officeDocument/2006/relationships/hyperlink" Target="https://mentor.ieee.org/802.11/dcn/25/11-25-0333-00-00bn-consideration-on-elr-for-11bn.ppt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5/11-25-0003-00-00bn-npca-follow-up.pptx" TargetMode="External"/><Relationship Id="rId2" Type="http://schemas.openxmlformats.org/officeDocument/2006/relationships/hyperlink" Target="https://mentor.ieee.org/802.11/dcn/24/11-24-2141-00-00bn-npca-operation-with-multi-link-device.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138-00-00bn-further-considerations-on-npca-switching-operation.pptx" TargetMode="External"/><Relationship Id="rId5" Type="http://schemas.openxmlformats.org/officeDocument/2006/relationships/hyperlink" Target="https://mentor.ieee.org/802.11/dcn/25/11-25-0125-00-00bn-interoperability-of-npca-primary-channel-switching-conditions.pptx" TargetMode="External"/><Relationship Id="rId4" Type="http://schemas.openxmlformats.org/officeDocument/2006/relationships/hyperlink" Target="https://mentor.ieee.org/802.11/dcn/25/11-25-0008-00-00bn-an-optimization-for-npca.pptx" TargetMode="Externa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24/11-24-1872-00-00bn-opportunistic-channel-access-mechanism-for-buffer-reporting.pptx" TargetMode="External"/><Relationship Id="rId2" Type="http://schemas.openxmlformats.org/officeDocument/2006/relationships/hyperlink" Target="https://mentor.ieee.org/802.11/dcn/24/11-24-1863-00-00bn-performance-benefits-of-dso.ppt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4/11-24-1889-00-00bn-seamless-roaming-follow-up-1.pptx" TargetMode="External"/><Relationship Id="rId3" Type="http://schemas.openxmlformats.org/officeDocument/2006/relationships/hyperlink" Target="https://mentor.ieee.org/802.11/dcn/24/11-24-1875-00-00bn-mlmd-architecture.pptx" TargetMode="External"/><Relationship Id="rId7" Type="http://schemas.openxmlformats.org/officeDocument/2006/relationships/hyperlink" Target="https://mentor.ieee.org/802.11/dcn/24/11-24-1884-00-00bn-signaling-considerations-for-seamless-roaming.pptx" TargetMode="External"/><Relationship Id="rId2" Type="http://schemas.openxmlformats.org/officeDocument/2006/relationships/hyperlink" Target="https://mentor.ieee.org/802.11/dcn/24/11-24-1874-00-00bn-further-details-on-improving-roaming-between-mld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83-00-00bn-seamless-roaming.pptx" TargetMode="External"/><Relationship Id="rId5" Type="http://schemas.openxmlformats.org/officeDocument/2006/relationships/hyperlink" Target="https://mentor.ieee.org/802.11/dcn/24/11-24-1882-00-00bn-link-setup-for-seamless-roaming.pptx" TargetMode="External"/><Relationship Id="rId10" Type="http://schemas.openxmlformats.org/officeDocument/2006/relationships/hyperlink" Target="https://mentor.ieee.org/802.11/dcn/24/11-24-1898-00-00bn-low-latency-roaming-flow.pptx" TargetMode="External"/><Relationship Id="rId4" Type="http://schemas.openxmlformats.org/officeDocument/2006/relationships/hyperlink" Target="https://mentor.ieee.org/802.11/dcn/24/11-24-1879-02-00bn-proposals-for-expeditious-discovery-of-aps-for-initial-association-and-roaming.pptx" TargetMode="External"/><Relationship Id="rId9" Type="http://schemas.openxmlformats.org/officeDocument/2006/relationships/hyperlink" Target="https://mentor.ieee.org/802.11/dcn/24/11-24-1890-00-00bn-seamless-roaming-follow-up-2.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4/11-24-2137-01-00bn-enable-daps-transmission-for-roaming.pptx" TargetMode="External"/><Relationship Id="rId3" Type="http://schemas.openxmlformats.org/officeDocument/2006/relationships/hyperlink" Target="https://mentor.ieee.org/802.11/dcn/24/11-24-0658-00-00bn-optimizing-roaming-scan.pptx" TargetMode="External"/><Relationship Id="rId7" Type="http://schemas.openxmlformats.org/officeDocument/2006/relationships/hyperlink" Target="https://mentor.ieee.org/802.11/dcn/24/11-24-2129-00-00bn-aid-assignment-for-seamless-roaming.pptx" TargetMode="External"/><Relationship Id="rId2" Type="http://schemas.openxmlformats.org/officeDocument/2006/relationships/hyperlink" Target="https://mentor.ieee.org/802.11/dcn/24/11-24-0656-01-00bn-seamless-roaming-signaling-detail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122-00-00bn-fast-rssi-measurement-follow-up.pptx" TargetMode="External"/><Relationship Id="rId5" Type="http://schemas.openxmlformats.org/officeDocument/2006/relationships/hyperlink" Target="https://mentor.ieee.org/802.11/dcn/24/11-24-2120-00-00bn-roaming-configuration-to-reduce-ping-pong.pptx" TargetMode="External"/><Relationship Id="rId4" Type="http://schemas.openxmlformats.org/officeDocument/2006/relationships/hyperlink" Target="https://mentor.ieee.org/802.11/dcn/24/11-24-1894-00-00bn-smd-architecture.pptx" TargetMode="External"/><Relationship Id="rId9" Type="http://schemas.openxmlformats.org/officeDocument/2006/relationships/hyperlink" Target="https://mentor.ieee.org/802.11/dcn/24/11-24-2147-01-00bn-discussion-on-buffered-data-deliver.ppt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4/11-24-1907-00-00bn-trigger-frame-protection-signaling.pptx" TargetMode="External"/><Relationship Id="rId3" Type="http://schemas.openxmlformats.org/officeDocument/2006/relationships/hyperlink" Target="https://mentor.ieee.org/802.11/dcn/23/11-23-1892-00-00bn-thoughts-on-dynamic-subchannel-operation.pptx" TargetMode="External"/><Relationship Id="rId7" Type="http://schemas.openxmlformats.org/officeDocument/2006/relationships/hyperlink" Target="https://mentor.ieee.org/802.11/dcn/24/11-24-1897-00-00bn-control-frame-protection-keys.pptx" TargetMode="External"/><Relationship Id="rId2" Type="http://schemas.openxmlformats.org/officeDocument/2006/relationships/hyperlink" Target="https://mentor.ieee.org/802.11/dcn/24/11-24-1880-00-00bn-solutions-for-beacon-bloat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080-00-00bn-high-capability-protection-in-dps-follow-up.pptx" TargetMode="External"/><Relationship Id="rId5" Type="http://schemas.openxmlformats.org/officeDocument/2006/relationships/hyperlink" Target="https://mentor.ieee.org/802.11/dcn/24/11-24-2051-01-00bn-negotiable-ampdu-operations-for-the-sta-power-save.pptx" TargetMode="External"/><Relationship Id="rId10" Type="http://schemas.openxmlformats.org/officeDocument/2006/relationships/hyperlink" Target="https://mentor.ieee.org/802.11/dcn/24/11-24-1899-00-00bn-uhr-scs-enhancements.pptx" TargetMode="External"/><Relationship Id="rId4" Type="http://schemas.openxmlformats.org/officeDocument/2006/relationships/hyperlink" Target="https://mentor.ieee.org/802.11/dcn/24/11-24-2050-01-00bn-uhr-txop-power-save-for-the-sta-low-power.pptx" TargetMode="External"/><Relationship Id="rId9" Type="http://schemas.openxmlformats.org/officeDocument/2006/relationships/hyperlink" Target="https://mentor.ieee.org/802.11/dcn/24/11-24-1990-00-00bn-on-protected-trigger-frame.ppt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s://mentor.ieee.org/802.11/dcn/25/11-25-0195-00-00bn-high-priority-channel-access-follow-up.pptx" TargetMode="External"/><Relationship Id="rId2" Type="http://schemas.openxmlformats.org/officeDocument/2006/relationships/hyperlink" Target="https://mentor.ieee.org/802.11/dcn/25/11-25-0162-00-00bn-ru-indication-to-reduce-scheduling-complexity.ppt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March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2024-02-01</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January 2025 meeting, and conf calls</a:t>
            </a:r>
          </a:p>
          <a:p>
            <a:pPr>
              <a:buFont typeface="Arial" panose="020B0604020202020204" pitchFamily="34" charset="0"/>
              <a:buChar char="•"/>
            </a:pPr>
            <a:r>
              <a:rPr lang="en-US" sz="1800" dirty="0"/>
              <a:t>Approve TGbn minutes from January 2025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May 2025</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t>Monday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January 2025 meeting, and conf calls</a:t>
            </a:r>
          </a:p>
          <a:p>
            <a:pPr lvl="1">
              <a:lnSpc>
                <a:spcPct val="80000"/>
              </a:lnSpc>
              <a:buFont typeface="Arial" panose="020B0604020202020204" pitchFamily="34" charset="0"/>
              <a:buChar char="•"/>
            </a:pPr>
            <a:r>
              <a:rPr lang="en-US" altLang="en-US" sz="1000" dirty="0"/>
              <a:t>Approve TGbn minutes from January 2025 meeting</a:t>
            </a:r>
          </a:p>
          <a:p>
            <a:pPr lvl="1">
              <a:lnSpc>
                <a:spcPct val="80000"/>
              </a:lnSpc>
              <a:buFont typeface="Arial" panose="020B0604020202020204" pitchFamily="34" charset="0"/>
              <a:buChar char="•"/>
            </a:pPr>
            <a:r>
              <a:rPr lang="en-US" altLang="en-US" sz="1000" dirty="0"/>
              <a:t>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Tuesday AM2 (10:30-12:30)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t>Tuesday PM1 (13:30-15:30)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t>Tuesday PM2 (16:00-18:00)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solidFill>
                  <a:schemeClr val="tx1"/>
                </a:solidFill>
              </a:rPr>
              <a:t>Wednesday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PM2 (16:00-18:00)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t>Thursday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kern="0" dirty="0"/>
              <a:t>Thursday PM1 (13:30-15:30)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a:p>
            <a:pPr>
              <a:lnSpc>
                <a:spcPct val="80000"/>
              </a:lnSpc>
              <a:buFont typeface="Arial" panose="020B0604020202020204" pitchFamily="34" charset="0"/>
              <a:buChar char="•"/>
            </a:pPr>
            <a:r>
              <a:rPr lang="en-US" altLang="en-US" sz="1050" kern="0" dirty="0"/>
              <a:t>Thursday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 Plan</a:t>
            </a:r>
          </a:p>
          <a:p>
            <a:pPr lvl="1">
              <a:lnSpc>
                <a:spcPct val="80000"/>
              </a:lnSpc>
              <a:buFont typeface="Arial" panose="020B0604020202020204" pitchFamily="34" charset="0"/>
              <a:buChar char="•"/>
            </a:pPr>
            <a:r>
              <a:rPr lang="en-US" altLang="en-US" sz="1000" dirty="0"/>
              <a:t>Goals for May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March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242445564"/>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Atlanta, Georgia, USA</a:t>
            </a:r>
          </a:p>
          <a:p>
            <a:pPr algn="ctr">
              <a:lnSpc>
                <a:spcPct val="90000"/>
              </a:lnSpc>
              <a:buFontTx/>
              <a:buNone/>
            </a:pPr>
            <a:r>
              <a:rPr lang="en-US" sz="4000" dirty="0">
                <a:latin typeface="Arial" panose="020B0604020202020204" pitchFamily="34" charset="0"/>
              </a:rPr>
              <a:t>March 9-14,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9628556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25/0250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PDT on PHY Coordinated Spatial Reuse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Genadiy Tsodik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25/0414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PDT-Joint-NDP-Announcement frame format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Juan Fang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800" b="1" i="1"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1" i="1"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1" i="1"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1" i="1"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1"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1"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800" b="1" i="1"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1" i="1"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1" i="1"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1" i="1"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1"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1"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800" b="1" i="1"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1" i="1"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1" i="1"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1" i="1"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1"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1"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GB" sz="800" b="1" i="1"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1" i="1"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1" i="1" u="none" strike="noStrike" dirty="0">
                        <a:solidFill>
                          <a:schemeClr val="tx1"/>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1"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1" i="1"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1" i="1"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GB" sz="800" b="1" i="1"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1" i="1"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1" i="1" u="none" strike="noStrike" dirty="0">
                        <a:solidFill>
                          <a:schemeClr val="tx1"/>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1" i="1"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1" i="1"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1" i="1"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GB" sz="800" b="1" i="1"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1" i="1"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1" i="1"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1" i="1"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1" i="1"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1" i="1"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GB" sz="800" b="1" i="1" u="sng" strike="noStrike" kern="1200" dirty="0">
                        <a:solidFill>
                          <a:schemeClr val="tx1"/>
                        </a:solidFill>
                        <a:effectLst/>
                        <a:latin typeface="Times New Roman" panose="02020603050405020304" pitchFamily="18" charset="0"/>
                        <a:ea typeface="MS Gothic" panose="020B0609070205080204" pitchFamily="49" charset="-128"/>
                        <a:cs typeface="+mn-cs"/>
                      </a:endParaRPr>
                    </a:p>
                  </a:txBody>
                  <a:tcPr marL="85725" marR="9525" marT="9525" marB="0" anchor="ctr"/>
                </a:tc>
                <a:tc>
                  <a:txBody>
                    <a:bodyPr/>
                    <a:lstStyle/>
                    <a:p>
                      <a:pPr algn="l" fontAlgn="ctr"/>
                      <a:endParaRPr lang="en-GB" sz="800" b="1" i="1"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1" i="1"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1" i="1"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1" i="1"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1" i="1"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GB" sz="800" b="1" i="1"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1" i="1"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1" i="1"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1" i="1"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1" i="1"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1" i="1"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GB" sz="800" b="1" i="1"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1" i="1"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1" i="1"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1" i="1"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1" i="1"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1" i="1"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GB" sz="800" b="1" i="1"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1" i="1"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1" i="1"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1" i="1"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1" i="1"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1" i="1"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GB" sz="800" b="1" i="1"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1" i="1"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1" i="1"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1" i="1"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1" i="1"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1" i="1"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56600-1CBC-B4AD-2AB0-EC3DEF05AC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4A9085-AAA5-95CD-1ACF-2C576098F775}"/>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F36F0715-91D4-6282-654C-0B2ECD9FCFA4}"/>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006B5F3E-6DA1-BE30-BC71-9AEDB6EC020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8ED0130-F24C-F906-D0BE-CE8698C23780}"/>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358B3CDA-33A0-1210-5FF9-2AEDFA70CE6A}"/>
              </a:ext>
            </a:extLst>
          </p:cNvPr>
          <p:cNvGraphicFramePr>
            <a:graphicFrameLocks noGrp="1"/>
          </p:cNvGraphicFramePr>
          <p:nvPr>
            <p:extLst>
              <p:ext uri="{D42A27DB-BD31-4B8C-83A1-F6EECF244321}">
                <p14:modId xmlns:p14="http://schemas.microsoft.com/office/powerpoint/2010/main" val="138038670"/>
              </p:ext>
            </p:extLst>
          </p:nvPr>
        </p:nvGraphicFramePr>
        <p:xfrm>
          <a:off x="851217" y="1587465"/>
          <a:ext cx="7736268" cy="44615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9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24/1750</a:t>
                      </a:r>
                      <a:endParaRPr lang="en-US" sz="900" b="0" i="0" u="sng" strike="noStrike" dirty="0">
                        <a:solidFill>
                          <a:srgbClr val="0563C1"/>
                        </a:solidFill>
                        <a:effectLst/>
                        <a:latin typeface="Times New Roman" panose="02020603050405020304" pitchFamily="18" charset="0"/>
                      </a:endParaRPr>
                    </a:p>
                  </a:txBody>
                  <a:tcPr marL="9525" marR="9525"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Managed on-channel P2P communication and simulations - Follow up</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Iñaki Val</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P2P</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3"/>
                        </a:rPr>
                        <a:t>24/1838</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Considerations on Coordinated NPCA</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Schedule F2F</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4"/>
                        </a:rPr>
                        <a:t>24/1863</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Performance Benefits of DSO</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5"/>
                        </a:rPr>
                        <a:t>24/1867</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Further Consideration for NPCA Operation</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6"/>
                        </a:rPr>
                        <a:t>24/1872</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Opportunistic Channel Access Mechanism for Buffer Reporting</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7"/>
                        </a:rPr>
                        <a:t>24/1874</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Further Details on Improving Roaming between MLDs</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Huang, Po-kai</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8"/>
                        </a:rPr>
                        <a:t>24/1875</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MLMD Architecture</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Jarkko Kneckt</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9"/>
                        </a:rPr>
                        <a:t>24/1878</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OBSS bandwidth ambiguity in NPCA</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Gaurang Naik</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10"/>
                        </a:rPr>
                        <a:t>24/1879 </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Proposals for Expeditious Discovery of APs for Initial Association and Roaming </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Neel Krishnan</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11"/>
                        </a:rPr>
                        <a:t>24/1880</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Solutions for Beacon Bloating</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222222"/>
                          </a:solidFill>
                          <a:effectLst/>
                          <a:latin typeface="Times New Roman" panose="02020603050405020304" pitchFamily="18" charset="0"/>
                          <a:ea typeface="MS Gothic" panose="020B0609070205080204" pitchFamily="49" charset="-128"/>
                        </a:rPr>
                        <a:t>Reza Hedayat</a:t>
                      </a:r>
                      <a:endParaRPr lang="en-US" sz="900" b="0" i="0" u="none" strike="noStrike">
                        <a:solidFill>
                          <a:srgbClr val="222222"/>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12"/>
                        </a:rPr>
                        <a:t>24/1882</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Link Setup for Seamless Roaming</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Chittabrata Ghosh</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13"/>
                        </a:rPr>
                        <a:t>24/1883</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Seamless-Roaming</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Giovanni Chisci</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14"/>
                        </a:rPr>
                        <a:t>24/1884</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Signaling considerations for seamless roaming</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Abhishek Patil</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900" b="0" i="0" u="none" strike="noStrike" kern="1200">
                          <a:solidFill>
                            <a:srgbClr val="FF0000"/>
                          </a:solidFill>
                          <a:effectLst/>
                          <a:latin typeface="Times New Roman" panose="02020603050405020304" pitchFamily="18" charset="0"/>
                          <a:ea typeface="MS Gothic" panose="020B0609070205080204" pitchFamily="49" charset="-128"/>
                        </a:rPr>
                        <a:t>24/1888</a:t>
                      </a:r>
                      <a:endParaRPr lang="en-US" sz="9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Light beacon consideration</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15"/>
                        </a:rPr>
                        <a:t>24/1889</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Seamless roaming follow up 1</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802608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693CCF-839B-28ED-38C0-984A388A2F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1D2BAE-9B92-B7AC-9763-3C2F6A2000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5CE7C649-C768-67E8-EC86-57A70E4385EC}"/>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39B1B84A-8A1F-CBCB-21E4-BAB8BAA2940F}"/>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ECF54D1E-B235-2B22-F4FF-4976076D2C42}"/>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213D6926-FFF3-DAC4-0F8C-3240AF36F83A}"/>
              </a:ext>
            </a:extLst>
          </p:cNvPr>
          <p:cNvGraphicFramePr>
            <a:graphicFrameLocks noGrp="1"/>
          </p:cNvGraphicFramePr>
          <p:nvPr>
            <p:extLst>
              <p:ext uri="{D42A27DB-BD31-4B8C-83A1-F6EECF244321}">
                <p14:modId xmlns:p14="http://schemas.microsoft.com/office/powerpoint/2010/main" val="23844261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2"/>
                        </a:rPr>
                        <a:t>24/1890</a:t>
                      </a:r>
                      <a:endParaRPr lang="en-GB"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kern="1200">
                          <a:solidFill>
                            <a:srgbClr val="000000"/>
                          </a:solidFill>
                          <a:effectLst/>
                          <a:latin typeface="Times New Roman" panose="02020603050405020304" pitchFamily="18" charset="0"/>
                          <a:ea typeface="MS Gothic" panose="020B0609070205080204" pitchFamily="49" charset="-128"/>
                        </a:rPr>
                        <a:t>Seamless roaming follow up 2’</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3"/>
                        </a:rPr>
                        <a:t>24/1892</a:t>
                      </a:r>
                      <a:endParaRPr lang="en-GB"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kern="1200">
                          <a:solidFill>
                            <a:srgbClr val="000000"/>
                          </a:solidFill>
                          <a:effectLst/>
                          <a:latin typeface="Times New Roman" panose="02020603050405020304" pitchFamily="18" charset="0"/>
                          <a:ea typeface="MS Gothic" panose="020B0609070205080204" pitchFamily="49" charset="-128"/>
                        </a:rPr>
                        <a:t>Low capability mode follow up</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4"/>
                        </a:rPr>
                        <a:t>24/1897</a:t>
                      </a:r>
                      <a:endParaRPr lang="en-GB"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Control frame protection keys</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Thomas Derham</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5"/>
                        </a:rPr>
                        <a:t>24/1898</a:t>
                      </a:r>
                      <a:endParaRPr lang="en-GB"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Low Latency Roaming Flow</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Pooya Monajemi</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6"/>
                        </a:rPr>
                        <a:t>24/1899</a:t>
                      </a:r>
                      <a:endParaRPr lang="en-GB"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UHR SCS Enhancements </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Abdel Karim Ajami</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SCS</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9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gridSpan="6">
                  <a:txBody>
                    <a:bodyPr/>
                    <a:lstStyle/>
                    <a:p>
                      <a:pPr algn="ctr" fontAlgn="ctr"/>
                      <a:r>
                        <a:rPr lang="en-US" sz="800" b="1" i="0" u="none" strike="noStrike" dirty="0">
                          <a:solidFill>
                            <a:srgbClr val="FF0000"/>
                          </a:solidFill>
                          <a:effectLst/>
                          <a:latin typeface="Times New Roman" panose="02020603050405020304" pitchFamily="18" charset="0"/>
                        </a:rPr>
                        <a:t>End of First Cut-Off</a:t>
                      </a:r>
                    </a:p>
                  </a:txBody>
                  <a:tcPr marL="95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24/0414</a:t>
                      </a: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Alfred Asterjadhi</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24/0656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signaling details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4879663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24/0658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Optimizing Roaming Scan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Negotiation for R-TWT Coordination-Follow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7"/>
                        </a:rPr>
                        <a:t>24/1095</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Practical MAPC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Malcolm Smith</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24/1732</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in contention style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Junbin Chen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SMD architecture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24/1907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Trigger Frame Protection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Po-Kai Huang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24/1914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DongJu Cha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24/1990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Protected Trigger Frame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Yanjun Sun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3118465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705B72-1A16-2796-D2D0-8C9ED38603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FDCC2B2-9DA5-3E05-830A-4E3284B3C443}"/>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1328EF5A-0C8C-08CE-9444-B5BFB2603CF6}"/>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B152082B-7494-DBA4-14C8-C6487240104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A6AB8DD-45FE-ECC7-BE0B-8EB3A92A1741}"/>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03FC4228-A2D0-15FB-4493-04672D96B6D5}"/>
              </a:ext>
            </a:extLst>
          </p:cNvPr>
          <p:cNvGraphicFramePr>
            <a:graphicFrameLocks noGrp="1"/>
          </p:cNvGraphicFramePr>
          <p:nvPr>
            <p:extLst>
              <p:ext uri="{D42A27DB-BD31-4B8C-83A1-F6EECF244321}">
                <p14:modId xmlns:p14="http://schemas.microsoft.com/office/powerpoint/2010/main" val="29612414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24/2048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TXOP Bandwidth Expansion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Bandwidth Expansion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2"/>
                        </a:rPr>
                        <a:t>24/2050</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UHR TxOP Power Save for the STA low power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3"/>
                        </a:rPr>
                        <a:t>24/2051</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Negotiable AMPDU operations for the STA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24/2059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Initial Frame Exchange in CSR/COB</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CSR/COBF Protocol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Usage of NPCA in M-AP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24/2076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TDLS-over-off-channel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P2P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Protection-Improvement-for-CRTWT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CRTWT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High-Capability Protection in DPS Follow Up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Maolin Zhang</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in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Primary Channel Access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Primary Channel Selection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24/2092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NPCA Follow Up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Maolin Zhang</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Impact of hidden nodes on NPCA performance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Roaming Configuration to Reduce Ping-Pong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Pei Zhou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7238289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B7128B-F941-6030-BA74-F071C8EBBF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1D4C457-3EB3-6DEA-5DBE-380EA63241B5}"/>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AA9D3674-0DC8-73C8-82E8-DF4075B0FE2C}"/>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E6287867-9717-B4C8-8345-A59C49C3DFF4}"/>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9568D8C-9881-D364-807E-EA56A5BAFE1E}"/>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A8D355F1-BDE0-A145-9E1D-3CED345D9C96}"/>
              </a:ext>
            </a:extLst>
          </p:cNvPr>
          <p:cNvGraphicFramePr>
            <a:graphicFrameLocks noGrp="1"/>
          </p:cNvGraphicFramePr>
          <p:nvPr>
            <p:extLst>
              <p:ext uri="{D42A27DB-BD31-4B8C-83A1-F6EECF244321}">
                <p14:modId xmlns:p14="http://schemas.microsoft.com/office/powerpoint/2010/main" val="53825340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24/2122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Fast RSSI Measurement Follow-up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24/2123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HOL Blocking Issue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Frame-Sequence-for-CSR-and-CBF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Yuchen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Handling-Asymmetric-Switching-for-Non-Primary-Channel-Acces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Yuchen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Intention-Announcement-and-Feedback-in-Multi-AP-Coordination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Yuchen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AID assignment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Kyosuke Inoue</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24/2137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Enable DAPS Transmission for Roaming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24/2139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Non-Primary Channel Access with MLO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Hui Che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24/2140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Condition for Interference Channel Sounding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Hui Che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Operation with Multi-link Device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Longlong Hong</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buffered data deliver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Hang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Discussion-on-different-view-problem-of-NPCA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discovery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An-optimization-for-NPCA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8637677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5C9246-729B-F6C5-F2B4-C7EDF879BF7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BFE9DEF-2F4D-F39E-055F-E1AC25AB193C}"/>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576E3233-539E-B0EE-7109-1B73D136B9F8}"/>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E97DA0D4-598D-BC57-1D70-9021086E463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1A8D21C-A682-D6A5-C6B7-9B6ABB043E89}"/>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E69601C-5D34-F548-77B4-A159109D5A6E}"/>
              </a:ext>
            </a:extLst>
          </p:cNvPr>
          <p:cNvGraphicFramePr>
            <a:graphicFrameLocks noGrp="1"/>
          </p:cNvGraphicFramePr>
          <p:nvPr>
            <p:extLst>
              <p:ext uri="{D42A27DB-BD31-4B8C-83A1-F6EECF244321}">
                <p14:modId xmlns:p14="http://schemas.microsoft.com/office/powerpoint/2010/main" val="103952286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25/0056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Interoperability Between NPCA and CR-TWT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More Consideration for feedback information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Indication of the unavailability information for IDC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Hank Hyeonjun Sung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Enhanced Polling Phase for the Co-TDMA Procedure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Individually Addressed BSRP Trigger Frame and Multi-STA BlockAck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Impact of DSO residency on performance gains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IDC Mitigations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STPR in Co-RTWT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CRTWT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25/0083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CFO correction and related simplifications for COBF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Sameer Vermani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25/0086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Fairness Issue in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25/0092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High-Priority EDCA Management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Mikhail Liubogoshchev</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25/0098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Receiver specification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Fang, Juan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Mandatory and Optional 11bn Feature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Jianhan Liu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Simplified carrier synchronization for CoBF transmissions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Shuling Feng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Bandwidth configuration for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472517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22405F-BAE1-917E-4AD6-3164ABB0328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9FDEC2-C4FC-0EEF-4FE4-5F12BC54C618}"/>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81B3AA14-D78D-3024-221A-9A5E010CAD5D}"/>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12ED8A97-729C-33B1-1E05-59981178B9D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D4B2FAF1-4939-DEA2-D73B-670B003FC70F}"/>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73CB38E0-427D-B58F-C55E-1EDA46B15C60}"/>
              </a:ext>
            </a:extLst>
          </p:cNvPr>
          <p:cNvGraphicFramePr>
            <a:graphicFrameLocks noGrp="1"/>
          </p:cNvGraphicFramePr>
          <p:nvPr>
            <p:extLst>
              <p:ext uri="{D42A27DB-BD31-4B8C-83A1-F6EECF244321}">
                <p14:modId xmlns:p14="http://schemas.microsoft.com/office/powerpoint/2010/main" val="234342961"/>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25/0106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polling phase in Co-TDMA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Receive Procedure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Harmonization of Channel Access Policies for High Priority EDCA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25/0118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 Scheduling Procedure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Bian Tong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25/0119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fairness issue for MAP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 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25/0120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 Format Design for High-Priority EDCA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Qisheng Huang</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Client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NPCA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25/0125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Interoperability of NPCA primary channel switching conditions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Handte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25/0130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 DSO operation and P2P links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Tuncer Baykas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25/0131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Operating Mode Notification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25/0138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NPCA Switching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25/0144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IFCS, PN and MIC inclusion in a Trigger Frame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Sindhu Verma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r h="278505">
                <a:tc gridSpan="6">
                  <a:txBody>
                    <a:bodyPr/>
                    <a:lstStyle/>
                    <a:p>
                      <a:pPr algn="ctr" fontAlgn="ctr"/>
                      <a:r>
                        <a:rPr lang="en-GB" sz="800" b="0" i="0" u="none" strike="noStrike" dirty="0">
                          <a:solidFill>
                            <a:srgbClr val="FF0000"/>
                          </a:solidFill>
                          <a:effectLst/>
                          <a:latin typeface="Times New Roman" panose="02020603050405020304" pitchFamily="18" charset="0"/>
                        </a:rPr>
                        <a:t>End of Second Cut-Off</a:t>
                      </a:r>
                    </a:p>
                  </a:txBody>
                  <a:tcPr marL="9525" marR="9525" marT="9525" marB="0" anchor="ctr"/>
                </a:tc>
                <a:tc hMerge="1">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GB" sz="800" b="0" i="0" u="none" strike="noStrike">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353513"/>
                  </a:ext>
                </a:extLst>
              </a:tr>
            </a:tbl>
          </a:graphicData>
        </a:graphic>
      </p:graphicFrame>
    </p:spTree>
    <p:extLst>
      <p:ext uri="{BB962C8B-B14F-4D97-AF65-F5344CB8AC3E}">
        <p14:creationId xmlns:p14="http://schemas.microsoft.com/office/powerpoint/2010/main" val="9737856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01FA6F-40CE-84D8-8041-A10E3B15A2B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953548E-8ABC-AF0B-4C2D-E871D98CD7F5}"/>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547F6B47-3688-72BE-842A-993D12C6871A}"/>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F0AEF053-7B88-672B-0530-34DFA23BBE4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29D8CA0-97D6-6B70-D3E2-7A47AF200A70}"/>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4C202810-64E4-38F1-14F2-0E29CBA19040}"/>
              </a:ext>
            </a:extLst>
          </p:cNvPr>
          <p:cNvGraphicFramePr>
            <a:graphicFrameLocks noGrp="1"/>
          </p:cNvGraphicFramePr>
          <p:nvPr>
            <p:extLst>
              <p:ext uri="{D42A27DB-BD31-4B8C-83A1-F6EECF244321}">
                <p14:modId xmlns:p14="http://schemas.microsoft.com/office/powerpoint/2010/main" val="345675930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24/0348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Information exchange in SMD</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Ryuichi Hirata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24/2096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amsdu-operations-based-on-scs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Yanchao Xu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SCS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2"/>
                        </a:rPr>
                        <a:t>25/0011</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Co-RTWT-follow-up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STAs without NPCA Capability</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Juseong Moon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3"/>
                        </a:rPr>
                        <a:t>25/0019</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Issues-on-DPS-Mode-Change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Gwangho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Issues on DPS Mode Change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Gwangho Lee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25/0040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Context Transfer in Seamless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Zhenpeng Shi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NPCA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Zhenpeng Shi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4"/>
                        </a:rPr>
                        <a:t>25/0087</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Co-Triggering Frame Design for CoBF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 Insik Jung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25/0098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Receiver specification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Juan Fang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25/0103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Simplified Carrier Synchronization for CoBF Transmissions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Shuling (Julia) Feng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C-TDMA: Considerations for operating BW and primary channels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5"/>
                        </a:rPr>
                        <a:t>25/0151</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Fairness Problem in PEDCA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Juseong Moon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RU indication to reduce scheduling complexity</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Jiyang Bai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6"/>
                        </a:rPr>
                        <a:t>25/0189</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Elicitation-of-response-transmissions-in-coordinated-spatial-reuse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Hassan Omar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6297296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9D4E3F-474D-2C38-F672-21E1B68249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C937C1-8016-81B0-4D0D-D5C77C3FA938}"/>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CD85FBAF-33F0-2610-6E3A-556AA8BFC6C5}"/>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B510019C-5471-371D-0CFB-65696B36C18F}"/>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8245C6E7-7E3B-C31D-1F8A-0C97C6BE25D6}"/>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92870B01-B510-A13A-F017-770137AEA6E6}"/>
              </a:ext>
            </a:extLst>
          </p:cNvPr>
          <p:cNvGraphicFramePr>
            <a:graphicFrameLocks noGrp="1"/>
          </p:cNvGraphicFramePr>
          <p:nvPr>
            <p:extLst>
              <p:ext uri="{D42A27DB-BD31-4B8C-83A1-F6EECF244321}">
                <p14:modId xmlns:p14="http://schemas.microsoft.com/office/powerpoint/2010/main" val="10647672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25/0195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High priority channel access-follow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25/0199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Power management across multi link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25/0200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Indication for coex event-follow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25/0235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 -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Takuhiro Sato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25/0235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SCS Enhancement -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Takuhiro Sato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SCS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25/0237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Access Delay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25/0245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EPCS Priority Access Context Transfer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John Wullert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25/0248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Partial Bandwidth Sounding for Co-BF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Qisheng Huang</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25/0254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Co-SR-Power-Control-Considerations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25/0274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CoBF Sounding Sequence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SMD roaming context transfer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Buffered DL Data Handling for Seamless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neighbor recommendation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25/0281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Multi-STA Block Ack Enhancement for BSR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25/0282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SMD roaming context transfer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4421502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11CE54-4BAF-CBE8-BEC5-CE5DFAA6D6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4B4953-7C70-78F1-BF3B-8832A38E1C2C}"/>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9F6110FA-EE5D-2B4F-F906-87155D00C2AA}"/>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C64FE4DB-B766-7A44-10A8-B2830E20CB5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CD5422F-AEBD-6450-3A00-09EACBA26446}"/>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3270B3B2-9EAF-42B9-6289-7197195E7A9E}"/>
              </a:ext>
            </a:extLst>
          </p:cNvPr>
          <p:cNvGraphicFramePr>
            <a:graphicFrameLocks noGrp="1"/>
          </p:cNvGraphicFramePr>
          <p:nvPr>
            <p:extLst>
              <p:ext uri="{D42A27DB-BD31-4B8C-83A1-F6EECF244321}">
                <p14:modId xmlns:p14="http://schemas.microsoft.com/office/powerpoint/2010/main" val="126093509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25/0283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Inter-AP Carrier Synchronization for Coordinated Beamforming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Bilal Sadiq</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25/0289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R-TWT Sharing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Gaius Wee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25/0290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UL Trigger Enhancement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25/0309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NPCA Conditions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25/0313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roaming-security-procedure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Xuwen Zhao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25/0333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 on ELR for 11bn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Lei Zhou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2"/>
                        </a:rPr>
                        <a:t>25/0343</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 on Multi-AP framework for Co-SR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Jun Minotani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25/0344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Design of Interference Mitigation Pilots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Ke Zhong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IM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25/0354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Transmit Constellation Error for Additional MCSs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Genadiy Tsodik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UEQM/MCS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25/0358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Open Topics for DRU on 60MHz</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25/0359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Open Issues for 60 MHz DBW</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Co-BF CSI Feedback Discussions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Zigui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TXVECTOR Parameters for Multi-AP Coordination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Leonardo Lanante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Discussion for DPS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Jeongki Kim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25/0377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Multiple Shared AP Allocation in Co-TDMA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073264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altLang="en-US" sz="2400" dirty="0"/>
              <a:t>Registration for the March IEEE 802 plenary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March IEEE 802 plenary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400050" lvl="1" indent="0"/>
            <a:r>
              <a:rPr lang="en-GB" sz="1800" dirty="0">
                <a:hlinkClick r:id="rId2"/>
              </a:rPr>
              <a:t>https://cvent.me/q5le5L</a:t>
            </a:r>
            <a:endParaRPr lang="en-US" sz="1800" dirty="0"/>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6B3349-4314-90B9-2939-B412F947D81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9A7DC1F-F230-4986-7839-4D6529BA0366}"/>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9BB5972-A040-2FE7-DED2-A2B0292D559D}"/>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C4A92D7B-6660-3919-CDC9-CD9A6F9C45E5}"/>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D0B4970-2339-0A88-02AB-7EBC8C2163CE}"/>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09E2770A-A804-D288-70CD-EB76D4FD5C5D}"/>
              </a:ext>
            </a:extLst>
          </p:cNvPr>
          <p:cNvGraphicFramePr>
            <a:graphicFrameLocks noGrp="1"/>
          </p:cNvGraphicFramePr>
          <p:nvPr>
            <p:extLst>
              <p:ext uri="{D42A27DB-BD31-4B8C-83A1-F6EECF244321}">
                <p14:modId xmlns:p14="http://schemas.microsoft.com/office/powerpoint/2010/main" val="271219089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25/0379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UHR Sounding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Leonardo Lanante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25/0382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Simplified Roaming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Po-Kai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25/0387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 pilot indices for OFDMA transmissions</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Daniel Verenzuela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IM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25/0389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Information Exchange in the CoBF Transmission Phase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Alice Chen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25/0392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Transmit and Receive Specifications for New MCS in 11bn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Alice Chen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UEQM/MCS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25/0394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DLTF Design for 60DBW</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25/0395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DSO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Gaurang Naik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25/0396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LDPC only for MU-MIMO in 11bn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MU MIMO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25/0397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Spatial Streams Indication for CoBF TF and PPDU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Junghoon Suh</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25/0399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COBF/COSR Design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You-Wei Chen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CoBF PHY design consideration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Juan Fang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25/0402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Roaming downlink operations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Pooya Monajemi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25/0407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Bandwidth Expansion (DBE)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25/0408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Roaming Through Target AP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25/0410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New MCS Capability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Ross J. Yu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UEQM/MCS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1258373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ECC229-7785-29F5-1FAC-6F0922086C4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CCEA5D7-0B80-9E46-E6AC-82C88DCF67C1}"/>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C8E762E9-A6CB-AE40-7D91-F10DD7950565}"/>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3C1B6FDB-D436-897C-129E-2A6E4B087E5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5B453E25-9D94-EC4D-C09E-316F10D3F157}"/>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ADE4299A-B4F0-D0E7-15A8-B928DA54565D}"/>
              </a:ext>
            </a:extLst>
          </p:cNvPr>
          <p:cNvGraphicFramePr>
            <a:graphicFrameLocks noGrp="1"/>
          </p:cNvGraphicFramePr>
          <p:nvPr>
            <p:extLst>
              <p:ext uri="{D42A27DB-BD31-4B8C-83A1-F6EECF244321}">
                <p14:modId xmlns:p14="http://schemas.microsoft.com/office/powerpoint/2010/main" val="213244050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25/0412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CoBF Frame Sequences and Signaling Details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25/0413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EMLSR-support-during-CBF</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Dibakar Das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with TxOP based MAPC Schemes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Salvatore Talarico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25/0419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Spatial Reuse for NPCA Capable STAs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Salvatore Talarico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25/0421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low latency indication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ICF and NAV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25/0426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Enhancement of DPS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25/0427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Packet Detection for ELR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25/0430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in-device-coexistence-signaling-details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gridSpan="6">
                  <a:txBody>
                    <a:bodyPr/>
                    <a:lstStyle/>
                    <a:p>
                      <a:pPr algn="ctr" fontAlgn="ctr"/>
                      <a:r>
                        <a:rPr lang="en-US" sz="800" b="1" i="0" u="none" strike="noStrike" dirty="0">
                          <a:solidFill>
                            <a:srgbClr val="FF0000"/>
                          </a:solidFill>
                          <a:effectLst/>
                          <a:latin typeface="Times New Roman" panose="02020603050405020304" pitchFamily="18" charset="0"/>
                        </a:rPr>
                        <a:t>End of Third Cut-Off</a:t>
                      </a:r>
                    </a:p>
                  </a:txBody>
                  <a:tcPr marL="95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1"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1"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1"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25535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A624E9-BF35-86EB-69BA-27BE66BB2F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6C6092-C879-559E-4085-A2202E822C85}"/>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CD68D8B0-0B2E-B28D-32CD-2A49FE06BA0D}"/>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C160959F-543C-DA76-F006-96EBB57A0F9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F34764C-B160-9E95-FDF3-A1DF02188461}"/>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9630718C-D23A-CBA8-B641-20A1EED4CF5B}"/>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sng" strike="noStrike" dirty="0">
                        <a:solidFill>
                          <a:schemeClr val="tx1"/>
                        </a:solidFill>
                        <a:effectLst/>
                        <a:latin typeface="Times New Roman" panose="02020603050405020304" pitchFamily="18" charset="0"/>
                      </a:endParaRPr>
                    </a:p>
                  </a:txBody>
                  <a:tcPr marL="9525" marR="9525"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8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sng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8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8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sngStrike">
                        <a:solidFill>
                          <a:schemeClr val="tx1"/>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sng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1"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1"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1"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6516662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267197814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2/17/2025</a:t>
                      </a: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a:solidFill>
                            <a:srgbClr val="000000"/>
                          </a:solidFill>
                          <a:effectLst/>
                          <a:latin typeface="Times New Roman" panose="02020603050405020304" pitchFamily="18" charset="0"/>
                        </a:rPr>
                        <a:t>24/1688</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Haorui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2/24/2025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24/1918</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Akhmetov, Dmitry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X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2/26/2025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24/1699r1</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Yuki Yoshikawa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6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3/7/2025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23/1897r0, 24/1879r0, 24/658</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3/7/2025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25/0081r0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You-Wei Chen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3/7/2025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25/0062</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3/8/2025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3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3/8/2025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11-24/1559r1</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Sindhu Verma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3/8/2025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23/1873r0, 23/2003r1, 25/0144, 24/497r0, 24/1129r1</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Sindhu Verma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7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3/8/2025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11-24/88, 11-24/815</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Monday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US" sz="1400" dirty="0"/>
              <a:t>Review/Finalize Comment Assignments for CC50 – PHY tab (TGbn D0.1) – </a:t>
            </a:r>
            <a:r>
              <a:rPr lang="en-US" sz="1400" dirty="0">
                <a:hlinkClick r:id="rId2"/>
              </a:rPr>
              <a:t>25/0296r1</a:t>
            </a:r>
            <a:endParaRPr lang="en-GB" sz="1400" dirty="0"/>
          </a:p>
          <a:p>
            <a:pPr lvl="0">
              <a:buFont typeface="Arial" panose="020B0604020202020204" pitchFamily="34" charset="0"/>
              <a:buChar char="•"/>
            </a:pPr>
            <a:r>
              <a:rPr lang="en-GB" sz="1400" dirty="0"/>
              <a:t>Submissions – CBF</a:t>
            </a:r>
          </a:p>
          <a:p>
            <a:pPr lvl="1">
              <a:buFont typeface="Arial" panose="020B0604020202020204" pitchFamily="34" charset="0"/>
              <a:buChar char="•"/>
            </a:pPr>
            <a:r>
              <a:rPr lang="en-US" sz="1200" b="0" i="0" u="none" strike="noStrike" kern="1200" dirty="0">
                <a:solidFill>
                  <a:srgbClr val="FF0000"/>
                </a:solidFill>
                <a:effectLst/>
                <a:latin typeface="Times New Roman" panose="02020603050405020304" pitchFamily="18" charset="0"/>
                <a:ea typeface="MS Gothic" panose="020B0609070205080204" pitchFamily="49" charset="-128"/>
              </a:rPr>
              <a:t>25/0083</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CFO correction and related simplifications for COBF</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Sameer Vermani</a:t>
            </a:r>
            <a:r>
              <a:rPr lang="en-US" sz="1200" dirty="0"/>
              <a:t> </a:t>
            </a:r>
          </a:p>
          <a:p>
            <a:pPr lvl="1">
              <a:buFont typeface="Arial" panose="020B0604020202020204" pitchFamily="34" charset="0"/>
              <a:buChar char="•"/>
            </a:pPr>
            <a:r>
              <a:rPr lang="en-US" sz="12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25/0103</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Simplified carrier synchronization for </a:t>
            </a:r>
            <a:r>
              <a:rPr lang="en-US" sz="1200" b="0" i="0" u="none" strike="noStrike" kern="1200" dirty="0" err="1">
                <a:solidFill>
                  <a:srgbClr val="000000"/>
                </a:solidFill>
                <a:effectLst/>
                <a:latin typeface="Times New Roman" panose="02020603050405020304" pitchFamily="18" charset="0"/>
                <a:ea typeface="MS Gothic" panose="020B0609070205080204" pitchFamily="49" charset="-128"/>
              </a:rPr>
              <a:t>CoBF</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 transmissions</a:t>
            </a:r>
            <a:r>
              <a:rPr lang="en-US" sz="1200" dirty="0"/>
              <a:t> 			</a:t>
            </a:r>
            <a:r>
              <a:rPr lang="en-US" sz="1200" b="0" i="0" u="none" strike="noStrike" kern="1200" dirty="0" err="1">
                <a:solidFill>
                  <a:srgbClr val="000000"/>
                </a:solidFill>
                <a:effectLst/>
                <a:latin typeface="Times New Roman" panose="02020603050405020304" pitchFamily="18" charset="0"/>
                <a:ea typeface="MS Gothic" panose="020B0609070205080204" pitchFamily="49" charset="-128"/>
              </a:rPr>
              <a:t>Shuling</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 Feng</a:t>
            </a:r>
            <a:r>
              <a:rPr lang="en-US" sz="1200" dirty="0"/>
              <a:t> </a:t>
            </a:r>
          </a:p>
          <a:p>
            <a:pPr lvl="1">
              <a:buFont typeface="Arial" panose="020B0604020202020204" pitchFamily="34" charset="0"/>
              <a:buChar char="•"/>
            </a:pPr>
            <a:r>
              <a:rPr lang="en-US" sz="1200" b="0" i="0" u="none" strike="noStrike" dirty="0">
                <a:solidFill>
                  <a:srgbClr val="FF0000"/>
                </a:solidFill>
                <a:effectLst/>
                <a:latin typeface="Times New Roman" panose="02020603050405020304" pitchFamily="18" charset="0"/>
              </a:rPr>
              <a:t>25/0368</a:t>
            </a:r>
            <a:r>
              <a:rPr lang="en-US" sz="1200" dirty="0"/>
              <a:t> </a:t>
            </a:r>
            <a:r>
              <a:rPr lang="en-US" sz="1200" b="0" i="0" u="none" strike="noStrike" dirty="0">
                <a:solidFill>
                  <a:srgbClr val="000000"/>
                </a:solidFill>
                <a:effectLst/>
                <a:latin typeface="Times New Roman" panose="02020603050405020304" pitchFamily="18" charset="0"/>
              </a:rPr>
              <a:t>Co-BF CSI Feedback Discussions	</a:t>
            </a:r>
            <a:r>
              <a:rPr lang="en-US" sz="1200" dirty="0"/>
              <a:t> 					</a:t>
            </a:r>
            <a:r>
              <a:rPr lang="en-US" sz="1200" b="0" i="0" u="none" strike="noStrike" dirty="0" err="1">
                <a:solidFill>
                  <a:srgbClr val="000000"/>
                </a:solidFill>
                <a:effectLst/>
                <a:latin typeface="Times New Roman" panose="02020603050405020304" pitchFamily="18" charset="0"/>
              </a:rPr>
              <a:t>Zigui</a:t>
            </a:r>
            <a:r>
              <a:rPr lang="en-US" sz="1200" b="0" i="0" u="none" strike="noStrike" dirty="0">
                <a:solidFill>
                  <a:srgbClr val="000000"/>
                </a:solidFill>
                <a:effectLst/>
                <a:latin typeface="Times New Roman" panose="02020603050405020304" pitchFamily="18" charset="0"/>
              </a:rPr>
              <a:t> Yang</a:t>
            </a:r>
            <a:r>
              <a:rPr lang="en-US" sz="1200" dirty="0"/>
              <a:t> </a:t>
            </a:r>
          </a:p>
          <a:p>
            <a:pPr lvl="1">
              <a:buFont typeface="Arial" panose="020B0604020202020204" pitchFamily="34" charset="0"/>
              <a:buChar char="•"/>
            </a:pPr>
            <a:r>
              <a:rPr lang="en-US" sz="1200" b="0" i="0" u="none" strike="noStrike" dirty="0">
                <a:solidFill>
                  <a:srgbClr val="FF0000"/>
                </a:solidFill>
                <a:effectLst/>
                <a:latin typeface="Times New Roman" panose="02020603050405020304" pitchFamily="18" charset="0"/>
              </a:rPr>
              <a:t>25/0389</a:t>
            </a:r>
            <a:r>
              <a:rPr lang="en-US" sz="1200" dirty="0"/>
              <a:t> </a:t>
            </a:r>
            <a:r>
              <a:rPr lang="en-US" sz="1200" b="0" i="0" u="none" strike="noStrike" dirty="0">
                <a:solidFill>
                  <a:srgbClr val="000000"/>
                </a:solidFill>
                <a:effectLst/>
                <a:latin typeface="Times New Roman" panose="02020603050405020304" pitchFamily="18" charset="0"/>
              </a:rPr>
              <a:t>Information Exchange in the </a:t>
            </a:r>
            <a:r>
              <a:rPr lang="en-US" sz="1200" b="0" i="0" u="none" strike="noStrike" dirty="0" err="1">
                <a:solidFill>
                  <a:srgbClr val="000000"/>
                </a:solidFill>
                <a:effectLst/>
                <a:latin typeface="Times New Roman" panose="02020603050405020304" pitchFamily="18" charset="0"/>
              </a:rPr>
              <a:t>CoBF</a:t>
            </a:r>
            <a:r>
              <a:rPr lang="en-US" sz="1200" b="0" i="0" u="none" strike="noStrike" dirty="0">
                <a:solidFill>
                  <a:srgbClr val="000000"/>
                </a:solidFill>
                <a:effectLst/>
                <a:latin typeface="Times New Roman" panose="02020603050405020304" pitchFamily="18" charset="0"/>
              </a:rPr>
              <a:t> Transmission Phase</a:t>
            </a:r>
            <a:r>
              <a:rPr lang="en-US" sz="1200" dirty="0"/>
              <a:t> 			</a:t>
            </a:r>
            <a:r>
              <a:rPr lang="en-US" sz="1200" b="0" i="0" u="none" strike="noStrike" dirty="0">
                <a:solidFill>
                  <a:srgbClr val="000000"/>
                </a:solidFill>
                <a:effectLst/>
                <a:latin typeface="Times New Roman" panose="02020603050405020304" pitchFamily="18" charset="0"/>
              </a:rPr>
              <a:t>Alice Chen</a:t>
            </a:r>
            <a:r>
              <a:rPr lang="en-US" sz="1200" dirty="0"/>
              <a:t> </a:t>
            </a:r>
          </a:p>
          <a:p>
            <a:pPr lvl="1">
              <a:buFont typeface="Arial" panose="020B0604020202020204" pitchFamily="34" charset="0"/>
              <a:buChar char="•"/>
            </a:pPr>
            <a:r>
              <a:rPr lang="en-US" sz="1200" b="0" i="0" u="none" strike="noStrike" dirty="0">
                <a:solidFill>
                  <a:srgbClr val="FF0000"/>
                </a:solidFill>
                <a:effectLst/>
                <a:latin typeface="Times New Roman" panose="02020603050405020304" pitchFamily="18" charset="0"/>
              </a:rPr>
              <a:t>25/0397</a:t>
            </a:r>
            <a:r>
              <a:rPr lang="en-US" sz="1200" dirty="0"/>
              <a:t> </a:t>
            </a:r>
            <a:r>
              <a:rPr lang="en-US" sz="1200" b="0" i="0" u="none" strike="noStrike" dirty="0">
                <a:solidFill>
                  <a:srgbClr val="000000"/>
                </a:solidFill>
                <a:effectLst/>
                <a:latin typeface="Times New Roman" panose="02020603050405020304" pitchFamily="18" charset="0"/>
              </a:rPr>
              <a:t>Spatial Streams Indication for </a:t>
            </a:r>
            <a:r>
              <a:rPr lang="en-US" sz="1200" b="0" i="0" u="none" strike="noStrike" dirty="0" err="1">
                <a:solidFill>
                  <a:srgbClr val="000000"/>
                </a:solidFill>
                <a:effectLst/>
                <a:latin typeface="Times New Roman" panose="02020603050405020304" pitchFamily="18" charset="0"/>
              </a:rPr>
              <a:t>CoBF</a:t>
            </a:r>
            <a:r>
              <a:rPr lang="en-US" sz="1200" b="0" i="0" u="none" strike="noStrike" dirty="0">
                <a:solidFill>
                  <a:srgbClr val="000000"/>
                </a:solidFill>
                <a:effectLst/>
                <a:latin typeface="Times New Roman" panose="02020603050405020304" pitchFamily="18" charset="0"/>
              </a:rPr>
              <a:t> TF and PPDU</a:t>
            </a:r>
            <a:r>
              <a:rPr lang="en-US" sz="1200" dirty="0"/>
              <a:t> 				</a:t>
            </a:r>
            <a:r>
              <a:rPr lang="en-US" sz="1200" b="0" i="0" u="none" strike="noStrike" dirty="0">
                <a:solidFill>
                  <a:srgbClr val="000000"/>
                </a:solidFill>
                <a:effectLst/>
                <a:latin typeface="Times New Roman" panose="02020603050405020304" pitchFamily="18" charset="0"/>
              </a:rPr>
              <a:t>Junghoon Suh</a:t>
            </a:r>
            <a:r>
              <a:rPr lang="en-US" sz="1200" dirty="0"/>
              <a:t> </a:t>
            </a:r>
          </a:p>
          <a:p>
            <a:pPr lvl="1">
              <a:buFont typeface="Arial" panose="020B0604020202020204" pitchFamily="34" charset="0"/>
              <a:buChar char="•"/>
            </a:pPr>
            <a:r>
              <a:rPr lang="en-US" sz="1200" b="0" i="0" u="none" strike="noStrike" dirty="0">
                <a:solidFill>
                  <a:srgbClr val="FF0000"/>
                </a:solidFill>
                <a:effectLst/>
                <a:latin typeface="Times New Roman" panose="02020603050405020304" pitchFamily="18" charset="0"/>
              </a:rPr>
              <a:t>25/0401</a:t>
            </a:r>
            <a:r>
              <a:rPr lang="en-US" sz="1200" dirty="0"/>
              <a:t> </a:t>
            </a:r>
            <a:r>
              <a:rPr lang="en-US" sz="1200" b="0" i="0" u="none" strike="noStrike" dirty="0" err="1">
                <a:solidFill>
                  <a:srgbClr val="000000"/>
                </a:solidFill>
                <a:effectLst/>
                <a:latin typeface="Times New Roman" panose="02020603050405020304" pitchFamily="18" charset="0"/>
              </a:rPr>
              <a:t>CoBF</a:t>
            </a:r>
            <a:r>
              <a:rPr lang="en-US" sz="1200" b="0" i="0" u="none" strike="noStrike" dirty="0">
                <a:solidFill>
                  <a:srgbClr val="000000"/>
                </a:solidFill>
                <a:effectLst/>
                <a:latin typeface="Times New Roman" panose="02020603050405020304" pitchFamily="18" charset="0"/>
              </a:rPr>
              <a:t> PHY design consideration </a:t>
            </a:r>
            <a:r>
              <a:rPr lang="en-US" sz="1200" dirty="0"/>
              <a:t> 						</a:t>
            </a:r>
            <a:r>
              <a:rPr lang="en-US" sz="1200" b="0" i="0" u="none" strike="noStrike" dirty="0">
                <a:solidFill>
                  <a:srgbClr val="000000"/>
                </a:solidFill>
                <a:effectLst/>
                <a:latin typeface="Times New Roman" panose="02020603050405020304" pitchFamily="18" charset="0"/>
              </a:rPr>
              <a:t>Juan Fang</a:t>
            </a:r>
            <a:r>
              <a:rPr lang="en-US" sz="1200" dirty="0"/>
              <a:t> </a:t>
            </a:r>
          </a:p>
          <a:p>
            <a:pPr lvl="1">
              <a:buFont typeface="Arial" panose="020B0604020202020204" pitchFamily="34" charset="0"/>
              <a:buChar char="•"/>
            </a:pPr>
            <a:r>
              <a:rPr lang="en-US" sz="1200" dirty="0">
                <a:solidFill>
                  <a:srgbClr val="FF0000"/>
                </a:solidFill>
              </a:rPr>
              <a:t>25/0399</a:t>
            </a:r>
            <a:r>
              <a:rPr lang="en-US" sz="1200" dirty="0"/>
              <a:t> COBF/COSR Design Follow-up						You-Wei Chen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6706089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47F704-393A-8627-CB43-0623B9FE85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833EB4-6343-3EDF-1511-8BC2A7564398}"/>
              </a:ext>
            </a:extLst>
          </p:cNvPr>
          <p:cNvSpPr>
            <a:spLocks noGrp="1"/>
          </p:cNvSpPr>
          <p:nvPr>
            <p:ph type="title"/>
          </p:nvPr>
        </p:nvSpPr>
        <p:spPr>
          <a:xfrm>
            <a:off x="685800" y="685800"/>
            <a:ext cx="7770813" cy="1065213"/>
          </a:xfrm>
        </p:spPr>
        <p:txBody>
          <a:bodyPr/>
          <a:lstStyle/>
          <a:p>
            <a:r>
              <a:rPr lang="en-US" altLang="en-US" dirty="0">
                <a:highlight>
                  <a:srgbClr val="FFFF00"/>
                </a:highlight>
              </a:rPr>
              <a:t>Monday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8FD72299-B43A-3481-56CA-807B1FA2C695}"/>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US" sz="1400" dirty="0"/>
              <a:t>Review/Finalize Comment Assignments for CC50 – MAC tab (TGbn D0.1) – </a:t>
            </a:r>
            <a:r>
              <a:rPr lang="en-US" sz="1400" dirty="0">
                <a:hlinkClick r:id="rId2"/>
              </a:rPr>
              <a:t>25/0296r1</a:t>
            </a:r>
            <a:endParaRPr lang="en-GB" sz="1400" dirty="0"/>
          </a:p>
          <a:p>
            <a:pPr lvl="0">
              <a:buFont typeface="Arial" panose="020B0604020202020204" pitchFamily="34" charset="0"/>
              <a:buChar char="•"/>
            </a:pPr>
            <a:r>
              <a:rPr lang="en-GB" sz="1400" dirty="0"/>
              <a:t>Submissions – P2P + NPCA Part 1</a:t>
            </a:r>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3"/>
              </a:rPr>
              <a:t>24/1750</a:t>
            </a:r>
            <a:r>
              <a:rPr lang="en-US" sz="1200" dirty="0">
                <a:effectLst/>
              </a:rPr>
              <a:t> </a:t>
            </a:r>
            <a:r>
              <a:rPr lang="en-GB" sz="1200" b="0" i="0" u="none" strike="noStrike" kern="1200" dirty="0">
                <a:solidFill>
                  <a:srgbClr val="000000"/>
                </a:solidFill>
                <a:effectLst/>
                <a:ea typeface="MS Gothic" panose="020B0609070205080204" pitchFamily="49" charset="-128"/>
              </a:rPr>
              <a:t>Managed on-channel P2P communication and simulations - Follow up</a:t>
            </a:r>
            <a:r>
              <a:rPr lang="en-US" sz="1200" dirty="0">
                <a:effectLst/>
              </a:rPr>
              <a:t> 	</a:t>
            </a:r>
            <a:r>
              <a:rPr lang="en-GB" sz="1200" b="0" i="0" u="none" strike="noStrike" kern="1200" dirty="0">
                <a:solidFill>
                  <a:srgbClr val="000000"/>
                </a:solidFill>
                <a:effectLst/>
                <a:ea typeface="MS Gothic" panose="020B0609070205080204" pitchFamily="49" charset="-128"/>
              </a:rPr>
              <a:t>Iñaki Val</a:t>
            </a:r>
            <a:r>
              <a:rPr lang="en-US" sz="1200" dirty="0">
                <a:effectLst/>
              </a:rPr>
              <a:t> </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hlinkClick r:id="rId4"/>
              </a:rPr>
              <a:t>24/2076</a:t>
            </a:r>
            <a:r>
              <a:rPr lang="en-GB" sz="1200" dirty="0"/>
              <a:t> </a:t>
            </a:r>
            <a:r>
              <a:rPr lang="en-GB" sz="1200" b="0" i="0" u="none" strike="noStrike" kern="1200" dirty="0">
                <a:solidFill>
                  <a:srgbClr val="000000"/>
                </a:solidFill>
                <a:effectLst/>
                <a:ea typeface="MS Gothic" panose="020B0609070205080204" pitchFamily="49" charset="-128"/>
              </a:rPr>
              <a:t>TDLS-over-off-channel</a:t>
            </a:r>
            <a:r>
              <a:rPr lang="en-GB" sz="1200" dirty="0"/>
              <a:t> 							</a:t>
            </a:r>
            <a:r>
              <a:rPr lang="en-GB" sz="1200" b="0" i="0" u="none" strike="noStrike" kern="1200" dirty="0">
                <a:solidFill>
                  <a:srgbClr val="000000"/>
                </a:solidFill>
                <a:effectLst/>
                <a:ea typeface="MS Gothic" panose="020B0609070205080204" pitchFamily="49" charset="-128"/>
              </a:rPr>
              <a:t>Liangxiao Xin</a:t>
            </a:r>
            <a:r>
              <a:rPr lang="en-GB" sz="1200" dirty="0"/>
              <a:t> </a:t>
            </a:r>
          </a:p>
          <a:p>
            <a:pPr lvl="1">
              <a:buFont typeface="Arial" panose="020B0604020202020204" pitchFamily="34" charset="0"/>
              <a:buChar char="•"/>
            </a:pPr>
            <a:r>
              <a:rPr lang="en-US" sz="1200" b="0" i="0" u="sng" strike="noStrike" kern="1200" dirty="0">
                <a:solidFill>
                  <a:srgbClr val="0563C1"/>
                </a:solidFill>
                <a:effectLst/>
                <a:ea typeface="MS Gothic" panose="020B0609070205080204" pitchFamily="49" charset="-128"/>
                <a:hlinkClick r:id="rId5"/>
              </a:rPr>
              <a:t>24/1838</a:t>
            </a:r>
            <a:r>
              <a:rPr lang="en-US" sz="1200" dirty="0"/>
              <a:t> </a:t>
            </a:r>
            <a:r>
              <a:rPr lang="en-US" sz="1200" b="0" i="0" u="none" strike="noStrike" kern="1200" dirty="0">
                <a:solidFill>
                  <a:srgbClr val="000000"/>
                </a:solidFill>
                <a:effectLst/>
                <a:ea typeface="MS Gothic" panose="020B0609070205080204" pitchFamily="49" charset="-128"/>
              </a:rPr>
              <a:t>Considerations on Coordinated NPCA</a:t>
            </a:r>
            <a:r>
              <a:rPr lang="en-US" sz="1200" dirty="0"/>
              <a:t> 					</a:t>
            </a:r>
            <a:r>
              <a:rPr lang="en-US" sz="1200" b="0" i="0" u="none" strike="noStrike" kern="1200" dirty="0">
                <a:solidFill>
                  <a:srgbClr val="000000"/>
                </a:solidFill>
                <a:effectLst/>
                <a:ea typeface="MS Gothic" panose="020B0609070205080204" pitchFamily="49" charset="-128"/>
              </a:rPr>
              <a:t>Mahmoud Hasabelnaby</a:t>
            </a:r>
            <a:r>
              <a:rPr lang="en-US" sz="1200" dirty="0"/>
              <a:t> </a:t>
            </a:r>
            <a:endParaRPr lang="en-GB" sz="1200" dirty="0"/>
          </a:p>
          <a:p>
            <a:pPr lvl="1">
              <a:buFont typeface="Arial" panose="020B0604020202020204" pitchFamily="34" charset="0"/>
              <a:buChar char="•"/>
            </a:pPr>
            <a:r>
              <a:rPr lang="en-US" sz="1200" b="0" i="0" u="sng" strike="noStrike" kern="1200" dirty="0">
                <a:solidFill>
                  <a:srgbClr val="0563C1"/>
                </a:solidFill>
                <a:effectLst/>
                <a:ea typeface="MS Gothic" panose="020B0609070205080204" pitchFamily="49" charset="-128"/>
                <a:hlinkClick r:id="rId6"/>
              </a:rPr>
              <a:t>24/1867</a:t>
            </a:r>
            <a:r>
              <a:rPr lang="en-US" sz="1200" dirty="0"/>
              <a:t> </a:t>
            </a:r>
            <a:r>
              <a:rPr lang="en-US" sz="1200" b="0" i="0" u="none" strike="noStrike" kern="1200" dirty="0">
                <a:solidFill>
                  <a:srgbClr val="000000"/>
                </a:solidFill>
                <a:effectLst/>
                <a:ea typeface="MS Gothic" panose="020B0609070205080204" pitchFamily="49" charset="-128"/>
              </a:rPr>
              <a:t>Further Consideration for NPCA Operation</a:t>
            </a:r>
            <a:r>
              <a:rPr lang="en-US" sz="1200" dirty="0"/>
              <a:t> 					</a:t>
            </a:r>
            <a:r>
              <a:rPr lang="en-US" sz="1200" b="0" i="0" u="none" strike="noStrike" kern="1200" dirty="0">
                <a:solidFill>
                  <a:srgbClr val="000000"/>
                </a:solidFill>
                <a:effectLst/>
                <a:ea typeface="MS Gothic" panose="020B0609070205080204" pitchFamily="49" charset="-128"/>
              </a:rPr>
              <a:t>Jeongki Kim</a:t>
            </a:r>
            <a:r>
              <a:rPr lang="en-US" sz="1200" dirty="0"/>
              <a:t> </a:t>
            </a:r>
            <a:endParaRPr lang="en-GB" sz="1200" dirty="0"/>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7"/>
              </a:rPr>
              <a:t>24/1878</a:t>
            </a:r>
            <a:r>
              <a:rPr lang="en-GB" sz="1200" dirty="0"/>
              <a:t> </a:t>
            </a:r>
            <a:r>
              <a:rPr lang="en-GB" sz="1200" b="0" i="0" u="none" strike="noStrike" kern="1200" dirty="0">
                <a:solidFill>
                  <a:srgbClr val="000000"/>
                </a:solidFill>
                <a:effectLst/>
                <a:ea typeface="MS Gothic" panose="020B0609070205080204" pitchFamily="49" charset="-128"/>
              </a:rPr>
              <a:t>OBSS bandwidth ambiguity in NPCA</a:t>
            </a:r>
            <a:r>
              <a:rPr lang="en-GB" sz="1200" dirty="0"/>
              <a:t> 					</a:t>
            </a:r>
            <a:r>
              <a:rPr lang="en-GB" sz="1200" b="0" i="0" u="none" strike="noStrike" kern="1200" dirty="0">
                <a:solidFill>
                  <a:srgbClr val="000000"/>
                </a:solidFill>
                <a:effectLst/>
                <a:ea typeface="MS Gothic" panose="020B0609070205080204" pitchFamily="49" charset="-128"/>
              </a:rPr>
              <a:t>Gaurang Naik</a:t>
            </a:r>
            <a:r>
              <a:rPr lang="en-GB" sz="1200" dirty="0"/>
              <a:t>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4FCA01EC-1F77-7216-8561-1947742E967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6FDACDCC-6155-F60D-24CA-353F31413213}"/>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4958244-C82A-3271-E652-8FA30BB2DB8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8984450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January 2025 meeting, and conf calls</a:t>
            </a:r>
          </a:p>
          <a:p>
            <a:pPr>
              <a:lnSpc>
                <a:spcPct val="80000"/>
              </a:lnSpc>
              <a:buFont typeface="Arial" panose="020B0604020202020204" pitchFamily="34" charset="0"/>
              <a:buChar char="•"/>
            </a:pPr>
            <a:r>
              <a:rPr lang="en-US" altLang="en-US" sz="1800" dirty="0"/>
              <a:t>Approve TGbn minutes from January 2025 meeting</a:t>
            </a:r>
          </a:p>
          <a:p>
            <a:pPr>
              <a:lnSpc>
                <a:spcPct val="80000"/>
              </a:lnSpc>
              <a:buFont typeface="Arial" panose="020B0604020202020204" pitchFamily="34" charset="0"/>
              <a:buChar char="•"/>
            </a:pPr>
            <a:r>
              <a:rPr lang="en-US" sz="1800" dirty="0"/>
              <a:t>TGbn Editor’s Report</a:t>
            </a:r>
          </a:p>
          <a:p>
            <a:pPr>
              <a:lnSpc>
                <a:spcPct val="80000"/>
              </a:lnSpc>
              <a:buFont typeface="Arial" panose="020B0604020202020204" pitchFamily="34" charset="0"/>
              <a:buChar char="•"/>
            </a:pPr>
            <a:r>
              <a:rPr lang="en-US" sz="1800" dirty="0"/>
              <a:t>Comment Assignments for CC50 - (TGbn D0.1)</a:t>
            </a:r>
          </a:p>
          <a:p>
            <a:pPr>
              <a:lnSpc>
                <a:spcPct val="80000"/>
              </a:lnSpc>
              <a:buFont typeface="Arial" panose="020B0604020202020204" pitchFamily="34" charset="0"/>
              <a:buChar char="•"/>
            </a:pPr>
            <a:r>
              <a:rPr lang="en-US" altLang="en-US" sz="1800" dirty="0"/>
              <a:t>CR Guidelines</a:t>
            </a:r>
          </a:p>
          <a:p>
            <a:pPr lvl="0">
              <a:lnSpc>
                <a:spcPct val="80000"/>
              </a:lnSpc>
              <a:buFont typeface="Arial" panose="020B0604020202020204" pitchFamily="34" charset="0"/>
              <a:buChar char="•"/>
            </a:pPr>
            <a:r>
              <a:rPr lang="en-US" altLang="en-US" sz="1800" dirty="0"/>
              <a:t>Presentation of PDTs/CRs/submissions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solidFill>
                  <a:schemeClr val="tx1"/>
                </a:solidFill>
              </a:rPr>
              <a:t>Announcements</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7" name="Picture 6">
            <a:extLst>
              <a:ext uri="{FF2B5EF4-FFF2-40B4-BE49-F238E27FC236}">
                <a16:creationId xmlns:a16="http://schemas.microsoft.com/office/drawing/2014/main" id="{0C1F7AA8-0600-0C2C-287C-6DCC33BC0742}"/>
              </a:ext>
            </a:extLst>
          </p:cNvPr>
          <p:cNvPicPr>
            <a:picLocks noChangeAspect="1"/>
          </p:cNvPicPr>
          <p:nvPr/>
        </p:nvPicPr>
        <p:blipFill>
          <a:blip r:embed="rId2"/>
          <a:stretch>
            <a:fillRect/>
          </a:stretch>
        </p:blipFill>
        <p:spPr>
          <a:xfrm>
            <a:off x="1010496" y="1689316"/>
            <a:ext cx="7123008" cy="4435259"/>
          </a:xfrm>
          <a:prstGeom prst="rect">
            <a:avLst/>
          </a:prstGeom>
        </p:spPr>
      </p:pic>
    </p:spTree>
    <p:extLst>
      <p:ext uri="{BB962C8B-B14F-4D97-AF65-F5344CB8AC3E}">
        <p14:creationId xmlns:p14="http://schemas.microsoft.com/office/powerpoint/2010/main" val="34418079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January F2F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800" dirty="0"/>
              <a:t>Since the January interim</a:t>
            </a:r>
          </a:p>
          <a:p>
            <a:pPr marL="800100" lvl="1" indent="-342900">
              <a:buFont typeface="Arial" panose="020B0604020202020204" pitchFamily="34" charset="0"/>
              <a:buChar char="•"/>
            </a:pPr>
            <a:r>
              <a:rPr lang="en-US" sz="1600" dirty="0">
                <a:solidFill>
                  <a:schemeClr val="tx1"/>
                </a:solidFill>
              </a:rPr>
              <a:t>Held 6 telcos between January 2025 and March 2025 (</a:t>
            </a:r>
            <a:r>
              <a:rPr lang="en-US" sz="1600" dirty="0">
                <a:solidFill>
                  <a:schemeClr val="tx1"/>
                </a:solidFill>
                <a:hlinkClick r:id="rId2"/>
              </a:rPr>
              <a:t>11-25/0207r11</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~40 </a:t>
            </a:r>
            <a:r>
              <a:rPr lang="en-US" sz="1400" dirty="0"/>
              <a:t>submissions, 3 PDTs, ran ~ 5 straw polls covering a variety of topics</a:t>
            </a:r>
          </a:p>
          <a:p>
            <a:pPr marL="1657350" lvl="3" indent="-285750">
              <a:buFont typeface="Arial" panose="020B0604020202020204" pitchFamily="34" charset="0"/>
              <a:buChar char="•"/>
            </a:pPr>
            <a:r>
              <a:rPr lang="en-US" sz="1200" dirty="0">
                <a:solidFill>
                  <a:schemeClr val="tx1"/>
                </a:solidFill>
              </a:rPr>
              <a:t>CSR, NPCA, MAP, DRUs, C-RTWT, C-TDMA, roaming, sounding, CBF, </a:t>
            </a:r>
          </a:p>
          <a:p>
            <a:pPr marL="1657350" lvl="3" indent="-285750">
              <a:buFont typeface="Arial" panose="020B0604020202020204" pitchFamily="34" charset="0"/>
              <a:buChar char="•"/>
            </a:pPr>
            <a:r>
              <a:rPr lang="en-US" sz="1200" dirty="0">
                <a:solidFill>
                  <a:schemeClr val="tx1"/>
                </a:solidFill>
              </a:rPr>
              <a:t>Interference mitigation, SCS, security, TXOP sharing, coexistence, </a:t>
            </a:r>
          </a:p>
          <a:p>
            <a:pPr marL="1657350" lvl="3" indent="-285750">
              <a:buFont typeface="Arial" panose="020B0604020202020204" pitchFamily="34" charset="0"/>
              <a:buChar char="•"/>
            </a:pPr>
            <a:r>
              <a:rPr lang="en-US" sz="1200" dirty="0">
                <a:solidFill>
                  <a:schemeClr val="tx1"/>
                </a:solidFill>
              </a:rPr>
              <a:t>Dynamic subchannel operation (DSO), low latency, etc.</a:t>
            </a:r>
          </a:p>
          <a:p>
            <a:pPr marL="800100" lvl="1">
              <a:buFont typeface="Arial" panose="020B0604020202020204" pitchFamily="34" charset="0"/>
              <a:buChar char="•"/>
            </a:pPr>
            <a:r>
              <a:rPr lang="en-US" sz="1600" dirty="0">
                <a:solidFill>
                  <a:schemeClr val="tx1"/>
                </a:solidFill>
              </a:rPr>
              <a:t>Started/closed comment collection (CC50) on TGbn D0.1 </a:t>
            </a:r>
          </a:p>
          <a:p>
            <a:pPr marL="1200150" lvl="2">
              <a:buFont typeface="Arial" panose="020B0604020202020204" pitchFamily="34" charset="0"/>
              <a:buChar char="•"/>
            </a:pPr>
            <a:r>
              <a:rPr lang="en-US" sz="1400" dirty="0">
                <a:solidFill>
                  <a:schemeClr val="tx1"/>
                </a:solidFill>
              </a:rPr>
              <a:t>Received </a:t>
            </a:r>
            <a:r>
              <a:rPr lang="en-US" sz="1600" dirty="0">
                <a:solidFill>
                  <a:schemeClr val="tx1"/>
                </a:solidFill>
              </a:rPr>
              <a:t>~4000 comments, see </a:t>
            </a:r>
            <a:r>
              <a:rPr lang="en-US" sz="1600" dirty="0">
                <a:solidFill>
                  <a:schemeClr val="tx1"/>
                </a:solidFill>
                <a:hlinkClick r:id="rId3"/>
              </a:rPr>
              <a:t>11-25/0296</a:t>
            </a:r>
            <a:endParaRPr lang="en-US" sz="1600" dirty="0">
              <a:solidFill>
                <a:schemeClr val="tx1"/>
              </a:solidFill>
            </a:endParaRPr>
          </a:p>
          <a:p>
            <a:pPr>
              <a:buFont typeface="Arial" panose="020B0604020202020204" pitchFamily="34" charset="0"/>
              <a:buChar char="•"/>
            </a:pPr>
            <a:r>
              <a:rPr lang="en-US" sz="1800" dirty="0"/>
              <a:t>Targets for March plenary</a:t>
            </a:r>
          </a:p>
          <a:p>
            <a:pPr lvl="1">
              <a:buFont typeface="Arial" panose="020B0604020202020204" pitchFamily="34" charset="0"/>
              <a:buChar char="•"/>
            </a:pPr>
            <a:r>
              <a:rPr lang="en-US" sz="1600" dirty="0"/>
              <a:t>Complete comment assignment of comments and initiate comment resolution phase </a:t>
            </a:r>
          </a:p>
          <a:p>
            <a:pPr marL="800100" lvl="1" indent="-342900">
              <a:buFont typeface="Arial" panose="020B0604020202020204" pitchFamily="34" charset="0"/>
              <a:buChar char="•"/>
            </a:pPr>
            <a:r>
              <a:rPr lang="en-US" sz="1600" dirty="0"/>
              <a:t>Presentation of PDTs, CRD, and technical submissions</a:t>
            </a:r>
          </a:p>
          <a:p>
            <a:pPr marL="1200150" lvl="2" indent="-285750">
              <a:buFont typeface="Arial" panose="020B0604020202020204" pitchFamily="34" charset="0"/>
              <a:buChar char="•"/>
            </a:pPr>
            <a:r>
              <a:rPr lang="en-US" sz="1400" dirty="0">
                <a:solidFill>
                  <a:schemeClr val="tx1"/>
                </a:solidFill>
              </a:rPr>
              <a:t>~</a:t>
            </a:r>
            <a:r>
              <a:rPr lang="en-US" sz="1400" dirty="0">
                <a:solidFill>
                  <a:srgbClr val="FF0000"/>
                </a:solidFill>
              </a:rPr>
              <a:t>150</a:t>
            </a:r>
            <a:r>
              <a:rPr lang="en-US" sz="1400" dirty="0">
                <a:solidFill>
                  <a:schemeClr val="tx1"/>
                </a:solidFill>
              </a:rPr>
              <a:t> pending submissions and ~</a:t>
            </a:r>
            <a:r>
              <a:rPr lang="en-US" sz="1400" dirty="0">
                <a:solidFill>
                  <a:srgbClr val="FF0000"/>
                </a:solidFill>
              </a:rPr>
              <a:t>25</a:t>
            </a:r>
            <a:r>
              <a:rPr lang="en-US" sz="1400" dirty="0">
                <a:solidFill>
                  <a:schemeClr val="tx1"/>
                </a:solidFill>
              </a:rPr>
              <a:t> pending SPs on presented submissions, </a:t>
            </a:r>
          </a:p>
          <a:p>
            <a:pPr marL="800100" lvl="1">
              <a:buFont typeface="Arial" panose="020B0604020202020204" pitchFamily="34" charset="0"/>
              <a:buChar char="•"/>
            </a:pPr>
            <a:r>
              <a:rPr lang="en-US" sz="1600" dirty="0"/>
              <a:t>Continue populating the TGbn SFD with approved concepts</a:t>
            </a:r>
          </a:p>
          <a:p>
            <a:pPr marL="800100" lvl="1">
              <a:buFont typeface="Arial" panose="020B0604020202020204" pitchFamily="34" charset="0"/>
              <a:buChar char="•"/>
            </a:pPr>
            <a:r>
              <a:rPr lang="en-US" sz="1600" dirty="0"/>
              <a:t>Work towards delivering TGbn D1.0.</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sz="2800" dirty="0"/>
              <a:t>Editor’s Report &amp; Assignments &amp; Guidelines</a:t>
            </a:r>
          </a:p>
        </p:txBody>
      </p:sp>
      <p:sp>
        <p:nvSpPr>
          <p:cNvPr id="10" name="Content Placeholder 9">
            <a:extLst>
              <a:ext uri="{FF2B5EF4-FFF2-40B4-BE49-F238E27FC236}">
                <a16:creationId xmlns:a16="http://schemas.microsoft.com/office/drawing/2014/main" id="{ECAABE64-6954-EEB5-5034-D67FCAF8B892}"/>
              </a:ext>
            </a:extLst>
          </p:cNvPr>
          <p:cNvSpPr>
            <a:spLocks noGrp="1"/>
          </p:cNvSpPr>
          <p:nvPr>
            <p:ph idx="1"/>
          </p:nvPr>
        </p:nvSpPr>
        <p:spPr/>
        <p:txBody>
          <a:bodyPr/>
          <a:lstStyle/>
          <a:p>
            <a:pPr>
              <a:buFont typeface="Arial" panose="020B0604020202020204" pitchFamily="34" charset="0"/>
              <a:buChar char="•"/>
            </a:pPr>
            <a:r>
              <a:rPr lang="en-US" sz="1800" b="0" dirty="0">
                <a:solidFill>
                  <a:srgbClr val="FF0000"/>
                </a:solidFill>
              </a:rPr>
              <a:t>25/0301r0</a:t>
            </a:r>
            <a:r>
              <a:rPr lang="en-US" sz="1800" b="0" dirty="0"/>
              <a:t> Editor’s Report						Ross J. Yu</a:t>
            </a:r>
          </a:p>
          <a:p>
            <a:pPr>
              <a:buFont typeface="Arial" panose="020B0604020202020204" pitchFamily="34" charset="0"/>
              <a:buChar char="•"/>
            </a:pPr>
            <a:r>
              <a:rPr lang="en-US" sz="1800" b="0" dirty="0">
                <a:hlinkClick r:id="rId2"/>
              </a:rPr>
              <a:t>25/0296r1</a:t>
            </a:r>
            <a:r>
              <a:rPr lang="en-US" sz="1800" b="0" dirty="0"/>
              <a:t> Assignments for CC50 (TGbn D0.1) 		Ross J. Yu</a:t>
            </a:r>
          </a:p>
          <a:p>
            <a:pPr>
              <a:buFont typeface="Arial" panose="020B0604020202020204" pitchFamily="34" charset="0"/>
              <a:buChar char="•"/>
            </a:pPr>
            <a:r>
              <a:rPr lang="en-US" sz="1800" b="0" dirty="0">
                <a:solidFill>
                  <a:srgbClr val="FF0000"/>
                </a:solidFill>
              </a:rPr>
              <a:t>24/1682r4</a:t>
            </a:r>
            <a:r>
              <a:rPr lang="en-US" sz="1800" b="0" dirty="0"/>
              <a:t> </a:t>
            </a:r>
            <a:r>
              <a:rPr lang="en-US" sz="1800" b="0" dirty="0" err="1"/>
              <a:t>tgbn</a:t>
            </a:r>
            <a:r>
              <a:rPr lang="en-US" sz="1800" b="0" dirty="0"/>
              <a:t>-guidelines 						Alfred Asterjadhi	</a:t>
            </a:r>
            <a:endParaRPr lang="en-GB" sz="14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https://mentor.ieee.org/802.11/dcn/25/11-25-0239-</a:t>
            </a:r>
            <a:r>
              <a:rPr lang="en-US" sz="1800" dirty="0">
                <a:solidFill>
                  <a:srgbClr val="FF0000"/>
                </a:solidFill>
                <a:hlinkClick r:id="rId2">
                  <a:extLst>
                    <a:ext uri="{A12FA001-AC4F-418D-AE19-62706E023703}">
                      <ahyp:hlinkClr xmlns:ahyp="http://schemas.microsoft.com/office/drawing/2018/hyperlinkcolor" val="tx"/>
                    </a:ext>
                  </a:extLst>
                </a:hlinkClick>
              </a:rPr>
              <a:t>00</a:t>
            </a:r>
            <a:r>
              <a:rPr lang="en-US" sz="1800" dirty="0">
                <a:solidFill>
                  <a:srgbClr val="6B9F25"/>
                </a:solidFill>
                <a:hlinkClick r:id="rId2">
                  <a:extLst>
                    <a:ext uri="{A12FA001-AC4F-418D-AE19-62706E023703}">
                      <ahyp:hlinkClr xmlns:ahyp="http://schemas.microsoft.com/office/drawing/2018/hyperlinkcolor" val="tx"/>
                    </a:ext>
                  </a:extLst>
                </a:hlinkClick>
              </a:rPr>
              <a:t>-00bn-tgbn-january-2025-meeting-minutes.docx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Jan’25-Mar’25: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https://mentor.ieee.org/802.11/dcn/25/11-25-0409-</a:t>
            </a:r>
            <a:r>
              <a:rPr lang="en-US" sz="1800" dirty="0">
                <a:solidFill>
                  <a:srgbClr val="FF0000"/>
                </a:solidFill>
                <a:hlinkClick r:id="rId3">
                  <a:extLst>
                    <a:ext uri="{A12FA001-AC4F-418D-AE19-62706E023703}">
                      <ahyp:hlinkClr xmlns:ahyp="http://schemas.microsoft.com/office/drawing/2018/hyperlinkcolor" val="tx"/>
                    </a:ext>
                  </a:extLst>
                </a:hlinkClick>
              </a:rPr>
              <a:t>00</a:t>
            </a:r>
            <a:r>
              <a:rPr lang="en-US" sz="1800" dirty="0">
                <a:solidFill>
                  <a:srgbClr val="6B9F25"/>
                </a:solidFill>
                <a:hlinkClick r:id="rId3">
                  <a:extLst>
                    <a:ext uri="{A12FA001-AC4F-418D-AE19-62706E023703}">
                      <ahyp:hlinkClr xmlns:ahyp="http://schemas.microsoft.com/office/drawing/2018/hyperlinkcolor" val="tx"/>
                    </a:ext>
                  </a:extLst>
                </a:hlinkClick>
              </a:rPr>
              <a:t>-00bn-tgbn-january-2025-to-march-2025-teleconferences-minutes.docx</a:t>
            </a:r>
            <a:endParaRPr lang="en-US" sz="1800" dirty="0">
              <a:solidFill>
                <a:schemeClr val="tx1"/>
              </a:solidFill>
            </a:endParaRPr>
          </a:p>
          <a:p>
            <a:endParaRPr lang="en-US" sz="1800" dirty="0"/>
          </a:p>
          <a:p>
            <a:r>
              <a:rPr lang="en-US" sz="1800" dirty="0"/>
              <a:t>Move: 				Second:</a:t>
            </a:r>
          </a:p>
          <a:p>
            <a:r>
              <a:rPr lang="en-US" sz="1800" dirty="0"/>
              <a:t>Discussion: .</a:t>
            </a:r>
          </a:p>
          <a:p>
            <a:pPr marL="0" indent="0"/>
            <a:r>
              <a:rPr lang="en-US" sz="1800" dirty="0"/>
              <a:t>Result: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E4F4AE-A8E8-FD2D-67BD-A4CD82121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CBC890-B574-A6D2-FD00-76C260A0FB56}"/>
              </a:ext>
            </a:extLst>
          </p:cNvPr>
          <p:cNvSpPr>
            <a:spLocks noGrp="1"/>
          </p:cNvSpPr>
          <p:nvPr>
            <p:ph type="title"/>
          </p:nvPr>
        </p:nvSpPr>
        <p:spPr>
          <a:xfrm>
            <a:off x="685800" y="685800"/>
            <a:ext cx="7770813" cy="1065213"/>
          </a:xfrm>
        </p:spPr>
        <p:txBody>
          <a:bodyPr/>
          <a:lstStyle/>
          <a:p>
            <a:r>
              <a:rPr lang="en-US" dirty="0"/>
              <a:t>PDTs/CRs/Submissions</a:t>
            </a:r>
          </a:p>
        </p:txBody>
      </p:sp>
      <p:sp>
        <p:nvSpPr>
          <p:cNvPr id="10" name="Content Placeholder 9">
            <a:extLst>
              <a:ext uri="{FF2B5EF4-FFF2-40B4-BE49-F238E27FC236}">
                <a16:creationId xmlns:a16="http://schemas.microsoft.com/office/drawing/2014/main" id="{CB260BCC-E367-56F2-FAA1-3BDDE2502ECE}"/>
              </a:ext>
            </a:extLst>
          </p:cNvPr>
          <p:cNvSpPr>
            <a:spLocks noGrp="1"/>
          </p:cNvSpPr>
          <p:nvPr>
            <p:ph idx="1"/>
          </p:nvPr>
        </p:nvSpPr>
        <p:spPr/>
        <p:txBody>
          <a:bodyPr/>
          <a:lstStyle/>
          <a:p>
            <a:pPr>
              <a:buFont typeface="Arial" panose="020B0604020202020204" pitchFamily="34" charset="0"/>
              <a:buChar char="•"/>
            </a:pPr>
            <a:r>
              <a:rPr lang="en-US" sz="1400" b="0" i="0" u="none" strike="noStrike" dirty="0">
                <a:solidFill>
                  <a:srgbClr val="FF0000"/>
                </a:solidFill>
                <a:effectLst/>
              </a:rPr>
              <a:t>25/0414</a:t>
            </a:r>
            <a:r>
              <a:rPr lang="en-US" sz="1400" dirty="0"/>
              <a:t> </a:t>
            </a:r>
            <a:r>
              <a:rPr lang="en-US" sz="1400" b="0" i="0" u="none" strike="noStrike" dirty="0">
                <a:solidFill>
                  <a:srgbClr val="000000"/>
                </a:solidFill>
                <a:effectLst/>
              </a:rPr>
              <a:t>PDT-Joint-NDP-Announcement frame format</a:t>
            </a:r>
            <a:r>
              <a:rPr lang="en-US" sz="1400" dirty="0"/>
              <a:t> 			</a:t>
            </a:r>
            <a:r>
              <a:rPr lang="en-US" sz="1400" b="0" i="0" u="none" strike="noStrike" dirty="0">
                <a:solidFill>
                  <a:srgbClr val="000000"/>
                </a:solidFill>
                <a:effectLst/>
              </a:rPr>
              <a:t>Juan Fang</a:t>
            </a:r>
            <a:r>
              <a:rPr lang="en-US" sz="1400" dirty="0"/>
              <a:t> </a:t>
            </a:r>
          </a:p>
          <a:p>
            <a:pPr>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25/0087</a:t>
            </a:r>
            <a:r>
              <a:rPr lang="en-GB" sz="1400" dirty="0"/>
              <a:t> </a:t>
            </a:r>
            <a:r>
              <a:rPr lang="en-GB" sz="1400" b="0" i="0" u="none" strike="noStrike" kern="1200" dirty="0">
                <a:solidFill>
                  <a:srgbClr val="000000"/>
                </a:solidFill>
                <a:effectLst/>
                <a:ea typeface="MS Gothic" panose="020B0609070205080204" pitchFamily="49" charset="-128"/>
              </a:rPr>
              <a:t>Co-Triggering Frame Design for </a:t>
            </a:r>
            <a:r>
              <a:rPr lang="en-GB" sz="1400" b="0" i="0" u="none" strike="noStrike" kern="1200" dirty="0" err="1">
                <a:solidFill>
                  <a:srgbClr val="000000"/>
                </a:solidFill>
                <a:effectLst/>
                <a:ea typeface="MS Gothic" panose="020B0609070205080204" pitchFamily="49" charset="-128"/>
              </a:rPr>
              <a:t>CoBF</a:t>
            </a:r>
            <a:r>
              <a:rPr lang="en-GB" sz="1400" dirty="0"/>
              <a:t> </a:t>
            </a:r>
            <a:r>
              <a:rPr lang="en-GB" sz="1400" b="0" i="0" u="none" strike="noStrike" kern="1200" dirty="0">
                <a:solidFill>
                  <a:srgbClr val="000000"/>
                </a:solidFill>
                <a:effectLst/>
                <a:ea typeface="MS Gothic" panose="020B0609070205080204" pitchFamily="49" charset="-128"/>
              </a:rPr>
              <a:t> 				Insik Jung</a:t>
            </a:r>
            <a:r>
              <a:rPr lang="en-GB" sz="1400" dirty="0"/>
              <a:t> </a:t>
            </a:r>
            <a:endParaRPr lang="en-US" sz="1400" dirty="0"/>
          </a:p>
          <a:p>
            <a:pPr>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rPr>
              <a:t>25/0248</a:t>
            </a:r>
            <a:r>
              <a:rPr lang="en-US" sz="1400" dirty="0"/>
              <a:t> </a:t>
            </a:r>
            <a:r>
              <a:rPr lang="en-US" sz="1400" b="0" i="0" u="none" strike="noStrike" kern="1200" dirty="0">
                <a:solidFill>
                  <a:srgbClr val="000000"/>
                </a:solidFill>
                <a:effectLst/>
                <a:ea typeface="MS Gothic" panose="020B0609070205080204" pitchFamily="49" charset="-128"/>
              </a:rPr>
              <a:t>Partial Bandwidth Sounding for Co-BF</a:t>
            </a:r>
            <a:r>
              <a:rPr lang="en-US" sz="1400" dirty="0"/>
              <a:t> 				</a:t>
            </a:r>
            <a:r>
              <a:rPr lang="en-US" sz="1400" b="0" i="0" u="none" strike="noStrike" kern="1200" dirty="0" err="1">
                <a:solidFill>
                  <a:srgbClr val="000000"/>
                </a:solidFill>
                <a:effectLst/>
                <a:ea typeface="MS Gothic" panose="020B0609070205080204" pitchFamily="49" charset="-128"/>
              </a:rPr>
              <a:t>Qisheng</a:t>
            </a:r>
            <a:r>
              <a:rPr lang="en-US" sz="1400" b="0" i="0" u="none" strike="noStrike" kern="1200" dirty="0">
                <a:solidFill>
                  <a:srgbClr val="000000"/>
                </a:solidFill>
                <a:effectLst/>
                <a:ea typeface="MS Gothic" panose="020B0609070205080204" pitchFamily="49" charset="-128"/>
              </a:rPr>
              <a:t> Huang</a:t>
            </a:r>
            <a:r>
              <a:rPr lang="en-US" sz="1400" dirty="0"/>
              <a:t> </a:t>
            </a:r>
          </a:p>
          <a:p>
            <a:pPr>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rPr>
              <a:t>25/0274</a:t>
            </a:r>
            <a:r>
              <a:rPr lang="en-US" sz="1400" dirty="0"/>
              <a:t> </a:t>
            </a:r>
            <a:r>
              <a:rPr lang="en-US" sz="1400" b="0" i="0" u="none" strike="noStrike" kern="1200" dirty="0">
                <a:solidFill>
                  <a:srgbClr val="000000"/>
                </a:solidFill>
                <a:effectLst/>
                <a:ea typeface="MS Gothic" panose="020B0609070205080204" pitchFamily="49" charset="-128"/>
              </a:rPr>
              <a:t>M-AP </a:t>
            </a:r>
            <a:r>
              <a:rPr lang="en-US" sz="1400" b="0" i="0" u="none" strike="noStrike" kern="1200" dirty="0" err="1">
                <a:solidFill>
                  <a:srgbClr val="000000"/>
                </a:solidFill>
                <a:effectLst/>
                <a:ea typeface="MS Gothic" panose="020B0609070205080204" pitchFamily="49" charset="-128"/>
              </a:rPr>
              <a:t>CoBF</a:t>
            </a:r>
            <a:r>
              <a:rPr lang="en-US" sz="1400" b="0" i="0" u="none" strike="noStrike" kern="1200" dirty="0">
                <a:solidFill>
                  <a:srgbClr val="000000"/>
                </a:solidFill>
                <a:effectLst/>
                <a:ea typeface="MS Gothic" panose="020B0609070205080204" pitchFamily="49" charset="-128"/>
              </a:rPr>
              <a:t> Sounding Sequence</a:t>
            </a:r>
            <a:r>
              <a:rPr lang="en-US" sz="1400" dirty="0"/>
              <a:t> 					</a:t>
            </a:r>
            <a:r>
              <a:rPr lang="en-US" sz="1400" b="0" i="0" u="none" strike="noStrike" kern="1200" dirty="0">
                <a:solidFill>
                  <a:srgbClr val="000000"/>
                </a:solidFill>
                <a:effectLst/>
                <a:ea typeface="MS Gothic" panose="020B0609070205080204" pitchFamily="49" charset="-128"/>
              </a:rPr>
              <a:t>Arik Klein</a:t>
            </a:r>
            <a:r>
              <a:rPr lang="en-US" sz="1400" dirty="0"/>
              <a:t> </a:t>
            </a:r>
          </a:p>
          <a:p>
            <a:pPr>
              <a:buFont typeface="Arial" panose="020B0604020202020204" pitchFamily="34" charset="0"/>
              <a:buChar char="•"/>
            </a:pPr>
            <a:r>
              <a:rPr lang="en-US" sz="1400" b="0" i="0" u="none" strike="noStrike" dirty="0">
                <a:solidFill>
                  <a:srgbClr val="FF0000"/>
                </a:solidFill>
                <a:effectLst/>
              </a:rPr>
              <a:t>25/0412 </a:t>
            </a:r>
            <a:r>
              <a:rPr lang="en-US" sz="1400" b="0" i="0" u="none" strike="noStrike" dirty="0" err="1">
                <a:solidFill>
                  <a:srgbClr val="000000"/>
                </a:solidFill>
                <a:effectLst/>
              </a:rPr>
              <a:t>CoBF</a:t>
            </a:r>
            <a:r>
              <a:rPr lang="en-US" sz="1400" b="0" i="0" u="none" strike="noStrike" dirty="0">
                <a:solidFill>
                  <a:srgbClr val="000000"/>
                </a:solidFill>
                <a:effectLst/>
              </a:rPr>
              <a:t> Frame Sequences and Signaling Details</a:t>
            </a:r>
            <a:r>
              <a:rPr lang="en-US" sz="1400" dirty="0"/>
              <a:t> 			</a:t>
            </a:r>
            <a:r>
              <a:rPr lang="en-US" sz="1400" b="0" i="0" u="none" strike="noStrike" dirty="0">
                <a:solidFill>
                  <a:srgbClr val="000000"/>
                </a:solidFill>
                <a:effectLst/>
              </a:rPr>
              <a:t>Sherief Helwa</a:t>
            </a:r>
            <a:r>
              <a:rPr lang="en-US" sz="1400" dirty="0"/>
              <a:t> </a:t>
            </a:r>
          </a:p>
        </p:txBody>
      </p:sp>
      <p:sp>
        <p:nvSpPr>
          <p:cNvPr id="4" name="Slide Number Placeholder 3">
            <a:extLst>
              <a:ext uri="{FF2B5EF4-FFF2-40B4-BE49-F238E27FC236}">
                <a16:creationId xmlns:a16="http://schemas.microsoft.com/office/drawing/2014/main" id="{1ABAB6F2-11CD-26CA-C354-273074064C6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282D092-366F-1914-BF5A-CAA1554D836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14385AC-020D-4C9E-649F-F12A65A8ACFE}"/>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2729342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39D58F-2968-BF45-F1B3-68F516E337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9D05A5-1DD6-6689-4147-B119DA88B581}"/>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B3040EDE-E60E-18EA-8CD1-DB9B7CC7F59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0">
              <a:buFont typeface="Arial" panose="020B0604020202020204" pitchFamily="34" charset="0"/>
              <a:buChar char="•"/>
            </a:pPr>
            <a:r>
              <a:rPr lang="en-GB" sz="1400" dirty="0"/>
              <a:t>PDTs/CRs –</a:t>
            </a:r>
          </a:p>
          <a:p>
            <a:pPr lvl="1">
              <a:buFont typeface="Arial" panose="020B0604020202020204" pitchFamily="34" charset="0"/>
              <a:buChar char="•"/>
            </a:pPr>
            <a:r>
              <a:rPr lang="en-US" sz="1200" b="0" i="0" u="none" strike="noStrike" dirty="0">
                <a:solidFill>
                  <a:srgbClr val="FF0000"/>
                </a:solidFill>
                <a:effectLst/>
                <a:hlinkClick r:id="rId2"/>
              </a:rPr>
              <a:t>25/0250</a:t>
            </a:r>
            <a:r>
              <a:rPr lang="en-US" sz="1200" dirty="0"/>
              <a:t> </a:t>
            </a:r>
            <a:r>
              <a:rPr lang="en-US" sz="1200" b="0" i="0" u="none" strike="noStrike" dirty="0">
                <a:solidFill>
                  <a:srgbClr val="000000"/>
                </a:solidFill>
                <a:effectLst/>
              </a:rPr>
              <a:t>PDT on PHY Coordinated Spatial Reuse</a:t>
            </a:r>
            <a:r>
              <a:rPr lang="en-US" sz="1200" dirty="0"/>
              <a:t> 					</a:t>
            </a:r>
            <a:r>
              <a:rPr lang="en-US" sz="1200" b="0" i="0" u="none" strike="noStrike" dirty="0">
                <a:solidFill>
                  <a:srgbClr val="000000"/>
                </a:solidFill>
                <a:effectLst/>
              </a:rPr>
              <a:t>Genadiy Tsodik</a:t>
            </a:r>
            <a:r>
              <a:rPr lang="en-US" sz="1200" dirty="0"/>
              <a:t> </a:t>
            </a:r>
            <a:endParaRPr lang="en-GB" sz="1200" dirty="0"/>
          </a:p>
          <a:p>
            <a:pPr lvl="0">
              <a:buFont typeface="Arial" panose="020B0604020202020204" pitchFamily="34" charset="0"/>
              <a:buChar char="•"/>
            </a:pPr>
            <a:r>
              <a:rPr lang="en-GB" sz="1400" dirty="0"/>
              <a:t>Submissions – </a:t>
            </a:r>
          </a:p>
          <a:p>
            <a:pPr lvl="1">
              <a:buFont typeface="Arial" panose="020B0604020202020204" pitchFamily="34" charset="0"/>
              <a:buChar char="•"/>
            </a:pPr>
            <a:r>
              <a:rPr lang="en-US" sz="1200" b="0" i="0" u="none" strike="noStrike" kern="1200" dirty="0">
                <a:solidFill>
                  <a:srgbClr val="FF0000"/>
                </a:solidFill>
                <a:effectLst/>
                <a:latin typeface="Times New Roman" panose="02020603050405020304" pitchFamily="18" charset="0"/>
                <a:ea typeface="MS Gothic" panose="020B0609070205080204" pitchFamily="49" charset="-128"/>
              </a:rPr>
              <a:t>25/0083</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CFO correction and related simplifications for COBF</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Sameer Vermani</a:t>
            </a:r>
            <a:r>
              <a:rPr lang="en-US" sz="1200" dirty="0"/>
              <a:t> </a:t>
            </a:r>
          </a:p>
          <a:p>
            <a:pPr lvl="1">
              <a:buFont typeface="Arial" panose="020B0604020202020204" pitchFamily="34" charset="0"/>
              <a:buChar char="•"/>
            </a:pPr>
            <a:r>
              <a:rPr lang="en-US" sz="12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25/0103</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Simplified carrier synchronization for </a:t>
            </a:r>
            <a:r>
              <a:rPr lang="en-US" sz="1200" b="0" i="0" u="none" strike="noStrike" kern="1200" dirty="0" err="1">
                <a:solidFill>
                  <a:srgbClr val="000000"/>
                </a:solidFill>
                <a:effectLst/>
                <a:latin typeface="Times New Roman" panose="02020603050405020304" pitchFamily="18" charset="0"/>
                <a:ea typeface="MS Gothic" panose="020B0609070205080204" pitchFamily="49" charset="-128"/>
              </a:rPr>
              <a:t>CoBF</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 transmissions</a:t>
            </a:r>
            <a:r>
              <a:rPr lang="en-US" sz="1200" dirty="0"/>
              <a:t> 			</a:t>
            </a:r>
            <a:r>
              <a:rPr lang="en-US" sz="1200" b="0" i="0" u="none" strike="noStrike" kern="1200" dirty="0" err="1">
                <a:solidFill>
                  <a:srgbClr val="000000"/>
                </a:solidFill>
                <a:effectLst/>
                <a:latin typeface="Times New Roman" panose="02020603050405020304" pitchFamily="18" charset="0"/>
                <a:ea typeface="MS Gothic" panose="020B0609070205080204" pitchFamily="49" charset="-128"/>
              </a:rPr>
              <a:t>Shuling</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 Feng</a:t>
            </a:r>
            <a:r>
              <a:rPr lang="en-US" sz="1200" dirty="0"/>
              <a:t> </a:t>
            </a:r>
          </a:p>
          <a:p>
            <a:pPr lvl="1">
              <a:buFont typeface="Arial" panose="020B0604020202020204" pitchFamily="34" charset="0"/>
              <a:buChar char="•"/>
            </a:pPr>
            <a:r>
              <a:rPr lang="en-US" sz="1200" b="0" i="0" u="none" strike="noStrike" dirty="0">
                <a:solidFill>
                  <a:srgbClr val="FF0000"/>
                </a:solidFill>
                <a:effectLst/>
                <a:latin typeface="Times New Roman" panose="02020603050405020304" pitchFamily="18" charset="0"/>
              </a:rPr>
              <a:t>25/0368</a:t>
            </a:r>
            <a:r>
              <a:rPr lang="en-US" sz="1200" dirty="0"/>
              <a:t> </a:t>
            </a:r>
            <a:r>
              <a:rPr lang="en-US" sz="1200" b="0" i="0" u="none" strike="noStrike" dirty="0">
                <a:solidFill>
                  <a:srgbClr val="000000"/>
                </a:solidFill>
                <a:effectLst/>
                <a:latin typeface="Times New Roman" panose="02020603050405020304" pitchFamily="18" charset="0"/>
              </a:rPr>
              <a:t>Co-BF CSI Feedback Discussions	</a:t>
            </a:r>
            <a:r>
              <a:rPr lang="en-US" sz="1200" dirty="0"/>
              <a:t> 					</a:t>
            </a:r>
            <a:r>
              <a:rPr lang="en-US" sz="1200" b="0" i="0" u="none" strike="noStrike" dirty="0" err="1">
                <a:solidFill>
                  <a:srgbClr val="000000"/>
                </a:solidFill>
                <a:effectLst/>
                <a:latin typeface="Times New Roman" panose="02020603050405020304" pitchFamily="18" charset="0"/>
              </a:rPr>
              <a:t>Zigui</a:t>
            </a:r>
            <a:r>
              <a:rPr lang="en-US" sz="1200" b="0" i="0" u="none" strike="noStrike" dirty="0">
                <a:solidFill>
                  <a:srgbClr val="000000"/>
                </a:solidFill>
                <a:effectLst/>
                <a:latin typeface="Times New Roman" panose="02020603050405020304" pitchFamily="18" charset="0"/>
              </a:rPr>
              <a:t> Yang</a:t>
            </a:r>
            <a:r>
              <a:rPr lang="en-US" sz="1200" dirty="0"/>
              <a:t> </a:t>
            </a:r>
          </a:p>
          <a:p>
            <a:pPr lvl="1">
              <a:buFont typeface="Arial" panose="020B0604020202020204" pitchFamily="34" charset="0"/>
              <a:buChar char="•"/>
            </a:pPr>
            <a:r>
              <a:rPr lang="en-US" sz="1200" b="0" i="0" u="none" strike="noStrike" dirty="0">
                <a:solidFill>
                  <a:srgbClr val="FF0000"/>
                </a:solidFill>
                <a:effectLst/>
                <a:latin typeface="Times New Roman" panose="02020603050405020304" pitchFamily="18" charset="0"/>
              </a:rPr>
              <a:t>25/0389</a:t>
            </a:r>
            <a:r>
              <a:rPr lang="en-US" sz="1200" dirty="0"/>
              <a:t> </a:t>
            </a:r>
            <a:r>
              <a:rPr lang="en-US" sz="1200" b="0" i="0" u="none" strike="noStrike" dirty="0">
                <a:solidFill>
                  <a:srgbClr val="000000"/>
                </a:solidFill>
                <a:effectLst/>
                <a:latin typeface="Times New Roman" panose="02020603050405020304" pitchFamily="18" charset="0"/>
              </a:rPr>
              <a:t>Information Exchange in the </a:t>
            </a:r>
            <a:r>
              <a:rPr lang="en-US" sz="1200" b="0" i="0" u="none" strike="noStrike" dirty="0" err="1">
                <a:solidFill>
                  <a:srgbClr val="000000"/>
                </a:solidFill>
                <a:effectLst/>
                <a:latin typeface="Times New Roman" panose="02020603050405020304" pitchFamily="18" charset="0"/>
              </a:rPr>
              <a:t>CoBF</a:t>
            </a:r>
            <a:r>
              <a:rPr lang="en-US" sz="1200" b="0" i="0" u="none" strike="noStrike" dirty="0">
                <a:solidFill>
                  <a:srgbClr val="000000"/>
                </a:solidFill>
                <a:effectLst/>
                <a:latin typeface="Times New Roman" panose="02020603050405020304" pitchFamily="18" charset="0"/>
              </a:rPr>
              <a:t> Transmission Phase</a:t>
            </a:r>
            <a:r>
              <a:rPr lang="en-US" sz="1200" dirty="0"/>
              <a:t> 			</a:t>
            </a:r>
            <a:r>
              <a:rPr lang="en-US" sz="1200" b="0" i="0" u="none" strike="noStrike" dirty="0">
                <a:solidFill>
                  <a:srgbClr val="000000"/>
                </a:solidFill>
                <a:effectLst/>
                <a:latin typeface="Times New Roman" panose="02020603050405020304" pitchFamily="18" charset="0"/>
              </a:rPr>
              <a:t>Alice Chen</a:t>
            </a:r>
            <a:r>
              <a:rPr lang="en-US" sz="1200" dirty="0"/>
              <a:t> </a:t>
            </a:r>
          </a:p>
          <a:p>
            <a:pPr lvl="1">
              <a:buFont typeface="Arial" panose="020B0604020202020204" pitchFamily="34" charset="0"/>
              <a:buChar char="•"/>
            </a:pPr>
            <a:r>
              <a:rPr lang="en-US" sz="1200" b="0" i="0" u="none" strike="noStrike" dirty="0">
                <a:solidFill>
                  <a:srgbClr val="FF0000"/>
                </a:solidFill>
                <a:effectLst/>
                <a:latin typeface="Times New Roman" panose="02020603050405020304" pitchFamily="18" charset="0"/>
              </a:rPr>
              <a:t>25/0397</a:t>
            </a:r>
            <a:r>
              <a:rPr lang="en-US" sz="1200" dirty="0"/>
              <a:t> </a:t>
            </a:r>
            <a:r>
              <a:rPr lang="en-US" sz="1200" b="0" i="0" u="none" strike="noStrike" dirty="0">
                <a:solidFill>
                  <a:srgbClr val="000000"/>
                </a:solidFill>
                <a:effectLst/>
                <a:latin typeface="Times New Roman" panose="02020603050405020304" pitchFamily="18" charset="0"/>
              </a:rPr>
              <a:t>Spatial Streams Indication for </a:t>
            </a:r>
            <a:r>
              <a:rPr lang="en-US" sz="1200" b="0" i="0" u="none" strike="noStrike" dirty="0" err="1">
                <a:solidFill>
                  <a:srgbClr val="000000"/>
                </a:solidFill>
                <a:effectLst/>
                <a:latin typeface="Times New Roman" panose="02020603050405020304" pitchFamily="18" charset="0"/>
              </a:rPr>
              <a:t>CoBF</a:t>
            </a:r>
            <a:r>
              <a:rPr lang="en-US" sz="1200" b="0" i="0" u="none" strike="noStrike" dirty="0">
                <a:solidFill>
                  <a:srgbClr val="000000"/>
                </a:solidFill>
                <a:effectLst/>
                <a:latin typeface="Times New Roman" panose="02020603050405020304" pitchFamily="18" charset="0"/>
              </a:rPr>
              <a:t> TF and PPDU</a:t>
            </a:r>
            <a:r>
              <a:rPr lang="en-US" sz="1200" dirty="0"/>
              <a:t> 				</a:t>
            </a:r>
            <a:r>
              <a:rPr lang="en-US" sz="1200" b="0" i="0" u="none" strike="noStrike" dirty="0">
                <a:solidFill>
                  <a:srgbClr val="000000"/>
                </a:solidFill>
                <a:effectLst/>
                <a:latin typeface="Times New Roman" panose="02020603050405020304" pitchFamily="18" charset="0"/>
              </a:rPr>
              <a:t>Junghoon Suh</a:t>
            </a:r>
            <a:r>
              <a:rPr lang="en-US" sz="1200" dirty="0"/>
              <a:t> </a:t>
            </a:r>
          </a:p>
          <a:p>
            <a:pPr lvl="1">
              <a:buFont typeface="Arial" panose="020B0604020202020204" pitchFamily="34" charset="0"/>
              <a:buChar char="•"/>
            </a:pPr>
            <a:r>
              <a:rPr lang="en-US" sz="1200" b="0" i="0" u="none" strike="noStrike" dirty="0">
                <a:solidFill>
                  <a:srgbClr val="FF0000"/>
                </a:solidFill>
                <a:effectLst/>
                <a:latin typeface="Times New Roman" panose="02020603050405020304" pitchFamily="18" charset="0"/>
              </a:rPr>
              <a:t>25/0401</a:t>
            </a:r>
            <a:r>
              <a:rPr lang="en-US" sz="1200" dirty="0"/>
              <a:t> </a:t>
            </a:r>
            <a:r>
              <a:rPr lang="en-US" sz="1200" b="0" i="0" u="none" strike="noStrike" dirty="0" err="1">
                <a:solidFill>
                  <a:srgbClr val="000000"/>
                </a:solidFill>
                <a:effectLst/>
                <a:latin typeface="Times New Roman" panose="02020603050405020304" pitchFamily="18" charset="0"/>
              </a:rPr>
              <a:t>CoBF</a:t>
            </a:r>
            <a:r>
              <a:rPr lang="en-US" sz="1200" b="0" i="0" u="none" strike="noStrike" dirty="0">
                <a:solidFill>
                  <a:srgbClr val="000000"/>
                </a:solidFill>
                <a:effectLst/>
                <a:latin typeface="Times New Roman" panose="02020603050405020304" pitchFamily="18" charset="0"/>
              </a:rPr>
              <a:t> PHY design consideration </a:t>
            </a:r>
            <a:r>
              <a:rPr lang="en-US" sz="1200" dirty="0"/>
              <a:t> 						</a:t>
            </a:r>
            <a:r>
              <a:rPr lang="en-US" sz="1200" b="0" i="0" u="none" strike="noStrike" dirty="0">
                <a:solidFill>
                  <a:srgbClr val="000000"/>
                </a:solidFill>
                <a:effectLst/>
                <a:latin typeface="Times New Roman" panose="02020603050405020304" pitchFamily="18" charset="0"/>
              </a:rPr>
              <a:t>Juan Fang</a:t>
            </a:r>
            <a:r>
              <a:rPr lang="en-US" sz="1200" dirty="0"/>
              <a:t> </a:t>
            </a:r>
          </a:p>
          <a:p>
            <a:pPr lvl="1">
              <a:buFont typeface="Arial" panose="020B0604020202020204" pitchFamily="34" charset="0"/>
              <a:buChar char="•"/>
            </a:pPr>
            <a:r>
              <a:rPr lang="en-US" sz="1200" dirty="0">
                <a:solidFill>
                  <a:srgbClr val="FF0000"/>
                </a:solidFill>
              </a:rPr>
              <a:t>25/0399</a:t>
            </a:r>
            <a:r>
              <a:rPr lang="en-US" sz="1200" dirty="0"/>
              <a:t> COBF/COSR Design Follow-up						You-Wei Chen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2E4DBC7-9A3C-3C83-5A60-0956B4A809D4}"/>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10DAB351-54DD-C470-15AB-2A511A1D116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2EDF67C-481E-8578-A315-0990E9A002E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903954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1B0C69-6E4E-AED8-A508-16CAF3FA37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F05B25-49FD-D482-763D-AB006054C7EC}"/>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8E3872F4-2716-5EFE-0CFE-B375D920D00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1">
              <a:buFont typeface="Arial" panose="020B0604020202020204" pitchFamily="34" charset="0"/>
              <a:buChar char="•"/>
            </a:pPr>
            <a:endParaRPr lang="en-GB" sz="1100" dirty="0"/>
          </a:p>
          <a:p>
            <a:pPr lvl="0">
              <a:buFont typeface="Arial" panose="020B0604020202020204" pitchFamily="34" charset="0"/>
              <a:buChar char="•"/>
            </a:pPr>
            <a:r>
              <a:rPr lang="en-GB" sz="1200" dirty="0"/>
              <a:t>PDTs/CRs (Y mins) –</a:t>
            </a:r>
          </a:p>
          <a:p>
            <a:pPr lvl="1">
              <a:buFont typeface="Arial" panose="020B0604020202020204" pitchFamily="34" charset="0"/>
              <a:buChar char="•"/>
            </a:pPr>
            <a:endParaRPr lang="en-GB" sz="1100" dirty="0"/>
          </a:p>
          <a:p>
            <a:pPr lvl="0">
              <a:buFont typeface="Arial" panose="020B0604020202020204" pitchFamily="34" charset="0"/>
              <a:buChar char="•"/>
            </a:pPr>
            <a:r>
              <a:rPr lang="en-GB" sz="1200" dirty="0"/>
              <a:t>Submissions – NPCA Part 2</a:t>
            </a:r>
          </a:p>
          <a:p>
            <a:pPr lvl="1">
              <a:buFont typeface="Arial" panose="020B0604020202020204" pitchFamily="34" charset="0"/>
              <a:buChar char="•"/>
            </a:pPr>
            <a:r>
              <a:rPr lang="en-GB" sz="1100" dirty="0">
                <a:hlinkClick r:id="rId2"/>
              </a:rPr>
              <a:t>24/1914</a:t>
            </a:r>
            <a:r>
              <a:rPr lang="en-GB" sz="1100" dirty="0"/>
              <a:t> Further Considerations on NPCA							DongJu Cha</a:t>
            </a:r>
          </a:p>
          <a:p>
            <a:pPr lvl="1">
              <a:buFont typeface="Arial" panose="020B0604020202020204" pitchFamily="34" charset="0"/>
              <a:buChar char="•"/>
            </a:pPr>
            <a:r>
              <a:rPr lang="en-GB" sz="1100" dirty="0">
                <a:hlinkClick r:id="rId3"/>
              </a:rPr>
              <a:t>24/2061</a:t>
            </a:r>
            <a:r>
              <a:rPr lang="en-GB" sz="1100" dirty="0"/>
              <a:t> Usage of NPCA in M-AP coordination						Si-Chan Noh </a:t>
            </a:r>
          </a:p>
          <a:p>
            <a:pPr lvl="1">
              <a:buFont typeface="Arial" panose="020B0604020202020204" pitchFamily="34" charset="0"/>
              <a:buChar char="•"/>
            </a:pPr>
            <a:r>
              <a:rPr lang="en-GB" sz="1100" dirty="0">
                <a:hlinkClick r:id="rId4"/>
              </a:rPr>
              <a:t>24/2088</a:t>
            </a:r>
            <a:r>
              <a:rPr lang="en-GB" sz="1100" dirty="0"/>
              <a:t> NPCA Primary Channel Access							Yuxin Lu</a:t>
            </a:r>
          </a:p>
          <a:p>
            <a:pPr lvl="1">
              <a:buFont typeface="Arial" panose="020B0604020202020204" pitchFamily="34" charset="0"/>
              <a:buChar char="•"/>
            </a:pPr>
            <a:r>
              <a:rPr lang="en-GB" sz="1100" dirty="0">
                <a:hlinkClick r:id="rId5"/>
              </a:rPr>
              <a:t>24/2089</a:t>
            </a:r>
            <a:r>
              <a:rPr lang="en-GB" sz="1100" dirty="0"/>
              <a:t> NPCA Primary Channel Selection							Yuxin Lu</a:t>
            </a:r>
          </a:p>
          <a:p>
            <a:pPr lvl="1">
              <a:buFont typeface="Arial" panose="020B0604020202020204" pitchFamily="34" charset="0"/>
              <a:buChar char="•"/>
            </a:pPr>
            <a:r>
              <a:rPr lang="en-GB" sz="1100" dirty="0">
                <a:hlinkClick r:id="rId6"/>
              </a:rPr>
              <a:t>24/2092</a:t>
            </a:r>
            <a:r>
              <a:rPr lang="en-GB" sz="1100" dirty="0"/>
              <a:t> Considerations on NPCA Follow Up  						Maolin Zhang</a:t>
            </a:r>
          </a:p>
          <a:p>
            <a:pPr lvl="1">
              <a:buFont typeface="Arial" panose="020B0604020202020204" pitchFamily="34" charset="0"/>
              <a:buChar char="•"/>
            </a:pPr>
            <a:r>
              <a:rPr lang="en-GB" sz="1100" dirty="0">
                <a:solidFill>
                  <a:srgbClr val="FF0000"/>
                </a:solidFill>
              </a:rPr>
              <a:t>24/2110</a:t>
            </a:r>
            <a:r>
              <a:rPr lang="en-GB" sz="1100" dirty="0"/>
              <a:t> Impact of hidden nodes on NPCA performance					Iñaki Val Beitia</a:t>
            </a:r>
          </a:p>
          <a:p>
            <a:pPr lvl="1">
              <a:buFont typeface="Arial" panose="020B0604020202020204" pitchFamily="34" charset="0"/>
              <a:buChar char="•"/>
            </a:pPr>
            <a:r>
              <a:rPr lang="en-GB" sz="1100" dirty="0">
                <a:solidFill>
                  <a:srgbClr val="FF0000"/>
                </a:solidFill>
              </a:rPr>
              <a:t>24/2125</a:t>
            </a:r>
            <a:r>
              <a:rPr lang="en-GB" sz="1100" dirty="0"/>
              <a:t> Handling-Asymmetric-Switching-for-Non-Primary-Channel-Access		Jason Yuchen Guo</a:t>
            </a:r>
          </a:p>
          <a:p>
            <a:pPr lvl="1">
              <a:buFont typeface="Arial" panose="020B0604020202020204" pitchFamily="34" charset="0"/>
              <a:buChar char="•"/>
            </a:pPr>
            <a:r>
              <a:rPr lang="en-GB" sz="1100" dirty="0">
                <a:hlinkClick r:id="rId7"/>
              </a:rPr>
              <a:t>24/2139</a:t>
            </a:r>
            <a:r>
              <a:rPr lang="en-GB" sz="1100" dirty="0"/>
              <a:t> Non-Primary Channel Access with MLO						Hui Che</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0B6050B6-F96B-CBD8-ED13-53D1F474AA1A}"/>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3B52F6A-2856-843F-FDE4-777076F356F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1F346A8-2132-E48D-57DA-F8E7E51BEC6B}"/>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4773283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41DD79-7E4F-4021-D24B-9756940965B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709D06F-D454-2881-1121-85985F7C6397}"/>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943C391E-3B21-BE31-CD9B-120A0890EF43}"/>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0">
              <a:buFont typeface="Arial" panose="020B0604020202020204" pitchFamily="34" charset="0"/>
              <a:buChar char="•"/>
            </a:pPr>
            <a:r>
              <a:rPr lang="en-GB" sz="1400" dirty="0"/>
              <a:t>PDTs/CRs (Y mins) –</a:t>
            </a:r>
          </a:p>
          <a:p>
            <a:pPr lvl="0">
              <a:buFont typeface="Arial" panose="020B0604020202020204" pitchFamily="34" charset="0"/>
              <a:buChar char="•"/>
            </a:pPr>
            <a:r>
              <a:rPr lang="en-GB" sz="1400" dirty="0"/>
              <a:t>Submissions – Miscellaneous + ELR</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25/0098</a:t>
            </a:r>
            <a:r>
              <a:rPr lang="en-US" sz="1200" dirty="0"/>
              <a:t> </a:t>
            </a:r>
            <a:r>
              <a:rPr lang="en-US" sz="1200" b="0" i="0" u="none" strike="noStrike" kern="1200" dirty="0">
                <a:solidFill>
                  <a:srgbClr val="000000"/>
                </a:solidFill>
                <a:effectLst/>
                <a:ea typeface="MS Gothic" panose="020B0609070205080204" pitchFamily="49" charset="-128"/>
              </a:rPr>
              <a:t>Receiver specification</a:t>
            </a:r>
            <a:r>
              <a:rPr lang="en-US" sz="1200" dirty="0"/>
              <a:t> 							</a:t>
            </a:r>
            <a:r>
              <a:rPr lang="en-US" sz="1200" b="0" i="0" u="none" strike="noStrike" kern="1200" dirty="0">
                <a:solidFill>
                  <a:srgbClr val="000000"/>
                </a:solidFill>
                <a:effectLst/>
                <a:ea typeface="MS Gothic" panose="020B0609070205080204" pitchFamily="49" charset="-128"/>
              </a:rPr>
              <a:t>Fang, Juan</a:t>
            </a:r>
            <a:r>
              <a:rPr lang="en-US"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25/0101</a:t>
            </a:r>
            <a:r>
              <a:rPr lang="en-US" sz="1200" dirty="0"/>
              <a:t> </a:t>
            </a:r>
            <a:r>
              <a:rPr lang="en-US" sz="1200" b="0" i="0" u="none" strike="noStrike" kern="1200" dirty="0">
                <a:solidFill>
                  <a:srgbClr val="000000"/>
                </a:solidFill>
                <a:effectLst/>
                <a:ea typeface="MS Gothic" panose="020B0609070205080204" pitchFamily="49" charset="-128"/>
              </a:rPr>
              <a:t>On Mandatory and Optional 11bn Feature</a:t>
            </a:r>
            <a:r>
              <a:rPr lang="en-US" sz="1200" dirty="0"/>
              <a:t> 				</a:t>
            </a:r>
            <a:r>
              <a:rPr lang="en-US" sz="1200" b="0" i="0" u="none" strike="noStrike" kern="1200" dirty="0">
                <a:solidFill>
                  <a:srgbClr val="000000"/>
                </a:solidFill>
                <a:effectLst/>
                <a:ea typeface="MS Gothic" panose="020B0609070205080204" pitchFamily="49" charset="-128"/>
              </a:rPr>
              <a:t>Jianhan Liu</a:t>
            </a:r>
            <a:r>
              <a:rPr lang="en-US"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25/0109</a:t>
            </a:r>
            <a:r>
              <a:rPr lang="en-US" sz="1200" dirty="0"/>
              <a:t> </a:t>
            </a:r>
            <a:r>
              <a:rPr lang="en-US" sz="1200" b="0" i="0" u="none" strike="noStrike" kern="1200" dirty="0">
                <a:solidFill>
                  <a:srgbClr val="000000"/>
                </a:solidFill>
                <a:effectLst/>
                <a:ea typeface="MS Gothic" panose="020B0609070205080204" pitchFamily="49" charset="-128"/>
              </a:rPr>
              <a:t>UHR Receive Procedure</a:t>
            </a:r>
            <a:r>
              <a:rPr lang="en-US" sz="1200" dirty="0"/>
              <a:t> 						</a:t>
            </a:r>
            <a:r>
              <a:rPr lang="en-US" sz="1200" b="0" i="0" u="none" strike="noStrike" kern="1200" dirty="0">
                <a:solidFill>
                  <a:srgbClr val="000000"/>
                </a:solidFill>
                <a:effectLst/>
                <a:ea typeface="MS Gothic" panose="020B0609070205080204" pitchFamily="49" charset="-128"/>
              </a:rPr>
              <a:t>Lin Yang</a:t>
            </a:r>
            <a:r>
              <a:rPr lang="en-US" sz="1200" dirty="0"/>
              <a:t> </a:t>
            </a:r>
          </a:p>
          <a:p>
            <a:pPr lvl="1">
              <a:buFont typeface="Arial" panose="020B0604020202020204" pitchFamily="34" charset="0"/>
              <a:buChar char="•"/>
            </a:pPr>
            <a:r>
              <a:rPr lang="en-US" sz="1200" b="0" i="0" u="none" strike="noStrike" dirty="0">
                <a:solidFill>
                  <a:srgbClr val="FF0000"/>
                </a:solidFill>
                <a:effectLst/>
                <a:hlinkClick r:id="rId2"/>
              </a:rPr>
              <a:t>25/0333</a:t>
            </a:r>
            <a:r>
              <a:rPr lang="en-US" sz="1200" dirty="0"/>
              <a:t> </a:t>
            </a:r>
            <a:r>
              <a:rPr lang="en-US" sz="1200" b="0" i="0" u="none" strike="noStrike" dirty="0">
                <a:solidFill>
                  <a:srgbClr val="000000"/>
                </a:solidFill>
                <a:effectLst/>
              </a:rPr>
              <a:t>Consideration on ELR for 11bn</a:t>
            </a:r>
            <a:r>
              <a:rPr lang="en-US" sz="1200" dirty="0"/>
              <a:t> 					</a:t>
            </a:r>
            <a:r>
              <a:rPr lang="en-US" sz="1200" b="0" i="0" u="none" strike="noStrike" dirty="0">
                <a:solidFill>
                  <a:srgbClr val="000000"/>
                </a:solidFill>
                <a:effectLst/>
              </a:rPr>
              <a:t>Lei Zhou</a:t>
            </a:r>
            <a:r>
              <a:rPr lang="en-US" sz="1200" dirty="0"/>
              <a:t> </a:t>
            </a:r>
          </a:p>
          <a:p>
            <a:pPr lvl="1">
              <a:buFont typeface="Arial" panose="020B0604020202020204" pitchFamily="34" charset="0"/>
              <a:buChar char="•"/>
            </a:pPr>
            <a:r>
              <a:rPr lang="en-US" sz="1200" b="0" i="0" u="none" strike="noStrike" dirty="0">
                <a:solidFill>
                  <a:srgbClr val="FF0000"/>
                </a:solidFill>
                <a:effectLst/>
                <a:hlinkClick r:id="rId3"/>
              </a:rPr>
              <a:t>25/0427</a:t>
            </a:r>
            <a:r>
              <a:rPr lang="en-US" sz="1200" dirty="0"/>
              <a:t> </a:t>
            </a:r>
            <a:r>
              <a:rPr lang="en-US" sz="1200" b="0" i="0" u="none" strike="noStrike" dirty="0">
                <a:solidFill>
                  <a:srgbClr val="000000"/>
                </a:solidFill>
                <a:effectLst/>
              </a:rPr>
              <a:t>Packet Detection for ELR</a:t>
            </a:r>
            <a:r>
              <a:rPr lang="en-US" sz="1200" dirty="0"/>
              <a:t> 						</a:t>
            </a:r>
            <a:r>
              <a:rPr lang="en-US" sz="1200" b="0" i="0" u="none" strike="noStrike" dirty="0">
                <a:solidFill>
                  <a:srgbClr val="000000"/>
                </a:solidFill>
                <a:effectLst/>
              </a:rPr>
              <a:t>Sigurd Schelstraete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E314A397-0F10-98B0-5511-3038175F79B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A1C2680-851D-EA5B-EEC0-7B7990EDAA6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846BC14-CAE3-2596-EF50-52F0BC9CBA8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47979864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F9AD48-626F-6D23-40D2-F81DEC0644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F28F0F-1384-FB18-965C-5143F3E16D55}"/>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1666279-EA66-A4B0-2213-5FE9716E43CB}"/>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1">
              <a:buFont typeface="Arial" panose="020B0604020202020204" pitchFamily="34" charset="0"/>
              <a:buChar char="•"/>
            </a:pPr>
            <a:endParaRPr lang="en-GB" sz="1100" dirty="0"/>
          </a:p>
          <a:p>
            <a:pPr lvl="0">
              <a:buFont typeface="Arial" panose="020B0604020202020204" pitchFamily="34" charset="0"/>
              <a:buChar char="•"/>
            </a:pPr>
            <a:r>
              <a:rPr lang="en-GB" sz="1200" dirty="0"/>
              <a:t>PDTs/CRs (Y mins) –</a:t>
            </a:r>
          </a:p>
          <a:p>
            <a:pPr lvl="1">
              <a:buFont typeface="Arial" panose="020B0604020202020204" pitchFamily="34" charset="0"/>
              <a:buChar char="•"/>
            </a:pPr>
            <a:endParaRPr lang="en-GB" sz="1100" dirty="0"/>
          </a:p>
          <a:p>
            <a:pPr lvl="0">
              <a:buFont typeface="Arial" panose="020B0604020202020204" pitchFamily="34" charset="0"/>
              <a:buChar char="•"/>
            </a:pPr>
            <a:r>
              <a:rPr lang="en-GB" sz="1200" dirty="0"/>
              <a:t>Submissions – NPCA Part 3</a:t>
            </a:r>
          </a:p>
          <a:p>
            <a:pPr lvl="1">
              <a:buFont typeface="Arial" panose="020B0604020202020204" pitchFamily="34" charset="0"/>
              <a:buChar char="•"/>
            </a:pPr>
            <a:r>
              <a:rPr lang="en-GB" sz="1100" dirty="0">
                <a:hlinkClick r:id="rId2"/>
              </a:rPr>
              <a:t>24/2141</a:t>
            </a:r>
            <a:r>
              <a:rPr lang="en-GB" sz="1100" dirty="0"/>
              <a:t> NPCA Operation with Multi-link Device						Longlong Hong</a:t>
            </a:r>
          </a:p>
          <a:p>
            <a:pPr lvl="1">
              <a:buFont typeface="Arial" panose="020B0604020202020204" pitchFamily="34" charset="0"/>
              <a:buChar char="•"/>
            </a:pPr>
            <a:r>
              <a:rPr lang="en-GB" sz="1100" dirty="0">
                <a:solidFill>
                  <a:srgbClr val="FF0000"/>
                </a:solidFill>
              </a:rPr>
              <a:t>25/0001</a:t>
            </a:r>
            <a:r>
              <a:rPr lang="en-GB" sz="1100" dirty="0"/>
              <a:t> Discussion-on-different-view-problem-of-NPCA 					Liangxiao Xin</a:t>
            </a:r>
          </a:p>
          <a:p>
            <a:pPr lvl="1">
              <a:buFont typeface="Arial" panose="020B0604020202020204" pitchFamily="34" charset="0"/>
              <a:buChar char="•"/>
            </a:pPr>
            <a:r>
              <a:rPr lang="en-GB" sz="1100" dirty="0">
                <a:hlinkClick r:id="rId3"/>
              </a:rPr>
              <a:t>25/0003</a:t>
            </a:r>
            <a:r>
              <a:rPr lang="en-GB" sz="1100" dirty="0"/>
              <a:t> NPCA follow up									Jay Yang</a:t>
            </a:r>
          </a:p>
          <a:p>
            <a:pPr lvl="1">
              <a:buFont typeface="Arial" panose="020B0604020202020204" pitchFamily="34" charset="0"/>
              <a:buChar char="•"/>
            </a:pPr>
            <a:r>
              <a:rPr lang="en-GB" sz="1100" dirty="0">
                <a:hlinkClick r:id="rId4"/>
              </a:rPr>
              <a:t>25/0008</a:t>
            </a:r>
            <a:r>
              <a:rPr lang="en-GB" sz="1100" dirty="0"/>
              <a:t> An-optimization-for-NPCA							Xiangxin Gu</a:t>
            </a:r>
          </a:p>
          <a:p>
            <a:pPr lvl="1">
              <a:buFont typeface="Arial" panose="020B0604020202020204" pitchFamily="34" charset="0"/>
              <a:buChar char="•"/>
            </a:pPr>
            <a:r>
              <a:rPr lang="en-GB" sz="1100" dirty="0">
                <a:solidFill>
                  <a:srgbClr val="FF0000"/>
                </a:solidFill>
              </a:rPr>
              <a:t>25/0056</a:t>
            </a:r>
            <a:r>
              <a:rPr lang="en-GB" sz="1100" dirty="0"/>
              <a:t> On The Interoperability Between NPCA and CR-TWT				Salvatore Talarico</a:t>
            </a:r>
          </a:p>
          <a:p>
            <a:pPr lvl="1">
              <a:buFont typeface="Arial" panose="020B0604020202020204" pitchFamily="34" charset="0"/>
              <a:buChar char="•"/>
            </a:pPr>
            <a:r>
              <a:rPr lang="en-GB" sz="1100" dirty="0">
                <a:solidFill>
                  <a:srgbClr val="FF0000"/>
                </a:solidFill>
              </a:rPr>
              <a:t>25/0123</a:t>
            </a:r>
            <a:r>
              <a:rPr lang="en-GB" sz="1100" dirty="0"/>
              <a:t> Further Considerations on NPCA - Follow up					Liuming Lu</a:t>
            </a:r>
          </a:p>
          <a:p>
            <a:pPr lvl="1">
              <a:buFont typeface="Arial" panose="020B0604020202020204" pitchFamily="34" charset="0"/>
              <a:buChar char="•"/>
            </a:pPr>
            <a:r>
              <a:rPr lang="en-GB" sz="1100" dirty="0">
                <a:hlinkClick r:id="rId5"/>
              </a:rPr>
              <a:t>25/0125</a:t>
            </a:r>
            <a:r>
              <a:rPr lang="en-GB" sz="1100" dirty="0"/>
              <a:t> Interoperability of NPCA primary channel switching conditions			Thomas Handte</a:t>
            </a:r>
          </a:p>
          <a:p>
            <a:pPr lvl="1">
              <a:buFont typeface="Arial" panose="020B0604020202020204" pitchFamily="34" charset="0"/>
              <a:buChar char="•"/>
            </a:pPr>
            <a:r>
              <a:rPr lang="en-GB" sz="1100" dirty="0">
                <a:hlinkClick r:id="rId6"/>
              </a:rPr>
              <a:t>25/0138</a:t>
            </a:r>
            <a:r>
              <a:rPr lang="en-GB" sz="1100" dirty="0"/>
              <a:t> Further Considerations on NPCA Switching Operation				Serhat Erkucuk</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D5F3A889-9AB6-D614-48B3-23BB2A85180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07FD53D7-CEE5-3792-C990-67781E0C02F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94847A-F04D-3B9D-AA44-CDB38296FE3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9088487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8B57E9-3DDC-8FD8-3800-6217331BE7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6E6D45-9637-6C91-0BE9-BC19189DFD53}"/>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1838ADE1-5F84-A377-FC33-269B522ED33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0">
              <a:buFont typeface="Arial" panose="020B0604020202020204" pitchFamily="34" charset="0"/>
              <a:buChar char="•"/>
            </a:pPr>
            <a:r>
              <a:rPr lang="en-GB" sz="1400" dirty="0"/>
              <a:t>PDTs/CRs (Y mins) –</a:t>
            </a:r>
          </a:p>
          <a:p>
            <a:pPr lvl="0">
              <a:buFont typeface="Arial" panose="020B0604020202020204" pitchFamily="34" charset="0"/>
              <a:buChar char="•"/>
            </a:pPr>
            <a:r>
              <a:rPr lang="en-GB" sz="1400" dirty="0"/>
              <a:t>Submissions – IM + UEQM/MCS</a:t>
            </a:r>
          </a:p>
          <a:p>
            <a:pPr lvl="1">
              <a:buFont typeface="Arial" panose="020B0604020202020204" pitchFamily="34" charset="0"/>
              <a:buChar char="•"/>
            </a:pPr>
            <a:r>
              <a:rPr lang="en-US" sz="1200" b="0" i="0" u="none" strike="noStrike" dirty="0">
                <a:solidFill>
                  <a:srgbClr val="FF0000"/>
                </a:solidFill>
                <a:effectLst/>
              </a:rPr>
              <a:t>25/0344</a:t>
            </a:r>
            <a:r>
              <a:rPr lang="en-US" sz="1200" dirty="0"/>
              <a:t> </a:t>
            </a:r>
            <a:r>
              <a:rPr lang="en-US" sz="1200" b="0" i="0" u="none" strike="noStrike" dirty="0">
                <a:solidFill>
                  <a:srgbClr val="000000"/>
                </a:solidFill>
                <a:effectLst/>
              </a:rPr>
              <a:t>Discussion on Design of Interference Mitigation Pilots</a:t>
            </a:r>
            <a:r>
              <a:rPr lang="en-US" sz="1200" dirty="0"/>
              <a:t> 			</a:t>
            </a:r>
            <a:r>
              <a:rPr lang="en-US" sz="1200" b="0" i="0" u="none" strike="noStrike" dirty="0">
                <a:solidFill>
                  <a:srgbClr val="000000"/>
                </a:solidFill>
                <a:effectLst/>
              </a:rPr>
              <a:t>Ke Zhong </a:t>
            </a:r>
            <a:endParaRPr lang="en-US" sz="1200" dirty="0"/>
          </a:p>
          <a:p>
            <a:pPr lvl="1">
              <a:buFont typeface="Arial" panose="020B0604020202020204" pitchFamily="34" charset="0"/>
              <a:buChar char="•"/>
            </a:pPr>
            <a:r>
              <a:rPr lang="en-US" sz="1200" b="0" i="0" u="none" strike="noStrike" dirty="0">
                <a:solidFill>
                  <a:srgbClr val="FF0000"/>
                </a:solidFill>
                <a:effectLst/>
              </a:rPr>
              <a:t>25/0387</a:t>
            </a:r>
            <a:r>
              <a:rPr lang="en-US" sz="1200" dirty="0"/>
              <a:t> </a:t>
            </a:r>
            <a:r>
              <a:rPr lang="en-US" sz="1200" b="0" i="0" u="none" strike="noStrike" dirty="0">
                <a:solidFill>
                  <a:srgbClr val="000000"/>
                </a:solidFill>
                <a:effectLst/>
              </a:rPr>
              <a:t>IM pilot indices for OFDMA transmissions</a:t>
            </a:r>
            <a:r>
              <a:rPr lang="en-US" sz="1200" dirty="0"/>
              <a:t> 					</a:t>
            </a:r>
            <a:r>
              <a:rPr lang="en-US" sz="1200" b="0" i="0" u="none" strike="noStrike" dirty="0">
                <a:solidFill>
                  <a:srgbClr val="000000"/>
                </a:solidFill>
                <a:effectLst/>
              </a:rPr>
              <a:t>Daniel Verenzuela</a:t>
            </a:r>
            <a:r>
              <a:rPr lang="en-US" sz="1200" dirty="0"/>
              <a:t> </a:t>
            </a:r>
          </a:p>
          <a:p>
            <a:pPr lvl="1">
              <a:buFont typeface="Arial" panose="020B0604020202020204" pitchFamily="34" charset="0"/>
              <a:buChar char="•"/>
            </a:pPr>
            <a:r>
              <a:rPr lang="en-US" sz="1200" b="0" i="0" u="none" strike="noStrike" dirty="0">
                <a:solidFill>
                  <a:srgbClr val="FF0000"/>
                </a:solidFill>
                <a:effectLst/>
              </a:rPr>
              <a:t>25/0354 </a:t>
            </a:r>
            <a:r>
              <a:rPr lang="en-US" sz="1200" dirty="0"/>
              <a:t> </a:t>
            </a:r>
            <a:r>
              <a:rPr lang="en-US" sz="1200" b="0" i="0" u="none" strike="noStrike" dirty="0">
                <a:solidFill>
                  <a:srgbClr val="000000"/>
                </a:solidFill>
                <a:effectLst/>
              </a:rPr>
              <a:t>Transmit Constellation Error for Additional MCSs</a:t>
            </a:r>
            <a:r>
              <a:rPr lang="en-US" sz="1200" dirty="0"/>
              <a:t> 				</a:t>
            </a:r>
            <a:r>
              <a:rPr lang="en-US" sz="1200" b="0" i="0" u="none" strike="noStrike" dirty="0">
                <a:solidFill>
                  <a:srgbClr val="000000"/>
                </a:solidFill>
                <a:effectLst/>
              </a:rPr>
              <a:t>Genadiy Tsodik</a:t>
            </a:r>
            <a:r>
              <a:rPr lang="en-US" sz="1200" dirty="0"/>
              <a:t> </a:t>
            </a:r>
          </a:p>
          <a:p>
            <a:pPr lvl="1">
              <a:buFont typeface="Arial" panose="020B0604020202020204" pitchFamily="34" charset="0"/>
              <a:buChar char="•"/>
            </a:pPr>
            <a:r>
              <a:rPr lang="en-US" sz="1200" b="0" i="0" u="none" strike="noStrike" dirty="0">
                <a:solidFill>
                  <a:srgbClr val="FF0000"/>
                </a:solidFill>
                <a:effectLst/>
              </a:rPr>
              <a:t>25/0392</a:t>
            </a:r>
            <a:r>
              <a:rPr lang="en-US" sz="1200" dirty="0"/>
              <a:t> </a:t>
            </a:r>
            <a:r>
              <a:rPr lang="en-US" sz="1200" b="0" i="0" u="none" strike="noStrike" dirty="0">
                <a:solidFill>
                  <a:srgbClr val="000000"/>
                </a:solidFill>
                <a:effectLst/>
              </a:rPr>
              <a:t>Transmit and Receive Specifications for New MCS in 11bn</a:t>
            </a:r>
            <a:r>
              <a:rPr lang="en-US" sz="1200" dirty="0"/>
              <a:t> 		</a:t>
            </a:r>
            <a:r>
              <a:rPr lang="en-US" sz="1200" b="0" i="0" u="none" strike="noStrike" dirty="0">
                <a:solidFill>
                  <a:srgbClr val="000000"/>
                </a:solidFill>
                <a:effectLst/>
              </a:rPr>
              <a:t>Alice Chen</a:t>
            </a:r>
            <a:r>
              <a:rPr lang="en-US" sz="1200" dirty="0"/>
              <a:t> </a:t>
            </a:r>
          </a:p>
          <a:p>
            <a:pPr lvl="1">
              <a:buFont typeface="Arial" panose="020B0604020202020204" pitchFamily="34" charset="0"/>
              <a:buChar char="•"/>
            </a:pPr>
            <a:r>
              <a:rPr lang="en-US" sz="1200" b="0" i="0" u="none" strike="noStrike" dirty="0">
                <a:solidFill>
                  <a:srgbClr val="FF0000"/>
                </a:solidFill>
                <a:effectLst/>
              </a:rPr>
              <a:t>25/0410 </a:t>
            </a:r>
            <a:r>
              <a:rPr lang="en-US" sz="1200" dirty="0"/>
              <a:t> </a:t>
            </a:r>
            <a:r>
              <a:rPr lang="en-US" sz="1200" b="0" i="0" u="none" strike="noStrike" dirty="0">
                <a:solidFill>
                  <a:srgbClr val="000000"/>
                </a:solidFill>
                <a:effectLst/>
              </a:rPr>
              <a:t>New MCS Capability - follow up</a:t>
            </a:r>
            <a:r>
              <a:rPr lang="en-US" sz="1200" dirty="0"/>
              <a:t> 						</a:t>
            </a:r>
            <a:r>
              <a:rPr lang="en-US" sz="1200" b="0" i="0" u="none" strike="noStrike" dirty="0">
                <a:solidFill>
                  <a:srgbClr val="000000"/>
                </a:solidFill>
                <a:effectLst/>
              </a:rPr>
              <a:t>Ross J. Yu</a:t>
            </a:r>
            <a:r>
              <a:rPr lang="en-US" sz="1200" dirty="0"/>
              <a:t> </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2922533D-8F09-16B5-33F5-BE555AA02AC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FB676F1-9AD4-7117-39E7-7A760FCECE0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1AFD784-1048-1179-2677-C3E31EF24C4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8893627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07FA11-0D77-B834-6E9A-7AEE681F013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0C57A22-9166-17BC-3446-C102EC720BA7}"/>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A66B3669-56C0-28A8-9053-B1FCDF6FE8B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1">
              <a:buFont typeface="Arial" panose="020B0604020202020204" pitchFamily="34" charset="0"/>
              <a:buChar char="•"/>
            </a:pPr>
            <a:endParaRPr lang="en-GB" sz="1100" dirty="0"/>
          </a:p>
          <a:p>
            <a:pPr lvl="0">
              <a:buFont typeface="Arial" panose="020B0604020202020204" pitchFamily="34" charset="0"/>
              <a:buChar char="•"/>
            </a:pPr>
            <a:r>
              <a:rPr lang="en-GB" sz="1200" dirty="0"/>
              <a:t>PDTs/CRs (Y mins) –</a:t>
            </a:r>
          </a:p>
          <a:p>
            <a:pPr lvl="1">
              <a:buFont typeface="Arial" panose="020B0604020202020204" pitchFamily="34" charset="0"/>
              <a:buChar char="•"/>
            </a:pPr>
            <a:endParaRPr lang="en-GB" sz="1100" dirty="0"/>
          </a:p>
          <a:p>
            <a:pPr lvl="0">
              <a:buFont typeface="Arial" panose="020B0604020202020204" pitchFamily="34" charset="0"/>
              <a:buChar char="•"/>
            </a:pPr>
            <a:r>
              <a:rPr lang="en-GB" sz="1200" dirty="0"/>
              <a:t>Submissions – DSO + Channel Access</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2"/>
              </a:rPr>
              <a:t>24/1863</a:t>
            </a:r>
            <a:r>
              <a:rPr lang="en-US" sz="1100" dirty="0"/>
              <a:t> </a:t>
            </a:r>
            <a:r>
              <a:rPr lang="en-US" sz="1100" b="0" i="0" u="none" strike="noStrike" kern="1200" dirty="0">
                <a:solidFill>
                  <a:srgbClr val="000000"/>
                </a:solidFill>
                <a:effectLst/>
                <a:ea typeface="MS Gothic" panose="020B0609070205080204" pitchFamily="49" charset="-128"/>
              </a:rPr>
              <a:t>Performance Benefits of DSO</a:t>
            </a:r>
            <a:r>
              <a:rPr lang="en-US" sz="1100" dirty="0"/>
              <a:t> 							</a:t>
            </a:r>
            <a:r>
              <a:rPr lang="en-US" sz="1100" b="0" i="0" u="none" strike="noStrike" kern="1200" dirty="0">
                <a:solidFill>
                  <a:srgbClr val="000000"/>
                </a:solidFill>
                <a:effectLst/>
                <a:ea typeface="MS Gothic" panose="020B0609070205080204" pitchFamily="49" charset="-128"/>
              </a:rPr>
              <a:t>Kerstin Johnsson</a:t>
            </a:r>
            <a:r>
              <a:rPr lang="en-US" sz="1100" dirty="0"/>
              <a:t> </a:t>
            </a:r>
          </a:p>
          <a:p>
            <a:pPr lvl="1">
              <a:buFont typeface="Arial" panose="020B0604020202020204" pitchFamily="34" charset="0"/>
              <a:buChar char="•"/>
            </a:pPr>
            <a:r>
              <a:rPr lang="en-US" sz="1100" dirty="0">
                <a:solidFill>
                  <a:srgbClr val="FF0000"/>
                </a:solidFill>
              </a:rPr>
              <a:t>25/0071</a:t>
            </a:r>
            <a:r>
              <a:rPr lang="en-US" sz="1100" dirty="0"/>
              <a:t> Impact of DSO residency on performance gains					Kerstin Johnsson</a:t>
            </a:r>
          </a:p>
          <a:p>
            <a:pPr lvl="1">
              <a:buFont typeface="Arial" panose="020B0604020202020204" pitchFamily="34" charset="0"/>
              <a:buChar char="•"/>
            </a:pPr>
            <a:r>
              <a:rPr lang="en-US" sz="1100" dirty="0">
                <a:solidFill>
                  <a:srgbClr val="FF0000"/>
                </a:solidFill>
              </a:rPr>
              <a:t>25/0130</a:t>
            </a:r>
            <a:r>
              <a:rPr lang="en-US" sz="1100" dirty="0"/>
              <a:t> DSO operation and P2P links							Tuncer Baykas</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3"/>
              </a:rPr>
              <a:t>24/1872</a:t>
            </a:r>
            <a:r>
              <a:rPr lang="en-US" sz="1100" dirty="0"/>
              <a:t> </a:t>
            </a:r>
            <a:r>
              <a:rPr lang="en-US" sz="1100" b="0" i="0" u="none" strike="noStrike" kern="1200" dirty="0">
                <a:solidFill>
                  <a:srgbClr val="000000"/>
                </a:solidFill>
                <a:effectLst/>
                <a:ea typeface="MS Gothic" panose="020B0609070205080204" pitchFamily="49" charset="-128"/>
              </a:rPr>
              <a:t>Opportunistic Channel Access Mechanism for Buffer Reporting</a:t>
            </a:r>
            <a:r>
              <a:rPr lang="en-US" sz="1100" dirty="0"/>
              <a:t> 			</a:t>
            </a:r>
            <a:r>
              <a:rPr lang="en-US" sz="1100" b="0" i="0" u="none" strike="noStrike" kern="1200" dirty="0">
                <a:solidFill>
                  <a:srgbClr val="000000"/>
                </a:solidFill>
                <a:effectLst/>
                <a:ea typeface="MS Gothic" panose="020B0609070205080204" pitchFamily="49" charset="-128"/>
              </a:rPr>
              <a:t>Behnam Dezfouli</a:t>
            </a:r>
            <a:r>
              <a:rPr lang="en-US" sz="1100" dirty="0"/>
              <a:t> </a:t>
            </a:r>
          </a:p>
          <a:p>
            <a:pPr lvl="1">
              <a:buFont typeface="Arial" panose="020B0604020202020204" pitchFamily="34" charset="0"/>
              <a:buChar char="•"/>
            </a:pPr>
            <a:r>
              <a:rPr lang="en-GB" sz="1100" dirty="0">
                <a:solidFill>
                  <a:srgbClr val="FF0000"/>
                </a:solidFill>
              </a:rPr>
              <a:t>25/0092</a:t>
            </a:r>
            <a:r>
              <a:rPr lang="en-GB" sz="1100" dirty="0"/>
              <a:t> High-Priority EDCA Management						Mikhail Liubogoshchev</a:t>
            </a:r>
          </a:p>
          <a:p>
            <a:pPr lvl="1">
              <a:buFont typeface="Arial" panose="020B0604020202020204" pitchFamily="34" charset="0"/>
              <a:buChar char="•"/>
            </a:pPr>
            <a:r>
              <a:rPr lang="en-GB" sz="1100" dirty="0">
                <a:solidFill>
                  <a:srgbClr val="FF0000"/>
                </a:solidFill>
              </a:rPr>
              <a:t>25/0110</a:t>
            </a:r>
            <a:r>
              <a:rPr lang="en-GB" sz="1100" dirty="0"/>
              <a:t> On the Harmonization of Channel Access Policies for </a:t>
            </a:r>
            <a:r>
              <a:rPr lang="en-GB" sz="1100" dirty="0" err="1"/>
              <a:t>HiP</a:t>
            </a:r>
            <a:r>
              <a:rPr lang="en-GB" sz="1100" dirty="0"/>
              <a:t> EDCA			Salvatore Talarico</a:t>
            </a:r>
          </a:p>
          <a:p>
            <a:pPr lvl="1">
              <a:buFont typeface="Arial" panose="020B0604020202020204" pitchFamily="34" charset="0"/>
              <a:buChar char="•"/>
            </a:pPr>
            <a:r>
              <a:rPr lang="en-GB" sz="1100" dirty="0">
                <a:solidFill>
                  <a:srgbClr val="FF0000"/>
                </a:solidFill>
              </a:rPr>
              <a:t>25/0120</a:t>
            </a:r>
            <a:r>
              <a:rPr lang="en-GB" sz="1100" dirty="0"/>
              <a:t> Frame Format Design for High-Priority EDCA					Qisheng Huang</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6CC3B80A-FC94-64A9-D827-4B3F24F4B9D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5E192CF-7CCE-3E11-A561-C680E57DC431}"/>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8617CEA-CF80-AC96-CE9C-974E30F7E84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0153240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6D8471-B36B-2775-2A5D-60D2B718AC6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7C542DA-4FB5-EEAB-B5AC-A748177CB35A}"/>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95990C55-E2B0-78B3-884F-B801865BD23F}"/>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0">
              <a:buFont typeface="Arial" panose="020B0604020202020204" pitchFamily="34" charset="0"/>
              <a:buChar char="•"/>
            </a:pPr>
            <a:r>
              <a:rPr lang="en-GB" sz="1400" dirty="0"/>
              <a:t>PDTs/CRs (Y mins) –</a:t>
            </a:r>
          </a:p>
          <a:p>
            <a:pPr lvl="0">
              <a:buFont typeface="Arial" panose="020B0604020202020204" pitchFamily="34" charset="0"/>
              <a:buChar char="•"/>
            </a:pPr>
            <a:r>
              <a:rPr lang="en-GB" sz="1400" dirty="0"/>
              <a:t>Submissions – </a:t>
            </a:r>
          </a:p>
          <a:p>
            <a:pPr lvl="1">
              <a:buFont typeface="Arial" panose="020B0604020202020204" pitchFamily="34" charset="0"/>
              <a:buChar char="•"/>
            </a:pPr>
            <a:r>
              <a:rPr lang="en-US" sz="1200" b="0" i="0" u="none" strike="noStrike" dirty="0">
                <a:solidFill>
                  <a:srgbClr val="FF0000"/>
                </a:solidFill>
                <a:effectLst/>
              </a:rPr>
              <a:t>25/0358</a:t>
            </a:r>
            <a:r>
              <a:rPr lang="en-US" sz="1200" dirty="0"/>
              <a:t> </a:t>
            </a:r>
            <a:r>
              <a:rPr lang="en-US" sz="1200" b="0" i="0" u="none" strike="noStrike" dirty="0">
                <a:solidFill>
                  <a:srgbClr val="000000"/>
                </a:solidFill>
                <a:effectLst/>
              </a:rPr>
              <a:t>Open Topics for DRU on 60MHz</a:t>
            </a:r>
            <a:r>
              <a:rPr lang="en-US" sz="1200" dirty="0"/>
              <a:t> 						</a:t>
            </a:r>
            <a:r>
              <a:rPr lang="en-US" sz="1200" b="0" i="0" u="none" strike="noStrike" dirty="0">
                <a:solidFill>
                  <a:srgbClr val="000000"/>
                </a:solidFill>
                <a:effectLst/>
              </a:rPr>
              <a:t>Shengquan Hu</a:t>
            </a:r>
            <a:r>
              <a:rPr lang="en-US" sz="1200" dirty="0"/>
              <a:t> </a:t>
            </a:r>
          </a:p>
          <a:p>
            <a:pPr lvl="1">
              <a:buFont typeface="Arial" panose="020B0604020202020204" pitchFamily="34" charset="0"/>
              <a:buChar char="•"/>
            </a:pPr>
            <a:r>
              <a:rPr lang="en-US" sz="1200" b="0" i="0" u="none" strike="noStrike" dirty="0">
                <a:solidFill>
                  <a:srgbClr val="FF0000"/>
                </a:solidFill>
                <a:effectLst/>
              </a:rPr>
              <a:t>25/0359 </a:t>
            </a:r>
            <a:r>
              <a:rPr lang="en-US" sz="1200" dirty="0"/>
              <a:t> </a:t>
            </a:r>
            <a:r>
              <a:rPr lang="en-US" sz="1200" b="0" i="0" u="none" strike="noStrike" dirty="0">
                <a:solidFill>
                  <a:srgbClr val="000000"/>
                </a:solidFill>
                <a:effectLst/>
              </a:rPr>
              <a:t>Open Issues for 60 MHz DBW</a:t>
            </a:r>
            <a:r>
              <a:rPr lang="en-US" sz="1200" dirty="0"/>
              <a:t> 						</a:t>
            </a:r>
            <a:r>
              <a:rPr lang="en-US" sz="1200" b="0" i="0" u="none" strike="noStrike" dirty="0">
                <a:solidFill>
                  <a:srgbClr val="000000"/>
                </a:solidFill>
                <a:effectLst/>
              </a:rPr>
              <a:t>Eunsung Park</a:t>
            </a:r>
            <a:r>
              <a:rPr lang="en-US" sz="1200" dirty="0"/>
              <a:t> </a:t>
            </a:r>
          </a:p>
          <a:p>
            <a:pPr lvl="1">
              <a:buFont typeface="Arial" panose="020B0604020202020204" pitchFamily="34" charset="0"/>
              <a:buChar char="•"/>
            </a:pPr>
            <a:r>
              <a:rPr lang="en-US" sz="1200" b="0" i="0" u="none" strike="noStrike" dirty="0">
                <a:solidFill>
                  <a:srgbClr val="FF0000"/>
                </a:solidFill>
                <a:effectLst/>
              </a:rPr>
              <a:t>25/0394</a:t>
            </a:r>
            <a:r>
              <a:rPr lang="en-US" sz="1200" dirty="0"/>
              <a:t> </a:t>
            </a:r>
            <a:r>
              <a:rPr lang="en-US" sz="1200" b="0" i="0" u="none" strike="noStrike" dirty="0">
                <a:solidFill>
                  <a:srgbClr val="000000"/>
                </a:solidFill>
                <a:effectLst/>
              </a:rPr>
              <a:t>DLTF Design for 60DBW</a:t>
            </a:r>
            <a:r>
              <a:rPr lang="en-US" sz="1200" dirty="0"/>
              <a:t> 							</a:t>
            </a:r>
            <a:r>
              <a:rPr lang="en-US" sz="1200" b="0" i="0" u="none" strike="noStrike" dirty="0">
                <a:solidFill>
                  <a:srgbClr val="000000"/>
                </a:solidFill>
                <a:effectLst/>
              </a:rPr>
              <a:t>Chenchen Liu</a:t>
            </a:r>
            <a:r>
              <a:rPr lang="en-US" sz="1200" dirty="0"/>
              <a:t> </a:t>
            </a:r>
          </a:p>
          <a:p>
            <a:pPr lvl="1">
              <a:buFont typeface="Arial" panose="020B0604020202020204" pitchFamily="34" charset="0"/>
              <a:buChar char="•"/>
            </a:pPr>
            <a:r>
              <a:rPr lang="en-US" sz="1200" b="0" i="0" u="none" strike="noStrike" dirty="0">
                <a:solidFill>
                  <a:srgbClr val="FF0000"/>
                </a:solidFill>
                <a:effectLst/>
              </a:rPr>
              <a:t>25/0396</a:t>
            </a:r>
            <a:r>
              <a:rPr lang="en-US" sz="1200" dirty="0"/>
              <a:t> </a:t>
            </a:r>
            <a:r>
              <a:rPr lang="en-US" sz="1200" b="0" i="0" u="none" strike="noStrike" dirty="0">
                <a:solidFill>
                  <a:srgbClr val="000000"/>
                </a:solidFill>
                <a:effectLst/>
              </a:rPr>
              <a:t>Discussion on LDPC only for MU-MIMO in 11bn</a:t>
            </a:r>
            <a:r>
              <a:rPr lang="en-US" sz="1200" dirty="0"/>
              <a:t> 				</a:t>
            </a:r>
            <a:r>
              <a:rPr lang="en-US" sz="1200" b="0" i="0" u="none" strike="noStrike" dirty="0">
                <a:solidFill>
                  <a:srgbClr val="000000"/>
                </a:solidFill>
                <a:effectLst/>
              </a:rPr>
              <a:t>Shengquan Hu</a:t>
            </a:r>
            <a:r>
              <a:rPr lang="en-US" sz="1200" dirty="0"/>
              <a:t> </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4A490FA8-7B6B-12B5-B16A-517A715697AE}"/>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5F54ACE9-0347-5A5D-6259-07A0E50F65B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96AA960-D2E8-355F-7048-911BEB8D337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091113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6813F2-3D28-D3CA-DD65-4AE4E67F02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05E3DCF-9394-4F50-F951-DD0EBD63EFF5}"/>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8C115730-6F10-EA2D-67A6-FB25366B678C}"/>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1">
              <a:buFont typeface="Arial" panose="020B0604020202020204" pitchFamily="34" charset="0"/>
              <a:buChar char="•"/>
            </a:pPr>
            <a:endParaRPr lang="en-GB" sz="1100" dirty="0"/>
          </a:p>
          <a:p>
            <a:pPr lvl="0">
              <a:buFont typeface="Arial" panose="020B0604020202020204" pitchFamily="34" charset="0"/>
              <a:buChar char="•"/>
            </a:pPr>
            <a:r>
              <a:rPr lang="en-GB" sz="1200" dirty="0"/>
              <a:t>PDTs/CRs (Y mins) –</a:t>
            </a:r>
          </a:p>
          <a:p>
            <a:pPr lvl="1">
              <a:buFont typeface="Arial" panose="020B0604020202020204" pitchFamily="34" charset="0"/>
              <a:buChar char="•"/>
            </a:pPr>
            <a:endParaRPr lang="en-GB" sz="1100" dirty="0"/>
          </a:p>
          <a:p>
            <a:pPr lvl="0">
              <a:buFont typeface="Arial" panose="020B0604020202020204" pitchFamily="34" charset="0"/>
              <a:buChar char="•"/>
            </a:pPr>
            <a:r>
              <a:rPr lang="en-GB" sz="1200" dirty="0"/>
              <a:t>Submissions – Roaming Part 1</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2"/>
              </a:rPr>
              <a:t>24/1874</a:t>
            </a:r>
            <a:r>
              <a:rPr lang="en-US" sz="1100" dirty="0"/>
              <a:t> </a:t>
            </a:r>
            <a:r>
              <a:rPr lang="en-US" sz="1100" b="0" i="0" u="none" strike="noStrike" kern="1200" dirty="0">
                <a:solidFill>
                  <a:srgbClr val="000000"/>
                </a:solidFill>
                <a:effectLst/>
                <a:ea typeface="MS Gothic" panose="020B0609070205080204" pitchFamily="49" charset="-128"/>
              </a:rPr>
              <a:t>Further Details on Improving Roaming between MLDs</a:t>
            </a:r>
            <a:r>
              <a:rPr lang="en-US" sz="1100" dirty="0"/>
              <a:t> 					</a:t>
            </a:r>
            <a:r>
              <a:rPr lang="en-US" sz="1100" b="0" i="0" u="none" strike="noStrike" kern="1200" dirty="0">
                <a:solidFill>
                  <a:srgbClr val="000000"/>
                </a:solidFill>
                <a:effectLst/>
                <a:ea typeface="MS Gothic" panose="020B0609070205080204" pitchFamily="49" charset="-128"/>
              </a:rPr>
              <a:t>Po-kai Huang</a:t>
            </a:r>
            <a:r>
              <a:rPr lang="en-US" sz="1100" dirty="0"/>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3"/>
              </a:rPr>
              <a:t>24/1875</a:t>
            </a:r>
            <a:r>
              <a:rPr lang="en-US" sz="1100" dirty="0"/>
              <a:t> </a:t>
            </a:r>
            <a:r>
              <a:rPr lang="en-US" sz="1100" b="0" i="0" u="none" strike="noStrike" kern="1200" dirty="0">
                <a:solidFill>
                  <a:srgbClr val="000000"/>
                </a:solidFill>
                <a:effectLst/>
                <a:ea typeface="MS Gothic" panose="020B0609070205080204" pitchFamily="49" charset="-128"/>
              </a:rPr>
              <a:t>MLMD Architecture</a:t>
            </a:r>
            <a:r>
              <a:rPr lang="en-US" sz="1100" dirty="0"/>
              <a:t> 									</a:t>
            </a:r>
            <a:r>
              <a:rPr lang="en-US" sz="1100" b="0" i="0" u="none" strike="noStrike" kern="1200" dirty="0">
                <a:solidFill>
                  <a:srgbClr val="000000"/>
                </a:solidFill>
                <a:effectLst/>
                <a:ea typeface="MS Gothic" panose="020B0609070205080204" pitchFamily="49" charset="-128"/>
              </a:rPr>
              <a:t>Jarkko Kneckt</a:t>
            </a:r>
            <a:r>
              <a:rPr lang="en-US" sz="1100" dirty="0"/>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4"/>
              </a:rPr>
              <a:t>24/1879 </a:t>
            </a:r>
            <a:r>
              <a:rPr lang="en-US" sz="1100" b="0" i="0" u="none" strike="noStrike" kern="1200" dirty="0">
                <a:solidFill>
                  <a:srgbClr val="000000"/>
                </a:solidFill>
                <a:effectLst/>
                <a:ea typeface="MS Gothic" panose="020B0609070205080204" pitchFamily="49" charset="-128"/>
              </a:rPr>
              <a:t>Proposals for Expeditious Discovery of APs for Initial Association and Roaming </a:t>
            </a:r>
            <a:r>
              <a:rPr lang="en-US" sz="1100" dirty="0"/>
              <a:t> 		</a:t>
            </a:r>
            <a:r>
              <a:rPr lang="en-US" sz="1100" b="0" i="0" u="none" strike="noStrike" kern="1200" dirty="0">
                <a:solidFill>
                  <a:srgbClr val="000000"/>
                </a:solidFill>
                <a:effectLst/>
                <a:ea typeface="MS Gothic" panose="020B0609070205080204" pitchFamily="49" charset="-128"/>
              </a:rPr>
              <a:t>Neel Krishnan</a:t>
            </a:r>
            <a:r>
              <a:rPr lang="en-US" sz="1100" dirty="0"/>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5"/>
              </a:rPr>
              <a:t>24/1882</a:t>
            </a:r>
            <a:r>
              <a:rPr lang="en-US" sz="1100" dirty="0"/>
              <a:t> </a:t>
            </a:r>
            <a:r>
              <a:rPr lang="en-US" sz="1100" b="0" i="0" u="none" strike="noStrike" kern="1200" dirty="0">
                <a:solidFill>
                  <a:srgbClr val="000000"/>
                </a:solidFill>
                <a:effectLst/>
                <a:ea typeface="MS Gothic" panose="020B0609070205080204" pitchFamily="49" charset="-128"/>
              </a:rPr>
              <a:t>Link Setup for Seamless Roaming</a:t>
            </a:r>
            <a:r>
              <a:rPr lang="en-US" sz="1100" dirty="0"/>
              <a:t> 							</a:t>
            </a:r>
            <a:r>
              <a:rPr lang="en-US" sz="1100" b="0" i="0" u="none" strike="noStrike" kern="1200" dirty="0">
                <a:solidFill>
                  <a:srgbClr val="000000"/>
                </a:solidFill>
                <a:effectLst/>
                <a:ea typeface="MS Gothic" panose="020B0609070205080204" pitchFamily="49" charset="-128"/>
              </a:rPr>
              <a:t>Chittabrata Ghosh</a:t>
            </a:r>
            <a:r>
              <a:rPr lang="en-US" sz="1100" dirty="0"/>
              <a:t> </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6"/>
              </a:rPr>
              <a:t>24/1883</a:t>
            </a:r>
            <a:r>
              <a:rPr lang="en-GB" sz="1100" dirty="0"/>
              <a:t> </a:t>
            </a:r>
            <a:r>
              <a:rPr lang="en-GB" sz="1100" b="0" i="0" u="none" strike="noStrike" kern="1200" dirty="0">
                <a:solidFill>
                  <a:srgbClr val="000000"/>
                </a:solidFill>
                <a:effectLst/>
                <a:ea typeface="MS Gothic" panose="020B0609070205080204" pitchFamily="49" charset="-128"/>
              </a:rPr>
              <a:t>Seamless-Roaming</a:t>
            </a:r>
            <a:r>
              <a:rPr lang="en-GB" sz="1100" dirty="0"/>
              <a:t> 									</a:t>
            </a:r>
            <a:r>
              <a:rPr lang="en-GB" sz="1100" b="0" i="0" u="none" strike="noStrike" kern="1200" dirty="0">
                <a:solidFill>
                  <a:srgbClr val="000000"/>
                </a:solidFill>
                <a:effectLst/>
                <a:ea typeface="MS Gothic" panose="020B0609070205080204" pitchFamily="49" charset="-128"/>
              </a:rPr>
              <a:t>Giovanni Chisci</a:t>
            </a:r>
            <a:r>
              <a:rPr lang="en-GB" sz="1100" dirty="0"/>
              <a:t> </a:t>
            </a:r>
            <a:endParaRPr lang="en-US" sz="1100" dirty="0"/>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7"/>
              </a:rPr>
              <a:t>24/1884</a:t>
            </a:r>
            <a:r>
              <a:rPr lang="en-US" sz="1100" dirty="0"/>
              <a:t> </a:t>
            </a:r>
            <a:r>
              <a:rPr lang="en-US" sz="1100" b="0" i="0" u="none" strike="noStrike" kern="1200" dirty="0">
                <a:solidFill>
                  <a:srgbClr val="000000"/>
                </a:solidFill>
                <a:effectLst/>
                <a:ea typeface="MS Gothic" panose="020B0609070205080204" pitchFamily="49" charset="-128"/>
              </a:rPr>
              <a:t>Signaling considerations for seamless roaming</a:t>
            </a:r>
            <a:r>
              <a:rPr lang="en-US" sz="1100" dirty="0"/>
              <a:t> 						</a:t>
            </a:r>
            <a:r>
              <a:rPr lang="en-US" sz="1100" b="0" i="0" u="none" strike="noStrike" kern="1200" dirty="0">
                <a:solidFill>
                  <a:srgbClr val="000000"/>
                </a:solidFill>
                <a:effectLst/>
                <a:ea typeface="MS Gothic" panose="020B0609070205080204" pitchFamily="49" charset="-128"/>
              </a:rPr>
              <a:t>Abhishek Patil</a:t>
            </a:r>
            <a:r>
              <a:rPr lang="en-US" sz="1100" dirty="0"/>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8"/>
              </a:rPr>
              <a:t>24/1889</a:t>
            </a:r>
            <a:r>
              <a:rPr lang="en-US" sz="1100" dirty="0"/>
              <a:t> </a:t>
            </a:r>
            <a:r>
              <a:rPr lang="en-US" sz="1100" b="0" i="0" u="none" strike="noStrike" kern="1200" dirty="0">
                <a:solidFill>
                  <a:srgbClr val="000000"/>
                </a:solidFill>
                <a:effectLst/>
                <a:ea typeface="MS Gothic" panose="020B0609070205080204" pitchFamily="49" charset="-128"/>
              </a:rPr>
              <a:t>Seamless roaming follow up 1</a:t>
            </a:r>
            <a:r>
              <a:rPr lang="en-US" sz="1100" dirty="0"/>
              <a:t> 								</a:t>
            </a:r>
            <a:r>
              <a:rPr lang="en-US" sz="1100" b="0" i="0" u="none" strike="noStrike" kern="1200" dirty="0">
                <a:solidFill>
                  <a:srgbClr val="000000"/>
                </a:solidFill>
                <a:effectLst/>
                <a:ea typeface="MS Gothic" panose="020B0609070205080204" pitchFamily="49" charset="-128"/>
              </a:rPr>
              <a:t>Liwen Chu</a:t>
            </a:r>
            <a:r>
              <a:rPr lang="en-US" sz="1100" dirty="0"/>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9"/>
              </a:rPr>
              <a:t>24/1890</a:t>
            </a:r>
            <a:r>
              <a:rPr lang="en-US" sz="1100" dirty="0"/>
              <a:t> </a:t>
            </a:r>
            <a:r>
              <a:rPr lang="en-US" sz="1100" b="0" i="0" u="none" strike="noStrike" kern="1200" dirty="0">
                <a:solidFill>
                  <a:srgbClr val="000000"/>
                </a:solidFill>
                <a:effectLst/>
                <a:ea typeface="MS Gothic" panose="020B0609070205080204" pitchFamily="49" charset="-128"/>
              </a:rPr>
              <a:t>Seamless roaming follow up 2</a:t>
            </a:r>
            <a:r>
              <a:rPr lang="en-US" sz="1100" dirty="0"/>
              <a:t> 								</a:t>
            </a:r>
            <a:r>
              <a:rPr lang="en-US" sz="1100" b="0" i="0" u="none" strike="noStrike" kern="1200" dirty="0">
                <a:solidFill>
                  <a:srgbClr val="000000"/>
                </a:solidFill>
                <a:effectLst/>
                <a:ea typeface="MS Gothic" panose="020B0609070205080204" pitchFamily="49" charset="-128"/>
              </a:rPr>
              <a:t>Liwen Chu</a:t>
            </a:r>
            <a:r>
              <a:rPr lang="en-US" sz="1100" dirty="0"/>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10"/>
              </a:rPr>
              <a:t>24/1898</a:t>
            </a:r>
            <a:r>
              <a:rPr lang="en-US" sz="1100" dirty="0"/>
              <a:t> </a:t>
            </a:r>
            <a:r>
              <a:rPr lang="en-US" sz="1100" b="0" i="0" u="none" strike="noStrike" kern="1200" dirty="0">
                <a:solidFill>
                  <a:srgbClr val="000000"/>
                </a:solidFill>
                <a:effectLst/>
                <a:ea typeface="MS Gothic" panose="020B0609070205080204" pitchFamily="49" charset="-128"/>
              </a:rPr>
              <a:t>Low Latency Roaming Flow</a:t>
            </a:r>
            <a:r>
              <a:rPr lang="en-US" sz="1100" dirty="0"/>
              <a:t> 								</a:t>
            </a:r>
            <a:r>
              <a:rPr lang="en-US" sz="1100" b="0" i="0" u="none" strike="noStrike" kern="1200" dirty="0">
                <a:solidFill>
                  <a:srgbClr val="000000"/>
                </a:solidFill>
                <a:effectLst/>
                <a:ea typeface="MS Gothic" panose="020B0609070205080204" pitchFamily="49" charset="-128"/>
              </a:rPr>
              <a:t>Pooya Monajemi</a:t>
            </a:r>
            <a:r>
              <a:rPr lang="en-US" sz="1100" dirty="0"/>
              <a:t> </a:t>
            </a:r>
            <a:endParaRPr lang="en-GB" sz="11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15A81C20-80AB-5D37-5A35-9FE9A2F778A9}"/>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E2D66B5-455A-D41B-DCF0-169E5127333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08DA0A-4C56-3C41-8378-A26DB085842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461087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470A22-22AD-C286-C36D-D8C14AE55F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41C4715-62FB-7C33-DEEE-51B9AC4D6C27}"/>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3B53C705-2DCA-6CB4-EDA7-653481279D27}"/>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1">
              <a:buFont typeface="Arial" panose="020B0604020202020204" pitchFamily="34" charset="0"/>
              <a:buChar char="•"/>
            </a:pPr>
            <a:endParaRPr lang="en-GB" sz="1200" dirty="0"/>
          </a:p>
          <a:p>
            <a:pPr lvl="0">
              <a:buFont typeface="Arial" panose="020B0604020202020204" pitchFamily="34" charset="0"/>
              <a:buChar char="•"/>
            </a:pPr>
            <a:r>
              <a:rPr lang="en-GB" sz="1400" dirty="0"/>
              <a:t>PDTs/CRs (Y mins) –</a:t>
            </a:r>
          </a:p>
          <a:p>
            <a:pPr lvl="1">
              <a:buFont typeface="Arial" panose="020B0604020202020204" pitchFamily="34" charset="0"/>
              <a:buChar char="•"/>
            </a:pPr>
            <a:endParaRPr lang="en-GB" sz="1200" dirty="0"/>
          </a:p>
          <a:p>
            <a:pPr lvl="0">
              <a:buFont typeface="Arial" panose="020B0604020202020204" pitchFamily="34" charset="0"/>
              <a:buChar char="•"/>
            </a:pPr>
            <a:r>
              <a:rPr lang="en-GB" sz="1400" dirty="0"/>
              <a:t>Submissions – </a:t>
            </a:r>
          </a:p>
          <a:p>
            <a:pPr lvl="1">
              <a:buFont typeface="Arial" panose="020B0604020202020204" pitchFamily="34" charset="0"/>
              <a:buChar char="•"/>
            </a:pP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283F731E-FF0C-5B49-D5BE-928B2A034C7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F0E99DB6-91E8-E198-0EEF-965BB5FA359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FE8055C-34FE-32CD-150E-6415680DEB0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4773858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9E82C9-99F9-4D3A-09E3-59D3C3EA0B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2B6F579-8BBD-5DA9-78AB-E68E49915962}"/>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18278B7-95BB-E7DE-2F52-795018F04C0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1">
              <a:buFont typeface="Arial" panose="020B0604020202020204" pitchFamily="34" charset="0"/>
              <a:buChar char="•"/>
            </a:pPr>
            <a:endParaRPr lang="en-GB" sz="1100" dirty="0"/>
          </a:p>
          <a:p>
            <a:pPr lvl="0">
              <a:buFont typeface="Arial" panose="020B0604020202020204" pitchFamily="34" charset="0"/>
              <a:buChar char="•"/>
            </a:pPr>
            <a:r>
              <a:rPr lang="en-GB" sz="1200" dirty="0"/>
              <a:t>PDTs/CRs (Y mins) –</a:t>
            </a:r>
          </a:p>
          <a:p>
            <a:pPr lvl="1">
              <a:buFont typeface="Arial" panose="020B0604020202020204" pitchFamily="34" charset="0"/>
              <a:buChar char="•"/>
            </a:pPr>
            <a:endParaRPr lang="en-GB" sz="1100" dirty="0"/>
          </a:p>
          <a:p>
            <a:pPr lvl="0">
              <a:buFont typeface="Arial" panose="020B0604020202020204" pitchFamily="34" charset="0"/>
              <a:buChar char="•"/>
            </a:pPr>
            <a:r>
              <a:rPr lang="en-GB" sz="1200" dirty="0"/>
              <a:t>Submissions – Roaming Part 2</a:t>
            </a:r>
          </a:p>
          <a:p>
            <a:pPr lvl="1">
              <a:buFont typeface="Arial" panose="020B0604020202020204" pitchFamily="34" charset="0"/>
              <a:buChar char="•"/>
            </a:pPr>
            <a:r>
              <a:rPr lang="en-GB" sz="1100" dirty="0">
                <a:hlinkClick r:id="rId2"/>
              </a:rPr>
              <a:t>24/0656</a:t>
            </a:r>
            <a:r>
              <a:rPr lang="en-GB" sz="1100" dirty="0"/>
              <a:t> Seamless roaming signalling details						Binita Gupta</a:t>
            </a:r>
          </a:p>
          <a:p>
            <a:pPr lvl="1">
              <a:buFont typeface="Arial" panose="020B0604020202020204" pitchFamily="34" charset="0"/>
              <a:buChar char="•"/>
            </a:pPr>
            <a:r>
              <a:rPr lang="en-GB" sz="1100" dirty="0">
                <a:hlinkClick r:id="rId3"/>
              </a:rPr>
              <a:t>24/0658</a:t>
            </a:r>
            <a:r>
              <a:rPr lang="en-GB" sz="1100" dirty="0"/>
              <a:t> Optimizing Roaming Scan							Binita Gupta</a:t>
            </a:r>
          </a:p>
          <a:p>
            <a:pPr lvl="1">
              <a:buFont typeface="Arial" panose="020B0604020202020204" pitchFamily="34" charset="0"/>
              <a:buChar char="•"/>
            </a:pPr>
            <a:r>
              <a:rPr lang="en-GB" sz="1100" dirty="0">
                <a:hlinkClick r:id="rId4"/>
              </a:rPr>
              <a:t>24/1894</a:t>
            </a:r>
            <a:r>
              <a:rPr lang="en-GB" sz="1100" dirty="0"/>
              <a:t> SMD architecture									Binita Gupta</a:t>
            </a:r>
          </a:p>
          <a:p>
            <a:pPr lvl="1">
              <a:buFont typeface="Arial" panose="020B0604020202020204" pitchFamily="34" charset="0"/>
              <a:buChar char="•"/>
            </a:pPr>
            <a:r>
              <a:rPr lang="en-GB" sz="1100" dirty="0">
                <a:hlinkClick r:id="rId5"/>
              </a:rPr>
              <a:t>24/2120</a:t>
            </a:r>
            <a:r>
              <a:rPr lang="en-GB" sz="1100" dirty="0"/>
              <a:t> Roaming Configuration to Reduce Ping-Pong					Pei Zhou</a:t>
            </a:r>
          </a:p>
          <a:p>
            <a:pPr lvl="1">
              <a:buFont typeface="Arial" panose="020B0604020202020204" pitchFamily="34" charset="0"/>
              <a:buChar char="•"/>
            </a:pPr>
            <a:r>
              <a:rPr lang="en-GB" sz="1100" dirty="0">
                <a:hlinkClick r:id="rId6"/>
              </a:rPr>
              <a:t>24/2122</a:t>
            </a:r>
            <a:r>
              <a:rPr lang="en-GB" sz="1100" dirty="0"/>
              <a:t> Fast RSSI Measurement Follow-up 						Guogang Huang</a:t>
            </a:r>
          </a:p>
          <a:p>
            <a:pPr lvl="1">
              <a:buFont typeface="Arial" panose="020B0604020202020204" pitchFamily="34" charset="0"/>
              <a:buChar char="•"/>
            </a:pPr>
            <a:r>
              <a:rPr lang="en-GB" sz="1100" dirty="0">
                <a:hlinkClick r:id="rId7"/>
              </a:rPr>
              <a:t>24/2129</a:t>
            </a:r>
            <a:r>
              <a:rPr lang="en-GB" sz="1100" dirty="0"/>
              <a:t> AID assignment for Seamless Roaming						Kyosuke Inoue</a:t>
            </a:r>
          </a:p>
          <a:p>
            <a:pPr lvl="1">
              <a:buFont typeface="Arial" panose="020B0604020202020204" pitchFamily="34" charset="0"/>
              <a:buChar char="•"/>
            </a:pPr>
            <a:r>
              <a:rPr lang="en-GB" sz="1100" dirty="0">
                <a:hlinkClick r:id="rId8"/>
              </a:rPr>
              <a:t>24/2137</a:t>
            </a:r>
            <a:r>
              <a:rPr lang="en-GB" sz="1100" dirty="0"/>
              <a:t> Enable DAPS Transmission for Roaming 						Guogang Huang</a:t>
            </a:r>
          </a:p>
          <a:p>
            <a:pPr lvl="1">
              <a:buFont typeface="Arial" panose="020B0604020202020204" pitchFamily="34" charset="0"/>
              <a:buChar char="•"/>
            </a:pPr>
            <a:r>
              <a:rPr lang="en-GB" sz="1100" dirty="0">
                <a:hlinkClick r:id="rId9"/>
              </a:rPr>
              <a:t>24/2147</a:t>
            </a:r>
            <a:r>
              <a:rPr lang="en-GB" sz="1100" dirty="0"/>
              <a:t> Discussion on buffered data deliver						Hang Yang</a:t>
            </a:r>
          </a:p>
          <a:p>
            <a:pPr lvl="1">
              <a:buFont typeface="Arial" panose="020B0604020202020204" pitchFamily="34" charset="0"/>
              <a:buChar char="•"/>
            </a:pPr>
            <a:r>
              <a:rPr lang="en-GB" sz="1100" dirty="0">
                <a:solidFill>
                  <a:srgbClr val="FF0000"/>
                </a:solidFill>
              </a:rPr>
              <a:t>25/0122</a:t>
            </a:r>
            <a:r>
              <a:rPr lang="en-GB" sz="1100" dirty="0"/>
              <a:t> Further Considerations on Seamless Roaming					Liuming Lu</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E8ED9397-657D-EF1A-00D4-DD2975D4D13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78B55AF9-74D6-0A17-23C8-6384F3AB66C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F583537-B9B5-7414-4ECE-834DA1A9678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01446985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A67F2A-7FAB-3193-004C-183565FCBB4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494CE2A-2F50-1A7C-03E0-23CC2501FBC5}"/>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C941429-7C90-BB71-5695-FD82758AFE47}"/>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1">
              <a:buFont typeface="Arial" panose="020B0604020202020204" pitchFamily="34" charset="0"/>
              <a:buChar char="•"/>
            </a:pPr>
            <a:endParaRPr lang="en-GB" sz="1200" dirty="0"/>
          </a:p>
          <a:p>
            <a:pPr lvl="0">
              <a:buFont typeface="Arial" panose="020B0604020202020204" pitchFamily="34" charset="0"/>
              <a:buChar char="•"/>
            </a:pPr>
            <a:r>
              <a:rPr lang="en-GB" sz="1400" dirty="0"/>
              <a:t>PDTs/CRs (Y mins) –</a:t>
            </a:r>
          </a:p>
          <a:p>
            <a:pPr lvl="1">
              <a:buFont typeface="Arial" panose="020B0604020202020204" pitchFamily="34" charset="0"/>
              <a:buChar char="•"/>
            </a:pPr>
            <a:endParaRPr lang="en-GB" sz="1200" dirty="0"/>
          </a:p>
          <a:p>
            <a:pPr lvl="0">
              <a:buFont typeface="Arial" panose="020B0604020202020204" pitchFamily="34" charset="0"/>
              <a:buChar char="•"/>
            </a:pPr>
            <a:r>
              <a:rPr lang="en-GB" sz="1400" dirty="0"/>
              <a:t>Submissions – </a:t>
            </a:r>
          </a:p>
          <a:p>
            <a:pPr lvl="1">
              <a:buFont typeface="Arial" panose="020B0604020202020204" pitchFamily="34" charset="0"/>
              <a:buChar char="•"/>
            </a:pP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A915CEF3-318E-6698-7F3F-BCA7E63BEF2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FEB2C18A-6E51-45AC-304C-EC3C9860A87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DF74528A-A939-F7D6-206D-FC7583CAC7E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15771789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4CA254-4231-9644-9E66-FA6F96B854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A1980B9-0029-04D6-9785-D8461976FBE0}"/>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6BB8F092-EF69-FC00-C15D-6888C162BA1B}"/>
              </a:ext>
            </a:extLst>
          </p:cNvPr>
          <p:cNvSpPr>
            <a:spLocks noGrp="1"/>
          </p:cNvSpPr>
          <p:nvPr>
            <p:ph idx="1"/>
          </p:nvPr>
        </p:nvSpPr>
        <p:spPr>
          <a:xfrm>
            <a:off x="685800" y="1981200"/>
            <a:ext cx="7770813" cy="4857750"/>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(Y mins) –</a:t>
            </a:r>
          </a:p>
          <a:p>
            <a:pPr lvl="0">
              <a:buFont typeface="Arial" panose="020B0604020202020204" pitchFamily="34" charset="0"/>
              <a:buChar char="•"/>
            </a:pPr>
            <a:r>
              <a:rPr lang="en-GB" sz="1200" dirty="0"/>
              <a:t>Submissions – Miscellaneous + Power Save + Security + SCS</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2"/>
              </a:rPr>
              <a:t>24/1880</a:t>
            </a:r>
            <a:r>
              <a:rPr lang="en-GB" sz="1100" dirty="0"/>
              <a:t> </a:t>
            </a:r>
            <a:r>
              <a:rPr lang="en-GB" sz="1100" b="0" i="0" u="none" strike="noStrike" kern="1200" dirty="0">
                <a:solidFill>
                  <a:srgbClr val="000000"/>
                </a:solidFill>
                <a:effectLst/>
                <a:ea typeface="MS Gothic" panose="020B0609070205080204" pitchFamily="49" charset="-128"/>
              </a:rPr>
              <a:t>Solutions for Beacon Bloating</a:t>
            </a:r>
            <a:r>
              <a:rPr lang="en-GB" sz="1100" dirty="0"/>
              <a:t> 								</a:t>
            </a:r>
            <a:r>
              <a:rPr lang="en-GB" sz="1100" b="0" i="0" u="none" strike="noStrike" kern="1200" dirty="0">
                <a:solidFill>
                  <a:srgbClr val="222222"/>
                </a:solidFill>
                <a:effectLst/>
                <a:ea typeface="MS Gothic" panose="020B0609070205080204" pitchFamily="49" charset="-128"/>
              </a:rPr>
              <a:t>Reza Hedayat</a:t>
            </a:r>
            <a:r>
              <a:rPr lang="en-GB"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24/1888</a:t>
            </a:r>
            <a:r>
              <a:rPr lang="en-US" sz="1100" dirty="0"/>
              <a:t> </a:t>
            </a:r>
            <a:r>
              <a:rPr lang="en-US" sz="1100" b="0" i="0" u="none" strike="noStrike" kern="1200" dirty="0">
                <a:solidFill>
                  <a:srgbClr val="000000"/>
                </a:solidFill>
                <a:effectLst/>
                <a:ea typeface="MS Gothic" panose="020B0609070205080204" pitchFamily="49" charset="-128"/>
              </a:rPr>
              <a:t>Light beacon consideration</a:t>
            </a:r>
            <a:r>
              <a:rPr lang="en-US" sz="1100" dirty="0"/>
              <a:t> 								</a:t>
            </a:r>
            <a:r>
              <a:rPr lang="en-US" sz="1100" b="0" i="0" u="none" strike="noStrike" kern="1200" dirty="0">
                <a:solidFill>
                  <a:srgbClr val="000000"/>
                </a:solidFill>
                <a:effectLst/>
                <a:ea typeface="MS Gothic" panose="020B0609070205080204" pitchFamily="49" charset="-128"/>
              </a:rPr>
              <a:t>Liwen Chu</a:t>
            </a:r>
            <a:r>
              <a:rPr lang="en-US" sz="1100" dirty="0"/>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3"/>
              </a:rPr>
              <a:t>24/1892</a:t>
            </a:r>
            <a:r>
              <a:rPr lang="en-US" sz="1100" dirty="0"/>
              <a:t> </a:t>
            </a:r>
            <a:r>
              <a:rPr lang="en-US" sz="1100" b="0" i="0" u="none" strike="noStrike" kern="1200" dirty="0">
                <a:solidFill>
                  <a:srgbClr val="000000"/>
                </a:solidFill>
                <a:effectLst/>
                <a:ea typeface="MS Gothic" panose="020B0609070205080204" pitchFamily="49" charset="-128"/>
              </a:rPr>
              <a:t>Low capability mode follow up</a:t>
            </a:r>
            <a:r>
              <a:rPr lang="en-US" sz="1100" dirty="0"/>
              <a:t> 								</a:t>
            </a:r>
            <a:r>
              <a:rPr lang="en-US" sz="1100" b="0" i="0" u="none" strike="noStrike" kern="1200" dirty="0">
                <a:solidFill>
                  <a:srgbClr val="000000"/>
                </a:solidFill>
                <a:effectLst/>
                <a:ea typeface="MS Gothic" panose="020B0609070205080204" pitchFamily="49" charset="-128"/>
              </a:rPr>
              <a:t>Liwen Chu</a:t>
            </a:r>
            <a:r>
              <a:rPr lang="en-US" sz="1100" dirty="0"/>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4"/>
              </a:rPr>
              <a:t>24/2050</a:t>
            </a:r>
            <a:r>
              <a:rPr lang="en-US" sz="1100" dirty="0"/>
              <a:t> </a:t>
            </a:r>
            <a:r>
              <a:rPr lang="en-US" sz="1100" b="0" i="0" u="none" strike="noStrike" kern="1200" dirty="0">
                <a:solidFill>
                  <a:srgbClr val="000000"/>
                </a:solidFill>
                <a:effectLst/>
                <a:ea typeface="MS Gothic" panose="020B0609070205080204" pitchFamily="49" charset="-128"/>
              </a:rPr>
              <a:t>UHR </a:t>
            </a:r>
            <a:r>
              <a:rPr lang="en-US" sz="1100" b="0" i="0" u="none" strike="noStrike" kern="1200" dirty="0" err="1">
                <a:solidFill>
                  <a:srgbClr val="000000"/>
                </a:solidFill>
                <a:effectLst/>
                <a:ea typeface="MS Gothic" panose="020B0609070205080204" pitchFamily="49" charset="-128"/>
              </a:rPr>
              <a:t>TxOP</a:t>
            </a:r>
            <a:r>
              <a:rPr lang="en-US" sz="1100" b="0" i="0" u="none" strike="noStrike" kern="1200" dirty="0">
                <a:solidFill>
                  <a:srgbClr val="000000"/>
                </a:solidFill>
                <a:effectLst/>
                <a:ea typeface="MS Gothic" panose="020B0609070205080204" pitchFamily="49" charset="-128"/>
              </a:rPr>
              <a:t> Power Save for the STA low power</a:t>
            </a:r>
            <a:r>
              <a:rPr lang="en-US" sz="1100" dirty="0"/>
              <a:t> 						</a:t>
            </a:r>
            <a:r>
              <a:rPr lang="en-US" sz="1100" b="0" i="0" u="none" strike="noStrike" kern="1200" dirty="0" err="1">
                <a:solidFill>
                  <a:srgbClr val="000000"/>
                </a:solidFill>
                <a:effectLst/>
                <a:ea typeface="MS Gothic" panose="020B0609070205080204" pitchFamily="49" charset="-128"/>
              </a:rPr>
              <a:t>Yanchao</a:t>
            </a:r>
            <a:r>
              <a:rPr lang="en-US" sz="1100" b="0" i="0" u="none" strike="noStrike" kern="1200" dirty="0">
                <a:solidFill>
                  <a:srgbClr val="000000"/>
                </a:solidFill>
                <a:effectLst/>
                <a:ea typeface="MS Gothic" panose="020B0609070205080204" pitchFamily="49" charset="-128"/>
              </a:rPr>
              <a:t> Xu</a:t>
            </a:r>
            <a:r>
              <a:rPr lang="en-US" sz="1100" dirty="0"/>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5"/>
              </a:rPr>
              <a:t>24/2051</a:t>
            </a:r>
            <a:r>
              <a:rPr lang="en-US" sz="1100" dirty="0"/>
              <a:t> </a:t>
            </a:r>
            <a:r>
              <a:rPr lang="en-US" sz="1100" b="0" i="0" u="none" strike="noStrike" kern="1200" dirty="0">
                <a:solidFill>
                  <a:srgbClr val="000000"/>
                </a:solidFill>
                <a:effectLst/>
                <a:ea typeface="MS Gothic" panose="020B0609070205080204" pitchFamily="49" charset="-128"/>
              </a:rPr>
              <a:t>Negotiable AMPDU operations for the STA power save</a:t>
            </a:r>
            <a:r>
              <a:rPr lang="en-US" sz="1100" dirty="0"/>
              <a:t> 					</a:t>
            </a:r>
            <a:r>
              <a:rPr lang="en-US" sz="1100" b="0" i="0" u="none" strike="noStrike" kern="1200" dirty="0" err="1">
                <a:solidFill>
                  <a:srgbClr val="000000"/>
                </a:solidFill>
                <a:effectLst/>
                <a:ea typeface="MS Gothic" panose="020B0609070205080204" pitchFamily="49" charset="-128"/>
              </a:rPr>
              <a:t>Yanchao</a:t>
            </a:r>
            <a:r>
              <a:rPr lang="en-US" sz="1100" b="0" i="0" u="none" strike="noStrike" kern="1200" dirty="0">
                <a:solidFill>
                  <a:srgbClr val="000000"/>
                </a:solidFill>
                <a:effectLst/>
                <a:ea typeface="MS Gothic" panose="020B0609070205080204" pitchFamily="49" charset="-128"/>
              </a:rPr>
              <a:t> Xu</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6"/>
              </a:rPr>
              <a:t>24/2080</a:t>
            </a:r>
            <a:r>
              <a:rPr lang="en-US" sz="1100" dirty="0"/>
              <a:t> </a:t>
            </a:r>
            <a:r>
              <a:rPr lang="en-US" sz="1100" b="0" i="0" u="none" strike="noStrike" kern="1200" dirty="0">
                <a:solidFill>
                  <a:srgbClr val="000000"/>
                </a:solidFill>
                <a:effectLst/>
                <a:ea typeface="MS Gothic" panose="020B0609070205080204" pitchFamily="49" charset="-128"/>
              </a:rPr>
              <a:t>High-Capability Protection in DPS Follow Up </a:t>
            </a:r>
            <a:r>
              <a:rPr lang="en-US" sz="1100" dirty="0"/>
              <a:t> 						</a:t>
            </a:r>
            <a:r>
              <a:rPr lang="en-US" sz="1100" b="0" i="0" u="none" strike="noStrike" kern="1200" dirty="0">
                <a:solidFill>
                  <a:srgbClr val="000000"/>
                </a:solidFill>
                <a:effectLst/>
                <a:ea typeface="MS Gothic" panose="020B0609070205080204" pitchFamily="49" charset="-128"/>
              </a:rPr>
              <a:t>Maolin Zhang</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25/0121</a:t>
            </a:r>
            <a:r>
              <a:rPr lang="en-US" sz="1100" dirty="0"/>
              <a:t> </a:t>
            </a:r>
            <a:r>
              <a:rPr lang="en-US" sz="1100" b="0" i="0" u="none" strike="noStrike" kern="1200" dirty="0">
                <a:solidFill>
                  <a:srgbClr val="000000"/>
                </a:solidFill>
                <a:effectLst/>
                <a:ea typeface="MS Gothic" panose="020B0609070205080204" pitchFamily="49" charset="-128"/>
              </a:rPr>
              <a:t>Further Considerations on Client Power Save</a:t>
            </a:r>
            <a:r>
              <a:rPr lang="en-US" sz="1100" dirty="0"/>
              <a:t> 						</a:t>
            </a:r>
            <a:r>
              <a:rPr lang="en-US" sz="1100" b="0" i="0" u="none" strike="noStrike" kern="1200" dirty="0">
                <a:solidFill>
                  <a:srgbClr val="000000"/>
                </a:solidFill>
                <a:effectLst/>
                <a:ea typeface="MS Gothic" panose="020B0609070205080204" pitchFamily="49" charset="-128"/>
              </a:rPr>
              <a:t>Liuming Lu</a:t>
            </a:r>
            <a:r>
              <a:rPr lang="en-US" sz="1100" dirty="0"/>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7"/>
              </a:rPr>
              <a:t>24/1897</a:t>
            </a:r>
            <a:r>
              <a:rPr lang="en-US" sz="1100" dirty="0"/>
              <a:t> </a:t>
            </a:r>
            <a:r>
              <a:rPr lang="en-US" sz="1100" b="0" i="0" u="none" strike="noStrike" kern="1200" dirty="0">
                <a:solidFill>
                  <a:srgbClr val="000000"/>
                </a:solidFill>
                <a:effectLst/>
                <a:ea typeface="MS Gothic" panose="020B0609070205080204" pitchFamily="49" charset="-128"/>
              </a:rPr>
              <a:t>Control frame protection keys</a:t>
            </a:r>
            <a:r>
              <a:rPr lang="en-US" sz="1100" dirty="0"/>
              <a:t> 								</a:t>
            </a:r>
            <a:r>
              <a:rPr lang="en-US" sz="1100" b="0" i="0" u="none" strike="noStrike" kern="1200" dirty="0">
                <a:solidFill>
                  <a:srgbClr val="000000"/>
                </a:solidFill>
                <a:effectLst/>
                <a:ea typeface="MS Gothic" panose="020B0609070205080204" pitchFamily="49" charset="-128"/>
              </a:rPr>
              <a:t>Thomas Derham</a:t>
            </a:r>
          </a:p>
          <a:p>
            <a:pPr lvl="1">
              <a:buFont typeface="Arial" panose="020B0604020202020204" pitchFamily="34" charset="0"/>
              <a:buChar char="•"/>
            </a:pPr>
            <a:r>
              <a:rPr lang="en-US" sz="1100" dirty="0">
                <a:hlinkClick r:id="rId8"/>
              </a:rPr>
              <a:t>24/1907</a:t>
            </a:r>
            <a:r>
              <a:rPr lang="en-US" sz="1100" dirty="0"/>
              <a:t> Trigger Frame Protection Signaling							Po-Kai Huang</a:t>
            </a:r>
          </a:p>
          <a:p>
            <a:pPr lvl="1">
              <a:buFont typeface="Arial" panose="020B0604020202020204" pitchFamily="34" charset="0"/>
              <a:buChar char="•"/>
            </a:pPr>
            <a:r>
              <a:rPr lang="en-US" sz="1100" dirty="0">
                <a:hlinkClick r:id="rId9"/>
              </a:rPr>
              <a:t>24/1990</a:t>
            </a:r>
            <a:r>
              <a:rPr lang="en-US" sz="1100" dirty="0"/>
              <a:t> On Protected Trigger Frame								Yanjun Sun </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10"/>
              </a:rPr>
              <a:t>24/1899</a:t>
            </a:r>
            <a:r>
              <a:rPr lang="en-GB" sz="1100" dirty="0"/>
              <a:t> </a:t>
            </a:r>
            <a:r>
              <a:rPr lang="en-GB" sz="1100" b="0" i="0" u="none" strike="noStrike" kern="1200" dirty="0">
                <a:solidFill>
                  <a:srgbClr val="000000"/>
                </a:solidFill>
                <a:effectLst/>
                <a:ea typeface="MS Gothic" panose="020B0609070205080204" pitchFamily="49" charset="-128"/>
              </a:rPr>
              <a:t>UHR SCS Enhancements </a:t>
            </a:r>
            <a:r>
              <a:rPr lang="en-GB" sz="1100" dirty="0"/>
              <a:t> 								</a:t>
            </a:r>
            <a:r>
              <a:rPr lang="en-GB" sz="1100" b="0" i="0" u="none" strike="noStrike" kern="1200" dirty="0">
                <a:solidFill>
                  <a:srgbClr val="000000"/>
                </a:solidFill>
                <a:effectLst/>
                <a:ea typeface="MS Gothic" panose="020B0609070205080204" pitchFamily="49" charset="-128"/>
              </a:rPr>
              <a:t>Abdel Karim Ajami</a:t>
            </a:r>
            <a:r>
              <a:rPr lang="en-GB" sz="1100" dirty="0"/>
              <a:t>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Adjourn</a:t>
            </a:r>
          </a:p>
        </p:txBody>
      </p:sp>
      <p:sp>
        <p:nvSpPr>
          <p:cNvPr id="4" name="Slide Number Placeholder 3">
            <a:extLst>
              <a:ext uri="{FF2B5EF4-FFF2-40B4-BE49-F238E27FC236}">
                <a16:creationId xmlns:a16="http://schemas.microsoft.com/office/drawing/2014/main" id="{7B562668-04D9-E7E5-BBA3-739A566609D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72E59428-FF50-EB68-0A6C-66970CD90617}"/>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494DF8F-F968-F001-ECD8-F7FF4CBF73D0}"/>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574060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7EB35-00FC-9B8B-DD8A-AC9EF2E11D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CAE496-1DCD-96C9-3EE6-5AB1314BF403}"/>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3A3C4DE0-D078-DEB7-960F-A4D0AF35A6C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PDTs/CRs/Submissions</a:t>
            </a:r>
          </a:p>
          <a:p>
            <a:pPr>
              <a:buFont typeface="Arial" panose="020B0604020202020204" pitchFamily="34" charset="0"/>
              <a:buChar char="•"/>
            </a:pPr>
            <a:r>
              <a:rPr lang="en-GB" sz="1600" dirty="0"/>
              <a:t>Motions</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6CEC3014-DA89-686E-899A-6158AEB59AE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0AD9A40-40C1-E6DA-67B9-58684A4B9FB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390BBB1-E63B-6931-8D35-CE3771F8BF4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51767631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89E0A-3CEC-44BF-B7C2-50C0FC2367A2}"/>
              </a:ext>
            </a:extLst>
          </p:cNvPr>
          <p:cNvSpPr>
            <a:spLocks noGrp="1"/>
          </p:cNvSpPr>
          <p:nvPr>
            <p:ph type="title"/>
          </p:nvPr>
        </p:nvSpPr>
        <p:spPr/>
        <p:txBody>
          <a:bodyPr/>
          <a:lstStyle/>
          <a:p>
            <a:r>
              <a:rPr lang="en-GB" sz="3200" dirty="0"/>
              <a:t>PDTs/CRs/Submissions</a:t>
            </a:r>
            <a:endParaRPr lang="en-US" dirty="0"/>
          </a:p>
        </p:txBody>
      </p:sp>
      <p:sp>
        <p:nvSpPr>
          <p:cNvPr id="3" name="Content Placeholder 2">
            <a:extLst>
              <a:ext uri="{FF2B5EF4-FFF2-40B4-BE49-F238E27FC236}">
                <a16:creationId xmlns:a16="http://schemas.microsoft.com/office/drawing/2014/main" id="{37061C2F-6141-3999-809B-B3B292D597EB}"/>
              </a:ext>
            </a:extLst>
          </p:cNvPr>
          <p:cNvSpPr>
            <a:spLocks noGrp="1"/>
          </p:cNvSpPr>
          <p:nvPr>
            <p:ph idx="1"/>
          </p:nvPr>
        </p:nvSpPr>
        <p:spPr/>
        <p:txBody>
          <a:bodyPr/>
          <a:lstStyle/>
          <a:p>
            <a:pPr>
              <a:buFont typeface="Arial" panose="020B0604020202020204" pitchFamily="34" charset="0"/>
              <a:buChar char="•"/>
            </a:pPr>
            <a:r>
              <a:rPr lang="en-US" sz="1400" b="0" i="0" u="none" strike="noStrike" dirty="0">
                <a:solidFill>
                  <a:srgbClr val="FF0000"/>
                </a:solidFill>
                <a:effectLst/>
              </a:rPr>
              <a:t>3/7/2025</a:t>
            </a:r>
            <a:r>
              <a:rPr lang="en-US" sz="1400" dirty="0"/>
              <a:t> </a:t>
            </a:r>
            <a:r>
              <a:rPr lang="en-US" sz="1400" b="0" i="0" u="none" strike="noStrike" dirty="0">
                <a:solidFill>
                  <a:srgbClr val="000000"/>
                </a:solidFill>
                <a:effectLst/>
              </a:rPr>
              <a:t>25/0081r0 </a:t>
            </a:r>
            <a:r>
              <a:rPr lang="en-US" sz="1400" dirty="0"/>
              <a:t> 								</a:t>
            </a:r>
            <a:r>
              <a:rPr lang="en-US" sz="1400" b="0" i="0" u="none" strike="noStrike" dirty="0">
                <a:solidFill>
                  <a:srgbClr val="000000"/>
                </a:solidFill>
                <a:effectLst/>
              </a:rPr>
              <a:t>You-Wei Chen</a:t>
            </a:r>
            <a:r>
              <a:rPr lang="en-US" sz="1400" dirty="0"/>
              <a:t> 	</a:t>
            </a:r>
            <a:r>
              <a:rPr lang="en-US" sz="1400" b="0" dirty="0"/>
              <a:t>1SP</a:t>
            </a:r>
          </a:p>
          <a:p>
            <a:pPr>
              <a:buFont typeface="Arial" panose="020B0604020202020204" pitchFamily="34" charset="0"/>
              <a:buChar char="•"/>
            </a:pPr>
            <a:r>
              <a:rPr lang="en-US" sz="1400" b="0" i="0" u="none" strike="noStrike" dirty="0">
                <a:solidFill>
                  <a:srgbClr val="FF0000"/>
                </a:solidFill>
                <a:effectLst/>
              </a:rPr>
              <a:t>3/7/2025</a:t>
            </a:r>
            <a:r>
              <a:rPr lang="en-US" sz="1400" dirty="0"/>
              <a:t> </a:t>
            </a:r>
            <a:r>
              <a:rPr lang="en-US" sz="1400" b="0" i="0" u="none" strike="noStrike" dirty="0">
                <a:solidFill>
                  <a:srgbClr val="000000"/>
                </a:solidFill>
                <a:effectLst/>
              </a:rPr>
              <a:t>25/0062</a:t>
            </a:r>
            <a:r>
              <a:rPr lang="en-US" sz="1400" dirty="0"/>
              <a:t> 									</a:t>
            </a:r>
            <a:r>
              <a:rPr lang="en-US" sz="1400" b="0" i="0" u="none" strike="noStrike" dirty="0">
                <a:solidFill>
                  <a:srgbClr val="000000"/>
                </a:solidFill>
                <a:effectLst/>
              </a:rPr>
              <a:t>Jay Yang</a:t>
            </a:r>
            <a:r>
              <a:rPr lang="en-US" sz="1400" dirty="0"/>
              <a:t> 		</a:t>
            </a:r>
            <a:r>
              <a:rPr lang="en-US" sz="1400" b="0" dirty="0"/>
              <a:t>1 SP</a:t>
            </a:r>
            <a:endParaRPr lang="en-US" sz="1400" b="0" i="0" u="none" strike="noStrike" kern="1200" dirty="0">
              <a:solidFill>
                <a:srgbClr val="FF0000"/>
              </a:solidFill>
              <a:effectLst/>
              <a:ea typeface="MS Gothic" panose="020B0609070205080204" pitchFamily="49" charset="-128"/>
            </a:endParaRPr>
          </a:p>
          <a:p>
            <a:pPr>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2"/>
              </a:rPr>
              <a:t>25/0162</a:t>
            </a:r>
            <a:r>
              <a:rPr lang="en-US" sz="1400" dirty="0"/>
              <a:t> </a:t>
            </a:r>
            <a:r>
              <a:rPr lang="en-US" sz="1400" b="0" i="0" u="none" strike="noStrike" kern="1200" dirty="0">
                <a:solidFill>
                  <a:srgbClr val="000000"/>
                </a:solidFill>
                <a:effectLst/>
                <a:ea typeface="MS Gothic" panose="020B0609070205080204" pitchFamily="49" charset="-128"/>
              </a:rPr>
              <a:t>RU indication to reduce scheduling complexity</a:t>
            </a:r>
            <a:r>
              <a:rPr lang="en-US" sz="1400" dirty="0"/>
              <a:t> </a:t>
            </a:r>
            <a:r>
              <a:rPr lang="en-US" sz="1400" b="0" i="0" u="none" strike="noStrike" kern="1200" dirty="0">
                <a:solidFill>
                  <a:srgbClr val="000000"/>
                </a:solidFill>
                <a:effectLst/>
                <a:ea typeface="MS Gothic" panose="020B0609070205080204" pitchFamily="49" charset="-128"/>
              </a:rPr>
              <a:t> 				</a:t>
            </a:r>
            <a:r>
              <a:rPr lang="en-US" sz="1400" b="0" i="0" u="none" strike="noStrike" kern="1200" dirty="0" err="1">
                <a:solidFill>
                  <a:srgbClr val="000000"/>
                </a:solidFill>
                <a:effectLst/>
                <a:ea typeface="MS Gothic" panose="020B0609070205080204" pitchFamily="49" charset="-128"/>
              </a:rPr>
              <a:t>Jiyang</a:t>
            </a:r>
            <a:r>
              <a:rPr lang="en-US" sz="1400" b="0" i="0" u="none" strike="noStrike" kern="1200" dirty="0">
                <a:solidFill>
                  <a:srgbClr val="000000"/>
                </a:solidFill>
                <a:effectLst/>
                <a:ea typeface="MS Gothic" panose="020B0609070205080204" pitchFamily="49" charset="-128"/>
              </a:rPr>
              <a:t> Bai</a:t>
            </a:r>
            <a:r>
              <a:rPr lang="en-US" sz="1400" dirty="0"/>
              <a:t> </a:t>
            </a:r>
          </a:p>
          <a:p>
            <a:pPr>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3"/>
              </a:rPr>
              <a:t>25/0195</a:t>
            </a:r>
            <a:r>
              <a:rPr lang="en-US" sz="1400" dirty="0"/>
              <a:t> </a:t>
            </a:r>
            <a:r>
              <a:rPr lang="en-US" sz="1400" b="0" i="0" u="none" strike="noStrike" kern="1200" dirty="0">
                <a:solidFill>
                  <a:srgbClr val="000000"/>
                </a:solidFill>
                <a:effectLst/>
                <a:ea typeface="MS Gothic" panose="020B0609070205080204" pitchFamily="49" charset="-128"/>
              </a:rPr>
              <a:t>High priority channel access-follow up</a:t>
            </a:r>
            <a:r>
              <a:rPr lang="en-US" sz="1400" dirty="0"/>
              <a:t> 					</a:t>
            </a:r>
            <a:r>
              <a:rPr lang="en-US" sz="1400" b="0" i="0" u="none" strike="noStrike" kern="1200" dirty="0">
                <a:solidFill>
                  <a:srgbClr val="000000"/>
                </a:solidFill>
                <a:effectLst/>
                <a:ea typeface="MS Gothic" panose="020B0609070205080204" pitchFamily="49" charset="-128"/>
              </a:rPr>
              <a:t>Xiangxin Gu</a:t>
            </a:r>
            <a:r>
              <a:rPr lang="en-US" sz="1400" dirty="0"/>
              <a:t> </a:t>
            </a:r>
          </a:p>
          <a:p>
            <a:pPr>
              <a:buFont typeface="Arial" panose="020B0604020202020204" pitchFamily="34" charset="0"/>
              <a:buChar char="•"/>
            </a:pPr>
            <a:r>
              <a:rPr lang="en-US" sz="1400" b="0" i="0" u="none" strike="noStrike" dirty="0">
                <a:solidFill>
                  <a:srgbClr val="FF0000"/>
                </a:solidFill>
                <a:effectLst/>
              </a:rPr>
              <a:t>25/0375</a:t>
            </a:r>
            <a:r>
              <a:rPr lang="en-US" sz="1400" dirty="0"/>
              <a:t> </a:t>
            </a:r>
            <a:r>
              <a:rPr lang="en-US" sz="1400" b="0" i="0" u="none" strike="noStrike" dirty="0">
                <a:solidFill>
                  <a:srgbClr val="000000"/>
                </a:solidFill>
                <a:effectLst/>
              </a:rPr>
              <a:t>TXVECTOR Parameters for Multi-AP Coordination</a:t>
            </a:r>
            <a:r>
              <a:rPr lang="en-US" sz="1400" dirty="0"/>
              <a:t> 			</a:t>
            </a:r>
            <a:r>
              <a:rPr lang="en-US" sz="1400" b="0" i="0" u="none" strike="noStrike" dirty="0">
                <a:solidFill>
                  <a:srgbClr val="000000"/>
                </a:solidFill>
                <a:effectLst/>
              </a:rPr>
              <a:t>Leonardo Lanante</a:t>
            </a:r>
            <a:r>
              <a:rPr lang="en-US" sz="1400" dirty="0"/>
              <a:t> </a:t>
            </a:r>
          </a:p>
          <a:p>
            <a:pPr>
              <a:buFont typeface="Arial" panose="020B0604020202020204" pitchFamily="34" charset="0"/>
              <a:buChar char="•"/>
            </a:pPr>
            <a:r>
              <a:rPr lang="en-US" sz="1400" b="0" i="0" u="none" strike="noStrike" dirty="0">
                <a:solidFill>
                  <a:srgbClr val="FF0000"/>
                </a:solidFill>
                <a:effectLst/>
              </a:rPr>
              <a:t>25/0379</a:t>
            </a:r>
            <a:r>
              <a:rPr lang="en-US" sz="1400" dirty="0"/>
              <a:t> </a:t>
            </a:r>
            <a:r>
              <a:rPr lang="en-US" sz="1400" b="0" i="0" u="none" strike="noStrike" dirty="0">
                <a:solidFill>
                  <a:srgbClr val="000000"/>
                </a:solidFill>
                <a:effectLst/>
              </a:rPr>
              <a:t>Considerations on UHR Sounding Operation</a:t>
            </a:r>
            <a:r>
              <a:rPr lang="en-US" sz="1400" dirty="0"/>
              <a:t> 				</a:t>
            </a:r>
            <a:r>
              <a:rPr lang="en-US" sz="1400" b="0" i="0" u="none" strike="noStrike" dirty="0">
                <a:solidFill>
                  <a:srgbClr val="000000"/>
                </a:solidFill>
                <a:effectLst/>
              </a:rPr>
              <a:t>Leonardo Lanante</a:t>
            </a:r>
            <a:r>
              <a:rPr lang="en-US" sz="1400" dirty="0"/>
              <a:t> </a:t>
            </a:r>
          </a:p>
        </p:txBody>
      </p:sp>
      <p:sp>
        <p:nvSpPr>
          <p:cNvPr id="4" name="Slide Number Placeholder 3">
            <a:extLst>
              <a:ext uri="{FF2B5EF4-FFF2-40B4-BE49-F238E27FC236}">
                <a16:creationId xmlns:a16="http://schemas.microsoft.com/office/drawing/2014/main" id="{3B7F24EB-9B6F-B5F2-BD22-D0B12885AD09}"/>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F7E2476C-E735-987F-8511-D2EF22AB5B9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FE2551C-49F0-2E08-CC7F-43BEB5472A7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52465460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PDTs/CRs/Submissions</a:t>
            </a:r>
          </a:p>
          <a:p>
            <a:pPr>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May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PDTs/CRs/Submissions</a:t>
            </a:r>
          </a:p>
        </p:txBody>
      </p:sp>
      <p:sp>
        <p:nvSpPr>
          <p:cNvPr id="11" name="Content Placeholder 10">
            <a:extLst>
              <a:ext uri="{FF2B5EF4-FFF2-40B4-BE49-F238E27FC236}">
                <a16:creationId xmlns:a16="http://schemas.microsoft.com/office/drawing/2014/main" id="{97B034D3-076F-7115-F00C-E199DE18B94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87827443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1" name="Content Placeholder 10">
            <a:extLst>
              <a:ext uri="{FF2B5EF4-FFF2-40B4-BE49-F238E27FC236}">
                <a16:creationId xmlns:a16="http://schemas.microsoft.com/office/drawing/2014/main" id="{3F421E2C-2A1B-4EAA-7C7A-95E22F46353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1214651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0" name="Content Placeholder 9">
            <a:extLst>
              <a:ext uri="{FF2B5EF4-FFF2-40B4-BE49-F238E27FC236}">
                <a16:creationId xmlns:a16="http://schemas.microsoft.com/office/drawing/2014/main" id="{EB52D2D2-009E-ACA9-1D70-D047BF62B565}"/>
              </a:ext>
            </a:extLst>
          </p:cNvPr>
          <p:cNvSpPr>
            <a:spLocks noGrp="1"/>
          </p:cNvSpPr>
          <p:nvPr>
            <p:ph idx="1"/>
          </p:nvPr>
        </p:nvSpPr>
        <p:spPr/>
        <p:txBody>
          <a:bodyPr/>
          <a:lstStyle/>
          <a:p>
            <a:endParaRPr lang="en-US" sz="1400" dirty="0"/>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TGbn Timeline And Status</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pPr marL="400050">
              <a:buFont typeface="Arial" panose="020B0604020202020204" pitchFamily="34" charset="0"/>
              <a:buChar char="•"/>
            </a:pPr>
            <a:r>
              <a:rPr lang="en-US" altLang="en-US" sz="2000" b="1" dirty="0">
                <a:highlight>
                  <a:srgbClr val="00FF00"/>
                </a:highlight>
              </a:rPr>
              <a:t>PAR approved								July 	2023</a:t>
            </a:r>
          </a:p>
          <a:p>
            <a:pPr marL="400050">
              <a:buFont typeface="Arial" panose="020B0604020202020204" pitchFamily="34" charset="0"/>
              <a:buChar char="•"/>
            </a:pPr>
            <a:r>
              <a:rPr lang="en-US" altLang="en-US" sz="2000" b="1" dirty="0">
                <a:highlight>
                  <a:srgbClr val="00FF00"/>
                </a:highlight>
              </a:rPr>
              <a:t>First TG meeting							Nov	 	2023</a:t>
            </a:r>
          </a:p>
          <a:p>
            <a:pPr marL="400050">
              <a:buFont typeface="Arial" panose="020B0604020202020204" pitchFamily="34" charset="0"/>
              <a:buChar char="•"/>
            </a:pPr>
            <a:r>
              <a:rPr lang="en-US" altLang="en-US" sz="2000" b="1" dirty="0">
                <a:highlight>
                  <a:srgbClr val="00FF00"/>
                </a:highlight>
              </a:rPr>
              <a:t>D0.1 										Jan  	2025</a:t>
            </a:r>
          </a:p>
          <a:p>
            <a:pPr marL="400050">
              <a:buFont typeface="Arial" panose="020B0604020202020204" pitchFamily="34" charset="0"/>
              <a:buChar char="•"/>
            </a:pPr>
            <a:r>
              <a:rPr lang="en-US" altLang="en-US" sz="2000" b="1" dirty="0">
                <a:highlight>
                  <a:srgbClr val="FFFF00"/>
                </a:highlight>
              </a:rPr>
              <a:t>D1.0 Letter Ballot							May 	2025</a:t>
            </a:r>
          </a:p>
          <a:p>
            <a:pPr marL="400050">
              <a:buFont typeface="Arial" panose="020B0604020202020204" pitchFamily="34" charset="0"/>
              <a:buChar char="•"/>
            </a:pPr>
            <a:r>
              <a:rPr lang="en-US" altLang="en-US" sz="2000" b="1" dirty="0"/>
              <a:t>D2.0 LB 									May 	2026</a:t>
            </a:r>
          </a:p>
          <a:p>
            <a:pPr marL="400050">
              <a:buFont typeface="Arial" panose="020B0604020202020204" pitchFamily="34" charset="0"/>
              <a:buChar char="•"/>
            </a:pPr>
            <a:r>
              <a:rPr lang="en-US" altLang="en-US" sz="2000" b="1" dirty="0"/>
              <a:t>D3.0 LB 									Jan  	2027</a:t>
            </a:r>
          </a:p>
          <a:p>
            <a:pPr marL="400050">
              <a:buFont typeface="Arial" panose="020B0604020202020204" pitchFamily="34" charset="0"/>
              <a:buChar char="•"/>
            </a:pPr>
            <a:r>
              <a:rPr lang="en-US" altLang="en-US" sz="2000" b="1" dirty="0"/>
              <a:t>Initial SA ballot (D4.0)						May 	2027</a:t>
            </a:r>
          </a:p>
          <a:p>
            <a:pPr marL="400050">
              <a:buFont typeface="Arial" panose="020B0604020202020204" pitchFamily="34" charset="0"/>
              <a:buChar char="•"/>
            </a:pPr>
            <a:r>
              <a:rPr lang="en-US" altLang="en-US" sz="2000" b="1" dirty="0"/>
              <a:t>Final 802.11 WG approval					Mar 	2028</a:t>
            </a:r>
          </a:p>
          <a:p>
            <a:pPr marL="400050">
              <a:buFont typeface="Arial" panose="020B0604020202020204" pitchFamily="34" charset="0"/>
              <a:buChar char="•"/>
            </a:pPr>
            <a:r>
              <a:rPr lang="en-US" altLang="en-US" sz="2000" b="1" dirty="0"/>
              <a:t>802 EC approval								Mar 	2028</a:t>
            </a:r>
          </a:p>
          <a:p>
            <a:pPr marL="400050">
              <a:buFont typeface="Arial" panose="020B0604020202020204" pitchFamily="34" charset="0"/>
              <a:buChar char="•"/>
            </a:pPr>
            <a:r>
              <a:rPr lang="en-US" altLang="en-US" sz="2000" b="1" dirty="0"/>
              <a:t>RevCom and SASB approval					May 	2028</a:t>
            </a:r>
            <a:r>
              <a:rPr lang="en-US" altLang="en-US" dirty="0"/>
              <a:t>	</a:t>
            </a:r>
            <a:endParaRPr lang="en-US" dirty="0"/>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A9C1-C3D6-7787-247C-C64A792CF812}"/>
              </a:ext>
            </a:extLst>
          </p:cNvPr>
          <p:cNvSpPr>
            <a:spLocks noGrp="1"/>
          </p:cNvSpPr>
          <p:nvPr>
            <p:ph type="title"/>
          </p:nvPr>
        </p:nvSpPr>
        <p:spPr>
          <a:xfrm>
            <a:off x="685800" y="685800"/>
            <a:ext cx="7770813" cy="1065213"/>
          </a:xfrm>
        </p:spPr>
        <p:txBody>
          <a:bodyPr/>
          <a:lstStyle/>
          <a:p>
            <a:r>
              <a:rPr lang="en-US" dirty="0"/>
              <a:t>Goals for May 2025</a:t>
            </a:r>
          </a:p>
        </p:txBody>
      </p:sp>
      <p:sp>
        <p:nvSpPr>
          <p:cNvPr id="11" name="Content Placeholder 10">
            <a:extLst>
              <a:ext uri="{FF2B5EF4-FFF2-40B4-BE49-F238E27FC236}">
                <a16:creationId xmlns:a16="http://schemas.microsoft.com/office/drawing/2014/main" id="{8411FA8B-D8CA-EE5A-BE06-2516E94828A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0530647-245E-62BB-3EAF-8127E22EFA0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FFA8DA9B-F5A8-8327-07D2-4567D68D040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19BF5D2-C1CF-FB7E-CB6E-42CD389C2BA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13062721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0" name="Content Placeholder 9">
            <a:extLst>
              <a:ext uri="{FF2B5EF4-FFF2-40B4-BE49-F238E27FC236}">
                <a16:creationId xmlns:a16="http://schemas.microsoft.com/office/drawing/2014/main" id="{D866D8C8-E576-DFDC-1BBA-6F3E14D8CE9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245870</TotalTime>
  <Words>7503</Words>
  <Application>Microsoft Office PowerPoint</Application>
  <PresentationFormat>On-screen Show (4:3)</PresentationFormat>
  <Paragraphs>1860</Paragraphs>
  <Slides>63</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63</vt:i4>
      </vt:variant>
    </vt:vector>
  </HeadingPairs>
  <TitlesOfParts>
    <vt:vector size="73"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March 2025 Meeting Agenda</vt:lpstr>
      <vt:lpstr>IEEE 802.11 TGbn: Enhancements for Ultra High Reliability (UHR) WLAN Task Group</vt:lpstr>
      <vt:lpstr>Registration for the March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 Submissions List 1</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Pending SPs 1</vt:lpstr>
      <vt:lpstr>Monday PHY Agenda–AM1</vt:lpstr>
      <vt:lpstr>Monday MAC Agenda–AM1</vt:lpstr>
      <vt:lpstr>Monday Joint Agenda–PM2</vt:lpstr>
      <vt:lpstr>Announcements</vt:lpstr>
      <vt:lpstr>Summary from January F2F meeting</vt:lpstr>
      <vt:lpstr>Editor’s Report &amp; Assignments &amp; Guidelines</vt:lpstr>
      <vt:lpstr>Approve TG Minutes</vt:lpstr>
      <vt:lpstr>PDTs/CRs/Submissions</vt:lpstr>
      <vt:lpstr>Tuesday PHY Agenda–AM2</vt:lpstr>
      <vt:lpstr>Tuesday MAC Agenda–AM2</vt:lpstr>
      <vt:lpstr>Tuesday PHY Agenda–PM1</vt:lpstr>
      <vt:lpstr>Tuesday MAC Agenda–PM1</vt:lpstr>
      <vt:lpstr>Tuesday PHY Agenda–PM2</vt:lpstr>
      <vt:lpstr>Tuesday MAC Agenda–PM2</vt:lpstr>
      <vt:lpstr>Wednesday PHY Agenda–AM1</vt:lpstr>
      <vt:lpstr>Wednesday MAC Agenda–AM1</vt:lpstr>
      <vt:lpstr>Wednesday PHY Agenda–PM2</vt:lpstr>
      <vt:lpstr>Wednesday MAC Agenda–PM2</vt:lpstr>
      <vt:lpstr>Thursday PHY Agenda–AM1</vt:lpstr>
      <vt:lpstr>Thursday MAC Agenda–AM1</vt:lpstr>
      <vt:lpstr>Thursday Joint Agenda–PM1</vt:lpstr>
      <vt:lpstr>PDTs/CRs/Submissions</vt:lpstr>
      <vt:lpstr>Thursday Joint Agenda–PM2</vt:lpstr>
      <vt:lpstr>PDTs/CRs/Submissions</vt:lpstr>
      <vt:lpstr>Motions</vt:lpstr>
      <vt:lpstr>Teleconference Plan</vt:lpstr>
      <vt:lpstr>TGbn Timeline And Status</vt:lpstr>
      <vt:lpstr>Goals for May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2025-03-09T22:02:56Z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