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448" r:id="rId23"/>
    <p:sldId id="1283" r:id="rId24"/>
    <p:sldId id="1495" r:id="rId25"/>
    <p:sldId id="1006" r:id="rId26"/>
    <p:sldId id="1178" r:id="rId27"/>
    <p:sldId id="1023" r:id="rId28"/>
    <p:sldId id="1024" r:id="rId29"/>
    <p:sldId id="1028" r:id="rId30"/>
    <p:sldId id="1496" r:id="rId31"/>
    <p:sldId id="1497" r:id="rId32"/>
    <p:sldId id="1498" r:id="rId33"/>
    <p:sldId id="1499" r:id="rId34"/>
    <p:sldId id="1500" r:id="rId35"/>
    <p:sldId id="1501" r:id="rId36"/>
    <p:sldId id="1502" r:id="rId37"/>
    <p:sldId id="1503" r:id="rId38"/>
    <p:sldId id="1504" r:id="rId39"/>
    <p:sldId id="1505" r:id="rId40"/>
    <p:sldId id="1506" r:id="rId41"/>
    <p:sldId id="1507" r:id="rId42"/>
    <p:sldId id="1508" r:id="rId43"/>
    <p:sldId id="356" r:id="rId44"/>
    <p:sldId id="1424" r:id="rId45"/>
    <p:sldId id="1390" r:id="rId46"/>
    <p:sldId id="997" r:id="rId47"/>
    <p:sldId id="362" r:id="rId48"/>
    <p:sldId id="1494" r:id="rId49"/>
    <p:sldId id="103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5E7BBE-1CAB-400E-B89D-DEE5CF5D1E60}" v="26" dt="2025-02-01T01:47:04.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pChg chg="mod">
          <ac:chgData name="Alfred Asterjadhi" userId="39de57b9-85c0-4fd1-aaac-8ca2b6560ad0" providerId="ADAL" clId="{725E7BBE-1CAB-400E-B89D-DEE5CF5D1E60}" dt="2025-02-01T00:31:57.290" v="327" actId="20577"/>
          <ac:spMkLst>
            <pc:docMk/>
            <pc:sldMk cId="3441807947" sldId="1178"/>
            <ac:spMk id="10" creationId="{7180CC01-9513-8BCF-343B-57166CD25C2B}"/>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424455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36829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1" i="1" u="sng"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1" i="1"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1" i="1"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1" i="1"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1" i="1"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235477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39630188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January interim</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Targets for the March plenary</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Jan’25-Mar’25:</a:t>
            </a:r>
            <a:endParaRPr lang="en-US" sz="1800" dirty="0">
              <a:solidFill>
                <a:srgbClr val="FF0000"/>
              </a:solidFill>
            </a:endParaRPr>
          </a:p>
          <a:p>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245570</TotalTime>
  <Words>3714</Words>
  <Application>Microsoft Office PowerPoint</Application>
  <PresentationFormat>On-screen Show (4:3)</PresentationFormat>
  <Paragraphs>627</Paragraphs>
  <Slides>50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Pending SPs 1</vt:lpstr>
      <vt:lpstr>Monday PHY Agenda–AM1</vt:lpstr>
      <vt:lpstr>Monday MAC Agenda–AM1</vt:lpstr>
      <vt:lpstr>Monday Joint Agenda–PM2</vt:lpstr>
      <vt:lpstr>Announcements</vt:lpstr>
      <vt:lpstr>Summary from January F2F meeting</vt:lpstr>
      <vt:lpstr>Approve TG Minutes</vt:lpstr>
      <vt:lpstr>PDTs/Submissions</vt:lpstr>
      <vt:lpstr>Tuesday PHY Agenda–AM2</vt:lpstr>
      <vt:lpstr>Tuesday MAC Agenda–AM2</vt:lpstr>
      <vt:lpstr>Tuesday PHY Agenda–PM1</vt:lpstr>
      <vt:lpstr>Tuesday MAC Agenda–PM1</vt:lpstr>
      <vt:lpstr>Tuesday PHY Agenda–PM2</vt:lpstr>
      <vt:lpstr>Tuesday MAC Agenda–PM2</vt:lpstr>
      <vt:lpstr>Wednesday PHY Agenda–AM1</vt:lpstr>
      <vt:lpstr>Wednesday MAC Agenda–AM1</vt:lpstr>
      <vt:lpstr>Wednesday PHY Agenda–PM2</vt:lpstr>
      <vt:lpstr>Wednesday MAC Agenda–PM2</vt:lpstr>
      <vt:lpstr>Thursday PHY Agenda–AM1</vt:lpstr>
      <vt:lpstr>Thursday MAC Agenda–AM1</vt:lpstr>
      <vt:lpstr>Thursday Joint Agenda–PM1</vt:lpstr>
      <vt:lpstr>Thursday Joint Agenda–PM2</vt:lpstr>
      <vt:lpstr>PDTs/Submissions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2025-02-03T18:15:23Z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