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560EE6-7EC1-CE45-858A-7760B8B5C0E3}" v="1" dt="2025-03-10T18:53:51.666"/>
    <p1510:client id="{D4E20ED5-AEA9-B044-91C7-026B7E75E14B}" v="1" dt="2025-03-10T20:09:33.8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3" autoAdjust="0"/>
    <p:restoredTop sz="95997" autoAdjust="0"/>
  </p:normalViewPr>
  <p:slideViewPr>
    <p:cSldViewPr>
      <p:cViewPr varScale="1">
        <p:scale>
          <a:sx n="119" d="100"/>
          <a:sy n="119" d="100"/>
        </p:scale>
        <p:origin x="544"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4E20ED5-AEA9-B044-91C7-026B7E75E14B}"/>
    <pc:docChg chg="custSel modSld modMainMaster">
      <pc:chgData name="Mike Montemurro" userId="40c20c913ca7511e" providerId="LiveId" clId="{D4E20ED5-AEA9-B044-91C7-026B7E75E14B}" dt="2025-03-10T20:10:24.123" v="135" actId="20577"/>
      <pc:docMkLst>
        <pc:docMk/>
      </pc:docMkLst>
      <pc:sldChg chg="modSp mod">
        <pc:chgData name="Mike Montemurro" userId="40c20c913ca7511e" providerId="LiveId" clId="{D4E20ED5-AEA9-B044-91C7-026B7E75E14B}" dt="2025-03-10T19:52:31.235" v="91" actId="255"/>
        <pc:sldMkLst>
          <pc:docMk/>
          <pc:sldMk cId="1259069387" sldId="2382"/>
        </pc:sldMkLst>
        <pc:spChg chg="mod">
          <ac:chgData name="Mike Montemurro" userId="40c20c913ca7511e" providerId="LiveId" clId="{D4E20ED5-AEA9-B044-91C7-026B7E75E14B}" dt="2025-03-10T19:52:31.235" v="91" actId="255"/>
          <ac:spMkLst>
            <pc:docMk/>
            <pc:sldMk cId="1259069387" sldId="2382"/>
            <ac:spMk id="10" creationId="{EF329028-D067-B96A-E55F-1AD10CC7B6DB}"/>
          </ac:spMkLst>
        </pc:spChg>
      </pc:sldChg>
      <pc:sldChg chg="modSp mod">
        <pc:chgData name="Mike Montemurro" userId="40c20c913ca7511e" providerId="LiveId" clId="{D4E20ED5-AEA9-B044-91C7-026B7E75E14B}" dt="2025-03-10T20:10:24.123" v="135" actId="20577"/>
        <pc:sldMkLst>
          <pc:docMk/>
          <pc:sldMk cId="941500192" sldId="2383"/>
        </pc:sldMkLst>
        <pc:spChg chg="mod">
          <ac:chgData name="Mike Montemurro" userId="40c20c913ca7511e" providerId="LiveId" clId="{D4E20ED5-AEA9-B044-91C7-026B7E75E14B}" dt="2025-03-10T20:10:24.123" v="135" actId="20577"/>
          <ac:spMkLst>
            <pc:docMk/>
            <pc:sldMk cId="941500192" sldId="2383"/>
            <ac:spMk id="5" creationId="{312E63CB-7AA4-47E9-A213-073D8CADFEE1}"/>
          </ac:spMkLst>
        </pc:spChg>
      </pc:sldChg>
      <pc:sldMasterChg chg="modSp mod">
        <pc:chgData name="Mike Montemurro" userId="40c20c913ca7511e" providerId="LiveId" clId="{D4E20ED5-AEA9-B044-91C7-026B7E75E14B}" dt="2025-03-10T19:53:26.163" v="93" actId="20577"/>
        <pc:sldMasterMkLst>
          <pc:docMk/>
          <pc:sldMasterMk cId="0" sldId="2147483648"/>
        </pc:sldMasterMkLst>
        <pc:spChg chg="mod">
          <ac:chgData name="Mike Montemurro" userId="40c20c913ca7511e" providerId="LiveId" clId="{D4E20ED5-AEA9-B044-91C7-026B7E75E14B}" dt="2025-03-10T19:53:26.163" v="9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802.11-25/219r2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March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2025-03-10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March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March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https://cvent.me/q5le5L</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144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10,  4pm EDT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Referred Subclause correction – doc 11-25/234 – Yang (China Mobile)</a:t>
            </a:r>
          </a:p>
          <a:p>
            <a:pPr lvl="2"/>
            <a:r>
              <a:rPr lang="en-US" altLang="en-US" sz="2000" dirty="0"/>
              <a:t>Add 2 MHz channel for EU – doc 11-25/337 – </a:t>
            </a:r>
            <a:r>
              <a:rPr lang="en-US" altLang="en-US" sz="2000" dirty="0" err="1"/>
              <a:t>Halasz</a:t>
            </a:r>
            <a:r>
              <a:rPr lang="en-US" altLang="en-US" sz="2000" dirty="0"/>
              <a:t> (Morse Micro)</a:t>
            </a:r>
          </a:p>
          <a:p>
            <a:pPr lvl="2"/>
            <a:r>
              <a:rPr lang="en-US" altLang="en-US" sz="2000" dirty="0"/>
              <a:t>PTP TWT harmonization – doc 11-25/255 – Hart (Cisco)</a:t>
            </a:r>
          </a:p>
          <a:p>
            <a:pPr lvl="2"/>
            <a:r>
              <a:rPr lang="en-US" altLang="en-US" sz="2000"/>
              <a:t>Max Channel Switch Time Harmonization – doc 11-25/269 – Hart (Cisco)</a:t>
            </a:r>
            <a:endParaRPr lang="en-US" altLang="en-US" sz="2000" dirty="0"/>
          </a:p>
          <a:p>
            <a:pPr lvl="2"/>
            <a:r>
              <a:rPr lang="en-US" altLang="en-US" sz="2000" dirty="0"/>
              <a:t>Control frame protection – doc 11-25/260 – Huang (Intel)</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1981200" y="12954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March 12, 4pm EDT</a:t>
            </a:r>
          </a:p>
          <a:p>
            <a:pPr lvl="1"/>
            <a:r>
              <a:rPr lang="en-CA" altLang="en-US" sz="1800" dirty="0"/>
              <a:t>Agenda Approval</a:t>
            </a:r>
            <a:endParaRPr lang="en-GB" sz="1800" dirty="0"/>
          </a:p>
          <a:p>
            <a:pPr lvl="1"/>
            <a:r>
              <a:rPr lang="en-GB" sz="1800" dirty="0"/>
              <a:t>Contributions</a:t>
            </a:r>
          </a:p>
          <a:p>
            <a:pPr lvl="2"/>
            <a:r>
              <a:rPr lang="en-US" altLang="en-US" sz="1800" dirty="0"/>
              <a:t>Remove Clause 9 behavior requirements – doc 11-24/1735 – Levy (</a:t>
            </a:r>
            <a:r>
              <a:rPr lang="en-US" altLang="en-US" sz="1800" dirty="0" err="1"/>
              <a:t>InterDigital</a:t>
            </a:r>
            <a:r>
              <a:rPr lang="en-US" altLang="en-US" sz="1800" dirty="0"/>
              <a:t>)</a:t>
            </a:r>
          </a:p>
          <a:p>
            <a:pPr lvl="2"/>
            <a:r>
              <a:rPr lang="en-US" altLang="en-US" sz="1800" dirty="0"/>
              <a:t>Indoor enabled AP signaling – doc 11-25/351 – Kim (Qualcomm)</a:t>
            </a:r>
          </a:p>
          <a:p>
            <a:pPr lvl="1"/>
            <a:r>
              <a:rPr lang="en-CA" altLang="en-US" sz="1800" dirty="0"/>
              <a:t>Motions – 11-24/1925</a:t>
            </a:r>
            <a:endParaRPr lang="en-US" altLang="en-US" sz="1800" dirty="0"/>
          </a:p>
          <a:p>
            <a:pPr lvl="2"/>
            <a:r>
              <a:rPr lang="en-US" altLang="en-US" sz="1800" dirty="0"/>
              <a:t>PASN ID for MLO – doc 11-25/345 – Li (ZTE)</a:t>
            </a:r>
          </a:p>
          <a:p>
            <a:pPr lvl="2"/>
            <a:r>
              <a:rPr lang="en-US" altLang="en-US" sz="1800" dirty="0"/>
              <a:t>EHT MLO – doc 11-25/332 – </a:t>
            </a:r>
            <a:r>
              <a:rPr lang="en-US" altLang="en-US" sz="1800" dirty="0" err="1"/>
              <a:t>Shafin</a:t>
            </a:r>
            <a:r>
              <a:rPr lang="en-US" altLang="en-US" sz="1800" dirty="0"/>
              <a:t> (Samsung)</a:t>
            </a:r>
          </a:p>
          <a:p>
            <a:pPr lvl="2"/>
            <a:r>
              <a:rPr lang="en-US" altLang="en-US" sz="1800" dirty="0"/>
              <a:t>Dynamic fragmentation MLO – doc 11-25/373 – Patil (Qualcomm)</a:t>
            </a:r>
          </a:p>
          <a:p>
            <a:pPr lvl="2"/>
            <a:r>
              <a:rPr lang="en-US" altLang="en-US" sz="1800" dirty="0"/>
              <a:t>6 GHz Discovery – doc 11-25/371 – Patil (Qualcomm) </a:t>
            </a:r>
          </a:p>
          <a:p>
            <a:pPr lvl="2"/>
            <a:r>
              <a:rPr lang="en-US" altLang="en-US" sz="1800" dirty="0"/>
              <a:t>Reduced ANQP latency – doc 11-25/270 – </a:t>
            </a:r>
            <a:r>
              <a:rPr lang="en-US" altLang="en-US" sz="1800" dirty="0" err="1"/>
              <a:t>Neishaboori</a:t>
            </a:r>
            <a:r>
              <a:rPr lang="en-US" altLang="en-US" sz="1800" dirty="0"/>
              <a:t> (GM)</a:t>
            </a:r>
          </a:p>
          <a:p>
            <a:pPr lvl="2"/>
            <a:r>
              <a:rPr lang="en-US" altLang="en-US" sz="1800" dirty="0"/>
              <a:t>EDCAF no CS busy – doc 11-25/290 – Xu (</a:t>
            </a:r>
            <a:r>
              <a:rPr lang="en-US" altLang="en-US" sz="1800" dirty="0" err="1"/>
              <a:t>Amlogic</a:t>
            </a:r>
            <a:r>
              <a:rPr lang="en-US" altLang="en-US" sz="1800" dirty="0"/>
              <a:t>)</a:t>
            </a:r>
            <a:endParaRPr lang="en-CA" altLang="en-US" sz="1800" dirty="0"/>
          </a:p>
          <a:p>
            <a:pPr lvl="1"/>
            <a:r>
              <a:rPr lang="en-CA" altLang="en-US" sz="1800" dirty="0"/>
              <a:t>Timeline</a:t>
            </a:r>
          </a:p>
          <a:p>
            <a:pPr lvl="1"/>
            <a:r>
              <a:rPr lang="en-CA" altLang="en-US" sz="1800" dirty="0"/>
              <a:t>Plan for May, teleconferences</a:t>
            </a:r>
          </a:p>
          <a:p>
            <a:pPr lvl="1"/>
            <a:r>
              <a:rPr lang="en-CA" altLang="en-US" sz="1800"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January meeting:</a:t>
            </a:r>
          </a:p>
          <a:p>
            <a:pPr marL="457200" lvl="1" indent="0">
              <a:lnSpc>
                <a:spcPct val="80000"/>
              </a:lnSpc>
              <a:buNone/>
            </a:pPr>
            <a:r>
              <a:rPr lang="en-US" altLang="en-US" dirty="0">
                <a:hlinkClick r:id="rId2"/>
              </a:rPr>
              <a:t>https://mentor.ieee.org/802.11/dcn/24/11-24-2109-00-000m-minutes-for-revmf-2025-january-interim-kobe.docx</a:t>
            </a:r>
            <a:r>
              <a:rPr lang="en-US" altLang="en-US" dirty="0"/>
              <a:t> </a:t>
            </a:r>
          </a:p>
          <a:p>
            <a:pPr marL="457200" lvl="1" indent="0">
              <a:lnSpc>
                <a:spcPct val="80000"/>
              </a:lnSpc>
              <a:buNone/>
            </a:pPr>
            <a:endParaRPr lang="en-CA" sz="2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Unanimous. </a:t>
            </a:r>
            <a:r>
              <a:rPr lang="en-CA"/>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 May</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Interim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118294</TotalTime>
  <Words>2418</Words>
  <Application>Microsoft Macintosh PowerPoint</Application>
  <PresentationFormat>Widescreen</PresentationFormat>
  <Paragraphs>247</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March 2025 Meeting Agenda</dc:subject>
  <dc:creator>montemurro.michael@gmail.com</dc:creator>
  <cp:keywords>March 2025</cp:keywords>
  <dc:description/>
  <cp:lastModifiedBy>Mike Montemurro</cp:lastModifiedBy>
  <cp:revision>4629</cp:revision>
  <cp:lastPrinted>2014-11-04T15:04:57Z</cp:lastPrinted>
  <dcterms:created xsi:type="dcterms:W3CDTF">2007-04-17T18:10:23Z</dcterms:created>
  <dcterms:modified xsi:type="dcterms:W3CDTF">2025-03-10T20:10:26Z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