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30" r:id="rId3"/>
    <p:sldId id="1072" r:id="rId4"/>
    <p:sldId id="2464" r:id="rId5"/>
    <p:sldId id="2465" r:id="rId6"/>
    <p:sldId id="2460" r:id="rId7"/>
    <p:sldId id="1039" r:id="rId8"/>
    <p:sldId id="2470" r:id="rId9"/>
    <p:sldId id="2471" r:id="rId10"/>
    <p:sldId id="2469" r:id="rId11"/>
    <p:sldId id="2468" r:id="rId12"/>
    <p:sldId id="633" r:id="rId13"/>
    <p:sldId id="635" r:id="rId14"/>
    <p:sldId id="2472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9" d="100"/>
          <a:sy n="89" d="100"/>
        </p:scale>
        <p:origin x="365" y="29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558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802.11-25/0217r0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802.11-25/0217r0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65937-6758-C01C-2E40-7F8858B78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6B18F3-A9EB-4C17-88A7-130A20AFBE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93869E-C0BB-B271-A287-582195349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EB6D375-1C14-D0F8-A402-DE14245AB220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22B58-7554-3D7C-54EB-58DBEE6E718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C4910-AF24-BBE0-442D-B5408FE39FAC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F9D6D-8F97-5555-EA3B-E83A8995BBBC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03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85-00-0elc-draft-p802-11br-par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942-01-immw-immw-par-and-csd-comments.pptx" TargetMode="External"/><Relationship Id="rId4" Type="http://schemas.openxmlformats.org/officeDocument/2006/relationships/hyperlink" Target="https://mentor.ieee.org/802.11/dcn/24/11-24-1600-03-0elc-csd-proposal-for-elc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303-00-00bf-p802-11bf-report-to-802-lmsc-on-conditional-approval-to-forward-draft-to-revcom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185-01-0elc-draft-p802-11br-pa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600-05-0elc-csd-proposal-for-elc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203-00-ACSD-p802-11bf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2025-03-1</a:t>
            </a:r>
            <a:r>
              <a:rPr lang="en-GB" sz="2000" b="0" dirty="0"/>
              <a:t>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879287" progId="Word.Document.8">
                  <p:embed/>
                </p:oleObj>
              </mc:Choice>
              <mc:Fallback>
                <p:oleObj name="Document" r:id="rId3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A36A2-8BE6-E6F2-7A05-677EE53C7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C45A0-A24B-B326-8A34-8F8E07DF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b="1" dirty="0"/>
              <a:t>Post-Quantum Crypto SG 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BD735-36EA-E338-4F5B-E8FFB8DA5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Request approval by the IEEE 802 LMSC to form an 802.11 Post-Quantum Cryptography Study Group to enhance WLAN security with post-quantum algorithms as described in doc 11-xx/</a:t>
            </a:r>
            <a:r>
              <a:rPr lang="en-US" sz="2000" dirty="0" err="1">
                <a:solidFill>
                  <a:schemeClr val="tx1"/>
                </a:solidFill>
              </a:rPr>
              <a:t>xxxx</a:t>
            </a:r>
            <a:r>
              <a:rPr lang="en-US" sz="2000" dirty="0">
                <a:solidFill>
                  <a:schemeClr val="tx1"/>
                </a:solidFill>
              </a:rPr>
              <a:t>, with the intent of creating a PAR and CSD.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xxx, Second: xxx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50AFD-D28E-9123-4B6A-4F9DAA828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99895B-51D9-ACE9-9D48-B0BACF544F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80D2D71E-F9E8-2B0A-73D5-03E9555FB70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327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Liaison to WAA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/>
              <a:t>Approve the liaison in 11-25-xxxxx to the WLAN Application Alliance (WAA), granting the WG chair editorial license.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xx,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25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LMSC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P802.11br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UPDATE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forwarding P802.11br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https://mentor.ieee.org/802.11/dcn/25/11-25-0185-00-0elc-draft-p802-11br-par.pdf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altLang="zh-CN" sz="2000" dirty="0">
                <a:hlinkClick r:id="rId4"/>
              </a:rPr>
              <a:t>https://mentor.ieee.org/802.11/dcn/24/11-24-1600-03-0elc-csd-proposal-for-elc.docx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 err="1">
                <a:solidFill>
                  <a:schemeClr val="tx1"/>
                </a:solidFill>
              </a:rPr>
              <a:t>ee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https://mentor.ieee.org/802.11/dcn/24/11-24-1942-01-immw-immw-par-and-csd-comments.pptx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87</a:t>
            </a:r>
            <a:r>
              <a:rPr lang="en-US" sz="2000" dirty="0"/>
              <a:t>, 1, 18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79</a:t>
            </a:r>
            <a:r>
              <a:rPr lang="en-US" sz="2000" dirty="0"/>
              <a:t>, 0, 17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C49C4-2F7A-C107-5F1C-B88C78C6A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2665-F146-403F-1C74-C36352FAF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Conditional approval for P802.11bf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68D13-58C1-C3E8-E3DC-AA84E34A7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UPDATE</a:t>
            </a:r>
          </a:p>
          <a:p>
            <a:r>
              <a:rPr lang="en-GB" sz="2000" dirty="0">
                <a:solidFill>
                  <a:schemeClr val="tx1"/>
                </a:solidFill>
              </a:rPr>
              <a:t>Conditionally approve sending P802.11bf to RevCom.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CSD documentation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 .</a:t>
            </a:r>
          </a:p>
          <a:p>
            <a:endParaRPr lang="es-ES" sz="2000" dirty="0"/>
          </a:p>
          <a:p>
            <a:endParaRPr lang="es-E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4"/>
              </a:rPr>
              <a:t>https://mentor.ieee.org/802.11/dcn/25/11-25-0303-00-00bf-p802-11bf-report-to-802-lmsc-on-conditional-approval-to-forward-draft-to-revcom.pptx</a:t>
            </a:r>
            <a:r>
              <a:rPr lang="en-US" sz="2000" dirty="0"/>
              <a:t>  for supporting documentation</a:t>
            </a:r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F98CB-B0E4-C1A8-E3A3-29CEDE9863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7071474-A134-8AC6-3CDD-785C8B002A4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50088CF-6AC8-A658-51B0-F96AF05F982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66681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March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(March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P802.11br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https://mentor.ieee.org/802.11/dcn/25/11-25-0185-01-0elc-draft-p802-11br-par.docx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Executive Committee (EC) agenda for WG 802 preview and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Serafimovski on behalf of ELC SG,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[ELC SG result: Moved: Stefan </a:t>
            </a:r>
            <a:r>
              <a:rPr lang="en-US" sz="2000" dirty="0" err="1"/>
              <a:t>Videv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Sovan Das</a:t>
            </a:r>
            <a:r>
              <a:rPr lang="en-GB" sz="2000" b="1" dirty="0"/>
              <a:t>, </a:t>
            </a:r>
            <a:r>
              <a:rPr lang="en-US" sz="2000" dirty="0"/>
              <a:t>Result: 8/0/0]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2: P802.11br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https://mentor.ieee.org/802.11/dcn/24/11-24-1600-05-0elc-csd-proposal-for-elc.docx</a:t>
            </a:r>
            <a:r>
              <a:rPr lang="en-US" altLang="zh-CN" sz="2000" dirty="0"/>
              <a:t> be posted to the IEEE 802 Executive Committee (EC) agenda for WG 802 preview and EC approval.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Nikola Serafimovski on behalf of ELC SG, Second: xx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xx, No: xx, Abstain: xx (Motion passes/fails)</a:t>
            </a:r>
          </a:p>
          <a:p>
            <a:pPr marL="0" indent="0">
              <a:buNone/>
            </a:pPr>
            <a:r>
              <a:rPr lang="en-US" sz="2000" dirty="0"/>
              <a:t>[ELC SG result: Moved: </a:t>
            </a:r>
            <a:r>
              <a:rPr lang="en-GB" sz="2000" dirty="0"/>
              <a:t>Mohamed Islim, 2</a:t>
            </a:r>
            <a:r>
              <a:rPr lang="en-GB" sz="2000" baseline="30000" dirty="0"/>
              <a:t>nd</a:t>
            </a:r>
            <a:r>
              <a:rPr lang="en-GB" sz="2000" dirty="0"/>
              <a:t>: Matthias Wendt</a:t>
            </a:r>
            <a:r>
              <a:rPr lang="en-GB" sz="2000" b="1" dirty="0"/>
              <a:t>, </a:t>
            </a:r>
            <a:r>
              <a:rPr lang="en-US" sz="2000" dirty="0"/>
              <a:t>Result: 8/0/0]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2: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</a:t>
            </a:r>
            <a:r>
              <a:rPr lang="en-US" b="1" dirty="0"/>
              <a:t>xx</a:t>
            </a:r>
            <a:endParaRPr lang="en-US" sz="2000" b="1" dirty="0"/>
          </a:p>
          <a:p>
            <a:pPr lvl="2"/>
            <a:r>
              <a:rPr lang="en-US" sz="20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16379-76B2-5337-4957-272BF058C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30D1-66E3-DE4A-95C4-5EB577835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TGbf</a:t>
            </a:r>
            <a:r>
              <a:rPr lang="en-GB" dirty="0"/>
              <a:t> re-affirm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071A7-BDEA-49EF-4107-1CC3FFDAB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Re-affirm the P802.11bf CSD in </a:t>
            </a:r>
            <a:r>
              <a:rPr lang="en-GB" sz="2000" dirty="0">
                <a:solidFill>
                  <a:schemeClr val="tx1"/>
                </a:solidFill>
                <a:hlinkClick r:id="rId2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 / Second: &lt;name&gt;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pt-BR" sz="2000" dirty="0"/>
              <a:t>[TGbf: Moved: Claudio Da Silva, 2nd: Sang Kim, Result: 10/0/0]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BE88F-303B-1DBB-D8CD-C7AE229B3C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AE20EB-9C2E-A2B2-93B3-6E5AB9AC2BF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96D49E4A-11C5-46F1-3C85-31F3922278E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636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TGbf</a:t>
            </a:r>
            <a:r>
              <a:rPr lang="en-GB" dirty="0"/>
              <a:t> Conditional Approval for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document 11-25-0303r0 as the report to the IEEE 802 LMSC on the requirements for conditional approval to forward P802.11bf D8.0 to RevCom,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Request the IEEE 802 LMSC to conditionally approve forwarding P802.11bf D8.0 to RevCom.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 / Second: &lt;name&gt;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pt-BR" sz="2000" dirty="0"/>
              <a:t>[TGbf: Moved: Claudio Da Silva, 2nd: Sang Kim, Result: 10/0/0]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384</TotalTime>
  <Words>1028</Words>
  <Application>Microsoft Office PowerPoint</Application>
  <PresentationFormat>Widescreen</PresentationFormat>
  <Paragraphs>176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微软雅黑</vt:lpstr>
      <vt:lpstr>Arial Unicode MS</vt:lpstr>
      <vt:lpstr>Times New Roman</vt:lpstr>
      <vt:lpstr>Office Theme</vt:lpstr>
      <vt:lpstr>Document</vt:lpstr>
      <vt:lpstr>802.11 March 2025 WG Motions</vt:lpstr>
      <vt:lpstr>Abstract</vt:lpstr>
      <vt:lpstr>WeDNESDAY (March 13) </vt:lpstr>
      <vt:lpstr>Motion 1: P802.11br PAR approval</vt:lpstr>
      <vt:lpstr>PowerPoint Presentation</vt:lpstr>
      <vt:lpstr>FRIDAY (March 15) </vt:lpstr>
      <vt:lpstr>Straw Poll 2: March Plenary</vt:lpstr>
      <vt:lpstr>Motion 3: TGbf re-affirm CSD</vt:lpstr>
      <vt:lpstr>Motion 4: TGbf Conditional Approval for RevCom</vt:lpstr>
      <vt:lpstr>Motion 5: Post-Quantum Crypto SG formation</vt:lpstr>
      <vt:lpstr>Motion 6: Liaison to WAA</vt:lpstr>
      <vt:lpstr>LMSC Motions </vt:lpstr>
      <vt:lpstr>5.xxx: P802.11br PAR/CSD approval motion</vt:lpstr>
      <vt:lpstr>5.xxx: Conditional approval for P802.11bf to RevCom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2127</cp:revision>
  <cp:lastPrinted>1601-01-01T00:00:00Z</cp:lastPrinted>
  <dcterms:created xsi:type="dcterms:W3CDTF">2018-05-10T16:45:22Z</dcterms:created>
  <dcterms:modified xsi:type="dcterms:W3CDTF">2025-03-12T13:08:42Z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1731685094</vt:lpwstr>
  </property>
</Properties>
</file>