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7"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3775" autoAdjust="0"/>
  </p:normalViewPr>
  <p:slideViewPr>
    <p:cSldViewPr showGuides="1">
      <p:cViewPr varScale="1">
        <p:scale>
          <a:sx n="75" d="100"/>
          <a:sy n="75" d="100"/>
        </p:scale>
        <p:origin x="336" y="62"/>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610"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January 2025</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10013317" y="6475413"/>
            <a:ext cx="13785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Jim Lansford (</a:t>
            </a:r>
            <a:r>
              <a:rPr lang="en-GB" dirty="0" err="1"/>
              <a:t>Farafir</a:t>
            </a:r>
            <a:r>
              <a:rPr lang="en-GB" dirty="0"/>
              <a:t>)</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802.11-25/0212r1</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web.cvent.com/event/4fa8fa22-fa35-4058-a648-d08fdd56a1c1/summar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4/11-24-1932-00-0wng-wng-meeting-minutes-2024-november-vancouver-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xfrm>
            <a:off x="9559667" y="6475413"/>
            <a:ext cx="183223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2025-03-11</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1416855" y="209019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717484011"/>
              </p:ext>
            </p:extLst>
          </p:nvPr>
        </p:nvGraphicFramePr>
        <p:xfrm>
          <a:off x="1338263" y="2765425"/>
          <a:ext cx="10169525" cy="2876550"/>
        </p:xfrm>
        <a:graphic>
          <a:graphicData uri="http://schemas.openxmlformats.org/presentationml/2006/ole">
            <mc:AlternateContent xmlns:mc="http://schemas.openxmlformats.org/markup-compatibility/2006">
              <mc:Choice xmlns:v="urn:schemas-microsoft-com:vml" Requires="v">
                <p:oleObj name="Document" r:id="rId3" imgW="8052733" imgH="2286234" progId="Word.Document.8">
                  <p:embed/>
                </p:oleObj>
              </mc:Choice>
              <mc:Fallback>
                <p:oleObj name="Document" r:id="rId3" imgW="8052733" imgH="2286234"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338263" y="2765425"/>
                        <a:ext cx="10169525" cy="2876550"/>
                      </a:xfrm>
                      <a:prstGeom prst="rect">
                        <a:avLst/>
                      </a:prstGeom>
                      <a:noFill/>
                      <a:ln>
                        <a:noFill/>
                      </a:ln>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GB" dirty="0"/>
              <a:t>March </a:t>
            </a:r>
            <a:r>
              <a:rPr lang="en-US" dirty="0"/>
              <a:t>802 wireless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GB" dirty="0"/>
              <a:t>March</a:t>
            </a:r>
            <a:r>
              <a:rPr lang="en-US" dirty="0"/>
              <a:t> 802 wireless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br>
              <a:rPr lang="en-US" dirty="0"/>
            </a:br>
            <a:r>
              <a:rPr lang="en-US" dirty="0">
                <a:hlinkClick r:id="rId2"/>
              </a:rPr>
              <a:t>https://web.cvent.com/event/4fa8fa22-fa35-4058-a648-d08fdd56a1c1/summary</a:t>
            </a:r>
            <a:r>
              <a:rPr lang="en-US" dirty="0"/>
              <a:t> </a:t>
            </a:r>
            <a:br>
              <a:rPr lang="en-US" dirty="0"/>
            </a:b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endParaRPr lang="en-GB" dirty="0"/>
          </a:p>
        </p:txBody>
      </p:sp>
    </p:spTree>
    <p:extLst>
      <p:ext uri="{BB962C8B-B14F-4D97-AF65-F5344CB8AC3E}">
        <p14:creationId xmlns:p14="http://schemas.microsoft.com/office/powerpoint/2010/main" val="1996143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dirty="0"/>
              <a:t>Anybody can vote, present, and make motions</a:t>
            </a:r>
          </a:p>
          <a:p>
            <a:r>
              <a:rPr lang="en-US" altLang="en-US" dirty="0"/>
              <a:t>Participation in SC during 802.11 WG Plenary or Interim counts towards 802.11 voting rights</a:t>
            </a:r>
          </a:p>
          <a:p>
            <a:r>
              <a:rPr lang="en-US" altLang="en-US" dirty="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a:t>
            </a:r>
            <a:br>
              <a:rPr lang="en-US" altLang="en-US" sz="2800" dirty="0">
                <a:solidFill>
                  <a:schemeClr val="tx2"/>
                </a:solidFill>
              </a:rPr>
            </a:br>
            <a:r>
              <a:rPr lang="en-US" altLang="en-US" sz="1800" dirty="0">
                <a:solidFill>
                  <a:schemeClr val="tx2"/>
                </a:solidFill>
              </a:rPr>
              <a:t>11 March 2025, 0800-1000 Eastern Daylight Time</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983432" y="1485031"/>
            <a:ext cx="10408468" cy="5174532"/>
          </a:xfrm>
        </p:spPr>
        <p:txBody>
          <a:bodyPr>
            <a:normAutofit/>
          </a:bodyPr>
          <a:lstStyle/>
          <a:p>
            <a:pPr marL="457200" indent="-457200">
              <a:lnSpc>
                <a:spcPct val="110000"/>
              </a:lnSpc>
              <a:spcBef>
                <a:spcPts val="0"/>
              </a:spcBef>
              <a:defRPr/>
            </a:pPr>
            <a:r>
              <a:rPr lang="en-GB" altLang="en-US" dirty="0"/>
              <a:t>Announcements</a:t>
            </a:r>
          </a:p>
          <a:p>
            <a:pPr marL="457200" indent="-457200">
              <a:lnSpc>
                <a:spcPct val="110000"/>
              </a:lnSpc>
              <a:spcBef>
                <a:spcPts val="0"/>
              </a:spcBef>
              <a:defRPr/>
            </a:pPr>
            <a:r>
              <a:rPr lang="en-GB" altLang="en-US" dirty="0"/>
              <a:t>Approval of Previous meeting minutes </a:t>
            </a:r>
          </a:p>
          <a:p>
            <a:pPr marL="838200" lvl="1" indent="-381000">
              <a:lnSpc>
                <a:spcPct val="110000"/>
              </a:lnSpc>
              <a:spcBef>
                <a:spcPts val="0"/>
              </a:spcBef>
              <a:defRPr/>
            </a:pPr>
            <a:r>
              <a:rPr lang="en-GB" altLang="en-US" sz="1800" dirty="0"/>
              <a:t>Minutes from November:</a:t>
            </a:r>
          </a:p>
          <a:p>
            <a:pPr marL="1181100" lvl="2" indent="-381000">
              <a:lnSpc>
                <a:spcPct val="110000"/>
              </a:lnSpc>
              <a:spcBef>
                <a:spcPts val="0"/>
              </a:spcBef>
              <a:defRPr/>
            </a:pPr>
            <a:r>
              <a:rPr lang="en-GB" altLang="en-US" sz="1600" dirty="0">
                <a:hlinkClick r:id="rId3"/>
              </a:rPr>
              <a:t>https://mentor.ieee.org/802.11/dcn/24/11-24-1932-00-0wng-wng-meeting-minutes-2024-november-vancouver-meeting.docx</a:t>
            </a:r>
            <a:r>
              <a:rPr lang="en-GB" altLang="en-US" sz="1600" dirty="0"/>
              <a:t> </a:t>
            </a:r>
          </a:p>
          <a:p>
            <a:pPr marL="438150" indent="-381000">
              <a:lnSpc>
                <a:spcPct val="110000"/>
              </a:lnSpc>
              <a:spcBef>
                <a:spcPts val="0"/>
              </a:spcBef>
              <a:defRPr/>
            </a:pPr>
            <a:r>
              <a:rPr lang="en-GB" altLang="en-US" dirty="0"/>
              <a:t>Presentations</a:t>
            </a:r>
          </a:p>
          <a:p>
            <a:pPr lvl="1">
              <a:lnSpc>
                <a:spcPct val="110000"/>
              </a:lnSpc>
              <a:spcBef>
                <a:spcPts val="0"/>
              </a:spcBef>
              <a:buFont typeface="Wingdings" panose="05000000000000000000" pitchFamily="2" charset="2"/>
              <a:buChar char="Ø"/>
              <a:defRPr/>
            </a:pPr>
            <a:r>
              <a:rPr lang="en-US" sz="1800" dirty="0">
                <a:solidFill>
                  <a:srgbClr val="222222"/>
                </a:solidFill>
                <a:highlight>
                  <a:srgbClr val="FFFFFF"/>
                </a:highlight>
                <a:cs typeface="Arial" panose="020B0604020202020204" pitchFamily="34" charset="0"/>
              </a:rPr>
              <a:t>“Intrinsic vulnerabilities of the MIMO channel sounding procedure”, Francesca </a:t>
            </a:r>
            <a:r>
              <a:rPr lang="en-US" sz="1800" dirty="0" err="1">
                <a:solidFill>
                  <a:srgbClr val="222222"/>
                </a:solidFill>
                <a:highlight>
                  <a:srgbClr val="FFFFFF"/>
                </a:highlight>
                <a:cs typeface="Arial" panose="020B0604020202020204" pitchFamily="34" charset="0"/>
              </a:rPr>
              <a:t>Meneghello</a:t>
            </a:r>
            <a:r>
              <a:rPr lang="en-US" sz="1800" dirty="0">
                <a:solidFill>
                  <a:srgbClr val="222222"/>
                </a:solidFill>
                <a:highlight>
                  <a:srgbClr val="FFFFFF"/>
                </a:highlight>
                <a:cs typeface="Arial" panose="020B0604020202020204" pitchFamily="34" charset="0"/>
              </a:rPr>
              <a:t> (University of Padova)</a:t>
            </a:r>
          </a:p>
          <a:p>
            <a:pPr lvl="1">
              <a:lnSpc>
                <a:spcPct val="110000"/>
              </a:lnSpc>
              <a:spcBef>
                <a:spcPts val="0"/>
              </a:spcBef>
              <a:buFont typeface="Wingdings" panose="05000000000000000000" pitchFamily="2" charset="2"/>
              <a:buChar char="Ø"/>
              <a:defRPr/>
            </a:pPr>
            <a:r>
              <a:rPr lang="en-US" sz="1800" dirty="0">
                <a:solidFill>
                  <a:srgbClr val="222222"/>
                </a:solidFill>
                <a:highlight>
                  <a:srgbClr val="FFFFFF"/>
                </a:highlight>
                <a:cs typeface="Arial" panose="020B0604020202020204" pitchFamily="34" charset="0"/>
              </a:rPr>
              <a:t>“Post-Quantum 802.11”, Dan Harkins (HPE)</a:t>
            </a:r>
            <a:endParaRPr lang="en-US" sz="1800" b="0" i="0" dirty="0">
              <a:solidFill>
                <a:srgbClr val="222222"/>
              </a:solidFill>
              <a:effectLst/>
              <a:highlight>
                <a:srgbClr val="FFFFFF"/>
              </a:highlight>
              <a:cs typeface="Arial" panose="020B0604020202020204" pitchFamily="34" charset="0"/>
            </a:endParaRPr>
          </a:p>
          <a:p>
            <a:pPr lvl="1">
              <a:lnSpc>
                <a:spcPct val="110000"/>
              </a:lnSpc>
              <a:spcBef>
                <a:spcPts val="0"/>
              </a:spcBef>
              <a:buFont typeface="Wingdings" panose="05000000000000000000" pitchFamily="2" charset="2"/>
              <a:buChar char="Ø"/>
              <a:defRPr/>
            </a:pPr>
            <a:r>
              <a:rPr lang="en-US" sz="1800" dirty="0">
                <a:solidFill>
                  <a:srgbClr val="222222"/>
                </a:solidFill>
                <a:highlight>
                  <a:srgbClr val="FFFFFF"/>
                </a:highlight>
                <a:cs typeface="Arial" panose="020B0604020202020204" pitchFamily="34" charset="0"/>
              </a:rPr>
              <a:t>“Post-Quantum Opportunistic Wireless Encryption (OWE)”, Alex Lungu (Samsung)</a:t>
            </a:r>
          </a:p>
          <a:p>
            <a:pPr lvl="1">
              <a:lnSpc>
                <a:spcPct val="110000"/>
              </a:lnSpc>
              <a:spcBef>
                <a:spcPts val="0"/>
              </a:spcBef>
              <a:buFont typeface="Wingdings" panose="05000000000000000000" pitchFamily="2" charset="2"/>
              <a:buChar char="Ø"/>
              <a:defRPr/>
            </a:pPr>
            <a:r>
              <a:rPr lang="en-US" sz="1800" dirty="0">
                <a:solidFill>
                  <a:srgbClr val="222222"/>
                </a:solidFill>
                <a:highlight>
                  <a:srgbClr val="FFFFFF"/>
                </a:highlight>
                <a:cs typeface="Arial" panose="020B0604020202020204" pitchFamily="34" charset="0"/>
              </a:rPr>
              <a:t>“</a:t>
            </a:r>
            <a:r>
              <a:rPr lang="en-US" sz="1800" b="0" i="0" dirty="0">
                <a:solidFill>
                  <a:srgbClr val="222222"/>
                </a:solidFill>
                <a:effectLst/>
                <a:cs typeface="Arial" panose="020B0604020202020204" pitchFamily="34" charset="0"/>
              </a:rPr>
              <a:t>802.11 Support of VLANs</a:t>
            </a:r>
            <a:r>
              <a:rPr lang="en-US" sz="1800" b="0" i="0" dirty="0">
                <a:solidFill>
                  <a:srgbClr val="222222"/>
                </a:solidFill>
                <a:effectLst/>
                <a:highlight>
                  <a:srgbClr val="FFFFFF"/>
                </a:highlight>
                <a:cs typeface="Arial" panose="020B0604020202020204" pitchFamily="34" charset="0"/>
              </a:rPr>
              <a:t>”, Donald Eastlake (Independent)</a:t>
            </a:r>
          </a:p>
          <a:p>
            <a:pPr marL="457200" indent="-457200">
              <a:lnSpc>
                <a:spcPct val="110000"/>
              </a:lnSpc>
              <a:spcBef>
                <a:spcPts val="0"/>
              </a:spcBef>
              <a:defRPr/>
            </a:pPr>
            <a:r>
              <a:rPr lang="en-US" altLang="en-US" dirty="0"/>
              <a:t>Plans for May 2025</a:t>
            </a:r>
          </a:p>
          <a:p>
            <a:pPr marL="857250" lvl="1" indent="-457200" eaLnBrk="1" hangingPunct="1">
              <a:lnSpc>
                <a:spcPct val="110000"/>
              </a:lnSpc>
              <a:spcBef>
                <a:spcPts val="0"/>
              </a:spcBef>
              <a:defRPr/>
            </a:pPr>
            <a:r>
              <a:rPr lang="en-US" altLang="en-US" sz="1800" dirty="0">
                <a:solidFill>
                  <a:srgbClr val="000000"/>
                </a:solidFill>
              </a:rPr>
              <a:t>Chair will make a call for presentations in advance</a:t>
            </a:r>
          </a:p>
          <a:p>
            <a:pPr marL="457200" indent="-457200">
              <a:lnSpc>
                <a:spcPct val="110000"/>
              </a:lnSpc>
              <a:spcBef>
                <a:spcPts val="0"/>
              </a:spcBef>
              <a:defRPr/>
            </a:pPr>
            <a:r>
              <a:rPr lang="en-US" altLang="en-US" dirty="0"/>
              <a:t>Adjourn</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a:t>
            </a:r>
            <a:r>
              <a:rPr lang="en-US" altLang="en-US" sz="3200" dirty="0"/>
              <a:t>March</a:t>
            </a:r>
            <a:r>
              <a:rPr lang="en-GB" altLang="en-US" sz="3200" dirty="0"/>
              <a:t> 2025</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911424"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spcBef>
                <a:spcPts val="0"/>
              </a:spcBef>
              <a:defRPr/>
            </a:pPr>
            <a:r>
              <a:rPr lang="en-GB" altLang="en-US" dirty="0"/>
              <a:t>Call Meeting to Order</a:t>
            </a:r>
          </a:p>
          <a:p>
            <a:pPr marL="457200" indent="-457200">
              <a:spcBef>
                <a:spcPts val="0"/>
              </a:spcBef>
              <a:defRPr/>
            </a:pPr>
            <a:r>
              <a:rPr lang="en-US" altLang="en-US" dirty="0"/>
              <a:t>Agenda approval</a:t>
            </a:r>
          </a:p>
          <a:p>
            <a:pPr marL="457200" indent="-457200">
              <a:spcBef>
                <a:spcPts val="0"/>
              </a:spcBef>
              <a:defRPr/>
            </a:pPr>
            <a:r>
              <a:rPr lang="en-US" altLang="en-US" dirty="0"/>
              <a:t>Attendance reminder</a:t>
            </a:r>
          </a:p>
          <a:p>
            <a:pPr marL="457200" indent="-457200">
              <a:spcBef>
                <a:spcPts val="0"/>
              </a:spcBef>
              <a:defRPr/>
            </a:pPr>
            <a:r>
              <a:rPr lang="en-US" altLang="en-US" dirty="0"/>
              <a:t>Documentation reminder</a:t>
            </a:r>
          </a:p>
          <a:p>
            <a:pPr marL="457200" indent="-457200">
              <a:spcBef>
                <a:spcPts val="0"/>
              </a:spcBef>
              <a:defRPr/>
            </a:pPr>
            <a:r>
              <a:rPr lang="en-GB" altLang="en-US" dirty="0"/>
              <a:t>Announcements</a:t>
            </a:r>
          </a:p>
          <a:p>
            <a:pPr marL="457200" indent="-457200">
              <a:spcBef>
                <a:spcPts val="0"/>
              </a:spcBef>
              <a:defRPr/>
            </a:pPr>
            <a:r>
              <a:rPr lang="en-GB" altLang="en-US" dirty="0"/>
              <a:t>Approval of Previous meeting minutes</a:t>
            </a:r>
            <a:r>
              <a:rPr lang="en-GB" altLang="en-US" sz="2000" dirty="0"/>
              <a:t> </a:t>
            </a:r>
          </a:p>
          <a:p>
            <a:pPr marL="838200" lvl="1" indent="-381000">
              <a:spcBef>
                <a:spcPts val="0"/>
              </a:spcBef>
              <a:defRPr/>
            </a:pPr>
            <a:r>
              <a:rPr lang="en-GB" altLang="en-US" dirty="0"/>
              <a:t>Minutes from November 2024</a:t>
            </a:r>
            <a:endParaRPr lang="en-GB" altLang="en-US" sz="1800" dirty="0"/>
          </a:p>
          <a:p>
            <a:pPr marL="438150" indent="-381000">
              <a:spcBef>
                <a:spcPts val="0"/>
              </a:spcBef>
              <a:defRPr/>
            </a:pPr>
            <a:r>
              <a:rPr lang="en-GB" altLang="en-US" sz="2800" dirty="0"/>
              <a:t>Presentations</a:t>
            </a:r>
          </a:p>
          <a:p>
            <a:pPr marL="857250" lvl="1" indent="-457200">
              <a:spcBef>
                <a:spcPts val="0"/>
              </a:spcBef>
              <a:defRPr/>
            </a:pPr>
            <a:r>
              <a:rPr lang="en-US" altLang="en-US" sz="1800" dirty="0"/>
              <a:t>Tuesday March 11, 0800-1000 Eastern Daylight Time</a:t>
            </a:r>
          </a:p>
          <a:p>
            <a:pPr marL="457200" indent="-457200" eaLnBrk="1" hangingPunct="1">
              <a:lnSpc>
                <a:spcPct val="90000"/>
              </a:lnSpc>
              <a:spcBef>
                <a:spcPts val="0"/>
              </a:spcBef>
              <a:defRPr/>
            </a:pPr>
            <a:r>
              <a:rPr lang="en-US" altLang="en-US" dirty="0"/>
              <a:t>Plans for May 2025</a:t>
            </a:r>
          </a:p>
          <a:p>
            <a:pPr marL="457200" indent="-457200">
              <a:lnSpc>
                <a:spcPct val="90000"/>
              </a:lnSpc>
              <a:spcBef>
                <a:spcPts val="0"/>
              </a:spcBef>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800" dirty="0"/>
              <a:t>March 2025</a:t>
            </a:r>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2025</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4" ma:contentTypeDescription="Create a new document." ma:contentTypeScope="" ma:versionID="6d2600a54946ba3feac7149f63b3fd42">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40862a6546ea74cda5a18686d58b98e2"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FA2E0FB-32C1-448C-A78A-B05568A21B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B4CF723-B635-438C-88CE-66D4278AA6EB}">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9F27E25D-999B-455B-9E0A-B4B308F9281B}">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81727</TotalTime>
  <Words>1407</Words>
  <Application>Microsoft Office PowerPoint</Application>
  <PresentationFormat>Widescreen</PresentationFormat>
  <Paragraphs>179</Paragraphs>
  <Slides>12</Slides>
  <Notes>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vt:lpstr>
      <vt:lpstr>Monotype Sorts</vt:lpstr>
      <vt:lpstr>Times New Roman</vt:lpstr>
      <vt:lpstr>Wingdings</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March 802 wireless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James Lansford</cp:lastModifiedBy>
  <cp:revision>1285</cp:revision>
  <cp:lastPrinted>1998-02-10T13:28:06Z</cp:lastPrinted>
  <dcterms:created xsi:type="dcterms:W3CDTF">2004-12-02T14:01:45Z</dcterms:created>
  <dcterms:modified xsi:type="dcterms:W3CDTF">2025-03-11T14:05:10Z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