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3" r:id="rId4"/>
    <p:sldId id="280" r:id="rId5"/>
    <p:sldId id="275" r:id="rId6"/>
    <p:sldId id="288" r:id="rId7"/>
    <p:sldId id="267" r:id="rId8"/>
    <p:sldId id="287" r:id="rId9"/>
    <p:sldId id="273" r:id="rId10"/>
    <p:sldId id="279" r:id="rId11"/>
    <p:sldId id="264" r:id="rId12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802.11-25/0211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802.11-25/0211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802.11-25/0211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802.11-25/0211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802.11-25/0211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802.11-25/0211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2025-03-12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  <a:p>
            <a:endParaRPr lang="en-US" dirty="0"/>
          </a:p>
          <a:p>
            <a:r>
              <a:rPr lang="en-US" dirty="0"/>
              <a:t>May be announced with 10-day notice. Member feeling the need for telco and have submissions ready for discussion are asked to approach the Chair.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11-24/0208</a:t>
            </a:r>
          </a:p>
          <a:p>
            <a:r>
              <a:rPr lang="en-US" dirty="0"/>
              <a:t>Snapshot Slide:						11-24/0209</a:t>
            </a:r>
          </a:p>
          <a:p>
            <a:r>
              <a:rPr lang="en-US" dirty="0"/>
              <a:t>Meeting / Chair’s Slide Deck:		11-24/0210</a:t>
            </a:r>
          </a:p>
          <a:p>
            <a:r>
              <a:rPr lang="en-US" dirty="0"/>
              <a:t>Closing report:						11-24/0211</a:t>
            </a:r>
          </a:p>
          <a:p>
            <a:r>
              <a:rPr lang="en-US" dirty="0"/>
              <a:t>Meeting minutes:					11-25/0473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March 2025.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met once this week</a:t>
            </a:r>
          </a:p>
          <a:p>
            <a:endParaRPr lang="en-US" dirty="0"/>
          </a:p>
          <a:p>
            <a:r>
              <a:rPr lang="en-US" dirty="0"/>
              <a:t>Technical discussion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Bluetooth SIG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BRAN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802.15.4ab NB Status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802.15.4ab CAD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Work on technical proposal for ETSI BRAN: </a:t>
            </a:r>
          </a:p>
          <a:p>
            <a:pPr marL="0" lvl="1" indent="0">
              <a:spcBef>
                <a:spcPts val="450"/>
              </a:spcBef>
            </a:pPr>
            <a:r>
              <a:rPr lang="en-US" sz="1800" dirty="0">
                <a:latin typeface="Helvetica" pitchFamily="2" charset="0"/>
                <a:cs typeface="+mn-cs"/>
              </a:rPr>
              <a:t>Continued input to EN 303 687</a:t>
            </a:r>
            <a:endParaRPr lang="en-US" sz="2100" dirty="0">
              <a:latin typeface="Helvetica" pitchFamily="2" charset="0"/>
              <a:cs typeface="+mn-cs"/>
            </a:endParaRP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Proposed final parameters for LBT for clause 4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Ongoing: work on testing procedures for clause 5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Internal discussion on non-CBT-based channel access scheme</a:t>
            </a:r>
          </a:p>
          <a:p>
            <a:pPr marL="0" lvl="1" indent="0">
              <a:spcBef>
                <a:spcPts val="450"/>
              </a:spcBef>
            </a:pPr>
            <a:endParaRPr lang="en-US" sz="1800" b="1" dirty="0">
              <a:latin typeface="Helvetica" pitchFamily="2" charset="0"/>
              <a:cs typeface="+mn-cs"/>
            </a:endParaRPr>
          </a:p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Review of Canada ISED’s upper 6GHz consultation</a:t>
            </a:r>
          </a:p>
          <a:p>
            <a:pPr marL="0" lvl="1" indent="0">
              <a:spcBef>
                <a:spcPts val="450"/>
              </a:spcBef>
            </a:pPr>
            <a:endParaRPr lang="en-US" sz="1800" b="1" dirty="0">
              <a:latin typeface="Helvetica" pitchFamily="2" charset="0"/>
              <a:cs typeface="+mn-cs"/>
            </a:endParaRPr>
          </a:p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Further information on both work items to be reported in a subsequent status update</a:t>
            </a:r>
            <a:endParaRPr lang="en-US" sz="1800" dirty="0">
              <a:latin typeface="Helvetica" pitchFamily="2" charset="0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EN 303 687 only active work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Coexistence between Narrowband Frequency Hopping (NB FH) and wideband transmissions discussed focusing on Energy Detection Threshold levels, NB FH operation w/o Listen-before-Talk, and NB FH channelization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Discussion of Client-to-Client communication (C2C) at Low Power Indoor (LPI) levels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08CEA-901D-1E2F-47C9-5CFB7B705D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0E5EB-7E34-B70D-65CA-E0F30ED2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73E69-38D8-451E-81F2-99C5EDBD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Discussion of change in terminology: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Helvetica" pitchFamily="2" charset="0"/>
              </a:rPr>
              <a:t>Version 1.1.1 </a:t>
            </a:r>
            <a:r>
              <a:rPr lang="en-US" b="0" dirty="0">
                <a:latin typeface="Helvetica" pitchFamily="2" charset="0"/>
              </a:rPr>
              <a:t>defines: Load Based Equipment (</a:t>
            </a:r>
            <a:r>
              <a:rPr lang="en-US" b="1" dirty="0">
                <a:latin typeface="Helvetica" pitchFamily="2" charset="0"/>
              </a:rPr>
              <a:t>LBE</a:t>
            </a:r>
            <a:r>
              <a:rPr lang="en-US" b="0" dirty="0">
                <a:latin typeface="Helvetica" pitchFamily="2" charset="0"/>
              </a:rPr>
              <a:t>) and Frame Based Equipment (</a:t>
            </a:r>
            <a:r>
              <a:rPr lang="en-US" b="1" dirty="0">
                <a:latin typeface="Helvetica" pitchFamily="2" charset="0"/>
              </a:rPr>
              <a:t>FBE</a:t>
            </a:r>
            <a:r>
              <a:rPr lang="en-US" b="0" dirty="0">
                <a:latin typeface="Helvetica" pitchFamily="2" charset="0"/>
              </a:rPr>
              <a:t>).In addition, the HS defines a device category denoted as Narrowband Frequency Hopping Equipment (</a:t>
            </a:r>
            <a:r>
              <a:rPr lang="en-US" b="1" dirty="0">
                <a:latin typeface="Helvetica" pitchFamily="2" charset="0"/>
              </a:rPr>
              <a:t>NBE</a:t>
            </a:r>
            <a:r>
              <a:rPr lang="en-US" b="0" dirty="0">
                <a:latin typeface="Helvetica" pitchFamily="2" charset="0"/>
              </a:rPr>
              <a:t>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Helvetica" pitchFamily="2" charset="0"/>
              </a:rPr>
              <a:t>Potential new terminology</a:t>
            </a:r>
            <a:r>
              <a:rPr lang="en-US" dirty="0">
                <a:latin typeface="Helvetica" pitchFamily="2" charset="0"/>
              </a:rPr>
              <a:t>: Channel access mechanisms to be called Frame Based channel Access (</a:t>
            </a:r>
            <a:r>
              <a:rPr lang="en-US" b="1" dirty="0">
                <a:latin typeface="Helvetica" pitchFamily="2" charset="0"/>
              </a:rPr>
              <a:t>FBA</a:t>
            </a:r>
            <a:r>
              <a:rPr lang="en-US" dirty="0">
                <a:latin typeface="Helvetica" pitchFamily="2" charset="0"/>
              </a:rPr>
              <a:t>), Load Based channel Access (</a:t>
            </a:r>
            <a:r>
              <a:rPr lang="en-US" b="1" dirty="0">
                <a:latin typeface="Helvetica" pitchFamily="2" charset="0"/>
              </a:rPr>
              <a:t>LBA</a:t>
            </a:r>
            <a:r>
              <a:rPr lang="en-US" dirty="0">
                <a:latin typeface="Helvetica" pitchFamily="2" charset="0"/>
              </a:rPr>
              <a:t>), and </a:t>
            </a:r>
            <a:r>
              <a:rPr lang="en-US" dirty="0" err="1">
                <a:latin typeface="Helvetica" pitchFamily="2" charset="0"/>
              </a:rPr>
              <a:t>NarrowBand</a:t>
            </a:r>
            <a:r>
              <a:rPr lang="en-US" dirty="0">
                <a:latin typeface="Helvetica" pitchFamily="2" charset="0"/>
              </a:rPr>
              <a:t> frequency hopping  channel Access with Listen Before Talk (</a:t>
            </a:r>
            <a:r>
              <a:rPr lang="en-US" b="1" dirty="0">
                <a:latin typeface="Helvetica" pitchFamily="2" charset="0"/>
              </a:rPr>
              <a:t>NBA-LBT</a:t>
            </a:r>
            <a:r>
              <a:rPr lang="en-US" dirty="0">
                <a:latin typeface="Helvetica" pitchFamily="2" charset="0"/>
              </a:rPr>
              <a:t>). Term “</a:t>
            </a:r>
            <a:r>
              <a:rPr lang="en-US" b="1" dirty="0">
                <a:latin typeface="Helvetica" pitchFamily="2" charset="0"/>
              </a:rPr>
              <a:t>equipment</a:t>
            </a:r>
            <a:r>
              <a:rPr lang="en-US" dirty="0">
                <a:latin typeface="Helvetica" pitchFamily="2" charset="0"/>
              </a:rPr>
              <a:t>” to be limited to referring to physical instances that implement LBA, FBA, or NBA-LBT</a:t>
            </a:r>
            <a:endParaRPr lang="en-US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919CC-43F2-D7D0-CAF4-CE28231F0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D3026-2275-CAD8-1568-CDFC7295C8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50D72B-6C19-C204-3401-B96D105B57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01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Official Journal of the EU (OJEU)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Update of OJEU related to Radio Equipment Directive (RED)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Published 2025-01-30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 updates relating to HS developed by TC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Next update might come as of March/April 2025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It might be that version 1.1.1 of HS EN 303 687 will be listed in the OJEU, then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340B6-EA87-61D1-AD70-A1F8DDF2B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76F2-2336-0167-63DC-F4C3CE61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563D-E12D-037A-D6A4-53C468980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9048"/>
            <a:ext cx="7770813" cy="3084910"/>
          </a:xfrm>
        </p:spPr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802.15.4ab NB Status Update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Review of 11-25/0349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Recirculation of Draft 2.0 of 802.15.4ab ongoing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All NB channel access comments rejected due to “lack of consensus”.  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Additional discussion in May anticipated to discuss main concern, i.e., lack of a mandatory mechanism.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802.15.4ab CAD</a:t>
            </a:r>
            <a:endParaRPr lang="en-US" sz="2100" dirty="0">
              <a:latin typeface="Helvetica" pitchFamily="2" charset="0"/>
              <a:cs typeface="+mn-cs"/>
            </a:endParaRP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Discussion: some work discussed in .11 </a:t>
            </a:r>
            <a:r>
              <a:rPr lang="en-US" dirty="0" err="1">
                <a:latin typeface="Helvetica" pitchFamily="2" charset="0"/>
                <a:cs typeface="+mn-cs"/>
              </a:rPr>
              <a:t>Coex</a:t>
            </a:r>
            <a:r>
              <a:rPr lang="en-US" dirty="0">
                <a:latin typeface="Helvetica" pitchFamily="2" charset="0"/>
                <a:cs typeface="+mn-cs"/>
              </a:rPr>
              <a:t> and joint </a:t>
            </a:r>
            <a:r>
              <a:rPr lang="en-US" dirty="0" err="1">
                <a:latin typeface="Helvetica" pitchFamily="2" charset="0"/>
                <a:cs typeface="+mn-cs"/>
              </a:rPr>
              <a:t>Coex</a:t>
            </a:r>
            <a:r>
              <a:rPr lang="en-US" dirty="0">
                <a:latin typeface="Helvetica" pitchFamily="2" charset="0"/>
                <a:cs typeface="+mn-cs"/>
              </a:rPr>
              <a:t>/802.15.ab not referenced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.19 ballot is open. Closes 2025-03-25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A817-7976-4600-9DD5-EFEA72D67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EB40-3350-6C95-4DCB-02CF5B212D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12D412-FF5C-BDFA-6764-64AD14D497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2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highlight>
                  <a:srgbClr val="FFFF00"/>
                </a:highlight>
              </a:rPr>
              <a:t>Tuesday PM1</a:t>
            </a:r>
            <a:endParaRPr lang="en-US" sz="14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00"/>
                </a:highlight>
              </a:rPr>
              <a:t>Wednesday PM2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One joint session with 802.15.4ab Tuesday PM3/EVE</a:t>
            </a:r>
            <a:endParaRPr lang="en-US" sz="17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3633</TotalTime>
  <Words>760</Words>
  <Application>Microsoft Macintosh PowerPoint</Application>
  <PresentationFormat>On-screen Show (16:9)</PresentationFormat>
  <Paragraphs>121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Update from Bluetooth SIG Work</vt:lpstr>
      <vt:lpstr>ETSI BRAN Update to 802.11 (1/3)</vt:lpstr>
      <vt:lpstr>ETSI BRAN Update to 802.11 (2/3)</vt:lpstr>
      <vt:lpstr>ETST BRAN Update to 802.11 (3/3)</vt:lpstr>
      <vt:lpstr>Technical Discussions</vt:lpstr>
      <vt:lpstr>Plans for May</vt:lpstr>
      <vt:lpstr>Telcos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209</cp:revision>
  <cp:lastPrinted>1601-01-01T00:00:00Z</cp:lastPrinted>
  <dcterms:created xsi:type="dcterms:W3CDTF">2019-09-17T07:48:51Z</dcterms:created>
  <dcterms:modified xsi:type="dcterms:W3CDTF">2025-03-12T18:22:15Z</dcterms:modified>
  <cp:category/>
</cp:coreProperties>
</file>