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93" r:id="rId4"/>
    <p:sldId id="282" r:id="rId5"/>
    <p:sldId id="280" r:id="rId6"/>
    <p:sldId id="283" r:id="rId7"/>
    <p:sldId id="265" r:id="rId8"/>
    <p:sldId id="291" r:id="rId9"/>
    <p:sldId id="2367" r:id="rId10"/>
    <p:sldId id="270" r:id="rId11"/>
    <p:sldId id="272" r:id="rId12"/>
    <p:sldId id="271" r:id="rId13"/>
    <p:sldId id="284" r:id="rId14"/>
    <p:sldId id="286" r:id="rId15"/>
    <p:sldId id="263" r:id="rId16"/>
    <p:sldId id="287" r:id="rId17"/>
    <p:sldId id="288" r:id="rId18"/>
    <p:sldId id="289" r:id="rId19"/>
    <p:sldId id="290" r:id="rId20"/>
    <p:sldId id="264" r:id="rId21"/>
    <p:sldId id="274" r:id="rId22"/>
    <p:sldId id="275" r:id="rId23"/>
    <p:sldId id="276" r:id="rId24"/>
    <p:sldId id="277" r:id="rId25"/>
    <p:sldId id="278" r:id="rId26"/>
    <p:sldId id="279"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367"/>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autoAdjust="0"/>
    <p:restoredTop sz="94660"/>
  </p:normalViewPr>
  <p:slideViewPr>
    <p:cSldViewPr>
      <p:cViewPr varScale="1">
        <p:scale>
          <a:sx n="109" d="100"/>
          <a:sy n="109" d="100"/>
        </p:scale>
        <p:origin x="216" y="6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802.11-25/0210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802.11-25/0210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802.11-25/0210</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802.11-25/0210</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802.11-25/0210</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802.11-25/0210</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802.11-25/0210r1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cvent.me/q5le5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Coexistence</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2025-03-10</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March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10</a:t>
            </a:fld>
            <a:endParaRPr lang="en-GB"/>
          </a:p>
        </p:txBody>
      </p:sp>
    </p:spTree>
    <p:extLst>
      <p:ext uri="{BB962C8B-B14F-4D97-AF65-F5344CB8AC3E}">
        <p14:creationId xmlns:p14="http://schemas.microsoft.com/office/powerpoint/2010/main" val="1221849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March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13</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March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2127168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a:xfrm>
            <a:off x="914401" y="1772816"/>
            <a:ext cx="10361084" cy="4113213"/>
          </a:xfrm>
        </p:spPr>
        <p:txBody>
          <a:bodyPr/>
          <a:lstStyle/>
          <a:p>
            <a:r>
              <a:rPr lang="en-GB" dirty="0" err="1">
                <a:highlight>
                  <a:srgbClr val="FFFF00"/>
                </a:highlight>
              </a:rPr>
              <a:t>Coex</a:t>
            </a:r>
            <a:r>
              <a:rPr lang="en-GB" dirty="0">
                <a:highlight>
                  <a:srgbClr val="FFFF00"/>
                </a:highlight>
              </a:rPr>
              <a:t> SC May 2025</a:t>
            </a:r>
          </a:p>
          <a:p>
            <a:pPr lvl="1">
              <a:buFont typeface="Arial" panose="020B0604020202020204" pitchFamily="34" charset="0"/>
              <a:buChar char="•"/>
            </a:pPr>
            <a:r>
              <a:rPr lang="en-GB" dirty="0">
                <a:highlight>
                  <a:srgbClr val="FFFF00"/>
                </a:highlight>
              </a:rPr>
              <a:t>Continue CCA discussion</a:t>
            </a:r>
          </a:p>
          <a:p>
            <a:pPr lvl="1">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a:highlight>
                  <a:srgbClr val="FFFF00"/>
                </a:highlight>
              </a:rPr>
              <a:t>Joint session with 15.4.ab</a:t>
            </a:r>
          </a:p>
          <a:p>
            <a:pPr lvl="1">
              <a:buFont typeface="Arial" panose="020B0604020202020204" pitchFamily="34" charset="0"/>
              <a:buChar char="•"/>
            </a:pPr>
            <a:r>
              <a:rPr lang="en-GB" dirty="0">
                <a:highlight>
                  <a:srgbClr val="FFFF00"/>
                </a:highlight>
              </a:rPr>
              <a:t>Tuesday EVE</a:t>
            </a:r>
          </a:p>
          <a:p>
            <a:pPr>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err="1">
                <a:highlight>
                  <a:srgbClr val="FFFF00"/>
                </a:highlight>
              </a:rPr>
              <a:t>Coex</a:t>
            </a:r>
            <a:r>
              <a:rPr lang="en-GB" dirty="0">
                <a:highlight>
                  <a:srgbClr val="FFFF00"/>
                </a:highlight>
              </a:rPr>
              <a:t> only sessions:</a:t>
            </a:r>
          </a:p>
          <a:p>
            <a:pPr lvl="1">
              <a:buFont typeface="Arial" panose="020B0604020202020204" pitchFamily="34" charset="0"/>
              <a:buChar char="•"/>
            </a:pPr>
            <a:r>
              <a:rPr lang="en-GB" dirty="0">
                <a:highlight>
                  <a:srgbClr val="FFFF00"/>
                </a:highlight>
              </a:rPr>
              <a:t>One before and one after Joint sessions with 15.4</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March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highlight>
                  <a:srgbClr val="FFFF00"/>
                </a:highlight>
              </a:rPr>
              <a:t>No Telcos planned.  </a:t>
            </a:r>
          </a:p>
          <a:p>
            <a:endParaRPr lang="en-US" dirty="0"/>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March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Tree>
    <p:extLst>
      <p:ext uri="{BB962C8B-B14F-4D97-AF65-F5344CB8AC3E}">
        <p14:creationId xmlns:p14="http://schemas.microsoft.com/office/powerpoint/2010/main" val="3525395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March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(8) 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March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Tree>
    <p:extLst>
      <p:ext uri="{BB962C8B-B14F-4D97-AF65-F5344CB8AC3E}">
        <p14:creationId xmlns:p14="http://schemas.microsoft.com/office/powerpoint/2010/main" val="4255502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March 2025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March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US"/>
              <a:t>March 2025</a:t>
            </a:r>
            <a:endParaRPr lang="en-GB"/>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592416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US"/>
              <a:t>March 2025</a:t>
            </a:r>
            <a:endParaRPr lang="en-GB"/>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24</a:t>
            </a:fld>
            <a:endParaRPr lang="en-GB"/>
          </a:p>
        </p:txBody>
      </p:sp>
    </p:spTree>
    <p:extLst>
      <p:ext uri="{BB962C8B-B14F-4D97-AF65-F5344CB8AC3E}">
        <p14:creationId xmlns:p14="http://schemas.microsoft.com/office/powerpoint/2010/main" val="41867144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US"/>
              <a:t>March 2025</a:t>
            </a:r>
            <a:endParaRPr lang="en-GB" dirty="0"/>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endParaRPr lang="en-AU" kern="0" dirty="0"/>
          </a:p>
        </p:txBody>
      </p:sp>
      <p:sp>
        <p:nvSpPr>
          <p:cNvPr id="10" name="Content Placeholder 2">
            <a:extLst>
              <a:ext uri="{FF2B5EF4-FFF2-40B4-BE49-F238E27FC236}">
                <a16:creationId xmlns:a16="http://schemas.microsoft.com/office/drawing/2014/main" id="{065D8D45-17FA-6C43-7BF4-0FC36EB00BE1}"/>
              </a:ext>
            </a:extLst>
          </p:cNvPr>
          <p:cNvSpPr txBox="1">
            <a:spLocks/>
          </p:cNvSpPr>
          <p:nvPr/>
        </p:nvSpPr>
        <p:spPr bwMode="auto">
          <a:xfrm>
            <a:off x="685800" y="1981200"/>
            <a:ext cx="38100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a:t>Meeting schedule for 2025</a:t>
            </a:r>
          </a:p>
          <a:p>
            <a:pPr lvl="1"/>
            <a:r>
              <a:rPr lang="en-GB" kern="0"/>
              <a:t>BRAN#128</a:t>
            </a:r>
          </a:p>
          <a:p>
            <a:pPr lvl="2"/>
            <a:r>
              <a:rPr lang="en-GB" sz="1800" kern="0"/>
              <a:t>2025-02-03 to 2025-02-05</a:t>
            </a:r>
          </a:p>
          <a:p>
            <a:pPr lvl="1"/>
            <a:r>
              <a:rPr lang="en-GB" kern="0"/>
              <a:t>BRAN#129</a:t>
            </a:r>
          </a:p>
          <a:p>
            <a:pPr lvl="2"/>
            <a:r>
              <a:rPr lang="en-GB" sz="1800" kern="0"/>
              <a:t>2025-03-31 to 2025-04-03</a:t>
            </a:r>
          </a:p>
          <a:p>
            <a:pPr lvl="1"/>
            <a:r>
              <a:rPr lang="en-GB" kern="0"/>
              <a:t>BRAN#130</a:t>
            </a:r>
          </a:p>
          <a:p>
            <a:pPr lvl="2"/>
            <a:r>
              <a:rPr lang="en-GB" sz="1800" kern="0"/>
              <a:t>2025-06-02 to 2025-06-06</a:t>
            </a:r>
          </a:p>
          <a:p>
            <a:pPr lvl="1"/>
            <a:r>
              <a:rPr lang="en-GB" kern="0"/>
              <a:t>BRAN#131</a:t>
            </a:r>
          </a:p>
          <a:p>
            <a:pPr lvl="2"/>
            <a:r>
              <a:rPr lang="en-GB" sz="1800" kern="0"/>
              <a:t>2025-09-22 to 2025-09-26</a:t>
            </a:r>
          </a:p>
          <a:p>
            <a:pPr lvl="1"/>
            <a:r>
              <a:rPr lang="en-GB" kern="0"/>
              <a:t>BRAN#132</a:t>
            </a:r>
          </a:p>
          <a:p>
            <a:pPr lvl="2"/>
            <a:r>
              <a:rPr lang="en-GB" sz="1800" kern="0"/>
              <a:t>2025-11-03 to 2025-11-07</a:t>
            </a:r>
          </a:p>
          <a:p>
            <a:pPr lvl="2"/>
            <a:endParaRPr lang="en-GB" sz="1800" kern="0"/>
          </a:p>
          <a:p>
            <a:pPr lvl="2"/>
            <a:endParaRPr lang="en-GB" sz="1800" kern="0" dirty="0"/>
          </a:p>
        </p:txBody>
      </p:sp>
      <p:sp>
        <p:nvSpPr>
          <p:cNvPr id="11" name="Content Placeholder 2">
            <a:extLst>
              <a:ext uri="{FF2B5EF4-FFF2-40B4-BE49-F238E27FC236}">
                <a16:creationId xmlns:a16="http://schemas.microsoft.com/office/drawing/2014/main" id="{1E7C3F9A-1BB4-5AA2-465B-47A2F746ED53}"/>
              </a:ext>
            </a:extLst>
          </p:cNvPr>
          <p:cNvSpPr txBox="1">
            <a:spLocks/>
          </p:cNvSpPr>
          <p:nvPr/>
        </p:nvSpPr>
        <p:spPr bwMode="auto">
          <a:xfrm>
            <a:off x="6124251" y="1981200"/>
            <a:ext cx="38100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dirty="0"/>
              <a:t>Meeting schedule for 2026</a:t>
            </a:r>
          </a:p>
          <a:p>
            <a:pPr lvl="1"/>
            <a:r>
              <a:rPr lang="en-GB" dirty="0"/>
              <a:t>BRAN#133</a:t>
            </a:r>
          </a:p>
          <a:p>
            <a:pPr lvl="2"/>
            <a:r>
              <a:rPr lang="en-GB" sz="1800" dirty="0"/>
              <a:t>2026-01-26 to 2025-01-30</a:t>
            </a:r>
          </a:p>
          <a:p>
            <a:pPr lvl="1"/>
            <a:r>
              <a:rPr lang="en-GB" dirty="0"/>
              <a:t>BRAN#134</a:t>
            </a:r>
          </a:p>
          <a:p>
            <a:pPr lvl="2"/>
            <a:r>
              <a:rPr lang="en-GB" sz="1800" dirty="0"/>
              <a:t>2026-03-30 to 2025-04-02</a:t>
            </a:r>
          </a:p>
          <a:p>
            <a:pPr lvl="1"/>
            <a:r>
              <a:rPr lang="en-GB" dirty="0"/>
              <a:t>BRAN#135</a:t>
            </a:r>
          </a:p>
          <a:p>
            <a:pPr lvl="2"/>
            <a:r>
              <a:rPr lang="en-GB" sz="1800" dirty="0"/>
              <a:t>2026-06-08 to 2025-06-12</a:t>
            </a:r>
          </a:p>
          <a:p>
            <a:pPr lvl="1"/>
            <a:r>
              <a:rPr lang="en-GB" dirty="0"/>
              <a:t>BRAN#136</a:t>
            </a:r>
          </a:p>
          <a:p>
            <a:pPr lvl="2"/>
            <a:r>
              <a:rPr lang="en-GB" sz="1800" dirty="0"/>
              <a:t>2026-10-05 to 2025-10-09</a:t>
            </a:r>
          </a:p>
          <a:p>
            <a:pPr lvl="1"/>
            <a:r>
              <a:rPr lang="en-GB" dirty="0"/>
              <a:t>BRAN#137</a:t>
            </a:r>
          </a:p>
          <a:p>
            <a:pPr lvl="2"/>
            <a:r>
              <a:rPr lang="en-GB" sz="1800" dirty="0"/>
              <a:t>2026-12-14 to 2025-12-18</a:t>
            </a:r>
          </a:p>
          <a:p>
            <a:endParaRPr lang="en-GB"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Manish Kumar (NXP)</a:t>
            </a:r>
          </a:p>
          <a:p>
            <a:r>
              <a:rPr lang="en-US" dirty="0"/>
              <a:t>						Sebastian Max (Ericsson GmbH)</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March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Tree>
    <p:extLst>
      <p:ext uri="{BB962C8B-B14F-4D97-AF65-F5344CB8AC3E}">
        <p14:creationId xmlns:p14="http://schemas.microsoft.com/office/powerpoint/2010/main" val="696557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11-25/0208r1</a:t>
            </a:r>
            <a:r>
              <a:rPr lang="en-US" dirty="0"/>
              <a:t>.</a:t>
            </a:r>
          </a:p>
          <a:p>
            <a:endParaRPr lang="en-US" dirty="0"/>
          </a:p>
          <a:p>
            <a:r>
              <a:rPr lang="en-US" dirty="0"/>
              <a:t>Mover:	Rich Kennedy</a:t>
            </a:r>
          </a:p>
          <a:p>
            <a:r>
              <a:rPr lang="en-US" dirty="0"/>
              <a:t>Second:	Guido </a:t>
            </a:r>
            <a:r>
              <a:rPr lang="en-US" dirty="0" err="1"/>
              <a:t>Hiertz</a:t>
            </a:r>
            <a:endParaRPr lang="en-US" dirty="0"/>
          </a:p>
          <a:p>
            <a:r>
              <a:rPr lang="en-US"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a:t>
            </a:r>
            <a:r>
              <a:rPr lang="en-US" dirty="0">
                <a:highlight>
                  <a:srgbClr val="FFFF00"/>
                </a:highlight>
              </a:rPr>
              <a:t>25/0072r0</a:t>
            </a:r>
            <a:r>
              <a:rPr lang="en-US" dirty="0"/>
              <a:t>.</a:t>
            </a:r>
          </a:p>
          <a:p>
            <a:pPr>
              <a:buFont typeface="Arial" panose="020B0604020202020204" pitchFamily="34" charset="0"/>
              <a:buChar char="•"/>
            </a:pPr>
            <a:endParaRPr lang="en-US" dirty="0"/>
          </a:p>
          <a:p>
            <a:pPr marL="0" indent="0"/>
            <a:r>
              <a:rPr lang="en-US"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March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Tree>
    <p:extLst>
      <p:ext uri="{BB962C8B-B14F-4D97-AF65-F5344CB8AC3E}">
        <p14:creationId xmlns:p14="http://schemas.microsoft.com/office/powerpoint/2010/main" val="4054936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31192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Marc Emmelmann (SELF)</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8" name="Title 7">
            <a:extLst>
              <a:ext uri="{FF2B5EF4-FFF2-40B4-BE49-F238E27FC236}">
                <a16:creationId xmlns:a16="http://schemas.microsoft.com/office/drawing/2014/main" id="{165711BA-7AFB-3A28-16BF-3DFCCE944AE2}"/>
              </a:ext>
            </a:extLst>
          </p:cNvPr>
          <p:cNvSpPr>
            <a:spLocks noGrp="1"/>
          </p:cNvSpPr>
          <p:nvPr>
            <p:ph type="title"/>
          </p:nvPr>
        </p:nvSpPr>
        <p:spPr/>
        <p:txBody>
          <a:bodyPr/>
          <a:lstStyle/>
          <a:p>
            <a:r>
              <a:rPr lang="en-US" altLang="en-US" dirty="0"/>
              <a:t>Registration for the January IEEE 802 interim session</a:t>
            </a:r>
            <a:endParaRPr lang="en-US" dirty="0"/>
          </a:p>
        </p:txBody>
      </p:sp>
      <p:sp>
        <p:nvSpPr>
          <p:cNvPr id="10" name="Content Placeholder 9">
            <a:extLst>
              <a:ext uri="{FF2B5EF4-FFF2-40B4-BE49-F238E27FC236}">
                <a16:creationId xmlns:a16="http://schemas.microsoft.com/office/drawing/2014/main" id="{DF79ED34-FF2B-8721-70E4-494290BB56E3}"/>
              </a:ext>
            </a:extLst>
          </p:cNvPr>
          <p:cNvSpPr>
            <a:spLocks noGrp="1"/>
          </p:cNvSpPr>
          <p:nvPr>
            <p:ph idx="1"/>
          </p:nvPr>
        </p:nvSpPr>
        <p:spPr/>
        <p:txBody>
          <a:bodyPr/>
          <a:lstStyle/>
          <a:p>
            <a:pPr>
              <a:buFont typeface="Arial" panose="020B0604020202020204" pitchFamily="34" charset="0"/>
              <a:buChar char="•"/>
            </a:pPr>
            <a:r>
              <a:rPr lang="en-US" altLang="en-US" b="0" dirty="0"/>
              <a:t>This meeting is part of the March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2"/>
              </a:rPr>
              <a:t>https://cvent.me/q5le5L</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33251075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1990</TotalTime>
  <Words>1351</Words>
  <Application>Microsoft Macintosh PowerPoint</Application>
  <PresentationFormat>Widescreen</PresentationFormat>
  <Paragraphs>228</Paragraphs>
  <Slides>26</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1" baseType="lpstr">
      <vt:lpstr>Arial Unicode MS</vt:lpstr>
      <vt:lpstr>Arial</vt:lpstr>
      <vt:lpstr>Times New Roman</vt:lpstr>
      <vt:lpstr>Office Theme</vt:lpstr>
      <vt:lpstr>Document</vt:lpstr>
      <vt:lpstr>Chair’s Meeting Slides Coex SC -- Coexistence</vt:lpstr>
      <vt:lpstr>Abstract</vt:lpstr>
      <vt:lpstr>Coex SC Leadership</vt:lpstr>
      <vt:lpstr>(1) Opening formalities</vt:lpstr>
      <vt:lpstr>Motion: Approval of Agenda</vt:lpstr>
      <vt:lpstr>Motion: Approval of minutes</vt:lpstr>
      <vt:lpstr>(2) Announcements</vt:lpstr>
      <vt:lpstr>Review of IEEE-SA pre-PAR meeting guidelines</vt:lpstr>
      <vt:lpstr>Registration for the January IEEE 802 interim session</vt:lpstr>
      <vt:lpstr>(3) Coex modus operandi &amp; Topics of interest</vt:lpstr>
      <vt:lpstr>Coex SC is a member-contribution-driven process</vt:lpstr>
      <vt:lpstr>Coex SC Topic of interest / discussion items</vt:lpstr>
      <vt:lpstr>(4) Submissions &amp; Technical discussion items</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subject/>
  <dc:creator>Emmelmann, Marc</dc:creator>
  <cp:keywords/>
  <dc:description/>
  <cp:lastModifiedBy>Emmelmann, Marc</cp:lastModifiedBy>
  <cp:revision>112</cp:revision>
  <cp:lastPrinted>1601-01-01T00:00:00Z</cp:lastPrinted>
  <dcterms:created xsi:type="dcterms:W3CDTF">2023-03-14T15:47:57Z</dcterms:created>
  <dcterms:modified xsi:type="dcterms:W3CDTF">2025-03-11T14:33:05Z</dcterms:modified>
  <cp:category/>
</cp:coreProperties>
</file>