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9"/>
  </p:notesMasterIdLst>
  <p:handoutMasterIdLst>
    <p:handoutMasterId r:id="rId10"/>
  </p:handoutMasterIdLst>
  <p:sldIdLst>
    <p:sldId id="256" r:id="rId2"/>
    <p:sldId id="857" r:id="rId3"/>
    <p:sldId id="329" r:id="rId4"/>
    <p:sldId id="604" r:id="rId5"/>
    <p:sldId id="624" r:id="rId6"/>
    <p:sldId id="605" r:id="rId7"/>
    <p:sldId id="843"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86" d="100"/>
          <a:sy n="86" d="100"/>
        </p:scale>
        <p:origin x="83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399133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2025</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February 2025</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184666"/>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smtClean="0">
                <a:solidFill>
                  <a:schemeClr val="tx1"/>
                </a:solidFill>
              </a:rPr>
              <a:t>Supplementary</a:t>
            </a:r>
            <a:r>
              <a:rPr lang="en-US" sz="1200" baseline="0" dirty="0" smtClean="0">
                <a:solidFill>
                  <a:schemeClr val="tx1"/>
                </a:solidFill>
              </a:rPr>
              <a:t> materials</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802.11-25/0191r0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February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Times New Roman" charset="0"/>
              </a:rPr>
              <a:t>TGbq</a:t>
            </a:r>
            <a:r>
              <a:rPr lang="en-US" dirty="0">
                <a:latin typeface="Times New Roman" charset="0"/>
              </a:rPr>
              <a:t> </a:t>
            </a:r>
            <a:r>
              <a:rPr lang="en-US" dirty="0" smtClean="0">
                <a:latin typeface="Times New Roman" charset="0"/>
              </a:rPr>
              <a:t>Supplementary Materials for meetings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26 February 2025</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510"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February 2025</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February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February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February 2025</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71722</TotalTime>
  <Words>757</Words>
  <Application>Microsoft Office PowerPoint</Application>
  <PresentationFormat>Widescreen</PresentationFormat>
  <Paragraphs>96</Paragraphs>
  <Slides>7</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6" baseType="lpstr">
      <vt:lpstr>Arial Unicode MS</vt:lpstr>
      <vt:lpstr>Monotype Sorts</vt:lpstr>
      <vt:lpstr>MS Gothic</vt:lpstr>
      <vt:lpstr>MS PGothic</vt:lpstr>
      <vt:lpstr>Arial</vt:lpstr>
      <vt:lpstr>Calibri</vt:lpstr>
      <vt:lpstr>Times New Roman</vt:lpstr>
      <vt:lpstr>Office Theme</vt:lpstr>
      <vt:lpstr>Document</vt:lpstr>
      <vt:lpstr>TGbq Supplementary Materials for meetings</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Recording attendance and meeting reminders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11-25/0191r0</dc:title>
  <dc:creator>Edward Au</dc:creator>
  <cp:keywords>Supplementary materials for meetings</cp:keywords>
  <cp:lastModifiedBy>Edward Au</cp:lastModifiedBy>
  <cp:revision>5361</cp:revision>
  <cp:lastPrinted>1601-01-01T00:00:00Z</cp:lastPrinted>
  <dcterms:created xsi:type="dcterms:W3CDTF">2016-03-03T14:54:45Z</dcterms:created>
  <dcterms:modified xsi:type="dcterms:W3CDTF">2025-01-29T18:41:30Z</dcterms:modified>
  <cp:category>IEEE 802.11bq</cp:category>
</cp:coreProperties>
</file>