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374" r:id="rId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6"/>
  </p:normalViewPr>
  <p:slideViewPr>
    <p:cSldViewPr snapToGrid="0" snapToObjects="1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89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5</a:t>
            </a:r>
            <a:r>
              <a:rPr dirty="0"/>
              <a:t>/</a:t>
            </a:r>
            <a:r>
              <a:rPr lang="en-US" dirty="0"/>
              <a:t>181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581521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January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fontScale="925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 err="1"/>
              <a:t>TGbi</a:t>
            </a:r>
            <a:r>
              <a:rPr lang="en-US" b="0" dirty="0"/>
              <a:t> met 6 times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completed review of our comment resolution submissions as well as text contributions.  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approved directing our editor to generate a Draft 1.0 to go out in a Working Group ballot.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Please participate in our ballot and provide comments to help us improve our draft.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b="0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b="0" dirty="0"/>
              <a:t>We will not have any teleconferences between now and March.</a:t>
            </a:r>
            <a:r>
              <a:rPr lang="en-US" dirty="0"/>
              <a:t> 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</a:t>
            </a:r>
            <a:r>
              <a:rPr lang="en-US" dirty="0">
                <a:solidFill>
                  <a:schemeClr val="tx1"/>
                </a:solidFill>
              </a:rPr>
              <a:t>May 2024</a:t>
            </a:r>
          </a:p>
          <a:p>
            <a:r>
              <a:rPr lang="en-US" dirty="0">
                <a:solidFill>
                  <a:srgbClr val="FF0000"/>
                </a:solidFill>
              </a:rPr>
              <a:t>LB initial:   						January 2025 - done</a:t>
            </a:r>
          </a:p>
          <a:p>
            <a:r>
              <a:rPr lang="en-US" dirty="0">
                <a:solidFill>
                  <a:schemeClr val="tx1"/>
                </a:solidFill>
              </a:rPr>
              <a:t>LB re-circ:  						July 2025 </a:t>
            </a:r>
          </a:p>
          <a:p>
            <a:r>
              <a:rPr lang="en-US" dirty="0">
                <a:solidFill>
                  <a:schemeClr val="tx1"/>
                </a:solidFill>
              </a:rPr>
              <a:t>MDR: 							July 2025</a:t>
            </a:r>
          </a:p>
          <a:p>
            <a:r>
              <a:rPr lang="en-US" dirty="0">
                <a:solidFill>
                  <a:schemeClr val="tx1"/>
                </a:solidFill>
              </a:rPr>
              <a:t>Ballot Pool: 						September 2025</a:t>
            </a:r>
          </a:p>
          <a:p>
            <a:r>
              <a:rPr lang="en-US" dirty="0">
                <a:solidFill>
                  <a:schemeClr val="tx1"/>
                </a:solidFill>
              </a:rPr>
              <a:t>SA ballot: 						January 2026</a:t>
            </a:r>
          </a:p>
          <a:p>
            <a:r>
              <a:rPr lang="en-US" dirty="0">
                <a:solidFill>
                  <a:schemeClr val="tx1"/>
                </a:solidFill>
              </a:rPr>
              <a:t>SA re-circ: 						March 2026 </a:t>
            </a:r>
          </a:p>
          <a:p>
            <a:r>
              <a:rPr lang="en-US" dirty="0">
                <a:solidFill>
                  <a:schemeClr val="tx1"/>
                </a:solidFill>
              </a:rPr>
              <a:t>802.11/LMSC approval: 			May 2026</a:t>
            </a:r>
          </a:p>
          <a:p>
            <a:r>
              <a:rPr lang="en-US" dirty="0">
                <a:solidFill>
                  <a:schemeClr val="tx1"/>
                </a:solidFill>
              </a:rPr>
              <a:t>RevCom/SASB approval: 		July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242</Words>
  <Application>Microsoft Macintosh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Closing Report</vt:lpstr>
      <vt:lpstr>IEEE 802.11 TGbi</vt:lpstr>
      <vt:lpstr>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42</cp:revision>
  <dcterms:modified xsi:type="dcterms:W3CDTF">2025-01-16T06:11:00Z</dcterms:modified>
</cp:coreProperties>
</file>