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2376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0F039-9C7C-E84C-A29A-ABF83A737755}" v="5" dt="2025-01-16T00:17:04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6181"/>
  </p:normalViewPr>
  <p:slideViewPr>
    <p:cSldViewPr>
      <p:cViewPr varScale="1">
        <p:scale>
          <a:sx n="118" d="100"/>
          <a:sy n="118" d="100"/>
        </p:scale>
        <p:origin x="600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B09EEBC-7004-456D-B5EA-63A5ECB2B5F1}"/>
    <pc:docChg chg="custSel delSld modSld sldOrd modMainMaster">
      <pc:chgData name="Mike Montemurro" userId="40c20c913ca7511e" providerId="LiveId" clId="{4B09EEBC-7004-456D-B5EA-63A5ECB2B5F1}" dt="2024-07-19T13:22:13.722" v="452" actId="20577"/>
      <pc:docMkLst>
        <pc:docMk/>
      </pc:docMkLst>
      <pc:sldChg chg="modSp mod">
        <pc:chgData name="Mike Montemurro" userId="40c20c913ca7511e" providerId="LiveId" clId="{4B09EEBC-7004-456D-B5EA-63A5ECB2B5F1}" dt="2024-07-18T21:35:24.015" v="442" actId="20577"/>
        <pc:sldMkLst>
          <pc:docMk/>
          <pc:sldMk cId="0" sldId="290"/>
        </pc:sldMkLst>
      </pc:sldChg>
      <pc:sldChg chg="modSp mod">
        <pc:chgData name="Mike Montemurro" userId="40c20c913ca7511e" providerId="LiveId" clId="{4B09EEBC-7004-456D-B5EA-63A5ECB2B5F1}" dt="2024-07-18T17:28:24.320" v="438" actId="20577"/>
        <pc:sldMkLst>
          <pc:docMk/>
          <pc:sldMk cId="2868633806" sldId="523"/>
        </pc:sldMkLst>
      </pc:sldChg>
      <pc:sldChg chg="modSp mod">
        <pc:chgData name="Mike Montemurro" userId="40c20c913ca7511e" providerId="LiveId" clId="{4B09EEBC-7004-456D-B5EA-63A5ECB2B5F1}" dt="2024-07-18T13:59:43.040" v="235" actId="20577"/>
        <pc:sldMkLst>
          <pc:docMk/>
          <pc:sldMk cId="3160666119" sldId="862"/>
        </pc:sldMkLst>
      </pc:sldChg>
      <pc:sldChg chg="modSp mod">
        <pc:chgData name="Mike Montemurro" userId="40c20c913ca7511e" providerId="LiveId" clId="{4B09EEBC-7004-456D-B5EA-63A5ECB2B5F1}" dt="2024-07-19T13:22:13.722" v="452" actId="20577"/>
        <pc:sldMkLst>
          <pc:docMk/>
          <pc:sldMk cId="3276047351" sldId="863"/>
        </pc:sldMkLst>
      </pc:sldChg>
      <pc:sldChg chg="del">
        <pc:chgData name="Mike Montemurro" userId="40c20c913ca7511e" providerId="LiveId" clId="{4B09EEBC-7004-456D-B5EA-63A5ECB2B5F1}" dt="2024-07-18T13:58:21.726" v="76" actId="2696"/>
        <pc:sldMkLst>
          <pc:docMk/>
          <pc:sldMk cId="3766763096" sldId="2373"/>
        </pc:sldMkLst>
      </pc:sldChg>
      <pc:sldChg chg="ord">
        <pc:chgData name="Mike Montemurro" userId="40c20c913ca7511e" providerId="LiveId" clId="{4B09EEBC-7004-456D-B5EA-63A5ECB2B5F1}" dt="2024-07-18T21:35:37.811" v="444"/>
        <pc:sldMkLst>
          <pc:docMk/>
          <pc:sldMk cId="4236352472" sldId="2375"/>
        </pc:sldMkLst>
      </pc:sldChg>
      <pc:sldMasterChg chg="modSp mod modSldLayout">
        <pc:chgData name="Mike Montemurro" userId="40c20c913ca7511e" providerId="LiveId" clId="{4B09EEBC-7004-456D-B5EA-63A5ECB2B5F1}" dt="2024-07-18T13:57:17.864" v="43" actId="20577"/>
        <pc:sldMasterMkLst>
          <pc:docMk/>
          <pc:sldMasterMk cId="0" sldId="2147483648"/>
        </pc:sldMasterMkLst>
        <pc:sldLayoutChg chg="modSp mod">
          <pc:chgData name="Mike Montemurro" userId="40c20c913ca7511e" providerId="LiveId" clId="{4B09EEBC-7004-456D-B5EA-63A5ECB2B5F1}" dt="2024-07-18T13:56:48.196" v="11" actId="20577"/>
          <pc:sldLayoutMkLst>
            <pc:docMk/>
            <pc:sldMasterMk cId="0" sldId="2147483648"/>
            <pc:sldLayoutMk cId="0" sldId="2147484206"/>
          </pc:sldLayoutMkLst>
        </pc:sldLayoutChg>
        <pc:sldLayoutChg chg="modSp mod">
          <pc:chgData name="Mike Montemurro" userId="40c20c913ca7511e" providerId="LiveId" clId="{4B09EEBC-7004-456D-B5EA-63A5ECB2B5F1}" dt="2024-07-18T13:57:05.200" v="31" actId="20577"/>
          <pc:sldLayoutMkLst>
            <pc:docMk/>
            <pc:sldMasterMk cId="0" sldId="2147483648"/>
            <pc:sldLayoutMk cId="0" sldId="2147484207"/>
          </pc:sldLayoutMkLst>
        </pc:sldLayoutChg>
        <pc:sldLayoutChg chg="modSp mod">
          <pc:chgData name="Mike Montemurro" userId="40c20c913ca7511e" providerId="LiveId" clId="{4B09EEBC-7004-456D-B5EA-63A5ECB2B5F1}" dt="2024-07-18T13:57:11.426" v="37" actId="20577"/>
          <pc:sldLayoutMkLst>
            <pc:docMk/>
            <pc:sldMasterMk cId="0" sldId="2147483648"/>
            <pc:sldLayoutMk cId="0" sldId="2147484208"/>
          </pc:sldLayoutMkLst>
        </pc:sldLayoutChg>
        <pc:sldLayoutChg chg="modSp mod">
          <pc:chgData name="Mike Montemurro" userId="40c20c913ca7511e" providerId="LiveId" clId="{4B09EEBC-7004-456D-B5EA-63A5ECB2B5F1}" dt="2024-07-18T13:57:17.864" v="43" actId="20577"/>
          <pc:sldLayoutMkLst>
            <pc:docMk/>
            <pc:sldMasterMk cId="0" sldId="2147483648"/>
            <pc:sldLayoutMk cId="0" sldId="2147484209"/>
          </pc:sldLayoutMkLst>
        </pc:sldLayoutChg>
        <pc:sldLayoutChg chg="modSp mod">
          <pc:chgData name="Mike Montemurro" userId="40c20c913ca7511e" providerId="LiveId" clId="{4B09EEBC-7004-456D-B5EA-63A5ECB2B5F1}" dt="2024-07-18T13:56:55.140" v="21" actId="20577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Mike Montemurro" userId="40c20c913ca7511e" providerId="LiveId" clId="{EE2CEEC3-AFF3-3A42-AD56-71D9D4C6ED00}"/>
    <pc:docChg chg="custSel addSld delSld modSld modMainMaster">
      <pc:chgData name="Mike Montemurro" userId="40c20c913ca7511e" providerId="LiveId" clId="{EE2CEEC3-AFF3-3A42-AD56-71D9D4C6ED00}" dt="2024-11-14T17:01:39.957" v="654" actId="20577"/>
      <pc:docMkLst>
        <pc:docMk/>
      </pc:docMkLst>
      <pc:sldChg chg="modSp mod">
        <pc:chgData name="Mike Montemurro" userId="40c20c913ca7511e" providerId="LiveId" clId="{EE2CEEC3-AFF3-3A42-AD56-71D9D4C6ED00}" dt="2024-11-14T17:01:23.570" v="638" actId="20577"/>
        <pc:sldMkLst>
          <pc:docMk/>
          <pc:sldMk cId="0" sldId="290"/>
        </pc:sldMkLst>
        <pc:spChg chg="mod">
          <ac:chgData name="Mike Montemurro" userId="40c20c913ca7511e" providerId="LiveId" clId="{EE2CEEC3-AFF3-3A42-AD56-71D9D4C6ED00}" dt="2024-11-14T17:01:23.570" v="638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Mike Montemurro" userId="40c20c913ca7511e" providerId="LiveId" clId="{EE2CEEC3-AFF3-3A42-AD56-71D9D4C6ED00}" dt="2024-11-14T16:48:20.978" v="25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48:29.728" v="31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EE2CEEC3-AFF3-3A42-AD56-71D9D4C6ED00}" dt="2024-11-14T17:01:33.508" v="646" actId="20577"/>
        <pc:sldMkLst>
          <pc:docMk/>
          <pc:sldMk cId="2868633806" sldId="523"/>
        </pc:sldMkLst>
        <pc:spChg chg="mod">
          <ac:chgData name="Mike Montemurro" userId="40c20c913ca7511e" providerId="LiveId" clId="{EE2CEEC3-AFF3-3A42-AD56-71D9D4C6ED00}" dt="2024-11-14T17:01:33.508" v="646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Mike Montemurro" userId="40c20c913ca7511e" providerId="LiveId" clId="{EE2CEEC3-AFF3-3A42-AD56-71D9D4C6ED00}" dt="2024-11-14T16:51:03.299" v="33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EE2CEEC3-AFF3-3A42-AD56-71D9D4C6ED00}" dt="2024-11-14T17:01:39.957" v="654" actId="20577"/>
        <pc:sldMkLst>
          <pc:docMk/>
          <pc:sldMk cId="3160666119" sldId="862"/>
        </pc:sldMkLst>
        <pc:spChg chg="mod">
          <ac:chgData name="Mike Montemurro" userId="40c20c913ca7511e" providerId="LiveId" clId="{EE2CEEC3-AFF3-3A42-AD56-71D9D4C6ED00}" dt="2024-11-14T17:01:39.957" v="654" actId="20577"/>
          <ac:spMkLst>
            <pc:docMk/>
            <pc:sldMk cId="3160666119" sldId="862"/>
            <ac:spMk id="2" creationId="{92B43621-837E-8D47-9CDC-89DF0A853A44}"/>
          </ac:spMkLst>
        </pc:spChg>
        <pc:spChg chg="mod">
          <ac:chgData name="Mike Montemurro" userId="40c20c913ca7511e" providerId="LiveId" clId="{EE2CEEC3-AFF3-3A42-AD56-71D9D4C6ED00}" dt="2024-11-14T16:55:44.176" v="346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57:13.744" v="609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del">
        <pc:chgData name="Mike Montemurro" userId="40c20c913ca7511e" providerId="LiveId" clId="{EE2CEEC3-AFF3-3A42-AD56-71D9D4C6ED00}" dt="2024-11-14T16:55:25.243" v="338" actId="2696"/>
        <pc:sldMkLst>
          <pc:docMk/>
          <pc:sldMk cId="3276047351" sldId="863"/>
        </pc:sldMkLst>
      </pc:sldChg>
      <pc:sldChg chg="del">
        <pc:chgData name="Mike Montemurro" userId="40c20c913ca7511e" providerId="LiveId" clId="{EE2CEEC3-AFF3-3A42-AD56-71D9D4C6ED00}" dt="2024-11-14T16:55:35.956" v="339" actId="2696"/>
        <pc:sldMkLst>
          <pc:docMk/>
          <pc:sldMk cId="4236352472" sldId="2375"/>
        </pc:sldMkLst>
      </pc:sldChg>
      <pc:sldChg chg="modSp add mod">
        <pc:chgData name="Mike Montemurro" userId="40c20c913ca7511e" providerId="LiveId" clId="{EE2CEEC3-AFF3-3A42-AD56-71D9D4C6ED00}" dt="2024-11-14T16:58:00.301" v="630" actId="20577"/>
        <pc:sldMkLst>
          <pc:docMk/>
          <pc:sldMk cId="1933627513" sldId="2376"/>
        </pc:sldMkLst>
      </pc:sldChg>
      <pc:sldMasterChg chg="modSp mod">
        <pc:chgData name="Mike Montemurro" userId="40c20c913ca7511e" providerId="LiveId" clId="{EE2CEEC3-AFF3-3A42-AD56-71D9D4C6ED00}" dt="2024-11-14T16:48:07.076" v="1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E2CEEC3-AFF3-3A42-AD56-71D9D4C6ED00}" dt="2024-11-14T16:47:59.084" v="9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EE2CEEC3-AFF3-3A42-AD56-71D9D4C6ED00}" dt="2024-11-14T16:48:07.076" v="1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8780F039-9C7C-E84C-A29A-ABF83A737755}"/>
    <pc:docChg chg="custSel modSld modMainMaster">
      <pc:chgData name="Mike Montemurro" userId="40c20c913ca7511e" providerId="LiveId" clId="{8780F039-9C7C-E84C-A29A-ABF83A737755}" dt="2025-01-16T00:18:34.802" v="521" actId="20577"/>
      <pc:docMkLst>
        <pc:docMk/>
      </pc:docMkLst>
      <pc:sldChg chg="modSp mod">
        <pc:chgData name="Mike Montemurro" userId="40c20c913ca7511e" providerId="LiveId" clId="{8780F039-9C7C-E84C-A29A-ABF83A737755}" dt="2025-01-15T23:59:57.418" v="51" actId="20577"/>
        <pc:sldMkLst>
          <pc:docMk/>
          <pc:sldMk cId="0" sldId="290"/>
        </pc:sldMkLst>
        <pc:spChg chg="mod">
          <ac:chgData name="Mike Montemurro" userId="40c20c913ca7511e" providerId="LiveId" clId="{8780F039-9C7C-E84C-A29A-ABF83A737755}" dt="2025-01-15T23:59:49.128" v="3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8780F039-9C7C-E84C-A29A-ABF83A737755}" dt="2025-01-15T23:59:57.418" v="51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8780F039-9C7C-E84C-A29A-ABF83A737755}" dt="2025-01-16T00:17:04.581" v="424" actId="20577"/>
        <pc:sldMkLst>
          <pc:docMk/>
          <pc:sldMk cId="2868633806" sldId="523"/>
        </pc:sldMkLst>
        <pc:spChg chg="mod">
          <ac:chgData name="Mike Montemurro" userId="40c20c913ca7511e" providerId="LiveId" clId="{8780F039-9C7C-E84C-A29A-ABF83A737755}" dt="2025-01-16T00:17:04.581" v="42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8780F039-9C7C-E84C-A29A-ABF83A737755}" dt="2025-01-16T00:18:34.802" v="521" actId="20577"/>
        <pc:sldMkLst>
          <pc:docMk/>
          <pc:sldMk cId="3160666119" sldId="862"/>
        </pc:sldMkLst>
        <pc:spChg chg="mod">
          <ac:chgData name="Mike Montemurro" userId="40c20c913ca7511e" providerId="LiveId" clId="{8780F039-9C7C-E84C-A29A-ABF83A737755}" dt="2025-01-16T00:10:36.995" v="333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8780F039-9C7C-E84C-A29A-ABF83A737755}" dt="2025-01-16T00:18:34.802" v="521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addSp delSp modSp mod chgLayout">
        <pc:chgData name="Mike Montemurro" userId="40c20c913ca7511e" providerId="LiveId" clId="{8780F039-9C7C-E84C-A29A-ABF83A737755}" dt="2025-01-16T00:17:50.663" v="443" actId="20577"/>
        <pc:sldMkLst>
          <pc:docMk/>
          <pc:sldMk cId="1933627513" sldId="2376"/>
        </pc:sldMkLst>
        <pc:spChg chg="mod ord">
          <ac:chgData name="Mike Montemurro" userId="40c20c913ca7511e" providerId="LiveId" clId="{8780F039-9C7C-E84C-A29A-ABF83A737755}" dt="2025-01-16T00:17:50.663" v="443" actId="20577"/>
          <ac:spMkLst>
            <pc:docMk/>
            <pc:sldMk cId="1933627513" sldId="2376"/>
            <ac:spMk id="2" creationId="{6F345F46-AFF6-18FA-4D1E-837DFE5D44B7}"/>
          </ac:spMkLst>
        </pc:spChg>
        <pc:spChg chg="mod ord">
          <ac:chgData name="Mike Montemurro" userId="40c20c913ca7511e" providerId="LiveId" clId="{8780F039-9C7C-E84C-A29A-ABF83A737755}" dt="2025-01-16T00:04:04.294" v="258" actId="700"/>
          <ac:spMkLst>
            <pc:docMk/>
            <pc:sldMk cId="1933627513" sldId="2376"/>
            <ac:spMk id="3" creationId="{C15AE0E6-06E4-00FD-8348-9A2CF3BA10EA}"/>
          </ac:spMkLst>
        </pc:spChg>
        <pc:spChg chg="add del mod">
          <ac:chgData name="Mike Montemurro" userId="40c20c913ca7511e" providerId="LiveId" clId="{8780F039-9C7C-E84C-A29A-ABF83A737755}" dt="2025-01-16T00:03:47.465" v="257" actId="478"/>
          <ac:spMkLst>
            <pc:docMk/>
            <pc:sldMk cId="1933627513" sldId="2376"/>
            <ac:spMk id="4" creationId="{6B631A6E-C81E-A140-2C58-52499DDFE3EF}"/>
          </ac:spMkLst>
        </pc:spChg>
        <pc:spChg chg="del mod">
          <ac:chgData name="Mike Montemurro" userId="40c20c913ca7511e" providerId="LiveId" clId="{8780F039-9C7C-E84C-A29A-ABF83A737755}" dt="2025-01-16T00:04:04.294" v="258" actId="700"/>
          <ac:spMkLst>
            <pc:docMk/>
            <pc:sldMk cId="1933627513" sldId="2376"/>
            <ac:spMk id="5" creationId="{7F9576EA-0C94-35A4-540B-5B382E4A80CD}"/>
          </ac:spMkLst>
        </pc:spChg>
        <pc:spChg chg="add mod">
          <ac:chgData name="Mike Montemurro" userId="40c20c913ca7511e" providerId="LiveId" clId="{8780F039-9C7C-E84C-A29A-ABF83A737755}" dt="2025-01-16T00:04:19.087" v="259"/>
          <ac:spMkLst>
            <pc:docMk/>
            <pc:sldMk cId="1933627513" sldId="2376"/>
            <ac:spMk id="6" creationId="{D278ECD6-6C73-E865-38B6-F976068A1B1A}"/>
          </ac:spMkLst>
        </pc:spChg>
        <pc:spChg chg="add mod">
          <ac:chgData name="Mike Montemurro" userId="40c20c913ca7511e" providerId="LiveId" clId="{8780F039-9C7C-E84C-A29A-ABF83A737755}" dt="2025-01-16T00:04:19.087" v="259"/>
          <ac:spMkLst>
            <pc:docMk/>
            <pc:sldMk cId="1933627513" sldId="2376"/>
            <ac:spMk id="7" creationId="{5334AD76-ED85-69C0-80F9-BE3921100886}"/>
          </ac:spMkLst>
        </pc:spChg>
      </pc:sldChg>
      <pc:sldMasterChg chg="modSp mod modSldLayout">
        <pc:chgData name="Mike Montemurro" userId="40c20c913ca7511e" providerId="LiveId" clId="{8780F039-9C7C-E84C-A29A-ABF83A737755}" dt="2025-01-15T23:59:16.516" v="20"/>
        <pc:sldMasterMkLst>
          <pc:docMk/>
          <pc:sldMasterMk cId="0" sldId="2147483648"/>
        </pc:sldMasterMkLst>
        <pc:spChg chg="mod">
          <ac:chgData name="Mike Montemurro" userId="40c20c913ca7511e" providerId="LiveId" clId="{8780F039-9C7C-E84C-A29A-ABF83A737755}" dt="2025-01-15T23:57:42.969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8780F039-9C7C-E84C-A29A-ABF83A737755}" dt="2025-01-15T23:57:56.910" v="18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8780F039-9C7C-E84C-A29A-ABF83A737755}" dt="2025-01-15T23:59:12.513" v="19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8780F039-9C7C-E84C-A29A-ABF83A737755}" dt="2025-01-15T23:59:12.513" v="19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8780F039-9C7C-E84C-A29A-ABF83A737755}" dt="2025-01-15T23:59:16.516" v="20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8780F039-9C7C-E84C-A29A-ABF83A737755}" dt="2025-01-15T23:59:16.516" v="2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73-04-000m-revmf-agenda-january-2025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925-03-000m-revmf-motions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REVmf</a:t>
            </a:r>
            <a:r>
              <a:rPr lang="en-US" dirty="0"/>
              <a:t> Closing Report – January 2025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Considered contributions on modifications </a:t>
            </a:r>
            <a:r>
              <a:rPr lang="en-US" dirty="0" err="1"/>
              <a:t>REVme</a:t>
            </a:r>
            <a:r>
              <a:rPr lang="en-US" dirty="0"/>
              <a:t> D7.0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Accepted two documents with proposed changes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a contribution on extend multi-link operation to support 802.11 mesh networking </a:t>
            </a:r>
          </a:p>
          <a:p>
            <a:pPr>
              <a:lnSpc>
                <a:spcPct val="90000"/>
              </a:lnSpc>
            </a:pPr>
            <a:r>
              <a:rPr lang="en-US" dirty="0"/>
              <a:t>Agenda doc: </a:t>
            </a:r>
            <a:r>
              <a:rPr lang="en-US" dirty="0">
                <a:hlinkClick r:id="rId3"/>
              </a:rPr>
              <a:t>https://mentor.ieee.org/802.11/dcn/24/11-24-2073-04-000m-revmf-agenda-january-2025.pptx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Motion doc: </a:t>
            </a:r>
            <a:r>
              <a:rPr lang="en-US" dirty="0">
                <a:hlinkClick r:id="rId4"/>
              </a:rPr>
              <a:t>https://mentor.ieee.org/802.11/dcn/24/11-24-1925-03-000m-revmf-motions.pptx</a:t>
            </a:r>
            <a:r>
              <a:rPr lang="en-US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None planned.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Will be announced on 10 days notice if one is needed.</a:t>
            </a:r>
          </a:p>
          <a:p>
            <a:pPr>
              <a:lnSpc>
                <a:spcPct val="90000"/>
              </a:lnSpc>
            </a:pPr>
            <a:r>
              <a:rPr lang="en-US" dirty="0"/>
              <a:t>March: 2 sessions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Discuss contributions on changes to </a:t>
            </a:r>
            <a:r>
              <a:rPr lang="en-US" dirty="0" err="1"/>
              <a:t>REVme</a:t>
            </a:r>
            <a:r>
              <a:rPr lang="en-US" dirty="0"/>
              <a:t> D7.0 (in advance of IEEE 802.11-2024 publication)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 publication status of </a:t>
            </a:r>
            <a:r>
              <a:rPr lang="en-US" dirty="0" err="1"/>
              <a:t>REVme</a:t>
            </a:r>
            <a:r>
              <a:rPr lang="en-US"/>
              <a:t>, 802.11bh, and 802.11be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TGmf</a:t>
            </a:r>
            <a:r>
              <a:rPr lang="en-CA" dirty="0"/>
              <a:t>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Initial meeting,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Contributions on </a:t>
            </a:r>
            <a:r>
              <a:rPr lang="en-US" altLang="en-US" sz="1800" dirty="0" err="1">
                <a:solidFill>
                  <a:srgbClr val="0070C0"/>
                </a:solidFill>
              </a:rPr>
              <a:t>REVme</a:t>
            </a:r>
            <a:r>
              <a:rPr lang="en-US" altLang="en-US" sz="1800" dirty="0">
                <a:solidFill>
                  <a:srgbClr val="0070C0"/>
                </a:solidFill>
              </a:rPr>
              <a:t> D7.0/IEEE 802.11-2024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- Mar 2025 – Publication of 802.11-2024 and roll-in of </a:t>
            </a:r>
            <a:r>
              <a:rPr lang="en-US" altLang="en-US" sz="1800" dirty="0" err="1">
                <a:solidFill>
                  <a:srgbClr val="0070C0"/>
                </a:solidFill>
              </a:rPr>
              <a:t>TGbh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TGbe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 2025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May-Nov 2025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TGbf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TGbk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2026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2026 – D3.0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2027 – D4.0 Initial SA Ballot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TGbi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2027 – D5.0 Recirculation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Nov 2027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2028 – D6.0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Feb 2028 – RevCom/SASB Approval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78ECD6-6C73-E865-38B6-F976068A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January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334AD76-ED85-69C0-80F9-BE392110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19336275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7176</TotalTime>
  <Words>305</Words>
  <Application>Microsoft Macintosh PowerPoint</Application>
  <PresentationFormat>Widescreen</PresentationFormat>
  <Paragraphs>60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REVmf Closing Report – January 2025</vt:lpstr>
      <vt:lpstr>Work Completed</vt:lpstr>
      <vt:lpstr>Plans for March</vt:lpstr>
      <vt:lpstr>TGmf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215</cp:revision>
  <cp:lastPrinted>1998-02-10T13:28:06Z</cp:lastPrinted>
  <dcterms:created xsi:type="dcterms:W3CDTF">2007-05-21T21:00:37Z</dcterms:created>
  <dcterms:modified xsi:type="dcterms:W3CDTF">2025-01-16T00:18:40Z</dcterms:modified>
  <cp:category/>
</cp:coreProperties>
</file>