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331" r:id="rId5"/>
    <p:sldId id="332" r:id="rId6"/>
    <p:sldId id="386" r:id="rId7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 autoAdjust="0"/>
    <p:restoredTop sz="94643" autoAdjust="0"/>
  </p:normalViewPr>
  <p:slideViewPr>
    <p:cSldViewPr>
      <p:cViewPr varScale="1">
        <p:scale>
          <a:sx n="69" d="100"/>
          <a:sy n="69" d="100"/>
        </p:scale>
        <p:origin x="427" y="67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738" y="2868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1D362CC-36D6-4BC3-B509-B73C4EE088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38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9E5BB007-EFAA-40E2-BD33-26E4EDE435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07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B6A31C27-B09A-4880-B9CE-D6210086008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978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60D2CC4C-3E45-403F-B1FF-28CA88101F17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335" rIns="95335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2846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CE31C515-4596-4B3E-8972-F5FD6C34C3AA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3" y="750888"/>
            <a:ext cx="6596062" cy="3711575"/>
          </a:xfrm>
          <a:ln cap="flat"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</p:spPr>
        <p:txBody>
          <a:bodyPr lIns="95230" tIns="46028" rIns="95230" bIns="46028"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98565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0CAADD7-AAC6-49EF-8DF6-A0D2EA0F55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98749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CB419C4-B35A-4265-B622-2527E858DD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920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05BF8EB-604C-425C-A0EC-4775B7AB90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667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968214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May 2016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7232" y="6475413"/>
            <a:ext cx="206466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Jim Lansford, Chair (Qualcomm)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20812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565D836-78DA-45C0-978E-A11984EF16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806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E5E5EFA-D712-4E83-82AA-F2E9D5E1CC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343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CA99DD-D188-4AC5-B461-303B73A099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094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6013093-2BDC-4611-A772-DB517754E0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718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4427B4A-AC77-4506-8E20-7F46E084EA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202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E8D0984B-7DAE-472B-AABF-C70CD57D4C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893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BB07DA8-C863-4F75-BDAE-728E8B117F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968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134011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dirty="0"/>
              <a:t>January 2025</a:t>
            </a:r>
            <a:endParaRPr lang="en-GB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327232" y="6475413"/>
            <a:ext cx="206466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Jim Lansford, Chair (Qualcomm)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8A2D2878-5720-4903-9E6D-B3CC254107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2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802.11-25/0168r0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z="1200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2082-00-auto-agenda-for-automotive-tig-2025-january.pptx" TargetMode="External"/><Relationship Id="rId7" Type="http://schemas.openxmlformats.org/officeDocument/2006/relationships/hyperlink" Target="https://mentor.ieee.org/802.11/dcn/25/11-25-0159-00-auto-january-2025-kobe-auto-tig-meeting-minutes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5/11-25-0069-01-auto-follow-up-of-automotive-wlan-use-case-study.pptx" TargetMode="External"/><Relationship Id="rId5" Type="http://schemas.openxmlformats.org/officeDocument/2006/relationships/hyperlink" Target="https://mentor.ieee.org/802.11/dcn/25/11-25-0017-00-auto-mobile-wi-fi.pptx" TargetMode="External"/><Relationship Id="rId4" Type="http://schemas.openxmlformats.org/officeDocument/2006/relationships/hyperlink" Target="https://mentor.ieee.org/802.11/dcn/25/11-25-0070-00-auto-field-considerations-on-wifi-for-vehicles-8203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1340110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January 2025</a:t>
            </a:r>
            <a:endParaRPr lang="en-GB" altLang="en-US" sz="1800" dirty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626023" y="6475413"/>
            <a:ext cx="1798569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</a:t>
            </a:r>
            <a:r>
              <a:rPr lang="en-GB" sz="1200" b="0" dirty="0" err="1"/>
              <a:t>Farafir</a:t>
            </a:r>
            <a:r>
              <a:rPr lang="en-GB" sz="1200" b="0" dirty="0"/>
              <a:t>)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07968" y="6483483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E5DD9A7A-ED0C-43AC-A30B-9DAF42DACF76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Automotive TIG Closing Report</a:t>
            </a:r>
          </a:p>
        </p:txBody>
      </p:sp>
      <p:sp>
        <p:nvSpPr>
          <p:cNvPr id="1331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2025-01-17</a:t>
            </a:r>
          </a:p>
        </p:txBody>
      </p:sp>
      <p:graphicFrame>
        <p:nvGraphicFramePr>
          <p:cNvPr id="1331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7730937"/>
              </p:ext>
            </p:extLst>
          </p:nvPr>
        </p:nvGraphicFramePr>
        <p:xfrm>
          <a:off x="2086710" y="2744789"/>
          <a:ext cx="9675812" cy="2360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9590328" imgH="2353359" progId="Word.Document.8">
                  <p:embed/>
                </p:oleObj>
              </mc:Choice>
              <mc:Fallback>
                <p:oleObj name="Document" r:id="rId3" imgW="9590328" imgH="2353359" progId="Word.Document.8">
                  <p:embed/>
                  <p:pic>
                    <p:nvPicPr>
                      <p:cNvPr id="1331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6710" y="2744789"/>
                        <a:ext cx="9675812" cy="2360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1340110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January 2025</a:t>
            </a:r>
            <a:endParaRPr lang="en-GB" altLang="en-US" sz="1800" dirty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626023" y="6484694"/>
            <a:ext cx="1798569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</a:t>
            </a:r>
            <a:r>
              <a:rPr lang="en-GB" sz="1200" b="0" dirty="0" err="1"/>
              <a:t>Farafir</a:t>
            </a:r>
            <a:r>
              <a:rPr lang="en-GB" sz="1200" b="0" dirty="0"/>
              <a:t>)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79594" y="6481949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49436526-2E2D-4112-A1A2-07C822E07195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 dirty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79576" y="1746738"/>
            <a:ext cx="7346447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200" dirty="0"/>
              <a:t> Closing report for AUTO TIG</a:t>
            </a:r>
          </a:p>
          <a:p>
            <a:pPr algn="ctr">
              <a:buFontTx/>
              <a:buNone/>
            </a:pPr>
            <a:r>
              <a:rPr lang="en-US" altLang="en-US" sz="3200" dirty="0"/>
              <a:t>November 2024</a:t>
            </a:r>
            <a:r>
              <a:rPr lang="en-GB" altLang="en-US" sz="3200" dirty="0"/>
              <a:t> mixed-mode plenary meeting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1340110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January 2025</a:t>
            </a:r>
            <a:endParaRPr lang="en-GB" altLang="en-US" sz="1800" dirty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626023" y="6475413"/>
            <a:ext cx="1798569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</a:t>
            </a:r>
            <a:r>
              <a:rPr lang="en-GB" sz="1200" b="0" dirty="0" err="1"/>
              <a:t>Farafir</a:t>
            </a:r>
            <a:r>
              <a:rPr lang="en-GB" sz="1200" b="0" dirty="0"/>
              <a:t>)</a:t>
            </a: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07368" y="548680"/>
            <a:ext cx="11593288" cy="5184576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</a:pPr>
            <a:r>
              <a:rPr lang="en-US" altLang="en-US" sz="2800" dirty="0"/>
              <a:t>Summary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2000" dirty="0"/>
              <a:t>Final Agenda</a:t>
            </a:r>
          </a:p>
          <a:p>
            <a:pPr marL="857250" lvl="1" indent="-457200">
              <a:spcBef>
                <a:spcPts val="0"/>
              </a:spcBef>
              <a:defRPr/>
            </a:pPr>
            <a:r>
              <a:rPr lang="en-US" sz="2000" dirty="0">
                <a:cs typeface="Arial" panose="020B0604020202020204" pitchFamily="34" charset="0"/>
                <a:hlinkClick r:id="rId3"/>
              </a:rPr>
              <a:t>https://mentor.ieee.org/802.11/dcn/24/11-24-2082-00-auto-agenda-for-automotive-tig-2025-january.pptx</a:t>
            </a:r>
            <a:r>
              <a:rPr lang="en-US" sz="1800" dirty="0">
                <a:cs typeface="Arial" panose="020B0604020202020204" pitchFamily="34" charset="0"/>
              </a:rPr>
              <a:t> </a:t>
            </a:r>
            <a:endParaRPr lang="en-US" sz="2000" dirty="0"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cs typeface="Arial" panose="020B0604020202020204" pitchFamily="34" charset="0"/>
              </a:rPr>
              <a:t>Presentation of submissions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“Field Considerations on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WiFi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for Vehicles,” Javier Contreras (Cisco Systems)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https://mentor.ieee.org/802.11/dcn/25/11-25-0070-00-auto-field-considerations-on-wifi-for-vehicles-8203.pptx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“Mobile-Wi-Fi,” Lili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Hervieu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Steve Arendt (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CableLabs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https://mentor.ieee.org/802.11/dcn/25/11-25-0017-00-auto-mobile-wi-fi.pptx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“Follow-up of Automotive WLAN use case study,” Jing Ma (Toyota)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https://mentor.ieee.org/802.11/dcn/25/11-25-0069-01-auto-follow-up-of-automotive-wlan-use-case-study.pptx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indent="-457200">
              <a:spcBef>
                <a:spcPts val="0"/>
              </a:spcBef>
            </a:pPr>
            <a:r>
              <a:rPr lang="en-GB" altLang="en-US" sz="2000" dirty="0"/>
              <a:t>Minutes</a:t>
            </a:r>
          </a:p>
          <a:p>
            <a:pPr lvl="1">
              <a:spcBef>
                <a:spcPts val="0"/>
              </a:spcBef>
            </a:pPr>
            <a:r>
              <a:rPr lang="en-GB" altLang="en-US" sz="1800" dirty="0">
                <a:hlinkClick r:id="rId7"/>
              </a:rPr>
              <a:t>https://mentor.ieee.org/802.11/dcn/25/11-25-0159-00-auto-january-2025-kobe-auto-tig-meeting-minutes.docx</a:t>
            </a:r>
            <a:r>
              <a:rPr lang="en-GB" altLang="en-US" sz="1800" dirty="0"/>
              <a:t> </a:t>
            </a:r>
          </a:p>
          <a:p>
            <a:pPr>
              <a:spcBef>
                <a:spcPts val="0"/>
              </a:spcBef>
            </a:pPr>
            <a:r>
              <a:rPr lang="en-GB" altLang="ko-KR" dirty="0">
                <a:ea typeface="Gulim" pitchFamily="34" charset="-127"/>
              </a:rPr>
              <a:t>Plans for March</a:t>
            </a:r>
            <a:endParaRPr lang="en-US" altLang="en-US" dirty="0"/>
          </a:p>
          <a:p>
            <a:pPr lvl="1" eaLnBrk="1" hangingPunct="1">
              <a:spcBef>
                <a:spcPts val="0"/>
              </a:spcBef>
              <a:defRPr/>
            </a:pPr>
            <a:r>
              <a:rPr lang="en-US" altLang="en-US" sz="1800" dirty="0"/>
              <a:t>Presentations on use cases, requirements and KPIs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altLang="en-US" sz="2000" dirty="0"/>
              <a:t>No motions or teleconferences, 3 straw polls</a:t>
            </a:r>
            <a:endParaRPr lang="en-GB" altLang="en-US" sz="16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6BAB92-3537-4FD7-A540-1B32C8074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9594" y="6481949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49436526-2E2D-4112-A1A2-07C822E07195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49472A8-DBA4-42B5-B827-F0450C8C1DF2}">
  <ds:schemaRefs>
    <ds:schemaRef ds:uri="http://purl.org/dc/elements/1.1/"/>
    <ds:schemaRef ds:uri="cc9c437c-ae0c-4066-8d90-a0f7de786127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706DBB1-E444-47AA-8041-63BDA9BFAF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4D6174A-2518-4E44-8682-1EEF262BEB92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24929</TotalTime>
  <Words>239</Words>
  <Application>Microsoft Office PowerPoint</Application>
  <PresentationFormat>Widescreen</PresentationFormat>
  <Paragraphs>42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Gulim</vt:lpstr>
      <vt:lpstr>Arial</vt:lpstr>
      <vt:lpstr>Times New Roman</vt:lpstr>
      <vt:lpstr>802-11-Submission</vt:lpstr>
      <vt:lpstr>Document</vt:lpstr>
      <vt:lpstr>Automotive TIG Closing Report</vt:lpstr>
      <vt:lpstr>Abstract</vt:lpstr>
      <vt:lpstr>PowerPoint Presentation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Closing Report 2016-</dc:title>
  <dc:creator>jlansfor@qti.qualcomm.com</dc:creator>
  <cp:lastModifiedBy>James Lansford</cp:lastModifiedBy>
  <cp:revision>876</cp:revision>
  <cp:lastPrinted>1998-02-10T13:28:06Z</cp:lastPrinted>
  <dcterms:created xsi:type="dcterms:W3CDTF">2004-12-02T14:01:45Z</dcterms:created>
  <dcterms:modified xsi:type="dcterms:W3CDTF">2025-01-15T00:23:59Z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