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371"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7" d="100"/>
          <a:sy n="117" d="100"/>
        </p:scale>
        <p:origin x="192"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Nikola Serafimovski, University of Cambridge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University of Cambridge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a:p>
        </p:txBody>
      </p:sp>
      <p:sp>
        <p:nvSpPr>
          <p:cNvPr id="4" name="Footer Placeholder 3"/>
          <p:cNvSpPr>
            <a:spLocks noGrp="1"/>
          </p:cNvSpPr>
          <p:nvPr>
            <p:ph type="ftr" idx="11"/>
          </p:nvPr>
        </p:nvSpPr>
        <p:spPr/>
        <p:txBody>
          <a:bodyPr/>
          <a:lstStyle>
            <a:lvl1pPr>
              <a:defRPr/>
            </a:lvl1pPr>
          </a:lstStyle>
          <a:p>
            <a:r>
              <a:rPr lang="en-GB"/>
              <a:t>Nikola Serafimovski, University of Cambridge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a:p>
        </p:txBody>
      </p:sp>
      <p:sp>
        <p:nvSpPr>
          <p:cNvPr id="3" name="Footer Placeholder 2"/>
          <p:cNvSpPr>
            <a:spLocks noGrp="1"/>
          </p:cNvSpPr>
          <p:nvPr>
            <p:ph type="ftr" idx="11"/>
          </p:nvPr>
        </p:nvSpPr>
        <p:spPr/>
        <p:txBody>
          <a:bodyPr/>
          <a:lstStyle>
            <a:lvl1pPr>
              <a:defRPr/>
            </a:lvl1pPr>
          </a:lstStyle>
          <a:p>
            <a:r>
              <a:rPr lang="en-GB"/>
              <a:t>Nikola Serafimovski, University of Cambridge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802.11-24/0141r0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2025-01-12</a:t>
            </a:r>
          </a:p>
        </p:txBody>
      </p:sp>
      <p:sp>
        <p:nvSpPr>
          <p:cNvPr id="6" name="Date Placeholder 3"/>
          <p:cNvSpPr>
            <a:spLocks noGrp="1"/>
          </p:cNvSpPr>
          <p:nvPr>
            <p:ph type="dt" idx="10"/>
          </p:nvPr>
        </p:nvSpPr>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n-GB"/>
              <a:t>Nikola Serafimovski, University of Cambridge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34023379"/>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66184" imgH="2542414" progId="Word.Document.8">
                  <p:embed/>
                </p:oleObj>
              </mc:Choice>
              <mc:Fallback>
                <p:oleObj name="Document" r:id="rId3" imgW="10466184" imgH="2542414"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247148503"/>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Mohamed Islim</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Submissions to be discussed:</a:t>
            </a:r>
          </a:p>
          <a:p>
            <a:pPr>
              <a:buFont typeface="Arial" panose="020B0604020202020204" pitchFamily="34" charset="0"/>
              <a:buChar char="•"/>
            </a:pPr>
            <a:r>
              <a:rPr lang="en-GB" altLang="en-US" sz="2000" dirty="0"/>
              <a:t>Proposed draft ELC PAR (doc. 11-24/1599r5)</a:t>
            </a:r>
          </a:p>
          <a:p>
            <a:pPr>
              <a:buFont typeface="Arial" panose="020B0604020202020204" pitchFamily="34" charset="0"/>
              <a:buChar char="•"/>
            </a:pPr>
            <a:r>
              <a:rPr lang="en-GB" altLang="en-US" sz="2000" dirty="0"/>
              <a:t>Proposed draft ELC CSD (doc. </a:t>
            </a:r>
            <a:r>
              <a:rPr lang="en-GB" altLang="en-US" sz="2000"/>
              <a:t>11-24/1600r2)</a:t>
            </a:r>
            <a:endParaRPr lang="en-GB" altLang="en-US" sz="2000" dirty="0"/>
          </a:p>
          <a:p>
            <a:pPr>
              <a:buFont typeface="Arial" panose="020B0604020202020204" pitchFamily="34" charset="0"/>
              <a:buChar char="•"/>
            </a:pPr>
            <a:endParaRPr lang="en-GB" altLang="en-US" sz="2000" dirty="0"/>
          </a:p>
          <a:p>
            <a:pPr marL="0" indent="0"/>
            <a:r>
              <a:rPr lang="en-GB" altLang="en-US" sz="2000" dirty="0"/>
              <a:t>Timeline</a:t>
            </a:r>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1480-96F1-17B7-9C81-720AC7482197}"/>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6D9143DD-BDB4-4A13-CCD1-73E9BA1C014E}"/>
              </a:ext>
            </a:extLst>
          </p:cNvPr>
          <p:cNvSpPr>
            <a:spLocks noGrp="1"/>
          </p:cNvSpPr>
          <p:nvPr>
            <p:ph idx="1"/>
          </p:nvPr>
        </p:nvSpPr>
        <p:spPr/>
        <p:txBody>
          <a:bodyPr/>
          <a:lstStyle/>
          <a:p>
            <a:r>
              <a:rPr lang="en-GB" dirty="0"/>
              <a:t>XXXX</a:t>
            </a:r>
          </a:p>
          <a:p>
            <a:endParaRPr lang="en-GB" dirty="0"/>
          </a:p>
          <a:p>
            <a:r>
              <a:rPr lang="en-GB" dirty="0"/>
              <a:t>Mover:</a:t>
            </a:r>
          </a:p>
          <a:p>
            <a:r>
              <a:rPr lang="en-GB" dirty="0"/>
              <a:t>Seconder:</a:t>
            </a:r>
          </a:p>
          <a:p>
            <a:endParaRPr lang="en-GB" dirty="0"/>
          </a:p>
          <a:p>
            <a:r>
              <a:rPr lang="en-GB" dirty="0"/>
              <a:t>Yes: </a:t>
            </a:r>
          </a:p>
          <a:p>
            <a:r>
              <a:rPr lang="en-GB" dirty="0"/>
              <a:t>No: </a:t>
            </a:r>
          </a:p>
          <a:p>
            <a:r>
              <a:rPr lang="en-GB" dirty="0"/>
              <a:t>Abstain: </a:t>
            </a:r>
          </a:p>
        </p:txBody>
      </p:sp>
      <p:sp>
        <p:nvSpPr>
          <p:cNvPr id="4" name="Slide Number Placeholder 3">
            <a:extLst>
              <a:ext uri="{FF2B5EF4-FFF2-40B4-BE49-F238E27FC236}">
                <a16:creationId xmlns:a16="http://schemas.microsoft.com/office/drawing/2014/main" id="{0A47309A-0FF1-CC6F-5C28-7F95466519C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FFF148A-7FA2-692E-3D63-75C64A7C9D31}"/>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0E68D228-C414-E10E-53C2-821BAC47AB1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69929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981201"/>
            <a:ext cx="5757663" cy="4113213"/>
          </a:xfrm>
        </p:spPr>
        <p:txBody>
          <a:bodyPr/>
          <a:lstStyle/>
          <a:p>
            <a:pPr>
              <a:buFontTx/>
              <a:buChar char="-"/>
            </a:pPr>
            <a:r>
              <a:rPr lang="en-GB" kern="0" dirty="0"/>
              <a:t>Jan. 2025</a:t>
            </a:r>
          </a:p>
          <a:p>
            <a:pPr lvl="1">
              <a:buFontTx/>
              <a:buChar char="-"/>
            </a:pPr>
            <a:r>
              <a:rPr lang="en-GB" kern="0" dirty="0"/>
              <a:t>Finalize PAR and CSD</a:t>
            </a:r>
          </a:p>
          <a:p>
            <a:pPr lvl="1">
              <a:buFontTx/>
              <a:buChar char="-"/>
            </a:pPr>
            <a:r>
              <a:rPr lang="en-GB" kern="0" dirty="0"/>
              <a:t>WG approval of the PAR and CSD</a:t>
            </a:r>
          </a:p>
          <a:p>
            <a:pPr lvl="1">
              <a:buFontTx/>
              <a:buChar char="-"/>
            </a:pPr>
            <a:endParaRPr lang="en-GB" sz="1800" kern="0" dirty="0"/>
          </a:p>
          <a:p>
            <a:pPr>
              <a:buFontTx/>
              <a:buChar char="-"/>
            </a:pPr>
            <a:r>
              <a:rPr lang="en-GB" kern="0" dirty="0"/>
              <a:t> Mar. 2025</a:t>
            </a:r>
          </a:p>
          <a:p>
            <a:pPr lvl="1">
              <a:buFontTx/>
              <a:buChar char="-"/>
            </a:pPr>
            <a:r>
              <a:rPr lang="en-GB" kern="0" dirty="0"/>
              <a:t>802 LMSC approval of the PAR and acceptance of the CSD</a:t>
            </a:r>
          </a:p>
          <a:p>
            <a:pPr lvl="1">
              <a:buFontTx/>
              <a:buChar char="-"/>
            </a:pPr>
            <a:r>
              <a:rPr lang="en-GB" kern="0" dirty="0"/>
              <a:t>Submit to </a:t>
            </a:r>
            <a:r>
              <a:rPr lang="en-GB" kern="0" dirty="0" err="1"/>
              <a:t>NesCom</a:t>
            </a:r>
            <a:endParaRPr lang="en-GB" kern="0" dirty="0"/>
          </a:p>
          <a:p>
            <a:pPr lvl="1">
              <a:buFontTx/>
              <a:buChar char="-"/>
            </a:pPr>
            <a:endParaRPr lang="en-GB" kern="0" dirty="0"/>
          </a:p>
          <a:p>
            <a:pPr>
              <a:buFontTx/>
              <a:buChar char="-"/>
            </a:pPr>
            <a:r>
              <a:rPr lang="en-GB" kern="0" dirty="0"/>
              <a:t>May 2025</a:t>
            </a:r>
          </a:p>
          <a:p>
            <a:pPr lvl="1">
              <a:buFontTx/>
              <a:buChar char="-"/>
            </a:pPr>
            <a:r>
              <a:rPr lang="en-GB" kern="0" dirty="0"/>
              <a:t>TG start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January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January</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https://web.cvent.com/event/cfbda833-a1ae-4e62-b6c3-fa156738a349/summary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6" name="Date Placeholder 5"/>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9533</TotalTime>
  <Words>1830</Words>
  <Application>Microsoft Office PowerPoint</Application>
  <PresentationFormat>Widescreen</PresentationFormat>
  <Paragraphs>227</Paragraphs>
  <Slides>16</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MS Gothic</vt:lpstr>
      <vt:lpstr>Arial</vt:lpstr>
      <vt:lpstr>Arial Unicode MS</vt:lpstr>
      <vt:lpstr>Calibri</vt:lpstr>
      <vt:lpstr>Monotype Sorts</vt:lpstr>
      <vt:lpstr>Times New Roman</vt:lpstr>
      <vt:lpstr>Office Theme</vt:lpstr>
      <vt:lpstr>Microsoft Word 97 - 2003 Document</vt:lpstr>
      <vt:lpstr>Enhanced Light Communications Agenda</vt:lpstr>
      <vt:lpstr>Abstract</vt:lpstr>
      <vt:lpstr>Registration for the January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Motion</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103</cp:revision>
  <cp:lastPrinted>1601-01-01T00:00:00Z</cp:lastPrinted>
  <dcterms:created xsi:type="dcterms:W3CDTF">2019-08-08T09:50:31Z</dcterms:created>
  <dcterms:modified xsi:type="dcterms:W3CDTF">2025-01-12T06:03:23Z</dcterms:modified>
</cp:coreProperties>
</file>