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91" r:id="rId2"/>
    <p:sldId id="352" r:id="rId3"/>
    <p:sldId id="353" r:id="rId4"/>
    <p:sldId id="354" r:id="rId5"/>
    <p:sldId id="363" r:id="rId6"/>
    <p:sldId id="362" r:id="rId7"/>
    <p:sldId id="360" r:id="rId8"/>
    <p:sldId id="355" r:id="rId9"/>
    <p:sldId id="361" r:id="rId10"/>
    <p:sldId id="357" r:id="rId11"/>
    <p:sldId id="358" r:id="rId12"/>
    <p:sldId id="364" r:id="rId13"/>
    <p:sldId id="359" r:id="rId14"/>
    <p:sldId id="365" r:id="rId15"/>
  </p:sldIdLst>
  <p:sldSz cx="12192000" cy="6858000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22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BD7015-8F24-405C-B8EA-339DE82BF587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64ADD8-3056-4EEE-B250-A5DB40A13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249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648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349CD6A-0DDB-4F6E-86E2-4B05542A5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566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349CD6A-0DDB-4F6E-86E2-4B05542A58D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Thomas Handte (Sony), et al.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397110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349CD6A-0DDB-4F6E-86E2-4B05542A5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941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349CD6A-0DDB-4F6E-86E2-4B05542A5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08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349CD6A-0DDB-4F6E-86E2-4B05542A5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58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349CD6A-0DDB-4F6E-86E2-4B05542A5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713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349CD6A-0DDB-4F6E-86E2-4B05542A5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557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349CD6A-0DDB-4F6E-86E2-4B05542A5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62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349CD6A-0DDB-4F6E-86E2-4B05542A5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50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29216" y="685801"/>
            <a:ext cx="10460567" cy="571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217" y="1420717"/>
            <a:ext cx="10449982" cy="49606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Thomas Handte (Sony), et al.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1349CD6A-0DDB-4F6E-86E2-4B05542A58D3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V="1">
            <a:off x="929215" y="620688"/>
            <a:ext cx="10460567" cy="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802.11-25/0125r0</a:t>
            </a:r>
          </a:p>
        </p:txBody>
      </p:sp>
    </p:spTree>
    <p:extLst>
      <p:ext uri="{BB962C8B-B14F-4D97-AF65-F5344CB8AC3E}">
        <p14:creationId xmlns:p14="http://schemas.microsoft.com/office/powerpoint/2010/main" val="1337962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42320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Interoperability of NPCA primary channel switching conditions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81347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dirty="0"/>
              <a:t>Thomas Handte (Sony),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006584" y="2353991"/>
          <a:ext cx="9764611" cy="3992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8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7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DE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de-DE" sz="1600" dirty="0"/>
                        <a:t>Thomas Handte</a:t>
                      </a:r>
                    </a:p>
                  </a:txBody>
                  <a:tcPr anchor="ctr"/>
                </a:tc>
                <a:tc row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Sony Group Corporation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/>
                        <a:t>Thomas.Handte</a:t>
                      </a:r>
                      <a:r>
                        <a:rPr lang="de-DE" sz="1600" baseline="0" dirty="0"/>
                        <a:t>@sony.com</a:t>
                      </a:r>
                      <a:endParaRPr lang="de-DE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Yusuke Tanaka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Yusuke.YT.Tanaka@sony.com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Dana Ciochina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de-DE" altLang="ja-JP" sz="1600" dirty="0"/>
                        <a:t>Daniel Verenzuela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de-DE" altLang="ja-JP" sz="1600" dirty="0"/>
                        <a:t>Ken Tanaka</a:t>
                      </a:r>
                      <a:endParaRPr kumimoji="1" lang="ja-JP" altLang="en-US" sz="16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/>
                        <a:t>Kosuke Aio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/>
                        <a:t>Ryuichi Hirata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1214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Qing Xia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111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430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88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278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2501A-016C-7477-EBCD-CDCFEC5ED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33702-6F34-2A95-3819-AA4BCD96C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submission addresses an interoperability issue of the current conditions under which STAs initiate the switch to the NPCA primary channel</a:t>
            </a:r>
          </a:p>
          <a:p>
            <a:pPr lvl="1"/>
            <a:r>
              <a:rPr lang="en-US" dirty="0"/>
              <a:t>If, due to hidden transmission issues, STAs detect a OBSS transmission with different conditions, a timing mismatch may occur which results in …</a:t>
            </a:r>
          </a:p>
          <a:p>
            <a:pPr lvl="2"/>
            <a:r>
              <a:rPr lang="en-US" dirty="0"/>
              <a:t>… a first STA starting a frame exchange on the NPCA primary channel, while a second STA is not yet available, or</a:t>
            </a:r>
          </a:p>
          <a:p>
            <a:pPr lvl="2"/>
            <a:r>
              <a:rPr lang="en-US" dirty="0"/>
              <a:t>… a first STA having a channel access advantage over the second STA</a:t>
            </a:r>
          </a:p>
          <a:p>
            <a:r>
              <a:rPr lang="en-US" dirty="0"/>
              <a:t>Two solutions are suggested to ensure that STAs are available on NPCA primary channel at almost same time regardless the applied switching condition</a:t>
            </a:r>
          </a:p>
          <a:p>
            <a:pPr lvl="1"/>
            <a:r>
              <a:rPr lang="en-US" dirty="0"/>
              <a:t>Option 1: Implementation of a waiting time </a:t>
            </a:r>
          </a:p>
          <a:p>
            <a:pPr lvl="1"/>
            <a:r>
              <a:rPr lang="en-US" dirty="0"/>
              <a:t>Option 2: Modification of the triggering condition for inter-BSS control frame exchange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D5581C-1535-6D64-2BC8-8BD231A9B9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DF05BD-CC60-6EC1-71C5-52AA1143C2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5871E14-A735-2CC2-19C2-2792546AC3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3368107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2501A-016C-7477-EBCD-CDCFEC5ED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33702-6F34-2A95-3819-AA4BCD96C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11-24/1762r16 “PDT-MAC-NPCA”</a:t>
            </a:r>
          </a:p>
          <a:p>
            <a:r>
              <a:rPr lang="en-US" dirty="0"/>
              <a:t>[2] 11-24/0209r7 “Specification Framework for </a:t>
            </a:r>
            <a:r>
              <a:rPr lang="en-US" dirty="0" err="1"/>
              <a:t>TGbn</a:t>
            </a:r>
            <a:r>
              <a:rPr lang="en-US" dirty="0"/>
              <a:t>”</a:t>
            </a:r>
          </a:p>
          <a:p>
            <a:r>
              <a:rPr lang="en-US" dirty="0"/>
              <a:t>[3] P802.11bn D0.1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D5581C-1535-6D64-2BC8-8BD231A9B9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DF05BD-CC60-6EC1-71C5-52AA1143C2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5871E14-A735-2CC2-19C2-2792546AC3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1096662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83D17-FBF5-CB73-0EC8-C6A72E376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2B4D2-A36F-4209-7DFE-A59B5B851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(non-SFD, selects subsequent Straw Poll)</a:t>
            </a:r>
          </a:p>
          <a:p>
            <a:r>
              <a:rPr lang="en-US" dirty="0"/>
              <a:t>Which option do you prefer to address the timing mismatch of NPCA switching conditions</a:t>
            </a:r>
          </a:p>
          <a:p>
            <a:pPr lvl="1"/>
            <a:r>
              <a:rPr lang="en-US" dirty="0"/>
              <a:t>(a) implementation of a waiting time (slide 8)</a:t>
            </a:r>
          </a:p>
          <a:p>
            <a:pPr lvl="1"/>
            <a:r>
              <a:rPr lang="en-US" dirty="0"/>
              <a:t>(b) modification of the triggering condition “inter-BSS control frame exchange” (slide 9)</a:t>
            </a:r>
          </a:p>
          <a:p>
            <a:pPr lvl="1"/>
            <a:r>
              <a:rPr lang="en-US" dirty="0"/>
              <a:t>(c) 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F80F81-27F3-9EDB-B261-F19BBF0F2FD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1349CD6A-0DDB-4F6E-86E2-4B05542A58D3}" type="slidenum">
              <a:rPr lang="en-US" smtClean="0"/>
              <a:t>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5CFE10-4FD7-A99D-228A-AF29C0DD84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582765-22DD-DA7B-702A-6DED10BCEA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3971865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2501A-016C-7477-EBCD-CDCFEC5ED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33702-6F34-2A95-3819-AA4BCD96C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 you agree to add the following to the </a:t>
            </a:r>
            <a:r>
              <a:rPr lang="en-US" dirty="0" err="1"/>
              <a:t>TGbn</a:t>
            </a:r>
            <a:r>
              <a:rPr lang="en-US" dirty="0"/>
              <a:t> SFD?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0" dirty="0"/>
              <a:t>The point in time when a STA may initiate a frame exchange on the NPCA primary channel reflects a waiting time such that STAs are available on the NPCA primary channel at same time, regardless the condition that caused the STA to switch to the NPCA primary channel.</a:t>
            </a:r>
          </a:p>
          <a:p>
            <a:pPr marL="0" indent="0">
              <a:buNone/>
            </a:pPr>
            <a:r>
              <a:rPr lang="en-US" b="0" dirty="0"/>
              <a:t>	- The waiting time is TBD</a:t>
            </a:r>
          </a:p>
          <a:p>
            <a:pPr marL="0" indent="0">
              <a:buNone/>
            </a:pPr>
            <a:r>
              <a:rPr lang="en-US" b="0" dirty="0"/>
              <a:t>	- Whether the waiting time is a fixed value or can be set by AP is TBD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D5581C-1535-6D64-2BC8-8BD231A9B9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13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DF05BD-CC60-6EC1-71C5-52AA1143C2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5871E14-A735-2CC2-19C2-2792546AC3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1441165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2501A-016C-7477-EBCD-CDCFEC5ED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33702-6F34-2A95-3819-AA4BCD96C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 you agree to add the following to the </a:t>
            </a:r>
            <a:r>
              <a:rPr lang="en-US" dirty="0" err="1"/>
              <a:t>TGbn</a:t>
            </a:r>
            <a:r>
              <a:rPr lang="en-US" dirty="0"/>
              <a:t> SFD?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0" dirty="0"/>
              <a:t>In NPCA operation, when 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STA received a PPDU containing a Control frame and a PPDU containing an initial response frame of a Control frame exchange on the BSS primary channel the following condition shall be added:</a:t>
            </a:r>
            <a:endParaRPr lang="en-US" b="0" dirty="0"/>
          </a:p>
          <a:p>
            <a:pPr>
              <a:buFontTx/>
              <a:buChar char="-"/>
            </a:pPr>
            <a:r>
              <a:rPr lang="en-US" b="0" dirty="0"/>
              <a:t>A PHY-</a:t>
            </a:r>
            <a:r>
              <a:rPr lang="en-US" b="0" dirty="0" err="1"/>
              <a:t>RXEARLYSIG.indication</a:t>
            </a:r>
            <a:r>
              <a:rPr lang="en-US" b="0" dirty="0"/>
              <a:t> or </a:t>
            </a:r>
            <a:r>
              <a:rPr lang="en-US" b="0" dirty="0" err="1"/>
              <a:t>PHYRXSTART.indication</a:t>
            </a:r>
            <a:r>
              <a:rPr lang="en-US" b="0" dirty="0"/>
              <a:t> primitive is received after the 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Control frame exchange on the BSS primary channel within TBD time after the initial response frame of the Control frame exchange</a:t>
            </a:r>
          </a:p>
          <a:p>
            <a:pPr lvl="1">
              <a:buFontTx/>
              <a:buChar char="-"/>
            </a:pPr>
            <a:endParaRPr lang="en-US" b="0" dirty="0"/>
          </a:p>
          <a:p>
            <a:pPr marL="0" indent="0">
              <a:buNone/>
            </a:pPr>
            <a:r>
              <a:rPr lang="en-US" b="0" dirty="0"/>
              <a:t> 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D5581C-1535-6D64-2BC8-8BD231A9B9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14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DF05BD-CC60-6EC1-71C5-52AA1143C2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5871E14-A735-2CC2-19C2-2792546AC3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2076064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3942B-CEA6-65AD-57C5-FA57949D2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D676C-3A46-DEFD-A23B-7EBE93E79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Non-primary channel access (NPCA) is one important enhancement for 11bn</a:t>
            </a:r>
          </a:p>
          <a:p>
            <a:pPr lvl="1"/>
            <a:r>
              <a:rPr lang="en-US" dirty="0"/>
              <a:t>Several submissions and motions [1] address the operation</a:t>
            </a:r>
          </a:p>
          <a:p>
            <a:pPr lvl="2"/>
            <a:r>
              <a:rPr lang="en-US" dirty="0"/>
              <a:t>The current development state is well captured in a PDT document [2] and D0.1 [3]</a:t>
            </a:r>
          </a:p>
          <a:p>
            <a:r>
              <a:rPr lang="en-US" dirty="0"/>
              <a:t>The design of the conditions, based on which STAs switch to the NPCA primary channel, is crucial for the performance of NPCA</a:t>
            </a:r>
          </a:p>
          <a:p>
            <a:pPr lvl="1"/>
            <a:r>
              <a:rPr lang="en-US" dirty="0"/>
              <a:t>Certainly, a STA pair which intends to communicate need both to switch to NPCA primary channel</a:t>
            </a:r>
          </a:p>
          <a:p>
            <a:pPr lvl="2"/>
            <a:r>
              <a:rPr lang="en-US" dirty="0"/>
              <a:t>Due to hidden transmissions, STAs may have a different view of the OBSS transmissions</a:t>
            </a:r>
          </a:p>
          <a:p>
            <a:pPr lvl="3"/>
            <a:r>
              <a:rPr lang="en-US" dirty="0"/>
              <a:t>Thus, the likelihood that both STAs switch to the NPCA primary channel is anyway less than 100%</a:t>
            </a:r>
          </a:p>
          <a:p>
            <a:pPr lvl="2"/>
            <a:r>
              <a:rPr lang="en-US" dirty="0"/>
              <a:t>Therefore, we need to design the switching conditions such that, if both STAs of a pair are affected by OBSS transmissions, the switching to NPCA primary channel and related frame exchange is (almost) always successful</a:t>
            </a:r>
          </a:p>
          <a:p>
            <a:r>
              <a:rPr lang="en-US" dirty="0"/>
              <a:t>This submission addresses an interoperability issue of the current switching conditions and proposes solutions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BA264-0802-3AB9-C039-D867B44EC6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3D6B5-7A84-DF63-CB79-188FC9212D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5BAD15-CEE0-61F1-1A9D-DB6963A8A2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2371726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2501A-016C-7477-EBCD-CDCFEC5ED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33702-6F34-2A95-3819-AA4BCD96C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Switching to the NPCA primary channel is triggered when any of the following two conditions apply [2]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a inter BSS PPDU and/or a PHY-</a:t>
            </a:r>
            <a:r>
              <a:rPr lang="en-US" dirty="0" err="1"/>
              <a:t>RXSTART.indication</a:t>
            </a:r>
            <a:r>
              <a:rPr lang="en-US" dirty="0"/>
              <a:t> from a inter BSS HE/EHT/UHR PPDU, or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a inter BSS control frame exchange is observed</a:t>
            </a:r>
          </a:p>
          <a:p>
            <a:pPr marL="457200" lvl="1" indent="0">
              <a:buNone/>
            </a:pPr>
            <a:r>
              <a:rPr lang="en-US" dirty="0"/>
              <a:t>… and the received frames or PPDUs have certain additional properties [2, 3]</a:t>
            </a:r>
          </a:p>
          <a:p>
            <a:r>
              <a:rPr lang="en-US" dirty="0"/>
              <a:t>STAs may have a different view of an OBSS frame exchange depending on location</a:t>
            </a:r>
          </a:p>
          <a:p>
            <a:pPr lvl="1"/>
            <a:r>
              <a:rPr lang="en-US" dirty="0"/>
              <a:t>While a first STA applies condition b), a second STA may apply condition a) because condition b) wasn’t fulfilled for the second STA due to a hidden transmission</a:t>
            </a:r>
          </a:p>
          <a:p>
            <a:pPr lvl="2"/>
            <a:r>
              <a:rPr lang="en-US" dirty="0"/>
              <a:t>Thus, a first STA may detect a triggering event earlier than a second STA</a:t>
            </a:r>
          </a:p>
          <a:p>
            <a:pPr lvl="1"/>
            <a:r>
              <a:rPr lang="en-US" dirty="0"/>
              <a:t>Consequently, the first STA may initiate a frame exchange on NPCA primary channel while the second STA is not yet available, or the first STA may have a channel access advantage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D5581C-1535-6D64-2BC8-8BD231A9B9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DF05BD-CC60-6EC1-71C5-52AA1143C2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5871E14-A735-2CC2-19C2-2792546AC3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4104817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2501A-016C-7477-EBCD-CDCFEC5ED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33702-6F34-2A95-3819-AA4BCD96C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Assumption</a:t>
            </a:r>
          </a:p>
          <a:p>
            <a:pPr lvl="1"/>
            <a:r>
              <a:rPr lang="en-US" dirty="0"/>
              <a:t>OBSS STA A and STA B perform a frame exchange</a:t>
            </a:r>
          </a:p>
          <a:p>
            <a:pPr lvl="2"/>
            <a:r>
              <a:rPr lang="en-US" dirty="0"/>
              <a:t>The frame exchange consist of RTS, CTS, HE/EHT/UHR PPDU, BAck</a:t>
            </a:r>
          </a:p>
          <a:p>
            <a:pPr lvl="1"/>
            <a:r>
              <a:rPr lang="en-US" dirty="0"/>
              <a:t>IBSS STA C may detect all frames</a:t>
            </a:r>
          </a:p>
          <a:p>
            <a:pPr lvl="1"/>
            <a:r>
              <a:rPr lang="en-US" dirty="0"/>
              <a:t>IBSS STA D may detect RTS and the HE/EHT/UHR PPDU only </a:t>
            </a:r>
          </a:p>
          <a:p>
            <a:pPr lvl="2"/>
            <a:r>
              <a:rPr lang="en-US" dirty="0"/>
              <a:t>i.e., STA B’s transmissions are hidden to STA D</a:t>
            </a:r>
          </a:p>
          <a:p>
            <a:r>
              <a:rPr lang="en-US" dirty="0"/>
              <a:t>Switching to NPCA primary channel</a:t>
            </a:r>
          </a:p>
          <a:p>
            <a:pPr lvl="1"/>
            <a:r>
              <a:rPr lang="en-US" dirty="0"/>
              <a:t>STA C switches after CTS: condition b)</a:t>
            </a:r>
          </a:p>
          <a:p>
            <a:pPr lvl="1"/>
            <a:r>
              <a:rPr lang="en-US" dirty="0"/>
              <a:t>STA D switches after SIG decoding of</a:t>
            </a:r>
            <a:br>
              <a:rPr lang="en-US" dirty="0"/>
            </a:br>
            <a:r>
              <a:rPr lang="en-US" dirty="0"/>
              <a:t>HE/EHT/UHR PPDU: condition a)</a:t>
            </a:r>
          </a:p>
          <a:p>
            <a:pPr lvl="1"/>
            <a:r>
              <a:rPr lang="en-US" dirty="0"/>
              <a:t>Assuming same switching delay, </a:t>
            </a:r>
            <a:br>
              <a:rPr lang="en-US" dirty="0"/>
            </a:br>
            <a:r>
              <a:rPr lang="en-US" dirty="0"/>
              <a:t>STA C switches earlier than STA D to </a:t>
            </a:r>
            <a:br>
              <a:rPr lang="en-US" dirty="0"/>
            </a:br>
            <a:r>
              <a:rPr lang="en-US" dirty="0"/>
              <a:t>NPCA primary channel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D5581C-1535-6D64-2BC8-8BD231A9B9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DF05BD-CC60-6EC1-71C5-52AA1143C2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5871E14-A735-2CC2-19C2-2792546AC3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ECF8C4-F14A-D49D-B125-5D05B760C3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5026" y="3763687"/>
            <a:ext cx="5914886" cy="2685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40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2501A-016C-7477-EBCD-CDCFEC5ED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 in switching times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233702-6F34-2A95-3819-AA4BCD96CE3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29217" y="1420717"/>
                <a:ext cx="10449982" cy="2986183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Switching times as seen from an observing STA</a:t>
                </a:r>
              </a:p>
              <a:p>
                <a:pPr lvl="1"/>
                <a:r>
                  <a:rPr lang="en-US" dirty="0"/>
                  <a:t>i.e., a decoding delay later than signal on WM</a:t>
                </a:r>
              </a:p>
              <a:p>
                <a:pPr lvl="1"/>
                <a:r>
                  <a:rPr lang="en-US" dirty="0"/>
                  <a:t>Assumptions</a:t>
                </a:r>
              </a:p>
              <a:p>
                <a:pPr lvl="2"/>
                <a:r>
                  <a:rPr lang="en-US" dirty="0"/>
                  <a:t>NPCA NHT switch time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𝑁𝐻𝑇</m:t>
                        </m:r>
                      </m:sub>
                    </m:sSub>
                  </m:oMath>
                </a14:m>
                <a:r>
                  <a:rPr lang="en-US" dirty="0"/>
                  <a:t>) = PHY-</a:t>
                </a:r>
                <a:r>
                  <a:rPr lang="en-US" dirty="0" err="1"/>
                  <a:t>RXEND.indication</a:t>
                </a:r>
                <a:r>
                  <a:rPr lang="en-US" dirty="0"/>
                  <a:t>(success) of CTS following RTS</a:t>
                </a:r>
              </a:p>
              <a:p>
                <a:pPr lvl="2"/>
                <a:r>
                  <a:rPr lang="en-US" dirty="0"/>
                  <a:t>NPCA HE switch time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𝐻𝐸</m:t>
                        </m:r>
                      </m:sub>
                    </m:sSub>
                  </m:oMath>
                </a14:m>
                <a:r>
                  <a:rPr lang="en-US" dirty="0"/>
                  <a:t>) = PHY-</a:t>
                </a:r>
                <a:r>
                  <a:rPr lang="en-US" dirty="0" err="1"/>
                  <a:t>RXTART.indication</a:t>
                </a:r>
                <a:r>
                  <a:rPr lang="en-US" dirty="0"/>
                  <a:t>(RXVECTOR)</a:t>
                </a:r>
              </a:p>
              <a:p>
                <a:r>
                  <a:rPr lang="en-US" dirty="0"/>
                  <a:t>Difference is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𝐻𝐸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𝑁𝐻𝑇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aSIFSTime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𝑒𝑛𝑑𝑆𝐼𝐺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≥48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μs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can be larger</a:t>
                </a:r>
                <a:r>
                  <a:rPr lang="en-US" dirty="0">
                    <a:latin typeface="+mj-lt"/>
                    <a:cs typeface="Calibri" panose="020F0502020204030204" pitchFamily="34" charset="0"/>
                  </a:rPr>
                  <a:t> for PPDUs with additional signaling fields such as E(L)R PPDUs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𝑒𝑛𝑑𝑆𝐼𝐺</m:t>
                        </m:r>
                      </m:sub>
                    </m:sSub>
                  </m:oMath>
                </a14:m>
                <a:r>
                  <a:rPr lang="en-US" dirty="0">
                    <a:latin typeface="+mj-lt"/>
                    <a:cs typeface="Calibri" panose="020F0502020204030204" pitchFamily="34" charset="0"/>
                  </a:rPr>
                  <a:t> is 40µs (HE ER, EHT ER, UHR ELR) or 32µs (all other HE, EHT, UHR PPDU formats)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233702-6F34-2A95-3819-AA4BCD96CE3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29217" y="1420717"/>
                <a:ext cx="10449982" cy="2986183"/>
              </a:xfrm>
              <a:blipFill>
                <a:blip r:embed="rId2"/>
                <a:stretch>
                  <a:fillRect l="-758" t="-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D5581C-1535-6D64-2BC8-8BD231A9B9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DF05BD-CC60-6EC1-71C5-52AA1143C2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5871E14-A735-2CC2-19C2-2792546AC3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486213-B987-2701-8F8B-0998CB8C3A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000" y="4285051"/>
            <a:ext cx="11160000" cy="2090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814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C3E12-57AF-3948-0B84-105959E48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 of different switching times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09BD2-DE6B-37F5-2BCA-C6C1F9891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Availability issue</a:t>
            </a:r>
          </a:p>
          <a:p>
            <a:pPr lvl="1"/>
            <a:r>
              <a:rPr lang="en-US" dirty="0"/>
              <a:t>A STA may initiate a frame exchange on NPCA primary channel while the peer STA is not yet available</a:t>
            </a:r>
          </a:p>
          <a:p>
            <a:pPr lvl="2"/>
            <a:r>
              <a:rPr lang="en-US" dirty="0"/>
              <a:t>A STA can access the medium as early as 34µs (or 25µs) after switching to NPCA primary channel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endParaRPr lang="en-US" dirty="0"/>
          </a:p>
          <a:p>
            <a:r>
              <a:rPr lang="en-US" dirty="0"/>
              <a:t>Fairness issue</a:t>
            </a:r>
          </a:p>
          <a:p>
            <a:pPr lvl="1"/>
            <a:r>
              <a:rPr lang="en-US" dirty="0"/>
              <a:t>The STA that is earlier present on NPCA primary channel has an advantage in gaining channel access by counting down backoff slots earlier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Thus, STAs switching to NPCA primary channel should be available on this channel at (almost) same time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DF183D-532F-F250-9E4C-943705F69D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1349CD6A-0DDB-4F6E-86E2-4B05542A58D3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5A4A0D-8981-04B5-1B91-22A4592ED8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8CE302-C227-DF58-D9F5-8D7736288D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23323FF-8C9B-0D65-F154-6D63BEFD3E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467" y="2605842"/>
            <a:ext cx="4333064" cy="90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AD70029-E837-28A1-90D4-884F8AEF63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5452" y="4629457"/>
            <a:ext cx="4481093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552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25DDB-513A-2986-E5F5-F68491B90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B5D43-3F2B-17D5-3976-32D131850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Essentially, two options exist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dirty="0"/>
              <a:t>Introduce a waiting time …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dirty="0"/>
              <a:t>Modify the triggering conditions …</a:t>
            </a:r>
          </a:p>
          <a:p>
            <a:pPr marL="457200" lvl="1" indent="0">
              <a:buNone/>
            </a:pPr>
            <a:r>
              <a:rPr lang="en-US" dirty="0"/>
              <a:t>	… such that regardless of the triggering conditions both STAs are available on NPCA 	primary channel at (almost) same time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09DE2C-E769-9D0E-D836-2966552809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1349CD6A-0DDB-4F6E-86E2-4B05542A58D3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99838-0215-BBDE-D5D1-93885CEA1C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41004ED-A8F3-0971-EF51-715F238C3D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4059742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2501A-016C-7477-EBCD-CDCFEC5ED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1) waiting time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233702-6F34-2A95-3819-AA4BCD96CE3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Currently, there are two conditions triggering the switch to NPCA primary channel</a:t>
                </a:r>
              </a:p>
              <a:p>
                <a:pPr lvl="1"/>
                <a:r>
                  <a:rPr lang="en-US" dirty="0"/>
                  <a:t>Typically, condition b) (“control frame exchange”) detects a OBSS frame exchange faster than condition a) (“PPDU”)</a:t>
                </a:r>
              </a:p>
              <a:p>
                <a:pPr lvl="1"/>
                <a:r>
                  <a:rPr lang="en-US" dirty="0"/>
                  <a:t>Thus, a waiting time should be considered whenever condition b) applies</a:t>
                </a:r>
              </a:p>
              <a:p>
                <a:r>
                  <a:rPr lang="en-US" dirty="0"/>
                  <a:t>The waiting time is ideally to be considered together with the switching time of a STA</a:t>
                </a:r>
              </a:p>
              <a:p>
                <a:pPr lvl="1"/>
                <a:r>
                  <a:rPr lang="en-US" dirty="0"/>
                  <a:t>A STA that applies condition b) for switching to </a:t>
                </a:r>
                <a:br>
                  <a:rPr lang="en-US" dirty="0"/>
                </a:br>
                <a:r>
                  <a:rPr lang="en-US" dirty="0"/>
                  <a:t>the NPCA primary channel at “NPCA NHT </a:t>
                </a:r>
                <a:br>
                  <a:rPr lang="en-US" dirty="0"/>
                </a:br>
                <a:r>
                  <a:rPr lang="en-US" dirty="0"/>
                  <a:t>switch time” shall initiate a frame exchange on </a:t>
                </a:r>
                <a:br>
                  <a:rPr lang="en-US" dirty="0"/>
                </a:br>
                <a:r>
                  <a:rPr lang="en-US" dirty="0"/>
                  <a:t>NPCA primary channel not earlier than its peer </a:t>
                </a:r>
                <a:br>
                  <a:rPr lang="en-US" dirty="0"/>
                </a:br>
                <a:r>
                  <a:rPr lang="en-US" dirty="0"/>
                  <a:t>STA’s switching delay </a:t>
                </a:r>
                <a:r>
                  <a:rPr lang="en-US" u="sng" dirty="0">
                    <a:solidFill>
                      <a:schemeClr val="accent2"/>
                    </a:solidFill>
                  </a:rPr>
                  <a:t>and the waiting time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br>
                  <a:rPr lang="en-US" dirty="0">
                    <a:solidFill>
                      <a:schemeClr val="tx1"/>
                    </a:solidFill>
                  </a:rPr>
                </a:br>
                <a:r>
                  <a:rPr lang="en-US" dirty="0"/>
                  <a:t>has passed.</a:t>
                </a:r>
              </a:p>
              <a:p>
                <a:pPr lvl="1"/>
                <a:r>
                  <a:rPr lang="en-US" dirty="0"/>
                  <a:t>The waiting time is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, i.e., 48µs or 56µs, subject to the assumptions on slide 5</a:t>
                </a:r>
              </a:p>
              <a:p>
                <a:pPr lvl="1"/>
                <a:endParaRPr lang="en-US" dirty="0"/>
              </a:p>
              <a:p>
                <a:pPr lvl="2"/>
                <a:endParaRPr lang="en-US" dirty="0"/>
              </a:p>
              <a:p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233702-6F34-2A95-3819-AA4BCD96CE3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58" t="-983" r="-1050" b="-1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D5581C-1535-6D64-2BC8-8BD231A9B9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DF05BD-CC60-6EC1-71C5-52AA1143C2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5871E14-A735-2CC2-19C2-2792546AC3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9E187FE-430C-3EE6-4391-66D92DE982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2081" y="4037435"/>
            <a:ext cx="5211544" cy="1853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075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68FD-2864-5B4F-8612-94387339B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2) modified triggering condition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79B9C14-EF7B-3939-3D6C-D016F93E20D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Add to triggering condition b) </a:t>
                </a:r>
              </a:p>
              <a:p>
                <a:pPr lvl="1"/>
                <a:r>
                  <a:rPr lang="en-US" dirty="0"/>
                  <a:t>to switch after a PHY-</a:t>
                </a:r>
                <a:r>
                  <a:rPr lang="en-US" dirty="0" err="1"/>
                  <a:t>RXEARLYSIG.indication</a:t>
                </a:r>
                <a:r>
                  <a:rPr lang="en-US" dirty="0"/>
                  <a:t> or </a:t>
                </a:r>
                <a:r>
                  <a:rPr lang="en-US" dirty="0" err="1"/>
                  <a:t>PHYRXSTART.indication</a:t>
                </a:r>
                <a:r>
                  <a:rPr lang="en-US" dirty="0"/>
                  <a:t> primitive is received on primary channel after the control response frame following the initiating control frame</a:t>
                </a:r>
              </a:p>
              <a:p>
                <a:pPr lvl="2"/>
                <a:r>
                  <a:rPr lang="en-US" dirty="0"/>
                  <a:t>Such a primitive should be received within </a:t>
                </a:r>
                <a:br>
                  <a:rPr lang="en-US" dirty="0"/>
                </a:br>
                <a:r>
                  <a:rPr lang="en-US" sz="1800" b="0" i="0" u="none" strike="noStrike" baseline="0" dirty="0" err="1">
                    <a:latin typeface="TimesNewRoman"/>
                  </a:rPr>
                  <a:t>aSIFSTime</a:t>
                </a:r>
                <a:r>
                  <a:rPr lang="en-US" dirty="0"/>
                  <a:t> + </a:t>
                </a:r>
                <a:r>
                  <a:rPr lang="en-US" sz="1800" b="0" i="0" u="none" strike="noStrike" baseline="0" dirty="0" err="1">
                    <a:latin typeface="TimesNewRoman"/>
                  </a:rPr>
                  <a:t>aRxPHYStartDelay</a:t>
                </a:r>
                <a:r>
                  <a:rPr lang="en-US" dirty="0"/>
                  <a:t> +2x </a:t>
                </a:r>
                <a:r>
                  <a:rPr lang="en-US" sz="1800" b="0" i="0" u="none" strike="noStrike" baseline="0" dirty="0" err="1">
                    <a:latin typeface="TimesNewRoman"/>
                  </a:rPr>
                  <a:t>aSlotTime</a:t>
                </a:r>
                <a:r>
                  <a:rPr lang="en-US" sz="1800" b="0" i="0" u="none" strike="noStrike" baseline="0" dirty="0">
                    <a:latin typeface="TimesNewRoman"/>
                  </a:rPr>
                  <a:t> after the </a:t>
                </a:r>
                <a:r>
                  <a:rPr lang="en-US" dirty="0"/>
                  <a:t>PHY-</a:t>
                </a:r>
                <a:r>
                  <a:rPr lang="en-US" dirty="0" err="1"/>
                  <a:t>RXEND.indication</a:t>
                </a:r>
                <a:r>
                  <a:rPr lang="en-US" dirty="0"/>
                  <a:t>(success) of </a:t>
                </a:r>
                <a:br>
                  <a:rPr lang="en-US" dirty="0"/>
                </a:br>
                <a:r>
                  <a:rPr lang="en-US" dirty="0"/>
                  <a:t>control response frame following the initiating control frame</a:t>
                </a:r>
              </a:p>
              <a:p>
                <a:pPr lvl="3"/>
                <a:r>
                  <a:rPr lang="en-US" dirty="0"/>
                  <a:t>This threshold essentially resembles </a:t>
                </a:r>
                <a:r>
                  <a:rPr lang="en-US" dirty="0" err="1"/>
                  <a:t>NAVtimeout</a:t>
                </a:r>
                <a:r>
                  <a:rPr lang="en-US" dirty="0"/>
                  <a:t> on primary channel for NPCA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Implementing this change results in a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 of 8µs or 16µs which solves the availability issue, but not for the fairness issue</a:t>
                </a:r>
              </a:p>
              <a:p>
                <a:pPr lvl="2"/>
                <a:r>
                  <a:rPr lang="en-US" dirty="0"/>
                  <a:t>We may add a small waiting time of 8µs or 16µs to remove the fairness issue as well</a:t>
                </a:r>
              </a:p>
              <a:p>
                <a:pPr lvl="2"/>
                <a:endParaRPr lang="en-US" dirty="0"/>
              </a:p>
              <a:p>
                <a:pPr lvl="2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79B9C14-EF7B-3939-3D6C-D016F93E20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41" t="-1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AD9A23-E814-5A12-04EE-6A5C5F7FA7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1349CD6A-0DDB-4F6E-86E2-4B05542A58D3}" type="slidenum">
              <a:rPr lang="en-US" smtClean="0"/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0FDE8-B68B-8F38-66CA-AF60119621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55CD45-F6B8-E91C-445F-BC07E1264D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36D5AB8-4DA3-552D-A57D-49DC31238C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9774" y="3690729"/>
            <a:ext cx="8672452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656306"/>
      </p:ext>
    </p:extLst>
  </p:cSld>
  <p:clrMapOvr>
    <a:masterClrMapping/>
  </p:clrMapOvr>
</p:sld>
</file>

<file path=ppt/theme/theme1.xml><?xml version="1.0" encoding="utf-8"?>
<a:theme xmlns:a="http://schemas.openxmlformats.org/drawingml/2006/main" name="IEEE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template" id="{5C2A57D6-96D6-4B95-84D3-7C5521E8E681}" vid="{8AA07784-D56F-40CE-A568-892E1AC95C8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template</Template>
  <TotalTime>2010</TotalTime>
  <Words>1571</Words>
  <Application>Microsoft Office PowerPoint</Application>
  <PresentationFormat>Widescreen</PresentationFormat>
  <Paragraphs>180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Unicode MS</vt:lpstr>
      <vt:lpstr>Calibri</vt:lpstr>
      <vt:lpstr>Cambria Math</vt:lpstr>
      <vt:lpstr>Times New Roman</vt:lpstr>
      <vt:lpstr>TimesNewRoman</vt:lpstr>
      <vt:lpstr>IEEE template</vt:lpstr>
      <vt:lpstr>Interoperability of NPCA primary channel switching conditions</vt:lpstr>
      <vt:lpstr>Introduction</vt:lpstr>
      <vt:lpstr>Issue</vt:lpstr>
      <vt:lpstr>Example</vt:lpstr>
      <vt:lpstr>Difference in switching times</vt:lpstr>
      <vt:lpstr>Implications of different switching times </vt:lpstr>
      <vt:lpstr>Solutions</vt:lpstr>
      <vt:lpstr>Option 1) waiting time </vt:lpstr>
      <vt:lpstr>Option 2) modified triggering condition</vt:lpstr>
      <vt:lpstr>Conclusion</vt:lpstr>
      <vt:lpstr>References</vt:lpstr>
      <vt:lpstr>Straw Poll #0</vt:lpstr>
      <vt:lpstr>Straw Poll #1</vt:lpstr>
      <vt:lpstr>Straw Poll #2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Interoperability of NPCA primary channel switching conditions</dc:title>
  <dc:creator>Handte, Thomas</dc:creator>
  <cp:lastModifiedBy>Handte, Thomas</cp:lastModifiedBy>
  <cp:revision>0</cp:revision>
  <dcterms:created xsi:type="dcterms:W3CDTF">2025-01-09T10:10:31Z</dcterms:created>
  <dcterms:modified xsi:type="dcterms:W3CDTF">2025-03-07T15:06:12Z</dcterms:modified>
</cp:coreProperties>
</file>