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4956" r:id="rId5"/>
    <p:sldId id="4981" r:id="rId6"/>
    <p:sldId id="4957" r:id="rId7"/>
    <p:sldId id="4977" r:id="rId8"/>
    <p:sldId id="4978" r:id="rId9"/>
    <p:sldId id="4979" r:id="rId10"/>
    <p:sldId id="4982" r:id="rId11"/>
    <p:sldId id="4983" r:id="rId12"/>
    <p:sldId id="4975" r:id="rId13"/>
    <p:sldId id="2147473297" r:id="rId14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8594D-A8C6-4098-84A8-31A78D7BA283}" v="3" dt="2025-03-08T00:55:53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77" autoAdjust="0"/>
    <p:restoredTop sz="94660"/>
  </p:normalViewPr>
  <p:slideViewPr>
    <p:cSldViewPr snapToGrid="0">
      <p:cViewPr varScale="1">
        <p:scale>
          <a:sx n="96" d="100"/>
          <a:sy n="96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0368594D-A8C6-4098-84A8-31A78D7BA283}"/>
    <pc:docChg chg="custSel delSld modSld">
      <pc:chgData name="Lin Yang" userId="22c9f923-3b96-4280-92a1-bec5296842d7" providerId="ADAL" clId="{0368594D-A8C6-4098-84A8-31A78D7BA283}" dt="2025-03-08T01:05:16.010" v="55" actId="20577"/>
      <pc:docMkLst>
        <pc:docMk/>
      </pc:docMkLst>
      <pc:sldChg chg="delSp modSp mod">
        <pc:chgData name="Lin Yang" userId="22c9f923-3b96-4280-92a1-bec5296842d7" providerId="ADAL" clId="{0368594D-A8C6-4098-84A8-31A78D7BA283}" dt="2025-03-08T00:45:15.563" v="35" actId="1038"/>
        <pc:sldMkLst>
          <pc:docMk/>
          <pc:sldMk cId="2615950104" sldId="4977"/>
        </pc:sldMkLst>
        <pc:spChg chg="del">
          <ac:chgData name="Lin Yang" userId="22c9f923-3b96-4280-92a1-bec5296842d7" providerId="ADAL" clId="{0368594D-A8C6-4098-84A8-31A78D7BA283}" dt="2025-03-08T00:44:16.441" v="1" actId="478"/>
          <ac:spMkLst>
            <pc:docMk/>
            <pc:sldMk cId="2615950104" sldId="4977"/>
            <ac:spMk id="10" creationId="{263936A2-098F-CDB5-A28D-DF712340258D}"/>
          </ac:spMkLst>
        </pc:spChg>
        <pc:spChg chg="del">
          <ac:chgData name="Lin Yang" userId="22c9f923-3b96-4280-92a1-bec5296842d7" providerId="ADAL" clId="{0368594D-A8C6-4098-84A8-31A78D7BA283}" dt="2025-03-08T00:45:00.970" v="3" actId="478"/>
          <ac:spMkLst>
            <pc:docMk/>
            <pc:sldMk cId="2615950104" sldId="4977"/>
            <ac:spMk id="11" creationId="{6A9B6542-A00A-941D-7737-E7D2C1AB2EE5}"/>
          </ac:spMkLst>
        </pc:spChg>
        <pc:spChg chg="del">
          <ac:chgData name="Lin Yang" userId="22c9f923-3b96-4280-92a1-bec5296842d7" providerId="ADAL" clId="{0368594D-A8C6-4098-84A8-31A78D7BA283}" dt="2025-03-08T00:44:16.441" v="1" actId="478"/>
          <ac:spMkLst>
            <pc:docMk/>
            <pc:sldMk cId="2615950104" sldId="4977"/>
            <ac:spMk id="13" creationId="{65114195-BAD0-471B-F188-88A2C27A2789}"/>
          </ac:spMkLst>
        </pc:spChg>
        <pc:spChg chg="del">
          <ac:chgData name="Lin Yang" userId="22c9f923-3b96-4280-92a1-bec5296842d7" providerId="ADAL" clId="{0368594D-A8C6-4098-84A8-31A78D7BA283}" dt="2025-03-08T00:44:29.018" v="2" actId="478"/>
          <ac:spMkLst>
            <pc:docMk/>
            <pc:sldMk cId="2615950104" sldId="4977"/>
            <ac:spMk id="14" creationId="{1DEEF509-1F1C-4234-D62D-8346D1A4ECCD}"/>
          </ac:spMkLst>
        </pc:spChg>
        <pc:graphicFrameChg chg="mod">
          <ac:chgData name="Lin Yang" userId="22c9f923-3b96-4280-92a1-bec5296842d7" providerId="ADAL" clId="{0368594D-A8C6-4098-84A8-31A78D7BA283}" dt="2025-03-08T00:45:15.563" v="35" actId="1038"/>
          <ac:graphicFrameMkLst>
            <pc:docMk/>
            <pc:sldMk cId="2615950104" sldId="4977"/>
            <ac:graphicFrameMk id="7" creationId="{16902CAD-036E-C41E-8E3F-7E48C8C7A143}"/>
          </ac:graphicFrameMkLst>
        </pc:graphicFrameChg>
        <pc:graphicFrameChg chg="mod">
          <ac:chgData name="Lin Yang" userId="22c9f923-3b96-4280-92a1-bec5296842d7" providerId="ADAL" clId="{0368594D-A8C6-4098-84A8-31A78D7BA283}" dt="2025-03-08T00:45:15.563" v="35" actId="1038"/>
          <ac:graphicFrameMkLst>
            <pc:docMk/>
            <pc:sldMk cId="2615950104" sldId="4977"/>
            <ac:graphicFrameMk id="8" creationId="{11DB736E-FDC7-65F0-5A74-D8BE28FE3445}"/>
          </ac:graphicFrameMkLst>
        </pc:graphicFrameChg>
        <pc:graphicFrameChg chg="del">
          <ac:chgData name="Lin Yang" userId="22c9f923-3b96-4280-92a1-bec5296842d7" providerId="ADAL" clId="{0368594D-A8C6-4098-84A8-31A78D7BA283}" dt="2025-03-08T00:44:16.441" v="1" actId="478"/>
          <ac:graphicFrameMkLst>
            <pc:docMk/>
            <pc:sldMk cId="2615950104" sldId="4977"/>
            <ac:graphicFrameMk id="9" creationId="{128EA0DD-F816-0927-A665-94089BC18F0F}"/>
          </ac:graphicFrameMkLst>
        </pc:graphicFrameChg>
        <pc:graphicFrameChg chg="del">
          <ac:chgData name="Lin Yang" userId="22c9f923-3b96-4280-92a1-bec5296842d7" providerId="ADAL" clId="{0368594D-A8C6-4098-84A8-31A78D7BA283}" dt="2025-03-08T00:44:29.018" v="2" actId="478"/>
          <ac:graphicFrameMkLst>
            <pc:docMk/>
            <pc:sldMk cId="2615950104" sldId="4977"/>
            <ac:graphicFrameMk id="12" creationId="{503075DC-B9D8-152F-2071-A30DD1CA08C9}"/>
          </ac:graphicFrameMkLst>
        </pc:graphicFrameChg>
      </pc:sldChg>
      <pc:sldChg chg="modSp mod">
        <pc:chgData name="Lin Yang" userId="22c9f923-3b96-4280-92a1-bec5296842d7" providerId="ADAL" clId="{0368594D-A8C6-4098-84A8-31A78D7BA283}" dt="2025-03-08T00:43:48.762" v="0" actId="207"/>
        <pc:sldMkLst>
          <pc:docMk/>
          <pc:sldMk cId="960782491" sldId="4981"/>
        </pc:sldMkLst>
        <pc:spChg chg="mod">
          <ac:chgData name="Lin Yang" userId="22c9f923-3b96-4280-92a1-bec5296842d7" providerId="ADAL" clId="{0368594D-A8C6-4098-84A8-31A78D7BA283}" dt="2025-03-08T00:43:48.762" v="0" actId="207"/>
          <ac:spMkLst>
            <pc:docMk/>
            <pc:sldMk cId="960782491" sldId="4981"/>
            <ac:spMk id="2" creationId="{36E9555E-AB01-66C7-52AF-0BA5A7BEF431}"/>
          </ac:spMkLst>
        </pc:spChg>
      </pc:sldChg>
      <pc:sldChg chg="modSp mod">
        <pc:chgData name="Lin Yang" userId="22c9f923-3b96-4280-92a1-bec5296842d7" providerId="ADAL" clId="{0368594D-A8C6-4098-84A8-31A78D7BA283}" dt="2025-03-08T01:04:25.174" v="48" actId="20577"/>
        <pc:sldMkLst>
          <pc:docMk/>
          <pc:sldMk cId="2737507496" sldId="4982"/>
        </pc:sldMkLst>
        <pc:spChg chg="mod">
          <ac:chgData name="Lin Yang" userId="22c9f923-3b96-4280-92a1-bec5296842d7" providerId="ADAL" clId="{0368594D-A8C6-4098-84A8-31A78D7BA283}" dt="2025-03-08T01:04:25.174" v="48" actId="20577"/>
          <ac:spMkLst>
            <pc:docMk/>
            <pc:sldMk cId="2737507496" sldId="4982"/>
            <ac:spMk id="2" creationId="{C7AE0ECC-82BB-6454-8BF6-AE79DCF8CB3E}"/>
          </ac:spMkLst>
        </pc:spChg>
      </pc:sldChg>
      <pc:sldChg chg="modSp mod">
        <pc:chgData name="Lin Yang" userId="22c9f923-3b96-4280-92a1-bec5296842d7" providerId="ADAL" clId="{0368594D-A8C6-4098-84A8-31A78D7BA283}" dt="2025-03-08T01:05:16.010" v="55" actId="20577"/>
        <pc:sldMkLst>
          <pc:docMk/>
          <pc:sldMk cId="2114236983" sldId="4983"/>
        </pc:sldMkLst>
        <pc:spChg chg="mod">
          <ac:chgData name="Lin Yang" userId="22c9f923-3b96-4280-92a1-bec5296842d7" providerId="ADAL" clId="{0368594D-A8C6-4098-84A8-31A78D7BA283}" dt="2025-03-08T01:05:16.010" v="55" actId="20577"/>
          <ac:spMkLst>
            <pc:docMk/>
            <pc:sldMk cId="2114236983" sldId="4983"/>
            <ac:spMk id="2" creationId="{C7AE0ECC-82BB-6454-8BF6-AE79DCF8CB3E}"/>
          </ac:spMkLst>
        </pc:spChg>
        <pc:spChg chg="mod">
          <ac:chgData name="Lin Yang" userId="22c9f923-3b96-4280-92a1-bec5296842d7" providerId="ADAL" clId="{0368594D-A8C6-4098-84A8-31A78D7BA283}" dt="2025-03-08T00:53:42.145" v="38" actId="6549"/>
          <ac:spMkLst>
            <pc:docMk/>
            <pc:sldMk cId="2114236983" sldId="4983"/>
            <ac:spMk id="3" creationId="{ADF254ED-889D-0CB1-A14A-5DD02CCC3AB7}"/>
          </ac:spMkLst>
        </pc:spChg>
        <pc:graphicFrameChg chg="mod">
          <ac:chgData name="Lin Yang" userId="22c9f923-3b96-4280-92a1-bec5296842d7" providerId="ADAL" clId="{0368594D-A8C6-4098-84A8-31A78D7BA283}" dt="2025-03-08T00:54:53.460" v="40"/>
          <ac:graphicFrameMkLst>
            <pc:docMk/>
            <pc:sldMk cId="2114236983" sldId="4983"/>
            <ac:graphicFrameMk id="7" creationId="{DBC467C8-7992-6FD5-B7E7-B07BBD47BB6D}"/>
          </ac:graphicFrameMkLst>
        </pc:graphicFrameChg>
        <pc:graphicFrameChg chg="mod">
          <ac:chgData name="Lin Yang" userId="22c9f923-3b96-4280-92a1-bec5296842d7" providerId="ADAL" clId="{0368594D-A8C6-4098-84A8-31A78D7BA283}" dt="2025-03-08T00:55:53.705" v="41"/>
          <ac:graphicFrameMkLst>
            <pc:docMk/>
            <pc:sldMk cId="2114236983" sldId="4983"/>
            <ac:graphicFrameMk id="8" creationId="{DBA8D2AA-5F3E-62B1-FC0E-2089C675D8E2}"/>
          </ac:graphicFrameMkLst>
        </pc:graphicFrameChg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2799092942" sldId="2147473298"/>
        </pc:sldMkLst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2637062410" sldId="2147473299"/>
        </pc:sldMkLst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2949688316" sldId="2147473300"/>
        </pc:sldMkLst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1225478265" sldId="2147473301"/>
        </pc:sldMkLst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1843208259" sldId="2147473302"/>
        </pc:sldMkLst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235530336" sldId="2147473303"/>
        </pc:sldMkLst>
      </pc:sldChg>
      <pc:sldChg chg="del">
        <pc:chgData name="Lin Yang" userId="22c9f923-3b96-4280-92a1-bec5296842d7" providerId="ADAL" clId="{0368594D-A8C6-4098-84A8-31A78D7BA283}" dt="2025-03-08T00:53:25.158" v="36" actId="47"/>
        <pc:sldMkLst>
          <pc:docMk/>
          <pc:sldMk cId="4252537804" sldId="2147473305"/>
        </pc:sldMkLst>
      </pc:sldChg>
      <pc:sldChg chg="del">
        <pc:chgData name="Lin Yang" userId="22c9f923-3b96-4280-92a1-bec5296842d7" providerId="ADAL" clId="{0368594D-A8C6-4098-84A8-31A78D7BA283}" dt="2025-03-08T00:53:32.967" v="37" actId="47"/>
        <pc:sldMkLst>
          <pc:docMk/>
          <pc:sldMk cId="1784053903" sldId="2147473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4BEF7-7320-4373-BE0E-49F1C4A5868F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9BE7E-6F70-4ADD-A92E-A9D65F073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8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294807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99524" y="280716"/>
            <a:ext cx="11663021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99524" y="1019918"/>
            <a:ext cx="11663021" cy="4667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270394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93199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D3B2F3E-5366-B644-9EA5-BAAE223D9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8170-E5BA-6BF9-6C22-37C1D1E270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5FCEF3C-326D-B481-E8B2-FA819638D03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7AC8B9-17E3-8D51-9068-F387FC026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43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</p:spTree>
    <p:extLst>
      <p:ext uri="{BB962C8B-B14F-4D97-AF65-F5344CB8AC3E}">
        <p14:creationId xmlns:p14="http://schemas.microsoft.com/office/powerpoint/2010/main" val="279809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</p:spTree>
    <p:extLst>
      <p:ext uri="{BB962C8B-B14F-4D97-AF65-F5344CB8AC3E}">
        <p14:creationId xmlns:p14="http://schemas.microsoft.com/office/powerpoint/2010/main" val="358191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175568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/>
              <a:t>Rui Cao,</a:t>
            </a:r>
            <a:r>
              <a:rPr lang="en-GB" sz="1200" baseline="0"/>
              <a:t> Marvell</a:t>
            </a:r>
            <a:endParaRPr lang="en-GB" sz="120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12791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191278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</p:spTree>
    <p:extLst>
      <p:ext uri="{BB962C8B-B14F-4D97-AF65-F5344CB8AC3E}">
        <p14:creationId xmlns:p14="http://schemas.microsoft.com/office/powerpoint/2010/main" val="193918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</p:spTree>
    <p:extLst>
      <p:ext uri="{BB962C8B-B14F-4D97-AF65-F5344CB8AC3E}">
        <p14:creationId xmlns:p14="http://schemas.microsoft.com/office/powerpoint/2010/main" val="284290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Lin Yang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Slide </a:t>
            </a:r>
            <a:fld id="{4866FC0F-9958-4B83-9DDA-F7AD6B9CD0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802.11-25/0109r0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100977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Visio_Drawing2.vsdx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package" Target="../embeddings/Microsoft_Visio_Drawing4.vsdx"/><Relationship Id="rId4" Type="http://schemas.openxmlformats.org/officeDocument/2006/relationships/package" Target="../embeddings/Microsoft_Visio_Drawing1.vsdx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5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Drawing6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Visio_Drawing7.vsdx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Word_Document.doc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1D1D549-0A55-F3F4-5125-FD08DCBFA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770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UHR Receive Procedure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EFC93D-423A-0343-0414-357130F9B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8840" y="2356912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sz="2000" kern="0" dirty="0"/>
              <a:t>Date:</a:t>
            </a:r>
            <a:r>
              <a:rPr lang="en-US" sz="2000" b="0" kern="0" dirty="0"/>
              <a:t> 2025-01-xx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9E88AAB-A37A-5D1F-309F-9374F1DA6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783" y="292548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chemeClr val="tx1"/>
                </a:solidFill>
              </a:rPr>
              <a:t>Authors: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6E7BAC-756B-62E8-D118-B13F83FEA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423854"/>
              </p:ext>
            </p:extLst>
          </p:nvPr>
        </p:nvGraphicFramePr>
        <p:xfrm>
          <a:off x="1676400" y="3429000"/>
          <a:ext cx="8936107" cy="2427824"/>
        </p:xfrm>
        <a:graphic>
          <a:graphicData uri="http://schemas.openxmlformats.org/drawingml/2006/table">
            <a:tbl>
              <a:tblPr/>
              <a:tblGrid>
                <a:gridCol w="2048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1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808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Lin Yang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Bin Tian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Youhan Kim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8099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/>
                        </a:rPr>
                        <a:t>Alice Chen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92094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u="none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84578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u="none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8D745B-D2B3-2EBD-9BC8-AB66E79CB3A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62B651-F24B-EFB5-A3F6-1A042058B29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D378228-6F24-26F8-09C5-76EC7C6962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4866FC0F-9958-4B83-9DDA-F7AD6B9CD0D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57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0A5E7AA-27FF-B5A1-5B17-8318F6F3CAE5}"/>
              </a:ext>
            </a:extLst>
          </p:cNvPr>
          <p:cNvSpPr/>
          <p:nvPr/>
        </p:nvSpPr>
        <p:spPr bwMode="auto">
          <a:xfrm>
            <a:off x="6888089" y="1350222"/>
            <a:ext cx="1390469" cy="4887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FC8D0-CA34-B1F5-A0DA-1551120D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92696"/>
            <a:ext cx="7772400" cy="513502"/>
          </a:xfrm>
        </p:spPr>
        <p:txBody>
          <a:bodyPr/>
          <a:lstStyle/>
          <a:p>
            <a:r>
              <a:rPr lang="en-US" dirty="0"/>
              <a:t>ELR and Legacy Preamble Formats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51FC4-B37D-407B-A965-228C95A8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January 2025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8691-00A1-4ED4-236F-8368BC88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FAFA-34B0-1836-F9A2-4A252C80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7" name="Rounded Rectangle 56">
            <a:extLst>
              <a:ext uri="{FF2B5EF4-FFF2-40B4-BE49-F238E27FC236}">
                <a16:creationId xmlns:a16="http://schemas.microsoft.com/office/drawing/2014/main" id="{1A59AB87-C40D-45BB-B2C0-6B3EA9043F27}"/>
              </a:ext>
            </a:extLst>
          </p:cNvPr>
          <p:cNvSpPr/>
          <p:nvPr/>
        </p:nvSpPr>
        <p:spPr bwMode="auto">
          <a:xfrm>
            <a:off x="4152581" y="15176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8" name="Rounded Rectangle 53">
            <a:extLst>
              <a:ext uri="{FF2B5EF4-FFF2-40B4-BE49-F238E27FC236}">
                <a16:creationId xmlns:a16="http://schemas.microsoft.com/office/drawing/2014/main" id="{8E9337DA-C248-26B7-0712-A1DE631CA2E5}"/>
              </a:ext>
            </a:extLst>
          </p:cNvPr>
          <p:cNvSpPr/>
          <p:nvPr/>
        </p:nvSpPr>
        <p:spPr bwMode="auto">
          <a:xfrm>
            <a:off x="4838381" y="1517690"/>
            <a:ext cx="5486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4D026-04C7-2AAA-6185-E91C2414A46F}"/>
              </a:ext>
            </a:extLst>
          </p:cNvPr>
          <p:cNvSpPr txBox="1"/>
          <p:nvPr/>
        </p:nvSpPr>
        <p:spPr>
          <a:xfrm>
            <a:off x="2392733" y="1493807"/>
            <a:ext cx="38824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2B3DC-C519-82D2-9AD8-C219F5871DA1}"/>
              </a:ext>
            </a:extLst>
          </p:cNvPr>
          <p:cNvSpPr txBox="1"/>
          <p:nvPr/>
        </p:nvSpPr>
        <p:spPr>
          <a:xfrm>
            <a:off x="4198924" y="26938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56">
            <a:extLst>
              <a:ext uri="{FF2B5EF4-FFF2-40B4-BE49-F238E27FC236}">
                <a16:creationId xmlns:a16="http://schemas.microsoft.com/office/drawing/2014/main" id="{EEE7705C-1C95-4523-AE0E-F4512352380F}"/>
              </a:ext>
            </a:extLst>
          </p:cNvPr>
          <p:cNvSpPr/>
          <p:nvPr/>
        </p:nvSpPr>
        <p:spPr bwMode="auto">
          <a:xfrm>
            <a:off x="34667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49FA720F-7804-03C1-E079-79FC33501635}"/>
              </a:ext>
            </a:extLst>
          </p:cNvPr>
          <p:cNvSpPr/>
          <p:nvPr/>
        </p:nvSpPr>
        <p:spPr bwMode="auto">
          <a:xfrm>
            <a:off x="27809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" name="Rounded Rectangle 60">
            <a:extLst>
              <a:ext uri="{FF2B5EF4-FFF2-40B4-BE49-F238E27FC236}">
                <a16:creationId xmlns:a16="http://schemas.microsoft.com/office/drawing/2014/main" id="{EED872CF-C7F2-567E-1B3E-CFABF68AB98D}"/>
              </a:ext>
            </a:extLst>
          </p:cNvPr>
          <p:cNvSpPr/>
          <p:nvPr/>
        </p:nvSpPr>
        <p:spPr bwMode="auto">
          <a:xfrm>
            <a:off x="55241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4" name="Rounded Rectangle 71">
            <a:extLst>
              <a:ext uri="{FF2B5EF4-FFF2-40B4-BE49-F238E27FC236}">
                <a16:creationId xmlns:a16="http://schemas.microsoft.com/office/drawing/2014/main" id="{9061CC28-EF04-D53F-946F-DE087FB9A46D}"/>
              </a:ext>
            </a:extLst>
          </p:cNvPr>
          <p:cNvSpPr/>
          <p:nvPr/>
        </p:nvSpPr>
        <p:spPr bwMode="auto">
          <a:xfrm>
            <a:off x="41525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15" name="Rounded Rectangle 68">
            <a:extLst>
              <a:ext uri="{FF2B5EF4-FFF2-40B4-BE49-F238E27FC236}">
                <a16:creationId xmlns:a16="http://schemas.microsoft.com/office/drawing/2014/main" id="{B51123FC-F123-37A3-DE6B-A67FDDDAF038}"/>
              </a:ext>
            </a:extLst>
          </p:cNvPr>
          <p:cNvSpPr/>
          <p:nvPr/>
        </p:nvSpPr>
        <p:spPr bwMode="auto">
          <a:xfrm>
            <a:off x="48383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335B6D4D-6BBA-838B-1DA8-741FCDB230A6}"/>
              </a:ext>
            </a:extLst>
          </p:cNvPr>
          <p:cNvSpPr/>
          <p:nvPr/>
        </p:nvSpPr>
        <p:spPr bwMode="auto">
          <a:xfrm>
            <a:off x="6895781" y="1860590"/>
            <a:ext cx="34290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7" name="Rounded Rectangle 56">
            <a:extLst>
              <a:ext uri="{FF2B5EF4-FFF2-40B4-BE49-F238E27FC236}">
                <a16:creationId xmlns:a16="http://schemas.microsoft.com/office/drawing/2014/main" id="{6F371308-06C8-6EF0-6347-B71E288D0FCD}"/>
              </a:ext>
            </a:extLst>
          </p:cNvPr>
          <p:cNvSpPr/>
          <p:nvPr/>
        </p:nvSpPr>
        <p:spPr bwMode="auto">
          <a:xfrm>
            <a:off x="34667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HT-LTF1</a:t>
            </a:r>
          </a:p>
        </p:txBody>
      </p:sp>
      <p:sp>
        <p:nvSpPr>
          <p:cNvPr id="18" name="Rounded Rectangle 56">
            <a:extLst>
              <a:ext uri="{FF2B5EF4-FFF2-40B4-BE49-F238E27FC236}">
                <a16:creationId xmlns:a16="http://schemas.microsoft.com/office/drawing/2014/main" id="{ADB9B0FA-3654-8DBA-E1D7-E0809F9CC4F8}"/>
              </a:ext>
            </a:extLst>
          </p:cNvPr>
          <p:cNvSpPr/>
          <p:nvPr/>
        </p:nvSpPr>
        <p:spPr bwMode="auto">
          <a:xfrm>
            <a:off x="27809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9" name="Rounded Rectangle 56">
            <a:extLst>
              <a:ext uri="{FF2B5EF4-FFF2-40B4-BE49-F238E27FC236}">
                <a16:creationId xmlns:a16="http://schemas.microsoft.com/office/drawing/2014/main" id="{184603ED-05CF-24EE-9696-6048D6D82175}"/>
              </a:ext>
            </a:extLst>
          </p:cNvPr>
          <p:cNvSpPr/>
          <p:nvPr/>
        </p:nvSpPr>
        <p:spPr bwMode="auto">
          <a:xfrm>
            <a:off x="4152581" y="22034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0" name="Rounded Rectangle 60">
            <a:extLst>
              <a:ext uri="{FF2B5EF4-FFF2-40B4-BE49-F238E27FC236}">
                <a16:creationId xmlns:a16="http://schemas.microsoft.com/office/drawing/2014/main" id="{3AC8D030-34CF-CC02-70A2-E6D530F01A27}"/>
              </a:ext>
            </a:extLst>
          </p:cNvPr>
          <p:cNvSpPr/>
          <p:nvPr/>
        </p:nvSpPr>
        <p:spPr bwMode="auto">
          <a:xfrm>
            <a:off x="62099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B3F5DE45-DB83-8C93-5311-471D0F4B78C7}"/>
              </a:ext>
            </a:extLst>
          </p:cNvPr>
          <p:cNvSpPr/>
          <p:nvPr/>
        </p:nvSpPr>
        <p:spPr bwMode="auto">
          <a:xfrm>
            <a:off x="48383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34E86090-BF6E-C2F2-324E-5C61A2C0C8FB}"/>
              </a:ext>
            </a:extLst>
          </p:cNvPr>
          <p:cNvSpPr/>
          <p:nvPr/>
        </p:nvSpPr>
        <p:spPr bwMode="auto">
          <a:xfrm>
            <a:off x="7579614" y="22034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B3BD1E37-986B-9CC1-F178-EC37FD3628E3}"/>
              </a:ext>
            </a:extLst>
          </p:cNvPr>
          <p:cNvSpPr/>
          <p:nvPr/>
        </p:nvSpPr>
        <p:spPr bwMode="auto">
          <a:xfrm>
            <a:off x="34667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E4A2C7B6-C885-B475-8CA5-C37CBEB3E7DA}"/>
              </a:ext>
            </a:extLst>
          </p:cNvPr>
          <p:cNvSpPr/>
          <p:nvPr/>
        </p:nvSpPr>
        <p:spPr bwMode="auto">
          <a:xfrm>
            <a:off x="27809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5" name="Rounded Rectangle 71">
            <a:extLst>
              <a:ext uri="{FF2B5EF4-FFF2-40B4-BE49-F238E27FC236}">
                <a16:creationId xmlns:a16="http://schemas.microsoft.com/office/drawing/2014/main" id="{94B7421F-A7DE-8E4B-1A91-5B134D86949D}"/>
              </a:ext>
            </a:extLst>
          </p:cNvPr>
          <p:cNvSpPr/>
          <p:nvPr/>
        </p:nvSpPr>
        <p:spPr bwMode="auto">
          <a:xfrm>
            <a:off x="55241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6" name="Rounded Rectangle 60">
            <a:extLst>
              <a:ext uri="{FF2B5EF4-FFF2-40B4-BE49-F238E27FC236}">
                <a16:creationId xmlns:a16="http://schemas.microsoft.com/office/drawing/2014/main" id="{6394AB1D-7CB2-75BB-08B2-5C5EACDC583D}"/>
              </a:ext>
            </a:extLst>
          </p:cNvPr>
          <p:cNvSpPr/>
          <p:nvPr/>
        </p:nvSpPr>
        <p:spPr bwMode="auto">
          <a:xfrm>
            <a:off x="62099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27" name="Rounded Rectangle 56">
            <a:extLst>
              <a:ext uri="{FF2B5EF4-FFF2-40B4-BE49-F238E27FC236}">
                <a16:creationId xmlns:a16="http://schemas.microsoft.com/office/drawing/2014/main" id="{CF58518F-C56C-509D-5AE0-6A1563521DA3}"/>
              </a:ext>
            </a:extLst>
          </p:cNvPr>
          <p:cNvSpPr/>
          <p:nvPr/>
        </p:nvSpPr>
        <p:spPr bwMode="auto">
          <a:xfrm>
            <a:off x="41525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8" name="Rounded Rectangle 60">
            <a:extLst>
              <a:ext uri="{FF2B5EF4-FFF2-40B4-BE49-F238E27FC236}">
                <a16:creationId xmlns:a16="http://schemas.microsoft.com/office/drawing/2014/main" id="{9318AACF-0846-BDAF-106C-9C028AF5B160}"/>
              </a:ext>
            </a:extLst>
          </p:cNvPr>
          <p:cNvSpPr/>
          <p:nvPr/>
        </p:nvSpPr>
        <p:spPr bwMode="auto">
          <a:xfrm>
            <a:off x="62099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VHT-STF</a:t>
            </a:r>
          </a:p>
        </p:txBody>
      </p:sp>
      <p:sp>
        <p:nvSpPr>
          <p:cNvPr id="29" name="Rounded Rectangle 71">
            <a:extLst>
              <a:ext uri="{FF2B5EF4-FFF2-40B4-BE49-F238E27FC236}">
                <a16:creationId xmlns:a16="http://schemas.microsoft.com/office/drawing/2014/main" id="{4F13C6C4-E578-BF9F-8EBA-0680E1756E98}"/>
              </a:ext>
            </a:extLst>
          </p:cNvPr>
          <p:cNvSpPr/>
          <p:nvPr/>
        </p:nvSpPr>
        <p:spPr bwMode="auto">
          <a:xfrm>
            <a:off x="48383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VHT-SIG-A1</a:t>
            </a:r>
          </a:p>
        </p:txBody>
      </p:sp>
      <p:sp>
        <p:nvSpPr>
          <p:cNvPr id="30" name="Rounded Rectangle 56">
            <a:extLst>
              <a:ext uri="{FF2B5EF4-FFF2-40B4-BE49-F238E27FC236}">
                <a16:creationId xmlns:a16="http://schemas.microsoft.com/office/drawing/2014/main" id="{43408773-7B12-D87E-BF18-2ED5A362A485}"/>
              </a:ext>
            </a:extLst>
          </p:cNvPr>
          <p:cNvSpPr/>
          <p:nvPr/>
        </p:nvSpPr>
        <p:spPr bwMode="auto">
          <a:xfrm>
            <a:off x="34667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5F69CB91-EF84-BAD7-2C98-F24F3638ED7E}"/>
              </a:ext>
            </a:extLst>
          </p:cNvPr>
          <p:cNvSpPr/>
          <p:nvPr/>
        </p:nvSpPr>
        <p:spPr bwMode="auto">
          <a:xfrm>
            <a:off x="27809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F8A7A96C-E52F-C430-C9C1-19C9B14BA480}"/>
              </a:ext>
            </a:extLst>
          </p:cNvPr>
          <p:cNvSpPr/>
          <p:nvPr/>
        </p:nvSpPr>
        <p:spPr bwMode="auto">
          <a:xfrm>
            <a:off x="5524181" y="25463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VHT-SIG-A2</a:t>
            </a:r>
          </a:p>
        </p:txBody>
      </p:sp>
      <p:sp>
        <p:nvSpPr>
          <p:cNvPr id="33" name="Rounded Rectangle 56">
            <a:extLst>
              <a:ext uri="{FF2B5EF4-FFF2-40B4-BE49-F238E27FC236}">
                <a16:creationId xmlns:a16="http://schemas.microsoft.com/office/drawing/2014/main" id="{F9BC4A79-8D39-0DFE-4AD1-BCE03BFE2CAF}"/>
              </a:ext>
            </a:extLst>
          </p:cNvPr>
          <p:cNvSpPr/>
          <p:nvPr/>
        </p:nvSpPr>
        <p:spPr bwMode="auto">
          <a:xfrm>
            <a:off x="41525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4" name="Rounded Rectangle 60">
            <a:extLst>
              <a:ext uri="{FF2B5EF4-FFF2-40B4-BE49-F238E27FC236}">
                <a16:creationId xmlns:a16="http://schemas.microsoft.com/office/drawing/2014/main" id="{BF830848-3DA7-C598-AC2F-9E43F90F2BD7}"/>
              </a:ext>
            </a:extLst>
          </p:cNvPr>
          <p:cNvSpPr/>
          <p:nvPr/>
        </p:nvSpPr>
        <p:spPr bwMode="auto">
          <a:xfrm>
            <a:off x="68957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35" name="Rounded Rectangle 63">
            <a:extLst>
              <a:ext uri="{FF2B5EF4-FFF2-40B4-BE49-F238E27FC236}">
                <a16:creationId xmlns:a16="http://schemas.microsoft.com/office/drawing/2014/main" id="{E52231F3-69BE-D4AA-4EA4-4C5D6ED5B5DC}"/>
              </a:ext>
            </a:extLst>
          </p:cNvPr>
          <p:cNvSpPr/>
          <p:nvPr/>
        </p:nvSpPr>
        <p:spPr bwMode="auto">
          <a:xfrm>
            <a:off x="48383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6" name="Rounded Rectangle 71">
            <a:extLst>
              <a:ext uri="{FF2B5EF4-FFF2-40B4-BE49-F238E27FC236}">
                <a16:creationId xmlns:a16="http://schemas.microsoft.com/office/drawing/2014/main" id="{711E1A64-77AE-A070-DD9A-AE31ECA1C5B5}"/>
              </a:ext>
            </a:extLst>
          </p:cNvPr>
          <p:cNvSpPr/>
          <p:nvPr/>
        </p:nvSpPr>
        <p:spPr bwMode="auto">
          <a:xfrm>
            <a:off x="55241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37" name="Rounded Rectangle 68">
            <a:extLst>
              <a:ext uri="{FF2B5EF4-FFF2-40B4-BE49-F238E27FC236}">
                <a16:creationId xmlns:a16="http://schemas.microsoft.com/office/drawing/2014/main" id="{AA17D1BD-D640-D18C-C2F6-F1189C8532C2}"/>
              </a:ext>
            </a:extLst>
          </p:cNvPr>
          <p:cNvSpPr/>
          <p:nvPr/>
        </p:nvSpPr>
        <p:spPr bwMode="auto">
          <a:xfrm>
            <a:off x="62099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38" name="Rounded Rectangle 53">
            <a:extLst>
              <a:ext uri="{FF2B5EF4-FFF2-40B4-BE49-F238E27FC236}">
                <a16:creationId xmlns:a16="http://schemas.microsoft.com/office/drawing/2014/main" id="{647B44D3-2D6F-CC56-E703-585FEB178C35}"/>
              </a:ext>
            </a:extLst>
          </p:cNvPr>
          <p:cNvSpPr/>
          <p:nvPr/>
        </p:nvSpPr>
        <p:spPr bwMode="auto">
          <a:xfrm>
            <a:off x="8267381" y="2889290"/>
            <a:ext cx="2057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EFDFFE1A-0854-2516-C62B-E55EE3098181}"/>
              </a:ext>
            </a:extLst>
          </p:cNvPr>
          <p:cNvSpPr/>
          <p:nvPr/>
        </p:nvSpPr>
        <p:spPr bwMode="auto">
          <a:xfrm>
            <a:off x="34667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C4D957F7-9658-3EED-04A4-055D920AB617}"/>
              </a:ext>
            </a:extLst>
          </p:cNvPr>
          <p:cNvSpPr/>
          <p:nvPr/>
        </p:nvSpPr>
        <p:spPr bwMode="auto">
          <a:xfrm>
            <a:off x="27809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6B7130-3686-5DCB-7A9D-B521B750C927}"/>
              </a:ext>
            </a:extLst>
          </p:cNvPr>
          <p:cNvSpPr txBox="1"/>
          <p:nvPr/>
        </p:nvSpPr>
        <p:spPr>
          <a:xfrm>
            <a:off x="4198924" y="2362069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7F6FE6-EC4A-3EF0-D434-6D63A5B3484F}"/>
              </a:ext>
            </a:extLst>
          </p:cNvPr>
          <p:cNvSpPr txBox="1"/>
          <p:nvPr/>
        </p:nvSpPr>
        <p:spPr>
          <a:xfrm>
            <a:off x="4198924" y="30493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1</a:t>
            </a:r>
          </a:p>
        </p:txBody>
      </p:sp>
      <p:sp>
        <p:nvSpPr>
          <p:cNvPr id="43" name="Rounded Rectangle 60">
            <a:extLst>
              <a:ext uri="{FF2B5EF4-FFF2-40B4-BE49-F238E27FC236}">
                <a16:creationId xmlns:a16="http://schemas.microsoft.com/office/drawing/2014/main" id="{0FEB666C-FE9E-F03D-84CF-9D307F2B6B6B}"/>
              </a:ext>
            </a:extLst>
          </p:cNvPr>
          <p:cNvSpPr/>
          <p:nvPr/>
        </p:nvSpPr>
        <p:spPr bwMode="auto">
          <a:xfrm>
            <a:off x="75815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44" name="Rounded Rectangle 56">
            <a:extLst>
              <a:ext uri="{FF2B5EF4-FFF2-40B4-BE49-F238E27FC236}">
                <a16:creationId xmlns:a16="http://schemas.microsoft.com/office/drawing/2014/main" id="{6CA6F08A-3660-0CA2-4D70-2EC55A4ED534}"/>
              </a:ext>
            </a:extLst>
          </p:cNvPr>
          <p:cNvSpPr/>
          <p:nvPr/>
        </p:nvSpPr>
        <p:spPr bwMode="auto">
          <a:xfrm>
            <a:off x="41525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5" name="Rounded Rectangle 60">
            <a:extLst>
              <a:ext uri="{FF2B5EF4-FFF2-40B4-BE49-F238E27FC236}">
                <a16:creationId xmlns:a16="http://schemas.microsoft.com/office/drawing/2014/main" id="{5039214C-B2C3-9E8B-E97F-4B241B0A193F}"/>
              </a:ext>
            </a:extLst>
          </p:cNvPr>
          <p:cNvSpPr/>
          <p:nvPr/>
        </p:nvSpPr>
        <p:spPr bwMode="auto">
          <a:xfrm>
            <a:off x="75815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46" name="Rounded Rectangle 63">
            <a:extLst>
              <a:ext uri="{FF2B5EF4-FFF2-40B4-BE49-F238E27FC236}">
                <a16:creationId xmlns:a16="http://schemas.microsoft.com/office/drawing/2014/main" id="{90A4DCA6-C322-9A84-7548-DEEF88C36923}"/>
              </a:ext>
            </a:extLst>
          </p:cNvPr>
          <p:cNvSpPr/>
          <p:nvPr/>
        </p:nvSpPr>
        <p:spPr bwMode="auto">
          <a:xfrm>
            <a:off x="48383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7" name="Rounded Rectangle 71">
            <a:extLst>
              <a:ext uri="{FF2B5EF4-FFF2-40B4-BE49-F238E27FC236}">
                <a16:creationId xmlns:a16="http://schemas.microsoft.com/office/drawing/2014/main" id="{83C8FC3B-B86E-0337-DC34-C7A01DEE2369}"/>
              </a:ext>
            </a:extLst>
          </p:cNvPr>
          <p:cNvSpPr/>
          <p:nvPr/>
        </p:nvSpPr>
        <p:spPr bwMode="auto">
          <a:xfrm>
            <a:off x="55241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4214FEA3-5229-1C1A-A3CD-1E8041A8CAB1}"/>
              </a:ext>
            </a:extLst>
          </p:cNvPr>
          <p:cNvSpPr/>
          <p:nvPr/>
        </p:nvSpPr>
        <p:spPr bwMode="auto">
          <a:xfrm>
            <a:off x="62099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49" name="Rounded Rectangle 53">
            <a:extLst>
              <a:ext uri="{FF2B5EF4-FFF2-40B4-BE49-F238E27FC236}">
                <a16:creationId xmlns:a16="http://schemas.microsoft.com/office/drawing/2014/main" id="{51292D45-5A76-4154-0143-446EBA46EBB0}"/>
              </a:ext>
            </a:extLst>
          </p:cNvPr>
          <p:cNvSpPr/>
          <p:nvPr/>
        </p:nvSpPr>
        <p:spPr bwMode="auto">
          <a:xfrm>
            <a:off x="8953181" y="32321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83D6E2AF-23A7-8749-4506-72491BBA31D3}"/>
              </a:ext>
            </a:extLst>
          </p:cNvPr>
          <p:cNvSpPr/>
          <p:nvPr/>
        </p:nvSpPr>
        <p:spPr bwMode="auto">
          <a:xfrm>
            <a:off x="34667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C8E5CC7-1E96-4A4E-2C0E-DD6D3D7394EA}"/>
              </a:ext>
            </a:extLst>
          </p:cNvPr>
          <p:cNvSpPr/>
          <p:nvPr/>
        </p:nvSpPr>
        <p:spPr bwMode="auto">
          <a:xfrm>
            <a:off x="27809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FF2CDC-DCA2-18FE-96AA-34A41899E69B}"/>
              </a:ext>
            </a:extLst>
          </p:cNvPr>
          <p:cNvSpPr txBox="1"/>
          <p:nvPr/>
        </p:nvSpPr>
        <p:spPr>
          <a:xfrm>
            <a:off x="4198924" y="33922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53" name="Rounded Rectangle 60">
            <a:extLst>
              <a:ext uri="{FF2B5EF4-FFF2-40B4-BE49-F238E27FC236}">
                <a16:creationId xmlns:a16="http://schemas.microsoft.com/office/drawing/2014/main" id="{789F8D49-7878-B457-1496-D9BF359A3057}"/>
              </a:ext>
            </a:extLst>
          </p:cNvPr>
          <p:cNvSpPr/>
          <p:nvPr/>
        </p:nvSpPr>
        <p:spPr bwMode="auto">
          <a:xfrm>
            <a:off x="82673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54" name="Rounded Rectangle 60">
            <a:extLst>
              <a:ext uri="{FF2B5EF4-FFF2-40B4-BE49-F238E27FC236}">
                <a16:creationId xmlns:a16="http://schemas.microsoft.com/office/drawing/2014/main" id="{F0C12361-B464-0D6F-A42E-D41979680C1D}"/>
              </a:ext>
            </a:extLst>
          </p:cNvPr>
          <p:cNvSpPr/>
          <p:nvPr/>
        </p:nvSpPr>
        <p:spPr bwMode="auto">
          <a:xfrm>
            <a:off x="68957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HE-SIG-Bs</a:t>
            </a:r>
          </a:p>
        </p:txBody>
      </p:sp>
      <p:sp>
        <p:nvSpPr>
          <p:cNvPr id="55" name="Rounded Rectangle 56">
            <a:extLst>
              <a:ext uri="{FF2B5EF4-FFF2-40B4-BE49-F238E27FC236}">
                <a16:creationId xmlns:a16="http://schemas.microsoft.com/office/drawing/2014/main" id="{D3441987-CF22-D92C-ED50-8E223067727A}"/>
              </a:ext>
            </a:extLst>
          </p:cNvPr>
          <p:cNvSpPr/>
          <p:nvPr/>
        </p:nvSpPr>
        <p:spPr bwMode="auto">
          <a:xfrm>
            <a:off x="4152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6" name="Rounded Rectangle 60">
            <a:extLst>
              <a:ext uri="{FF2B5EF4-FFF2-40B4-BE49-F238E27FC236}">
                <a16:creationId xmlns:a16="http://schemas.microsoft.com/office/drawing/2014/main" id="{7CFAF29F-F1BF-3ABF-57F2-FF8030BC2328}"/>
              </a:ext>
            </a:extLst>
          </p:cNvPr>
          <p:cNvSpPr/>
          <p:nvPr/>
        </p:nvSpPr>
        <p:spPr bwMode="auto">
          <a:xfrm>
            <a:off x="82673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57" name="Rounded Rectangle 63">
            <a:extLst>
              <a:ext uri="{FF2B5EF4-FFF2-40B4-BE49-F238E27FC236}">
                <a16:creationId xmlns:a16="http://schemas.microsoft.com/office/drawing/2014/main" id="{8FA6E302-FCD7-AB22-A6D1-33F5D4EC7B0E}"/>
              </a:ext>
            </a:extLst>
          </p:cNvPr>
          <p:cNvSpPr/>
          <p:nvPr/>
        </p:nvSpPr>
        <p:spPr bwMode="auto">
          <a:xfrm>
            <a:off x="48383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8" name="Rounded Rectangle 71">
            <a:extLst>
              <a:ext uri="{FF2B5EF4-FFF2-40B4-BE49-F238E27FC236}">
                <a16:creationId xmlns:a16="http://schemas.microsoft.com/office/drawing/2014/main" id="{5A76EDA1-C297-8B2F-42E2-CA29DFC6973A}"/>
              </a:ext>
            </a:extLst>
          </p:cNvPr>
          <p:cNvSpPr/>
          <p:nvPr/>
        </p:nvSpPr>
        <p:spPr bwMode="auto">
          <a:xfrm>
            <a:off x="55241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59" name="Rounded Rectangle 68">
            <a:extLst>
              <a:ext uri="{FF2B5EF4-FFF2-40B4-BE49-F238E27FC236}">
                <a16:creationId xmlns:a16="http://schemas.microsoft.com/office/drawing/2014/main" id="{BC0787E4-B8ED-3B28-6B56-42A8C22526BD}"/>
              </a:ext>
            </a:extLst>
          </p:cNvPr>
          <p:cNvSpPr/>
          <p:nvPr/>
        </p:nvSpPr>
        <p:spPr bwMode="auto">
          <a:xfrm>
            <a:off x="6209981" y="35750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60" name="Rounded Rectangle 53">
            <a:extLst>
              <a:ext uri="{FF2B5EF4-FFF2-40B4-BE49-F238E27FC236}">
                <a16:creationId xmlns:a16="http://schemas.microsoft.com/office/drawing/2014/main" id="{E3EDFF6A-CB9F-81F6-5680-579673FDCCFF}"/>
              </a:ext>
            </a:extLst>
          </p:cNvPr>
          <p:cNvSpPr/>
          <p:nvPr/>
        </p:nvSpPr>
        <p:spPr bwMode="auto">
          <a:xfrm>
            <a:off x="9638981" y="3575090"/>
            <a:ext cx="685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402FD235-0A4B-F7CF-3BB8-8D6B16E726B9}"/>
              </a:ext>
            </a:extLst>
          </p:cNvPr>
          <p:cNvSpPr/>
          <p:nvPr/>
        </p:nvSpPr>
        <p:spPr bwMode="auto">
          <a:xfrm>
            <a:off x="34667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301CD521-AACA-B35A-D470-8F660A82A10B}"/>
              </a:ext>
            </a:extLst>
          </p:cNvPr>
          <p:cNvSpPr/>
          <p:nvPr/>
        </p:nvSpPr>
        <p:spPr bwMode="auto">
          <a:xfrm>
            <a:off x="27809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C9B133-EF7B-0785-D9D6-5FF4CCBE26BC}"/>
              </a:ext>
            </a:extLst>
          </p:cNvPr>
          <p:cNvSpPr txBox="1"/>
          <p:nvPr/>
        </p:nvSpPr>
        <p:spPr>
          <a:xfrm>
            <a:off x="4198924" y="37351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64" name="Rounded Rectangle 60">
            <a:extLst>
              <a:ext uri="{FF2B5EF4-FFF2-40B4-BE49-F238E27FC236}">
                <a16:creationId xmlns:a16="http://schemas.microsoft.com/office/drawing/2014/main" id="{DD8E4EAE-D69D-B9C0-CA2D-30B406E7E317}"/>
              </a:ext>
            </a:extLst>
          </p:cNvPr>
          <p:cNvSpPr/>
          <p:nvPr/>
        </p:nvSpPr>
        <p:spPr bwMode="auto">
          <a:xfrm>
            <a:off x="89531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65" name="Rounded Rectangle 71">
            <a:extLst>
              <a:ext uri="{FF2B5EF4-FFF2-40B4-BE49-F238E27FC236}">
                <a16:creationId xmlns:a16="http://schemas.microsoft.com/office/drawing/2014/main" id="{1A024A52-D27F-7C03-4C43-A7E3AA79FDDA}"/>
              </a:ext>
            </a:extLst>
          </p:cNvPr>
          <p:cNvSpPr/>
          <p:nvPr/>
        </p:nvSpPr>
        <p:spPr bwMode="auto">
          <a:xfrm>
            <a:off x="68957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HE-SIG-A3</a:t>
            </a:r>
          </a:p>
        </p:txBody>
      </p:sp>
      <p:sp>
        <p:nvSpPr>
          <p:cNvPr id="66" name="Rounded Rectangle 68">
            <a:extLst>
              <a:ext uri="{FF2B5EF4-FFF2-40B4-BE49-F238E27FC236}">
                <a16:creationId xmlns:a16="http://schemas.microsoft.com/office/drawing/2014/main" id="{2DBBDD32-7423-A166-68BE-D87A11FF3D4F}"/>
              </a:ext>
            </a:extLst>
          </p:cNvPr>
          <p:cNvSpPr/>
          <p:nvPr/>
        </p:nvSpPr>
        <p:spPr bwMode="auto">
          <a:xfrm>
            <a:off x="7581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E1FA70A-6B7D-9B49-6EE0-387E8593B8CA}"/>
              </a:ext>
            </a:extLst>
          </p:cNvPr>
          <p:cNvSpPr/>
          <p:nvPr/>
        </p:nvSpPr>
        <p:spPr bwMode="auto">
          <a:xfrm>
            <a:off x="41525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68" name="Rounded Rectangle 63">
            <a:extLst>
              <a:ext uri="{FF2B5EF4-FFF2-40B4-BE49-F238E27FC236}">
                <a16:creationId xmlns:a16="http://schemas.microsoft.com/office/drawing/2014/main" id="{F1DB67F6-DDE8-3C33-52C0-A6819649A336}"/>
              </a:ext>
            </a:extLst>
          </p:cNvPr>
          <p:cNvSpPr/>
          <p:nvPr/>
        </p:nvSpPr>
        <p:spPr bwMode="auto">
          <a:xfrm>
            <a:off x="48383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Mark1</a:t>
            </a:r>
          </a:p>
        </p:txBody>
      </p:sp>
      <p:sp>
        <p:nvSpPr>
          <p:cNvPr id="69" name="Rounded Rectangle 71">
            <a:extLst>
              <a:ext uri="{FF2B5EF4-FFF2-40B4-BE49-F238E27FC236}">
                <a16:creationId xmlns:a16="http://schemas.microsoft.com/office/drawing/2014/main" id="{F0BC8720-7EAE-E3EB-61AA-498A61E12DEA}"/>
              </a:ext>
            </a:extLst>
          </p:cNvPr>
          <p:cNvSpPr/>
          <p:nvPr/>
        </p:nvSpPr>
        <p:spPr bwMode="auto">
          <a:xfrm>
            <a:off x="55241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Mark2</a:t>
            </a:r>
          </a:p>
        </p:txBody>
      </p:sp>
      <p:sp>
        <p:nvSpPr>
          <p:cNvPr id="70" name="Rounded Rectangle 53">
            <a:extLst>
              <a:ext uri="{FF2B5EF4-FFF2-40B4-BE49-F238E27FC236}">
                <a16:creationId xmlns:a16="http://schemas.microsoft.com/office/drawing/2014/main" id="{0C80C64A-CE21-4B40-FF46-0F7D2C751A4B}"/>
              </a:ext>
            </a:extLst>
          </p:cNvPr>
          <p:cNvSpPr/>
          <p:nvPr/>
        </p:nvSpPr>
        <p:spPr bwMode="auto">
          <a:xfrm>
            <a:off x="6209981" y="3917990"/>
            <a:ext cx="4114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947EF3E8-DED3-6635-CF0D-FC57AFCD5D47}"/>
              </a:ext>
            </a:extLst>
          </p:cNvPr>
          <p:cNvSpPr/>
          <p:nvPr/>
        </p:nvSpPr>
        <p:spPr bwMode="auto">
          <a:xfrm>
            <a:off x="34667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E533016F-E731-4A2E-0AE4-CCA66DF80B8A}"/>
              </a:ext>
            </a:extLst>
          </p:cNvPr>
          <p:cNvSpPr/>
          <p:nvPr/>
        </p:nvSpPr>
        <p:spPr bwMode="auto">
          <a:xfrm>
            <a:off x="27809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45A98B-DF8B-BB88-B5D4-F531CFFCD3A3}"/>
              </a:ext>
            </a:extLst>
          </p:cNvPr>
          <p:cNvSpPr txBox="1"/>
          <p:nvPr/>
        </p:nvSpPr>
        <p:spPr>
          <a:xfrm>
            <a:off x="4198924" y="40780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84144B-E465-8606-3E65-449E21961C8B}"/>
              </a:ext>
            </a:extLst>
          </p:cNvPr>
          <p:cNvSpPr txBox="1"/>
          <p:nvPr/>
        </p:nvSpPr>
        <p:spPr>
          <a:xfrm>
            <a:off x="4953656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BE3EAB-0B7A-445B-7341-8CAF77144311}"/>
              </a:ext>
            </a:extLst>
          </p:cNvPr>
          <p:cNvSpPr txBox="1"/>
          <p:nvPr/>
        </p:nvSpPr>
        <p:spPr>
          <a:xfrm>
            <a:off x="5639456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6" name="Rounded Rectangle 56">
            <a:extLst>
              <a:ext uri="{FF2B5EF4-FFF2-40B4-BE49-F238E27FC236}">
                <a16:creationId xmlns:a16="http://schemas.microsoft.com/office/drawing/2014/main" id="{1B0A741D-2595-3D96-93A7-1F255346A7F7}"/>
              </a:ext>
            </a:extLst>
          </p:cNvPr>
          <p:cNvSpPr/>
          <p:nvPr/>
        </p:nvSpPr>
        <p:spPr bwMode="auto">
          <a:xfrm>
            <a:off x="41525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77" name="Rounded Rectangle 60">
            <a:extLst>
              <a:ext uri="{FF2B5EF4-FFF2-40B4-BE49-F238E27FC236}">
                <a16:creationId xmlns:a16="http://schemas.microsoft.com/office/drawing/2014/main" id="{F6C085C4-514E-4E7C-4D04-3566883E5F0A}"/>
              </a:ext>
            </a:extLst>
          </p:cNvPr>
          <p:cNvSpPr/>
          <p:nvPr/>
        </p:nvSpPr>
        <p:spPr bwMode="auto">
          <a:xfrm>
            <a:off x="68957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EHT-SIGs</a:t>
            </a:r>
          </a:p>
        </p:txBody>
      </p:sp>
      <p:sp>
        <p:nvSpPr>
          <p:cNvPr id="78" name="Rounded Rectangle 63">
            <a:extLst>
              <a:ext uri="{FF2B5EF4-FFF2-40B4-BE49-F238E27FC236}">
                <a16:creationId xmlns:a16="http://schemas.microsoft.com/office/drawing/2014/main" id="{528A69C3-FA3D-32D0-4B49-E76FCBFCD9CB}"/>
              </a:ext>
            </a:extLst>
          </p:cNvPr>
          <p:cNvSpPr/>
          <p:nvPr/>
        </p:nvSpPr>
        <p:spPr bwMode="auto">
          <a:xfrm>
            <a:off x="48383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79" name="Rounded Rectangle 71">
            <a:extLst>
              <a:ext uri="{FF2B5EF4-FFF2-40B4-BE49-F238E27FC236}">
                <a16:creationId xmlns:a16="http://schemas.microsoft.com/office/drawing/2014/main" id="{19BBF599-D862-1632-589E-37B209089826}"/>
              </a:ext>
            </a:extLst>
          </p:cNvPr>
          <p:cNvSpPr/>
          <p:nvPr/>
        </p:nvSpPr>
        <p:spPr bwMode="auto">
          <a:xfrm>
            <a:off x="55241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80" name="Rounded Rectangle 68">
            <a:extLst>
              <a:ext uri="{FF2B5EF4-FFF2-40B4-BE49-F238E27FC236}">
                <a16:creationId xmlns:a16="http://schemas.microsoft.com/office/drawing/2014/main" id="{38C40A5D-5765-A394-FAA2-89E4FABFB50D}"/>
              </a:ext>
            </a:extLst>
          </p:cNvPr>
          <p:cNvSpPr/>
          <p:nvPr/>
        </p:nvSpPr>
        <p:spPr bwMode="auto">
          <a:xfrm>
            <a:off x="62099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81" name="Rounded Rectangle 53">
            <a:extLst>
              <a:ext uri="{FF2B5EF4-FFF2-40B4-BE49-F238E27FC236}">
                <a16:creationId xmlns:a16="http://schemas.microsoft.com/office/drawing/2014/main" id="{51F6B2AA-11F3-99A6-5993-C2A753AC1029}"/>
              </a:ext>
            </a:extLst>
          </p:cNvPr>
          <p:cNvSpPr/>
          <p:nvPr/>
        </p:nvSpPr>
        <p:spPr bwMode="auto">
          <a:xfrm>
            <a:off x="8953181" y="42608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2" name="Rounded Rectangle 56">
            <a:extLst>
              <a:ext uri="{FF2B5EF4-FFF2-40B4-BE49-F238E27FC236}">
                <a16:creationId xmlns:a16="http://schemas.microsoft.com/office/drawing/2014/main" id="{1D79B8AF-EF8B-092B-61DF-7CC6BB114419}"/>
              </a:ext>
            </a:extLst>
          </p:cNvPr>
          <p:cNvSpPr/>
          <p:nvPr/>
        </p:nvSpPr>
        <p:spPr bwMode="auto">
          <a:xfrm>
            <a:off x="34667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83" name="Rounded Rectangle 56">
            <a:extLst>
              <a:ext uri="{FF2B5EF4-FFF2-40B4-BE49-F238E27FC236}">
                <a16:creationId xmlns:a16="http://schemas.microsoft.com/office/drawing/2014/main" id="{AE64B90C-A4A9-7202-DB71-1972DB4AF270}"/>
              </a:ext>
            </a:extLst>
          </p:cNvPr>
          <p:cNvSpPr/>
          <p:nvPr/>
        </p:nvSpPr>
        <p:spPr bwMode="auto">
          <a:xfrm>
            <a:off x="27809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0321E7D-58F6-6AEC-1D56-A9F642FADC76}"/>
              </a:ext>
            </a:extLst>
          </p:cNvPr>
          <p:cNvSpPr txBox="1"/>
          <p:nvPr/>
        </p:nvSpPr>
        <p:spPr>
          <a:xfrm>
            <a:off x="4198924" y="4420974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60">
            <a:extLst>
              <a:ext uri="{FF2B5EF4-FFF2-40B4-BE49-F238E27FC236}">
                <a16:creationId xmlns:a16="http://schemas.microsoft.com/office/drawing/2014/main" id="{3CE2A4E5-248F-3994-3597-181EAAEC5086}"/>
              </a:ext>
            </a:extLst>
          </p:cNvPr>
          <p:cNvSpPr/>
          <p:nvPr/>
        </p:nvSpPr>
        <p:spPr bwMode="auto">
          <a:xfrm>
            <a:off x="82673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86" name="Rounded Rectangle 60">
            <a:extLst>
              <a:ext uri="{FF2B5EF4-FFF2-40B4-BE49-F238E27FC236}">
                <a16:creationId xmlns:a16="http://schemas.microsoft.com/office/drawing/2014/main" id="{65B9EF5C-A3CE-69D6-A2FD-F7E7CF8F7283}"/>
              </a:ext>
            </a:extLst>
          </p:cNvPr>
          <p:cNvSpPr/>
          <p:nvPr/>
        </p:nvSpPr>
        <p:spPr bwMode="auto">
          <a:xfrm>
            <a:off x="75815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D053A0-4D71-D3E6-2BBA-D553E5403D18}"/>
              </a:ext>
            </a:extLst>
          </p:cNvPr>
          <p:cNvSpPr txBox="1"/>
          <p:nvPr/>
        </p:nvSpPr>
        <p:spPr>
          <a:xfrm>
            <a:off x="5636503" y="4406865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EHT PPDU Type = Y1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88D8DFE-D6A4-CB9C-7500-95AEAC988ED4}"/>
              </a:ext>
            </a:extLst>
          </p:cNvPr>
          <p:cNvSpPr txBox="1"/>
          <p:nvPr/>
        </p:nvSpPr>
        <p:spPr>
          <a:xfrm>
            <a:off x="1951909" y="1808731"/>
            <a:ext cx="82907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11n - HT GF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8AAF1-6B06-7FC2-6A17-0728DBBD8CD6}"/>
              </a:ext>
            </a:extLst>
          </p:cNvPr>
          <p:cNvSpPr txBox="1"/>
          <p:nvPr/>
        </p:nvSpPr>
        <p:spPr>
          <a:xfrm>
            <a:off x="1921451" y="2164735"/>
            <a:ext cx="85953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11n - HT MF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4572A5-5ABB-A96D-7A2C-AFC9DEC3A2E9}"/>
              </a:ext>
            </a:extLst>
          </p:cNvPr>
          <p:cNvSpPr txBox="1"/>
          <p:nvPr/>
        </p:nvSpPr>
        <p:spPr>
          <a:xfrm>
            <a:off x="2001601" y="2513909"/>
            <a:ext cx="7793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11ac - VHT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03B953C-A483-66B0-837F-808AC097A91D}"/>
              </a:ext>
            </a:extLst>
          </p:cNvPr>
          <p:cNvSpPr txBox="1"/>
          <p:nvPr/>
        </p:nvSpPr>
        <p:spPr>
          <a:xfrm>
            <a:off x="1693825" y="2859030"/>
            <a:ext cx="1087157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11ax - HE SU/TB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6AE9694-5D5A-0D2C-339B-BF6A582A13C8}"/>
              </a:ext>
            </a:extLst>
          </p:cNvPr>
          <p:cNvSpPr txBox="1"/>
          <p:nvPr/>
        </p:nvSpPr>
        <p:spPr>
          <a:xfrm>
            <a:off x="1841301" y="3193435"/>
            <a:ext cx="9396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11ax - HE MU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D5E899-8FC5-76F9-43C0-25E8157185D8}"/>
              </a:ext>
            </a:extLst>
          </p:cNvPr>
          <p:cNvSpPr txBox="1"/>
          <p:nvPr/>
        </p:nvSpPr>
        <p:spPr>
          <a:xfrm>
            <a:off x="1722679" y="3546562"/>
            <a:ext cx="105830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11ax - HE ER SU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ED0B59F-2FE3-F1E4-42E2-FE9946B041E8}"/>
              </a:ext>
            </a:extLst>
          </p:cNvPr>
          <p:cNvSpPr txBox="1"/>
          <p:nvPr/>
        </p:nvSpPr>
        <p:spPr>
          <a:xfrm>
            <a:off x="1932671" y="3879235"/>
            <a:ext cx="848310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11ba - WUR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D7C6B3-709A-1129-931D-8B2B63F1CFDC}"/>
              </a:ext>
            </a:extLst>
          </p:cNvPr>
          <p:cNvSpPr txBox="1"/>
          <p:nvPr/>
        </p:nvSpPr>
        <p:spPr>
          <a:xfrm>
            <a:off x="1762753" y="4222135"/>
            <a:ext cx="101822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11be - EHT MU</a:t>
            </a:r>
          </a:p>
        </p:txBody>
      </p:sp>
      <p:sp>
        <p:nvSpPr>
          <p:cNvPr id="96" name="Rounded Rectangle 56">
            <a:extLst>
              <a:ext uri="{FF2B5EF4-FFF2-40B4-BE49-F238E27FC236}">
                <a16:creationId xmlns:a16="http://schemas.microsoft.com/office/drawing/2014/main" id="{745157E1-06C9-C629-C99C-B2378E102988}"/>
              </a:ext>
            </a:extLst>
          </p:cNvPr>
          <p:cNvSpPr/>
          <p:nvPr/>
        </p:nvSpPr>
        <p:spPr bwMode="auto">
          <a:xfrm>
            <a:off x="41525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7" name="Rounded Rectangle 63">
            <a:extLst>
              <a:ext uri="{FF2B5EF4-FFF2-40B4-BE49-F238E27FC236}">
                <a16:creationId xmlns:a16="http://schemas.microsoft.com/office/drawing/2014/main" id="{8D0226E9-BA1C-C02F-0B3C-BD04FB082855}"/>
              </a:ext>
            </a:extLst>
          </p:cNvPr>
          <p:cNvSpPr/>
          <p:nvPr/>
        </p:nvSpPr>
        <p:spPr bwMode="auto">
          <a:xfrm>
            <a:off x="48383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8" name="Rounded Rectangle 71">
            <a:extLst>
              <a:ext uri="{FF2B5EF4-FFF2-40B4-BE49-F238E27FC236}">
                <a16:creationId xmlns:a16="http://schemas.microsoft.com/office/drawing/2014/main" id="{79A3FFFB-FE24-563D-29D4-30C25D03DA3F}"/>
              </a:ext>
            </a:extLst>
          </p:cNvPr>
          <p:cNvSpPr/>
          <p:nvPr/>
        </p:nvSpPr>
        <p:spPr bwMode="auto">
          <a:xfrm>
            <a:off x="55241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99" name="Rounded Rectangle 68">
            <a:extLst>
              <a:ext uri="{FF2B5EF4-FFF2-40B4-BE49-F238E27FC236}">
                <a16:creationId xmlns:a16="http://schemas.microsoft.com/office/drawing/2014/main" id="{A88AC8A7-8EBA-AC80-15EA-44B8DC604D6D}"/>
              </a:ext>
            </a:extLst>
          </p:cNvPr>
          <p:cNvSpPr/>
          <p:nvPr/>
        </p:nvSpPr>
        <p:spPr bwMode="auto">
          <a:xfrm>
            <a:off x="62099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0" name="Rounded Rectangle 53">
            <a:extLst>
              <a:ext uri="{FF2B5EF4-FFF2-40B4-BE49-F238E27FC236}">
                <a16:creationId xmlns:a16="http://schemas.microsoft.com/office/drawing/2014/main" id="{40CE902B-A487-13D6-103E-3E19AD0944BD}"/>
              </a:ext>
            </a:extLst>
          </p:cNvPr>
          <p:cNvSpPr/>
          <p:nvPr/>
        </p:nvSpPr>
        <p:spPr bwMode="auto">
          <a:xfrm>
            <a:off x="8267379" y="4678876"/>
            <a:ext cx="205740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BF16ADAC-72A2-150E-1DEE-6783699F9D69}"/>
              </a:ext>
            </a:extLst>
          </p:cNvPr>
          <p:cNvSpPr/>
          <p:nvPr/>
        </p:nvSpPr>
        <p:spPr bwMode="auto">
          <a:xfrm>
            <a:off x="34667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A8C71E04-5240-7227-E7B1-FB4E002222F8}"/>
              </a:ext>
            </a:extLst>
          </p:cNvPr>
          <p:cNvSpPr/>
          <p:nvPr/>
        </p:nvSpPr>
        <p:spPr bwMode="auto">
          <a:xfrm>
            <a:off x="27809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D7C7D7-4213-88AC-BF0F-BE5C52E3D08E}"/>
              </a:ext>
            </a:extLst>
          </p:cNvPr>
          <p:cNvSpPr txBox="1"/>
          <p:nvPr/>
        </p:nvSpPr>
        <p:spPr>
          <a:xfrm>
            <a:off x="4198924" y="4838960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60">
            <a:extLst>
              <a:ext uri="{FF2B5EF4-FFF2-40B4-BE49-F238E27FC236}">
                <a16:creationId xmlns:a16="http://schemas.microsoft.com/office/drawing/2014/main" id="{5D4A63A1-3E6C-0DA2-2CA7-663EF8A428A6}"/>
              </a:ext>
            </a:extLst>
          </p:cNvPr>
          <p:cNvSpPr/>
          <p:nvPr/>
        </p:nvSpPr>
        <p:spPr bwMode="auto">
          <a:xfrm>
            <a:off x="75815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AE023720-4B96-3B04-D2DF-B92BA4019AF2}"/>
              </a:ext>
            </a:extLst>
          </p:cNvPr>
          <p:cNvSpPr/>
          <p:nvPr/>
        </p:nvSpPr>
        <p:spPr bwMode="auto">
          <a:xfrm>
            <a:off x="68957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DFCB588-217D-E241-394B-B765C5B689B3}"/>
              </a:ext>
            </a:extLst>
          </p:cNvPr>
          <p:cNvSpPr txBox="1"/>
          <p:nvPr/>
        </p:nvSpPr>
        <p:spPr>
          <a:xfrm>
            <a:off x="5636503" y="4824851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EHT PPDU Type = Y2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EF751-EE15-72BC-6EE3-68DB961E14CA}"/>
              </a:ext>
            </a:extLst>
          </p:cNvPr>
          <p:cNvSpPr txBox="1"/>
          <p:nvPr/>
        </p:nvSpPr>
        <p:spPr>
          <a:xfrm>
            <a:off x="1825271" y="4640120"/>
            <a:ext cx="95571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11be - EHT TB</a:t>
            </a:r>
          </a:p>
        </p:txBody>
      </p:sp>
      <p:sp>
        <p:nvSpPr>
          <p:cNvPr id="108" name="Rounded Rectangle 53">
            <a:extLst>
              <a:ext uri="{FF2B5EF4-FFF2-40B4-BE49-F238E27FC236}">
                <a16:creationId xmlns:a16="http://schemas.microsoft.com/office/drawing/2014/main" id="{65A7382C-3C60-DEB0-DB09-C46945040A59}"/>
              </a:ext>
            </a:extLst>
          </p:cNvPr>
          <p:cNvSpPr/>
          <p:nvPr/>
        </p:nvSpPr>
        <p:spPr bwMode="auto">
          <a:xfrm>
            <a:off x="7579614" y="25463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9" name="Rounded Rectangle 56">
            <a:extLst>
              <a:ext uri="{FF2B5EF4-FFF2-40B4-BE49-F238E27FC236}">
                <a16:creationId xmlns:a16="http://schemas.microsoft.com/office/drawing/2014/main" id="{7208B094-2454-ED57-9F5A-FE7F3DE83895}"/>
              </a:ext>
            </a:extLst>
          </p:cNvPr>
          <p:cNvSpPr/>
          <p:nvPr/>
        </p:nvSpPr>
        <p:spPr bwMode="auto">
          <a:xfrm>
            <a:off x="41525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10" name="Rounded Rectangle 63">
            <a:extLst>
              <a:ext uri="{FF2B5EF4-FFF2-40B4-BE49-F238E27FC236}">
                <a16:creationId xmlns:a16="http://schemas.microsoft.com/office/drawing/2014/main" id="{55928CC7-B682-5A61-2924-78ECC210DBF9}"/>
              </a:ext>
            </a:extLst>
          </p:cNvPr>
          <p:cNvSpPr/>
          <p:nvPr/>
        </p:nvSpPr>
        <p:spPr bwMode="auto">
          <a:xfrm>
            <a:off x="48383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11" name="Rounded Rectangle 71">
            <a:extLst>
              <a:ext uri="{FF2B5EF4-FFF2-40B4-BE49-F238E27FC236}">
                <a16:creationId xmlns:a16="http://schemas.microsoft.com/office/drawing/2014/main" id="{3EF55CAB-F7B0-E9A2-E35F-1A0363DF8551}"/>
              </a:ext>
            </a:extLst>
          </p:cNvPr>
          <p:cNvSpPr/>
          <p:nvPr/>
        </p:nvSpPr>
        <p:spPr bwMode="auto">
          <a:xfrm>
            <a:off x="55241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12" name="Rounded Rectangle 68">
            <a:extLst>
              <a:ext uri="{FF2B5EF4-FFF2-40B4-BE49-F238E27FC236}">
                <a16:creationId xmlns:a16="http://schemas.microsoft.com/office/drawing/2014/main" id="{18B314F6-0CA4-F6CC-CCC3-EB4B7F0C8466}"/>
              </a:ext>
            </a:extLst>
          </p:cNvPr>
          <p:cNvSpPr/>
          <p:nvPr/>
        </p:nvSpPr>
        <p:spPr bwMode="auto">
          <a:xfrm>
            <a:off x="62099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13" name="Rounded Rectangle 56">
            <a:extLst>
              <a:ext uri="{FF2B5EF4-FFF2-40B4-BE49-F238E27FC236}">
                <a16:creationId xmlns:a16="http://schemas.microsoft.com/office/drawing/2014/main" id="{92EECFDF-E335-A330-31FD-26631FEA42DC}"/>
              </a:ext>
            </a:extLst>
          </p:cNvPr>
          <p:cNvSpPr/>
          <p:nvPr/>
        </p:nvSpPr>
        <p:spPr bwMode="auto">
          <a:xfrm>
            <a:off x="34667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14" name="Rounded Rectangle 56">
            <a:extLst>
              <a:ext uri="{FF2B5EF4-FFF2-40B4-BE49-F238E27FC236}">
                <a16:creationId xmlns:a16="http://schemas.microsoft.com/office/drawing/2014/main" id="{093D1FC3-2506-A53D-A324-8855C4CF5A0E}"/>
              </a:ext>
            </a:extLst>
          </p:cNvPr>
          <p:cNvSpPr/>
          <p:nvPr/>
        </p:nvSpPr>
        <p:spPr bwMode="auto">
          <a:xfrm>
            <a:off x="27809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4A4410F-A597-2FC7-6B81-C9828B855359}"/>
              </a:ext>
            </a:extLst>
          </p:cNvPr>
          <p:cNvSpPr txBox="1"/>
          <p:nvPr/>
        </p:nvSpPr>
        <p:spPr>
          <a:xfrm>
            <a:off x="4198924" y="5644072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0A3970F-8D60-36A9-6A7E-D3EAD70E18DD}"/>
              </a:ext>
            </a:extLst>
          </p:cNvPr>
          <p:cNvSpPr txBox="1"/>
          <p:nvPr/>
        </p:nvSpPr>
        <p:spPr>
          <a:xfrm>
            <a:off x="5636503" y="5638850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 version   = TBD2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CDB4368-C7CA-2D34-7198-37D422AFAB14}"/>
              </a:ext>
            </a:extLst>
          </p:cNvPr>
          <p:cNvSpPr txBox="1"/>
          <p:nvPr/>
        </p:nvSpPr>
        <p:spPr>
          <a:xfrm>
            <a:off x="2032059" y="5445233"/>
            <a:ext cx="74892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Post-11be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0679CBC-1348-C29F-5B50-581711B4DD3C}"/>
              </a:ext>
            </a:extLst>
          </p:cNvPr>
          <p:cNvCxnSpPr/>
          <p:nvPr/>
        </p:nvCxnSpPr>
        <p:spPr>
          <a:xfrm>
            <a:off x="6968901" y="5552569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56">
            <a:extLst>
              <a:ext uri="{FF2B5EF4-FFF2-40B4-BE49-F238E27FC236}">
                <a16:creationId xmlns:a16="http://schemas.microsoft.com/office/drawing/2014/main" id="{6089099E-B072-C41A-5323-168B02497091}"/>
              </a:ext>
            </a:extLst>
          </p:cNvPr>
          <p:cNvSpPr/>
          <p:nvPr/>
        </p:nvSpPr>
        <p:spPr bwMode="auto">
          <a:xfrm>
            <a:off x="9192345" y="5077237"/>
            <a:ext cx="425502" cy="136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ounded Rectangle 71">
            <a:extLst>
              <a:ext uri="{FF2B5EF4-FFF2-40B4-BE49-F238E27FC236}">
                <a16:creationId xmlns:a16="http://schemas.microsoft.com/office/drawing/2014/main" id="{74EB7E02-231C-F5AA-728C-9B42930FD449}"/>
              </a:ext>
            </a:extLst>
          </p:cNvPr>
          <p:cNvSpPr/>
          <p:nvPr/>
        </p:nvSpPr>
        <p:spPr bwMode="auto">
          <a:xfrm>
            <a:off x="9192345" y="5321921"/>
            <a:ext cx="450469" cy="11645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ounded Rectangle 60">
            <a:extLst>
              <a:ext uri="{FF2B5EF4-FFF2-40B4-BE49-F238E27FC236}">
                <a16:creationId xmlns:a16="http://schemas.microsoft.com/office/drawing/2014/main" id="{A0636DA0-E375-8C9D-62EA-40361E77FF32}"/>
              </a:ext>
            </a:extLst>
          </p:cNvPr>
          <p:cNvSpPr/>
          <p:nvPr/>
        </p:nvSpPr>
        <p:spPr bwMode="auto">
          <a:xfrm>
            <a:off x="9192344" y="5537945"/>
            <a:ext cx="450470" cy="155207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3E3F65-3024-BF52-95C9-4EEB33211194}"/>
              </a:ext>
            </a:extLst>
          </p:cNvPr>
          <p:cNvSpPr txBox="1"/>
          <p:nvPr/>
        </p:nvSpPr>
        <p:spPr>
          <a:xfrm>
            <a:off x="9607739" y="5061646"/>
            <a:ext cx="97174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 modulated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B03A0A0-D12D-E4AB-9B22-7BB723660164}"/>
              </a:ext>
            </a:extLst>
          </p:cNvPr>
          <p:cNvSpPr txBox="1"/>
          <p:nvPr/>
        </p:nvSpPr>
        <p:spPr>
          <a:xfrm>
            <a:off x="9607739" y="5292310"/>
            <a:ext cx="105189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QBPSK modulated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948772-3B0A-1A32-4B17-35921738B5EC}"/>
              </a:ext>
            </a:extLst>
          </p:cNvPr>
          <p:cNvSpPr txBox="1"/>
          <p:nvPr/>
        </p:nvSpPr>
        <p:spPr>
          <a:xfrm>
            <a:off x="9607739" y="5530132"/>
            <a:ext cx="109677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modulation</a:t>
            </a:r>
          </a:p>
        </p:txBody>
      </p:sp>
      <p:sp>
        <p:nvSpPr>
          <p:cNvPr id="125" name="Rounded Rectangle 53">
            <a:extLst>
              <a:ext uri="{FF2B5EF4-FFF2-40B4-BE49-F238E27FC236}">
                <a16:creationId xmlns:a16="http://schemas.microsoft.com/office/drawing/2014/main" id="{83DA2538-13E9-66E8-61FD-1D39D85CA224}"/>
              </a:ext>
            </a:extLst>
          </p:cNvPr>
          <p:cNvSpPr/>
          <p:nvPr/>
        </p:nvSpPr>
        <p:spPr bwMode="auto">
          <a:xfrm>
            <a:off x="10324781" y="35750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3F4AEFF6-47BD-CF01-4144-644D829C817E}"/>
              </a:ext>
            </a:extLst>
          </p:cNvPr>
          <p:cNvSpPr/>
          <p:nvPr/>
        </p:nvSpPr>
        <p:spPr bwMode="auto">
          <a:xfrm>
            <a:off x="10324781" y="28892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A0082C-270D-9241-B848-1BA6346EA6DE}"/>
              </a:ext>
            </a:extLst>
          </p:cNvPr>
          <p:cNvSpPr/>
          <p:nvPr/>
        </p:nvSpPr>
        <p:spPr bwMode="auto">
          <a:xfrm>
            <a:off x="10324780" y="32321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81D80243-0427-93CF-4246-E342C600A2D4}"/>
              </a:ext>
            </a:extLst>
          </p:cNvPr>
          <p:cNvSpPr/>
          <p:nvPr/>
        </p:nvSpPr>
        <p:spPr bwMode="auto">
          <a:xfrm>
            <a:off x="10324780" y="42608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9" name="Rounded Rectangle 53">
            <a:extLst>
              <a:ext uri="{FF2B5EF4-FFF2-40B4-BE49-F238E27FC236}">
                <a16:creationId xmlns:a16="http://schemas.microsoft.com/office/drawing/2014/main" id="{C180BA84-0B47-94E0-7342-61353EE3B27C}"/>
              </a:ext>
            </a:extLst>
          </p:cNvPr>
          <p:cNvSpPr/>
          <p:nvPr/>
        </p:nvSpPr>
        <p:spPr bwMode="auto">
          <a:xfrm>
            <a:off x="10324777" y="4678876"/>
            <a:ext cx="285914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60">
            <a:extLst>
              <a:ext uri="{FF2B5EF4-FFF2-40B4-BE49-F238E27FC236}">
                <a16:creationId xmlns:a16="http://schemas.microsoft.com/office/drawing/2014/main" id="{5A2164F8-4135-6C75-6A81-70D653D98EB2}"/>
              </a:ext>
            </a:extLst>
          </p:cNvPr>
          <p:cNvSpPr/>
          <p:nvPr/>
        </p:nvSpPr>
        <p:spPr bwMode="auto">
          <a:xfrm>
            <a:off x="68957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VHT-LTFs</a:t>
            </a:r>
          </a:p>
        </p:txBody>
      </p:sp>
      <p:sp>
        <p:nvSpPr>
          <p:cNvPr id="131" name="Rounded Rectangle 60">
            <a:extLst>
              <a:ext uri="{FF2B5EF4-FFF2-40B4-BE49-F238E27FC236}">
                <a16:creationId xmlns:a16="http://schemas.microsoft.com/office/drawing/2014/main" id="{19B57611-1AF0-BA6A-97FF-4D471CAED91B}"/>
              </a:ext>
            </a:extLst>
          </p:cNvPr>
          <p:cNvSpPr/>
          <p:nvPr/>
        </p:nvSpPr>
        <p:spPr bwMode="auto">
          <a:xfrm>
            <a:off x="68957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132" name="Rounded Rectangle 56">
            <a:extLst>
              <a:ext uri="{FF2B5EF4-FFF2-40B4-BE49-F238E27FC236}">
                <a16:creationId xmlns:a16="http://schemas.microsoft.com/office/drawing/2014/main" id="{DE5DAA2A-4EAF-9022-7137-C8325C529642}"/>
              </a:ext>
            </a:extLst>
          </p:cNvPr>
          <p:cNvSpPr/>
          <p:nvPr/>
        </p:nvSpPr>
        <p:spPr bwMode="auto">
          <a:xfrm>
            <a:off x="41525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33" name="Rounded Rectangle 63">
            <a:extLst>
              <a:ext uri="{FF2B5EF4-FFF2-40B4-BE49-F238E27FC236}">
                <a16:creationId xmlns:a16="http://schemas.microsoft.com/office/drawing/2014/main" id="{2CD5F46C-907A-8293-EDEF-27F67626F94C}"/>
              </a:ext>
            </a:extLst>
          </p:cNvPr>
          <p:cNvSpPr/>
          <p:nvPr/>
        </p:nvSpPr>
        <p:spPr bwMode="auto">
          <a:xfrm>
            <a:off x="48383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34" name="Rounded Rectangle 71">
            <a:extLst>
              <a:ext uri="{FF2B5EF4-FFF2-40B4-BE49-F238E27FC236}">
                <a16:creationId xmlns:a16="http://schemas.microsoft.com/office/drawing/2014/main" id="{BCAE925B-0B12-28E6-8149-C0BD0964C918}"/>
              </a:ext>
            </a:extLst>
          </p:cNvPr>
          <p:cNvSpPr/>
          <p:nvPr/>
        </p:nvSpPr>
        <p:spPr bwMode="auto">
          <a:xfrm>
            <a:off x="55241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35" name="Rounded Rectangle 56">
            <a:extLst>
              <a:ext uri="{FF2B5EF4-FFF2-40B4-BE49-F238E27FC236}">
                <a16:creationId xmlns:a16="http://schemas.microsoft.com/office/drawing/2014/main" id="{E769C933-03A3-12E0-BE02-D8E3F8FBFBDD}"/>
              </a:ext>
            </a:extLst>
          </p:cNvPr>
          <p:cNvSpPr/>
          <p:nvPr/>
        </p:nvSpPr>
        <p:spPr bwMode="auto">
          <a:xfrm>
            <a:off x="34667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50F01161-70FF-DD34-D9CC-758E6E671B62}"/>
              </a:ext>
            </a:extLst>
          </p:cNvPr>
          <p:cNvSpPr/>
          <p:nvPr/>
        </p:nvSpPr>
        <p:spPr bwMode="auto">
          <a:xfrm>
            <a:off x="27809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05E40B5-3EE1-1370-328B-5B1670CF949C}"/>
              </a:ext>
            </a:extLst>
          </p:cNvPr>
          <p:cNvSpPr txBox="1"/>
          <p:nvPr/>
        </p:nvSpPr>
        <p:spPr>
          <a:xfrm>
            <a:off x="4198924" y="5260845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5CF3645-AC85-C929-8C6E-7C4FDD9E5220}"/>
              </a:ext>
            </a:extLst>
          </p:cNvPr>
          <p:cNvSpPr txBox="1"/>
          <p:nvPr/>
        </p:nvSpPr>
        <p:spPr>
          <a:xfrm>
            <a:off x="5636503" y="5264468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 version   = TBD1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91A5E2E-9304-A1F0-9298-BC1EE6B70906}"/>
              </a:ext>
            </a:extLst>
          </p:cNvPr>
          <p:cNvSpPr txBox="1"/>
          <p:nvPr/>
        </p:nvSpPr>
        <p:spPr>
          <a:xfrm>
            <a:off x="2272507" y="5062006"/>
            <a:ext cx="508474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ER SU</a:t>
            </a:r>
          </a:p>
        </p:txBody>
      </p:sp>
      <p:sp>
        <p:nvSpPr>
          <p:cNvPr id="140" name="Rounded Rectangle 68">
            <a:extLst>
              <a:ext uri="{FF2B5EF4-FFF2-40B4-BE49-F238E27FC236}">
                <a16:creationId xmlns:a16="http://schemas.microsoft.com/office/drawing/2014/main" id="{E3F999C2-6434-DA1A-0878-0DCFD2C9DC17}"/>
              </a:ext>
            </a:extLst>
          </p:cNvPr>
          <p:cNvSpPr/>
          <p:nvPr/>
        </p:nvSpPr>
        <p:spPr bwMode="auto">
          <a:xfrm>
            <a:off x="6209981" y="5102358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1" name="Rounded Rectangle 71">
            <a:extLst>
              <a:ext uri="{FF2B5EF4-FFF2-40B4-BE49-F238E27FC236}">
                <a16:creationId xmlns:a16="http://schemas.microsoft.com/office/drawing/2014/main" id="{C5FC8F55-B141-5914-7DC9-C58A57A5CA54}"/>
              </a:ext>
            </a:extLst>
          </p:cNvPr>
          <p:cNvSpPr/>
          <p:nvPr/>
        </p:nvSpPr>
        <p:spPr bwMode="auto">
          <a:xfrm>
            <a:off x="6895781" y="5102358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U-SIG3</a:t>
            </a:r>
          </a:p>
        </p:txBody>
      </p:sp>
      <p:sp>
        <p:nvSpPr>
          <p:cNvPr id="142" name="Rounded Rectangle 68">
            <a:extLst>
              <a:ext uri="{FF2B5EF4-FFF2-40B4-BE49-F238E27FC236}">
                <a16:creationId xmlns:a16="http://schemas.microsoft.com/office/drawing/2014/main" id="{E46F08C1-4737-82C5-42EE-B73871BD49D7}"/>
              </a:ext>
            </a:extLst>
          </p:cNvPr>
          <p:cNvSpPr/>
          <p:nvPr/>
        </p:nvSpPr>
        <p:spPr bwMode="auto">
          <a:xfrm>
            <a:off x="7581581" y="5102359"/>
            <a:ext cx="701231" cy="1355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2568EF9-0412-3D1C-984B-1A82A12C12D2}"/>
              </a:ext>
            </a:extLst>
          </p:cNvPr>
          <p:cNvCxnSpPr/>
          <p:nvPr/>
        </p:nvCxnSpPr>
        <p:spPr>
          <a:xfrm>
            <a:off x="8400256" y="5169341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DC96C0-52B5-C1BB-4610-B82C88331CDD}"/>
              </a:ext>
            </a:extLst>
          </p:cNvPr>
          <p:cNvGrpSpPr/>
          <p:nvPr/>
        </p:nvGrpSpPr>
        <p:grpSpPr>
          <a:xfrm>
            <a:off x="2783632" y="5886712"/>
            <a:ext cx="5483746" cy="155289"/>
            <a:chOff x="4071020" y="3155194"/>
            <a:chExt cx="7296816" cy="207052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AE42B05C-62CD-EA62-82F2-26AE8CB47650}"/>
                </a:ext>
              </a:extLst>
            </p:cNvPr>
            <p:cNvGrpSpPr/>
            <p:nvPr/>
          </p:nvGrpSpPr>
          <p:grpSpPr>
            <a:xfrm>
              <a:off x="4071020" y="3155201"/>
              <a:ext cx="3654057" cy="207045"/>
              <a:chOff x="1757532" y="2082408"/>
              <a:chExt cx="3645592" cy="187975"/>
            </a:xfrm>
          </p:grpSpPr>
          <p:sp>
            <p:nvSpPr>
              <p:cNvPr id="152" name="Rounded Rectangle 56">
                <a:extLst>
                  <a:ext uri="{FF2B5EF4-FFF2-40B4-BE49-F238E27FC236}">
                    <a16:creationId xmlns:a16="http://schemas.microsoft.com/office/drawing/2014/main" id="{FCD85B9F-AFF1-FA71-7AA1-6877B6B6A82A}"/>
                  </a:ext>
                </a:extLst>
              </p:cNvPr>
              <p:cNvSpPr/>
              <p:nvPr/>
            </p:nvSpPr>
            <p:spPr bwMode="auto">
              <a:xfrm>
                <a:off x="3578555" y="2082500"/>
                <a:ext cx="912283" cy="18788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53" name="Rounded Rectangle 63">
                <a:extLst>
                  <a:ext uri="{FF2B5EF4-FFF2-40B4-BE49-F238E27FC236}">
                    <a16:creationId xmlns:a16="http://schemas.microsoft.com/office/drawing/2014/main" id="{258B3DA6-C958-408B-68CA-C6B0A7E72A38}"/>
                  </a:ext>
                </a:extLst>
              </p:cNvPr>
              <p:cNvSpPr/>
              <p:nvPr/>
            </p:nvSpPr>
            <p:spPr bwMode="auto">
              <a:xfrm>
                <a:off x="4490841" y="2082408"/>
                <a:ext cx="912283" cy="18516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155" name="Rounded Rectangle 56">
                <a:extLst>
                  <a:ext uri="{FF2B5EF4-FFF2-40B4-BE49-F238E27FC236}">
                    <a16:creationId xmlns:a16="http://schemas.microsoft.com/office/drawing/2014/main" id="{C5EC4D9C-1C6D-8802-14E2-49B4FD6BA9E7}"/>
                  </a:ext>
                </a:extLst>
              </p:cNvPr>
              <p:cNvSpPr/>
              <p:nvPr/>
            </p:nvSpPr>
            <p:spPr bwMode="auto">
              <a:xfrm>
                <a:off x="2666266" y="2082500"/>
                <a:ext cx="912286" cy="185073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L-LTF 3~6dB+</a:t>
                </a:r>
              </a:p>
            </p:txBody>
          </p:sp>
          <p:sp>
            <p:nvSpPr>
              <p:cNvPr id="156" name="Rounded Rectangle 56">
                <a:extLst>
                  <a:ext uri="{FF2B5EF4-FFF2-40B4-BE49-F238E27FC236}">
                    <a16:creationId xmlns:a16="http://schemas.microsoft.com/office/drawing/2014/main" id="{D57D8913-73CD-FB41-697A-BA90CB9FF18B}"/>
                  </a:ext>
                </a:extLst>
              </p:cNvPr>
              <p:cNvSpPr/>
              <p:nvPr/>
            </p:nvSpPr>
            <p:spPr bwMode="auto">
              <a:xfrm>
                <a:off x="1757532" y="2082500"/>
                <a:ext cx="908730" cy="18507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L-STF 3~6dB+</a:t>
                </a:r>
              </a:p>
            </p:txBody>
          </p:sp>
        </p:grpSp>
        <p:sp>
          <p:nvSpPr>
            <p:cNvPr id="150" name="Rounded Rectangle 68">
              <a:extLst>
                <a:ext uri="{FF2B5EF4-FFF2-40B4-BE49-F238E27FC236}">
                  <a16:creationId xmlns:a16="http://schemas.microsoft.com/office/drawing/2014/main" id="{626A1CD1-6B92-0BA4-95E7-AD0F843FE912}"/>
                </a:ext>
              </a:extLst>
            </p:cNvPr>
            <p:cNvSpPr/>
            <p:nvPr/>
          </p:nvSpPr>
          <p:spPr bwMode="auto">
            <a:xfrm>
              <a:off x="10422605" y="3158293"/>
              <a:ext cx="945231" cy="203949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1" name="Rounded Rectangle 68">
              <a:extLst>
                <a:ext uri="{FF2B5EF4-FFF2-40B4-BE49-F238E27FC236}">
                  <a16:creationId xmlns:a16="http://schemas.microsoft.com/office/drawing/2014/main" id="{B602B925-71E1-34EA-69BF-C04035BB90C3}"/>
                </a:ext>
              </a:extLst>
            </p:cNvPr>
            <p:cNvSpPr/>
            <p:nvPr/>
          </p:nvSpPr>
          <p:spPr bwMode="auto">
            <a:xfrm>
              <a:off x="9532518" y="3155194"/>
              <a:ext cx="875211" cy="20395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E5240168-3A80-B7B1-FC05-61008AB885EF}"/>
              </a:ext>
            </a:extLst>
          </p:cNvPr>
          <p:cNvSpPr txBox="1"/>
          <p:nvPr/>
        </p:nvSpPr>
        <p:spPr>
          <a:xfrm>
            <a:off x="1429398" y="5855548"/>
            <a:ext cx="1354234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/>
                </a:solidFill>
                <a:latin typeface="Calibre Semibold" pitchFamily="34" charset="0"/>
              </a:rPr>
              <a:t>ELR PPDU</a:t>
            </a:r>
          </a:p>
        </p:txBody>
      </p:sp>
      <p:sp>
        <p:nvSpPr>
          <p:cNvPr id="144" name="Rounded Rectangle 71">
            <a:extLst>
              <a:ext uri="{FF2B5EF4-FFF2-40B4-BE49-F238E27FC236}">
                <a16:creationId xmlns:a16="http://schemas.microsoft.com/office/drawing/2014/main" id="{0DBF247E-B2EF-B5EA-62E8-8301D2AA5003}"/>
              </a:ext>
            </a:extLst>
          </p:cNvPr>
          <p:cNvSpPr/>
          <p:nvPr/>
        </p:nvSpPr>
        <p:spPr bwMode="auto">
          <a:xfrm>
            <a:off x="5525502" y="5891687"/>
            <a:ext cx="680234" cy="147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46" name="Rounded Rectangle 68">
            <a:extLst>
              <a:ext uri="{FF2B5EF4-FFF2-40B4-BE49-F238E27FC236}">
                <a16:creationId xmlns:a16="http://schemas.microsoft.com/office/drawing/2014/main" id="{EAE7CD54-411B-8384-19D6-7FBB868220B6}"/>
              </a:ext>
            </a:extLst>
          </p:cNvPr>
          <p:cNvSpPr/>
          <p:nvPr/>
        </p:nvSpPr>
        <p:spPr bwMode="auto">
          <a:xfrm>
            <a:off x="6202288" y="5886712"/>
            <a:ext cx="685800" cy="150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9A1425B-4CAC-DD6D-F5A2-31F1F903CAD1}"/>
              </a:ext>
            </a:extLst>
          </p:cNvPr>
          <p:cNvSpPr txBox="1"/>
          <p:nvPr/>
        </p:nvSpPr>
        <p:spPr>
          <a:xfrm>
            <a:off x="5654030" y="6047908"/>
            <a:ext cx="109004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 version   = 1</a:t>
            </a:r>
          </a:p>
        </p:txBody>
      </p:sp>
      <p:sp>
        <p:nvSpPr>
          <p:cNvPr id="148" name="Rounded Rectangle 71">
            <a:extLst>
              <a:ext uri="{FF2B5EF4-FFF2-40B4-BE49-F238E27FC236}">
                <a16:creationId xmlns:a16="http://schemas.microsoft.com/office/drawing/2014/main" id="{81E7DF13-DC25-6F5D-7626-40C73A7A5896}"/>
              </a:ext>
            </a:extLst>
          </p:cNvPr>
          <p:cNvSpPr/>
          <p:nvPr/>
        </p:nvSpPr>
        <p:spPr bwMode="auto">
          <a:xfrm>
            <a:off x="9336360" y="5886710"/>
            <a:ext cx="504056" cy="1611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ELR-SIG</a:t>
            </a:r>
          </a:p>
        </p:txBody>
      </p:sp>
      <p:sp>
        <p:nvSpPr>
          <p:cNvPr id="158" name="Rounded Rectangle 60">
            <a:extLst>
              <a:ext uri="{FF2B5EF4-FFF2-40B4-BE49-F238E27FC236}">
                <a16:creationId xmlns:a16="http://schemas.microsoft.com/office/drawing/2014/main" id="{B60A5372-24A1-1F35-39DD-D6812245DD83}"/>
              </a:ext>
            </a:extLst>
          </p:cNvPr>
          <p:cNvSpPr/>
          <p:nvPr/>
        </p:nvSpPr>
        <p:spPr bwMode="auto">
          <a:xfrm>
            <a:off x="8771334" y="5888954"/>
            <a:ext cx="565026" cy="152963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ELR-LTFs</a:t>
            </a:r>
          </a:p>
        </p:txBody>
      </p:sp>
      <p:sp>
        <p:nvSpPr>
          <p:cNvPr id="159" name="Rounded Rectangle 60">
            <a:extLst>
              <a:ext uri="{FF2B5EF4-FFF2-40B4-BE49-F238E27FC236}">
                <a16:creationId xmlns:a16="http://schemas.microsoft.com/office/drawing/2014/main" id="{0437CB31-12E6-9451-C883-937810D30D16}"/>
              </a:ext>
            </a:extLst>
          </p:cNvPr>
          <p:cNvSpPr/>
          <p:nvPr/>
        </p:nvSpPr>
        <p:spPr bwMode="auto">
          <a:xfrm>
            <a:off x="8278558" y="5891686"/>
            <a:ext cx="492777" cy="15622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ELR-STF</a:t>
            </a:r>
          </a:p>
        </p:txBody>
      </p:sp>
      <p:sp>
        <p:nvSpPr>
          <p:cNvPr id="161" name="Rounded Rectangle 53">
            <a:extLst>
              <a:ext uri="{FF2B5EF4-FFF2-40B4-BE49-F238E27FC236}">
                <a16:creationId xmlns:a16="http://schemas.microsoft.com/office/drawing/2014/main" id="{69515249-B34E-4664-1C25-ADC98EE32FDB}"/>
              </a:ext>
            </a:extLst>
          </p:cNvPr>
          <p:cNvSpPr/>
          <p:nvPr/>
        </p:nvSpPr>
        <p:spPr bwMode="auto">
          <a:xfrm>
            <a:off x="9840316" y="5886710"/>
            <a:ext cx="504056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62" name="Rounded Rectangle 53">
            <a:extLst>
              <a:ext uri="{FF2B5EF4-FFF2-40B4-BE49-F238E27FC236}">
                <a16:creationId xmlns:a16="http://schemas.microsoft.com/office/drawing/2014/main" id="{4E54316F-99AB-8354-1E7C-96DF871DD7B0}"/>
              </a:ext>
            </a:extLst>
          </p:cNvPr>
          <p:cNvSpPr/>
          <p:nvPr/>
        </p:nvSpPr>
        <p:spPr bwMode="auto">
          <a:xfrm>
            <a:off x="10344472" y="5886710"/>
            <a:ext cx="285914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409107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E9555E-AB01-66C7-52AF-0BA5A7BEF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29273"/>
            <a:ext cx="10361084" cy="4365142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When to check ELR-MARK, if ELR capable?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solidFill>
                  <a:schemeClr val="tx1"/>
                </a:solidFill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SIG is invalid including CRC fails </a:t>
            </a:r>
            <a:r>
              <a:rPr lang="en-US" sz="14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in legacy preamble portion up to U-SIG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Recommend p</a:t>
            </a:r>
            <a:r>
              <a:rPr lang="en-US" sz="14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arallel processing of 11a and ELR-MARK check or 11ax ER SU and ELR-MARK check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ELR preamble parsing after 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ELR-MARK is detected, or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U-SIG indicates ELR PPDU and 3 ELR validate bits are “111” or value of 7 plus matching STA-ID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endParaRPr lang="en-US" sz="1800" kern="1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How to do deferral?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tx1"/>
                </a:solidFill>
              </a:rPr>
              <a:t>If length from ELR-SIG is valid at Rx</a:t>
            </a:r>
            <a:r>
              <a:rPr lang="en-US" sz="14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, defer based on ELR-length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Otherwise, defer based on legacy modes’ processing rules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kern="1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Recommend to remove the support of forward-looking ER SU preamble (defined in EHT) starting from UHR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UHR introduces ELR feature which is better replacement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Can significantly simplify the receive state machine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QBPSK check on the 2</a:t>
            </a:r>
            <a:r>
              <a:rPr lang="en-US" sz="1200" kern="100" baseline="30000" dirty="0">
                <a:ea typeface="DengXian" panose="02010600030101010101" pitchFamily="2" charset="-122"/>
                <a:cs typeface="Times New Roman" panose="02020603050405020304" pitchFamily="18" charset="0"/>
              </a:rPr>
              <a:t>nd</a:t>
            </a:r>
            <a:r>
              <a:rPr lang="en-US" sz="12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 U-SIG symbol before decoding U-SIG</a:t>
            </a:r>
          </a:p>
          <a:p>
            <a:pPr marL="457200" lvl="1" indent="0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D1F599-D811-AF12-49A0-AD5E05F96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64095"/>
          </a:xfrm>
        </p:spPr>
        <p:txBody>
          <a:bodyPr/>
          <a:lstStyle/>
          <a:p>
            <a:r>
              <a:rPr lang="en-US" dirty="0"/>
              <a:t>Overview of Main Changes from EHT Receive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3C11A-D2A8-1DEF-BAB6-AA04471318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43ABA-1360-927A-0B63-EB672A23D5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2BD8E-D06B-4208-03CD-2DE80A8C86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82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7DD26B-BA85-EDCD-C6C0-53DAFE1C6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6076121" cy="46762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1: Invalid SIGNAL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2: detected as 11n but HT-SIG is invalid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3: detected as 11ac but VHT-SIG is invalid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4: detected as 11ax SU/MU or TB but HE-SIG is invalid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5: detected as EHT and above but U-SIG is invalid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Forward-looking ER SU preamble check defined in EHT is removed (QBPSK check on the 2</a:t>
            </a:r>
            <a:r>
              <a:rPr lang="en-US" sz="1600" baseline="30000" dirty="0"/>
              <a:t>nd</a:t>
            </a:r>
            <a:r>
              <a:rPr lang="en-US" sz="1600" dirty="0"/>
              <a:t> U-SIG symbol)</a:t>
            </a:r>
          </a:p>
          <a:p>
            <a:pPr marL="914400" lvl="2" indent="0"/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96BB43-D190-D389-3C65-0170C392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5" y="685801"/>
            <a:ext cx="10871294" cy="684215"/>
          </a:xfrm>
        </p:spPr>
        <p:txBody>
          <a:bodyPr/>
          <a:lstStyle/>
          <a:p>
            <a:pPr marL="457200" marR="0" lvl="1" indent="0"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If SIG is Invalid in Legacy </a:t>
            </a:r>
            <a:r>
              <a:rPr lang="en-US" sz="28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2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reamble </a:t>
            </a:r>
            <a:r>
              <a:rPr lang="en-US" sz="2800" kern="100" dirty="0">
                <a:ea typeface="DengXia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2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ortion up to U-SIG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D20DD-3181-7DD3-838E-8CFC80EC38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C0946-DFAE-BEE6-F702-56A433D00F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073F-1AC6-53AB-0CED-5ADEB6BD6B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D198247-37CC-176F-3C73-2E5730A448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550451"/>
              </p:ext>
            </p:extLst>
          </p:nvPr>
        </p:nvGraphicFramePr>
        <p:xfrm>
          <a:off x="9159239" y="1229968"/>
          <a:ext cx="2655471" cy="1399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215847" imgH="1524141" progId="Visio.Drawing.15">
                  <p:embed/>
                </p:oleObj>
              </mc:Choice>
              <mc:Fallback>
                <p:oleObj name="Visio" r:id="rId2" imgW="3215847" imgH="1524141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D198247-37CC-176F-3C73-2E5730A448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59239" y="1229968"/>
                        <a:ext cx="2655471" cy="1399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CCA4262-AB53-AB49-A083-E22CF725D1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179620"/>
              </p:ext>
            </p:extLst>
          </p:nvPr>
        </p:nvGraphicFramePr>
        <p:xfrm>
          <a:off x="6712268" y="2027731"/>
          <a:ext cx="2179637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2179409" imgH="1120272" progId="Visio.Drawing.15">
                  <p:embed/>
                </p:oleObj>
              </mc:Choice>
              <mc:Fallback>
                <p:oleObj name="Visio" r:id="rId4" imgW="2179409" imgH="1120272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CCA4262-AB53-AB49-A083-E22CF725D1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12268" y="2027731"/>
                        <a:ext cx="2179637" cy="1120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8134886-5206-4694-8EB4-DC492ADE8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467673"/>
              </p:ext>
            </p:extLst>
          </p:nvPr>
        </p:nvGraphicFramePr>
        <p:xfrm>
          <a:off x="8976360" y="2518304"/>
          <a:ext cx="28956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6" imgW="2895778" imgH="1112661" progId="Visio.Drawing.15">
                  <p:embed/>
                </p:oleObj>
              </mc:Choice>
              <mc:Fallback>
                <p:oleObj name="Visio" r:id="rId6" imgW="2895778" imgH="1112661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8134886-5206-4694-8EB4-DC492ADE88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76360" y="2518304"/>
                        <a:ext cx="2895600" cy="1112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D3E46F0-B9DA-9C27-E415-395DB52CF9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261110"/>
              </p:ext>
            </p:extLst>
          </p:nvPr>
        </p:nvGraphicFramePr>
        <p:xfrm>
          <a:off x="7493233" y="3526229"/>
          <a:ext cx="2881313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8" imgW="2880626" imgH="1028938" progId="Visio.Drawing.15">
                  <p:embed/>
                </p:oleObj>
              </mc:Choice>
              <mc:Fallback>
                <p:oleObj name="Visio" r:id="rId8" imgW="2880626" imgH="1028938" progId="Visio.Drawing.15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BD3E46F0-B9DA-9C27-E415-395DB52CF9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93233" y="3526229"/>
                        <a:ext cx="2881313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39424F55-34AF-AF9A-0729-BC04B7073B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707869"/>
              </p:ext>
            </p:extLst>
          </p:nvPr>
        </p:nvGraphicFramePr>
        <p:xfrm>
          <a:off x="7358797" y="4468589"/>
          <a:ext cx="4030987" cy="248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10" imgW="5905663" imgH="3482595" progId="Visio.Drawing.15">
                  <p:embed/>
                </p:oleObj>
              </mc:Choice>
              <mc:Fallback>
                <p:oleObj name="Visio" r:id="rId10" imgW="5905663" imgH="3482595" progId="Visio.Drawing.15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39424F55-34AF-AF9A-0729-BC04B7073B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358797" y="4468589"/>
                        <a:ext cx="4030987" cy="2480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493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7DD26B-BA85-EDCD-C6C0-53DAFE1C6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6076121" cy="46762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1 : detected as 11a due to valid SIGNAL and no RL-SIG and no QBPSK detected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L-SIG parity check has high false positive probability at low SNR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Need to parallelly check ELR-MARK while processing 11a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2 : detected as 11ax ER SU due to HE-SIG-A2 being QBPSK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Need to parallel processing of HE-SIG decoding and ELR-MARK check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HE-SIG-A3 and HE-SIG-A4 are at the same symbol location as ELR-MARK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0" lvl="2" indent="0"/>
            <a:r>
              <a:rPr lang="en-US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96BB43-D190-D389-3C65-0170C392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1424" y="685801"/>
            <a:ext cx="12390781" cy="684215"/>
          </a:xfrm>
        </p:spPr>
        <p:txBody>
          <a:bodyPr/>
          <a:lstStyle/>
          <a:p>
            <a:pPr marL="457200" marR="0" lvl="1" indent="0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Recommended </a:t>
            </a:r>
            <a:r>
              <a:rPr lang="en-US" sz="2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Parallel Processing of Legacy Mode and ELR-Mark Detection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D20DD-3181-7DD3-838E-8CFC80EC38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C0946-DFAE-BEE6-F702-56A433D00F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073F-1AC6-53AB-0CED-5ADEB6BD6B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6902CAD-036E-C41E-8E3F-7E48C8C7A1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05794"/>
              </p:ext>
            </p:extLst>
          </p:nvPr>
        </p:nvGraphicFramePr>
        <p:xfrm>
          <a:off x="8087291" y="4249738"/>
          <a:ext cx="252095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2527168" imgH="1200150" progId="Visio.Drawing.15">
                  <p:embed/>
                </p:oleObj>
              </mc:Choice>
              <mc:Fallback>
                <p:oleObj name="Visio" r:id="rId2" imgW="2527168" imgH="1200150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6902CAD-036E-C41E-8E3F-7E48C8C7A1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87291" y="4249738"/>
                        <a:ext cx="2520950" cy="1200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1DB736E-FDC7-65F0-5A74-D8BE28FE34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651988"/>
              </p:ext>
            </p:extLst>
          </p:nvPr>
        </p:nvGraphicFramePr>
        <p:xfrm>
          <a:off x="8077212" y="1668463"/>
          <a:ext cx="320040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3206816" imgH="2019300" progId="Visio.Drawing.15">
                  <p:embed/>
                </p:oleObj>
              </mc:Choice>
              <mc:Fallback>
                <p:oleObj name="Visio" r:id="rId4" imgW="3206816" imgH="201930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1DB736E-FDC7-65F0-5A74-D8BE28FE34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77212" y="1668463"/>
                        <a:ext cx="3200400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5950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96BB43-D190-D389-3C65-0170C392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5" y="685801"/>
            <a:ext cx="10871294" cy="503237"/>
          </a:xfrm>
        </p:spPr>
        <p:txBody>
          <a:bodyPr/>
          <a:lstStyle/>
          <a:p>
            <a:pPr marL="457200" marR="0" lvl="1" indent="0"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U-SIG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D20DD-3181-7DD3-838E-8CFC80EC38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C0946-DFAE-BEE6-F702-56A433D00F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073F-1AC6-53AB-0CED-5ADEB6BD6B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C2402C8-AF75-D3FD-A6B3-976E4C5ADF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048023"/>
              </p:ext>
            </p:extLst>
          </p:nvPr>
        </p:nvGraphicFramePr>
        <p:xfrm>
          <a:off x="4354513" y="1195394"/>
          <a:ext cx="3482975" cy="538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482414" imgH="5380160" progId="Visio.Drawing.15">
                  <p:embed/>
                </p:oleObj>
              </mc:Choice>
              <mc:Fallback>
                <p:oleObj name="Visio" r:id="rId2" imgW="3482414" imgH="538016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C2402C8-AF75-D3FD-A6B3-976E4C5ADF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54513" y="1195394"/>
                        <a:ext cx="3482975" cy="538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1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96BB43-D190-D389-3C65-0170C392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5" y="685801"/>
            <a:ext cx="10871294" cy="503237"/>
          </a:xfrm>
        </p:spPr>
        <p:txBody>
          <a:bodyPr/>
          <a:lstStyle/>
          <a:p>
            <a:pPr marL="457200" marR="0" lvl="1" indent="0"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ELR-MARK and ELR Preamble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D20DD-3181-7DD3-838E-8CFC80EC38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C0946-DFAE-BEE6-F702-56A433D00F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073F-1AC6-53AB-0CED-5ADEB6BD6B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A5F4-50F3-306F-057F-400253B4D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850" y="1209675"/>
            <a:ext cx="3340100" cy="5111750"/>
          </a:xfrm>
          <a:prstGeom prst="rect">
            <a:avLst/>
          </a:prstGeom>
        </p:spPr>
      </p:pic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2629CFA-7E0B-931E-6BF7-6449502B4B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676898"/>
              </p:ext>
            </p:extLst>
          </p:nvPr>
        </p:nvGraphicFramePr>
        <p:xfrm>
          <a:off x="5727700" y="1804988"/>
          <a:ext cx="2349500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2349360" imgH="4286250" progId="Visio.Drawing.15">
                  <p:embed/>
                </p:oleObj>
              </mc:Choice>
              <mc:Fallback>
                <p:oleObj name="Visio" r:id="rId3" imgW="2349360" imgH="4286250" progId="Visio.Drawing.15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2629CFA-7E0B-931E-6BF7-6449502B4B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27700" y="1804988"/>
                        <a:ext cx="2349500" cy="428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1E1619B-A741-007D-54CA-75622C34502D}"/>
              </a:ext>
            </a:extLst>
          </p:cNvPr>
          <p:cNvSpPr txBox="1"/>
          <p:nvPr/>
        </p:nvSpPr>
        <p:spPr>
          <a:xfrm>
            <a:off x="8636000" y="2444750"/>
            <a:ext cx="3035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Deferral rules: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If length from ELR-SIG is valid at Rx, defer based on ELR-length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Otherwise, defer based on legacy modes’ processing rules</a:t>
            </a:r>
          </a:p>
        </p:txBody>
      </p:sp>
    </p:spTree>
    <p:extLst>
      <p:ext uri="{BB962C8B-B14F-4D97-AF65-F5344CB8AC3E}">
        <p14:creationId xmlns:p14="http://schemas.microsoft.com/office/powerpoint/2010/main" val="341077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AE0ECC-82BB-6454-8BF6-AE79DCF8C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Remove the requirement, for UHR STAs, to receive the forward-looking EHT ER SU preamble in the UHR RX procedure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i="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sz="2400" kern="1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100" dirty="0"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kern="1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kern="1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100" dirty="0"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100" dirty="0"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100" dirty="0"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F254ED-889D-0CB1-A14A-5DD02CCC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2747-B8FC-A0F4-FFBF-E260FF06BB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0CA6F-0B0E-B8D8-F6A3-BC00FE9685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9AFC7-19BD-3599-D468-ADD36F79B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0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AE0ECC-82BB-6454-8BF6-AE79DCF8C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7970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UHR receive </a:t>
            </a:r>
            <a:r>
              <a:rPr lang="en-US"/>
              <a:t>procedure is illustrated </a:t>
            </a:r>
            <a:r>
              <a:rPr lang="en-US" dirty="0"/>
              <a:t>by the attached PHY receive state machine diagram and the text document of UHR receive procedure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F254ED-889D-0CB1-A14A-5DD02CCC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2747-B8FC-A0F4-FFBF-E260FF06BB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0CA6F-0B0E-B8D8-F6A3-BC00FE9685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9AFC7-19BD-3599-D468-ADD36F79B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BC467C8-7992-6FD5-B7E7-B07BBD47B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208508"/>
              </p:ext>
            </p:extLst>
          </p:nvPr>
        </p:nvGraphicFramePr>
        <p:xfrm>
          <a:off x="3404099" y="3917157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showAsIcon="1" r:id="rId2" imgW="914597" imgH="806311" progId="Visio.Drawing.11">
                  <p:embed/>
                </p:oleObj>
              </mc:Choice>
              <mc:Fallback>
                <p:oleObj name="Visio" showAsIcon="1" r:id="rId2" imgW="914597" imgH="806311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DBC467C8-7992-6FD5-B7E7-B07BBD47BB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04099" y="3917157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BA8D2AA-5F3E-62B1-FC0E-2089C675D8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868014"/>
              </p:ext>
            </p:extLst>
          </p:nvPr>
        </p:nvGraphicFramePr>
        <p:xfrm>
          <a:off x="6040967" y="3859075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4" imgW="914366" imgH="806359" progId="Word.Document.12">
                  <p:embed/>
                </p:oleObj>
              </mc:Choice>
              <mc:Fallback>
                <p:oleObj name="Document" showAsIcon="1" r:id="rId4" imgW="914366" imgH="806359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BA8D2AA-5F3E-62B1-FC0E-2089C675D8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40967" y="3859075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423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0F9E9A-7F6B-474F-4141-E37603C0F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598821"/>
            <a:ext cx="10361084" cy="3495593"/>
          </a:xfrm>
        </p:spPr>
        <p:txBody>
          <a:bodyPr/>
          <a:lstStyle/>
          <a:p>
            <a:pPr algn="ctr"/>
            <a:r>
              <a:rPr lang="en-US" sz="3200" dirty="0"/>
              <a:t>Appendix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D3DC79-7ECB-B310-BCBE-89A645E4B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B6AD1-BE9D-737E-EBF8-9C2AA66DB4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6615F-5A70-9B6B-C7B1-B02E3B8B1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08526-6261-D8CA-1B6F-ACA0FA726B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66FC0F-9958-4B83-9DDA-F7AD6B9CD0D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599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22e72a8-28c1-4c57-b9b6-ef55eabd5151">
      <UserInfo>
        <DisplayName>Sudhir Srinivasa</DisplayName>
        <AccountId>17</AccountId>
        <AccountType/>
      </UserInfo>
      <UserInfo>
        <DisplayName>Xiayu Zheng</DisplayName>
        <AccountId>13</AccountId>
        <AccountType/>
      </UserInfo>
      <UserInfo>
        <DisplayName>Liwen Chu</DisplayName>
        <AccountId>16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914437CEDEB64D9B125810BA8883E2" ma:contentTypeVersion="6" ma:contentTypeDescription="Create a new document." ma:contentTypeScope="" ma:versionID="f2b9ff12f644d9b758cee6e8d9ee42b4">
  <xsd:schema xmlns:xsd="http://www.w3.org/2001/XMLSchema" xmlns:xs="http://www.w3.org/2001/XMLSchema" xmlns:p="http://schemas.microsoft.com/office/2006/metadata/properties" xmlns:ns2="a7be95f0-074a-4bea-980b-8e556b04e0da" xmlns:ns3="622e72a8-28c1-4c57-b9b6-ef55eabd5151" targetNamespace="http://schemas.microsoft.com/office/2006/metadata/properties" ma:root="true" ma:fieldsID="17db26c651dc527125e6536dc7484816" ns2:_="" ns3:_="">
    <xsd:import namespace="a7be95f0-074a-4bea-980b-8e556b04e0da"/>
    <xsd:import namespace="622e72a8-28c1-4c57-b9b6-ef55eabd5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e95f0-074a-4bea-980b-8e556b04e0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2e72a8-28c1-4c57-b9b6-ef55eabd51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6B59B2-8CCD-4998-B111-D0318F327703}">
  <ds:schemaRefs>
    <ds:schemaRef ds:uri="a7be95f0-074a-4bea-980b-8e556b04e0da"/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622e72a8-28c1-4c57-b9b6-ef55eabd5151"/>
  </ds:schemaRefs>
</ds:datastoreItem>
</file>

<file path=customXml/itemProps2.xml><?xml version="1.0" encoding="utf-8"?>
<ds:datastoreItem xmlns:ds="http://schemas.openxmlformats.org/officeDocument/2006/customXml" ds:itemID="{6EF952FD-A67E-484B-B3EE-0E7B0A0CA2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be95f0-074a-4bea-980b-8e556b04e0da"/>
    <ds:schemaRef ds:uri="622e72a8-28c1-4c57-b9b6-ef55eabd5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8985B3-F7B6-43B5-BAC9-6766C680691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Joint sounding vs Independent sounding</Template>
  <TotalTime>94437</TotalTime>
  <Words>787</Words>
  <Application>Microsoft Office PowerPoint</Application>
  <PresentationFormat>Widescreen</PresentationFormat>
  <Paragraphs>254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Calibre Semibold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Visio</vt:lpstr>
      <vt:lpstr>Microsoft Visio 2003-2010 Drawing</vt:lpstr>
      <vt:lpstr>Microsoft Word Document</vt:lpstr>
      <vt:lpstr>UHR Receive Procedure</vt:lpstr>
      <vt:lpstr>Overview of Main Changes from EHT Receive Processing</vt:lpstr>
      <vt:lpstr>If SIG is Invalid in Legacy Preamble Portion up to U-SIG</vt:lpstr>
      <vt:lpstr>Recommended Parallel Processing of Legacy Mode and ELR-Mark Detection</vt:lpstr>
      <vt:lpstr>U-SIG Processing</vt:lpstr>
      <vt:lpstr>ELR-MARK and ELR Preamble Processing</vt:lpstr>
      <vt:lpstr>SP1</vt:lpstr>
      <vt:lpstr>SP2</vt:lpstr>
      <vt:lpstr>PowerPoint Presentation</vt:lpstr>
      <vt:lpstr>ELR and Legacy Preamble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CBF impairments analysis</dc:title>
  <dc:creator>Hari Ram Balakrishnan</dc:creator>
  <cp:lastModifiedBy>Lin Yang</cp:lastModifiedBy>
  <cp:revision>23</cp:revision>
  <dcterms:created xsi:type="dcterms:W3CDTF">2024-03-01T12:06:40Z</dcterms:created>
  <dcterms:modified xsi:type="dcterms:W3CDTF">2025-03-08T01:05:16Z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0x010100BC914437CEDEB64D9B125810BA8883E2</vt:lpwstr>
  </property>
</Properties>
</file>