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2"/>
  </p:notesMasterIdLst>
  <p:handoutMasterIdLst>
    <p:handoutMasterId r:id="rId23"/>
  </p:handoutMasterIdLst>
  <p:sldIdLst>
    <p:sldId id="256" r:id="rId7"/>
    <p:sldId id="2147473534" r:id="rId8"/>
    <p:sldId id="2147473560" r:id="rId9"/>
    <p:sldId id="2147474957" r:id="rId10"/>
    <p:sldId id="2147473558" r:id="rId11"/>
    <p:sldId id="2147473559" r:id="rId12"/>
    <p:sldId id="2147473561" r:id="rId13"/>
    <p:sldId id="2147473563" r:id="rId14"/>
    <p:sldId id="2147473562" r:id="rId15"/>
    <p:sldId id="2147473564" r:id="rId16"/>
    <p:sldId id="2147473565" r:id="rId17"/>
    <p:sldId id="2147473566" r:id="rId18"/>
    <p:sldId id="273" r:id="rId19"/>
    <p:sldId id="2147474956" r:id="rId20"/>
    <p:sldId id="2147474955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F1FA94A-B39C-C58D-C2E7-7C1071EB4DC3}" name="Salvatore Talarico (Nokia)" initials="ST" userId="S::salvatore.talarico@nokia.com::4c555d6f-9878-479f-8b49-9dc99b856ab6" providerId="AD"/>
  <p188:author id="{445D2C6B-733B-344E-AABC-6B29234F5211}" name="Xia, Qing" initials="XQ" userId="S::Qing.Xia@sony.com::4646ff74-0457-4fca-a942-2f80c010d96a" providerId="AD"/>
  <p188:author id="{B799037E-71C1-66C0-6239-AF007DE4F1EC}" name="Mikhail Liubogoshchev (Nokia)" initials="M(" userId="S::mikhail.liubogoshchev@nokia.com::a745aa21-ad0c-428e-8825-cbaac15f34cd" providerId="AD"/>
  <p188:author id="{3BF5B2DE-9FA6-B94C-663D-03C27DC425FD}" name="Kaikai Huang (NSB)" initials="K(" userId="S::kaikai.huang@nokia-sbell.com::fb7cffcb-66d2-4944-972a-dbd47c19f72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9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34BA91-1B56-7F4A-A8DA-0933DEC84EB9}" v="5" dt="2025-03-11T20:43:11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096"/>
    <p:restoredTop sz="93238"/>
  </p:normalViewPr>
  <p:slideViewPr>
    <p:cSldViewPr snapToGrid="0">
      <p:cViewPr>
        <p:scale>
          <a:sx n="109" d="100"/>
          <a:sy n="109" d="100"/>
        </p:scale>
        <p:origin x="1376" y="7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hail Liubogoshchev (Nokia)" userId="a745aa21-ad0c-428e-8825-cbaac15f34cd" providerId="ADAL" clId="{0234BA91-1B56-7F4A-A8DA-0933DEC84EB9}"/>
    <pc:docChg chg="undo custSel addSld delSld modSld sldOrd modMainMaster">
      <pc:chgData name="Mikhail Liubogoshchev (Nokia)" userId="a745aa21-ad0c-428e-8825-cbaac15f34cd" providerId="ADAL" clId="{0234BA91-1B56-7F4A-A8DA-0933DEC84EB9}" dt="2025-03-11T20:43:14.353" v="496" actId="20577"/>
      <pc:docMkLst>
        <pc:docMk/>
      </pc:docMkLst>
      <pc:sldChg chg="modSp mod">
        <pc:chgData name="Mikhail Liubogoshchev (Nokia)" userId="a745aa21-ad0c-428e-8825-cbaac15f34cd" providerId="ADAL" clId="{0234BA91-1B56-7F4A-A8DA-0933DEC84EB9}" dt="2025-03-11T14:09:17.630" v="379"/>
        <pc:sldMkLst>
          <pc:docMk/>
          <pc:sldMk cId="1605831029" sldId="273"/>
        </pc:sldMkLst>
        <pc:spChg chg="mod">
          <ac:chgData name="Mikhail Liubogoshchev (Nokia)" userId="a745aa21-ad0c-428e-8825-cbaac15f34cd" providerId="ADAL" clId="{0234BA91-1B56-7F4A-A8DA-0933DEC84EB9}" dt="2025-03-11T14:09:17.630" v="379"/>
          <ac:spMkLst>
            <pc:docMk/>
            <pc:sldMk cId="1605831029" sldId="273"/>
            <ac:spMk id="3" creationId="{00000000-0000-0000-0000-000000000000}"/>
          </ac:spMkLst>
        </pc:spChg>
      </pc:sldChg>
      <pc:sldChg chg="modSp mod">
        <pc:chgData name="Mikhail Liubogoshchev (Nokia)" userId="a745aa21-ad0c-428e-8825-cbaac15f34cd" providerId="ADAL" clId="{0234BA91-1B56-7F4A-A8DA-0933DEC84EB9}" dt="2025-03-11T17:36:09.268" v="484" actId="20577"/>
        <pc:sldMkLst>
          <pc:docMk/>
          <pc:sldMk cId="309715164" sldId="2147473558"/>
        </pc:sldMkLst>
        <pc:spChg chg="mod">
          <ac:chgData name="Mikhail Liubogoshchev (Nokia)" userId="a745aa21-ad0c-428e-8825-cbaac15f34cd" providerId="ADAL" clId="{0234BA91-1B56-7F4A-A8DA-0933DEC84EB9}" dt="2025-03-11T17:36:09.268" v="484" actId="20577"/>
          <ac:spMkLst>
            <pc:docMk/>
            <pc:sldMk cId="309715164" sldId="2147473558"/>
            <ac:spMk id="2" creationId="{22C4D117-2651-FAA9-85D2-3C5D6EC1D723}"/>
          </ac:spMkLst>
        </pc:spChg>
      </pc:sldChg>
      <pc:sldChg chg="modSp mod">
        <pc:chgData name="Mikhail Liubogoshchev (Nokia)" userId="a745aa21-ad0c-428e-8825-cbaac15f34cd" providerId="ADAL" clId="{0234BA91-1B56-7F4A-A8DA-0933DEC84EB9}" dt="2025-03-11T17:14:25.159" v="451" actId="20577"/>
        <pc:sldMkLst>
          <pc:docMk/>
          <pc:sldMk cId="3716759393" sldId="2147473559"/>
        </pc:sldMkLst>
        <pc:spChg chg="mod">
          <ac:chgData name="Mikhail Liubogoshchev (Nokia)" userId="a745aa21-ad0c-428e-8825-cbaac15f34cd" providerId="ADAL" clId="{0234BA91-1B56-7F4A-A8DA-0933DEC84EB9}" dt="2025-03-11T17:14:25.159" v="451" actId="20577"/>
          <ac:spMkLst>
            <pc:docMk/>
            <pc:sldMk cId="3716759393" sldId="2147473559"/>
            <ac:spMk id="3" creationId="{65E8980E-C09A-6E5A-2047-F7D353B95AE8}"/>
          </ac:spMkLst>
        </pc:spChg>
      </pc:sldChg>
      <pc:sldChg chg="modSp mod">
        <pc:chgData name="Mikhail Liubogoshchev (Nokia)" userId="a745aa21-ad0c-428e-8825-cbaac15f34cd" providerId="ADAL" clId="{0234BA91-1B56-7F4A-A8DA-0933DEC84EB9}" dt="2025-03-11T17:06:02.950" v="401" actId="20577"/>
        <pc:sldMkLst>
          <pc:docMk/>
          <pc:sldMk cId="340987926" sldId="2147473560"/>
        </pc:sldMkLst>
        <pc:spChg chg="mod">
          <ac:chgData name="Mikhail Liubogoshchev (Nokia)" userId="a745aa21-ad0c-428e-8825-cbaac15f34cd" providerId="ADAL" clId="{0234BA91-1B56-7F4A-A8DA-0933DEC84EB9}" dt="2025-03-11T17:06:02.950" v="401" actId="20577"/>
          <ac:spMkLst>
            <pc:docMk/>
            <pc:sldMk cId="340987926" sldId="2147473560"/>
            <ac:spMk id="3" creationId="{7CB6305E-23F6-0B6D-72AD-94CEA579CAEA}"/>
          </ac:spMkLst>
        </pc:spChg>
      </pc:sldChg>
      <pc:sldChg chg="modSp mod">
        <pc:chgData name="Mikhail Liubogoshchev (Nokia)" userId="a745aa21-ad0c-428e-8825-cbaac15f34cd" providerId="ADAL" clId="{0234BA91-1B56-7F4A-A8DA-0933DEC84EB9}" dt="2025-03-11T13:29:40.072" v="176" actId="20577"/>
        <pc:sldMkLst>
          <pc:docMk/>
          <pc:sldMk cId="877287740" sldId="2147473562"/>
        </pc:sldMkLst>
        <pc:spChg chg="mod">
          <ac:chgData name="Mikhail Liubogoshchev (Nokia)" userId="a745aa21-ad0c-428e-8825-cbaac15f34cd" providerId="ADAL" clId="{0234BA91-1B56-7F4A-A8DA-0933DEC84EB9}" dt="2025-03-11T13:29:40.072" v="176" actId="20577"/>
          <ac:spMkLst>
            <pc:docMk/>
            <pc:sldMk cId="877287740" sldId="2147473562"/>
            <ac:spMk id="3" creationId="{697D6D7D-3391-80BF-02B8-65463A097E89}"/>
          </ac:spMkLst>
        </pc:spChg>
      </pc:sldChg>
      <pc:sldChg chg="ord">
        <pc:chgData name="Mikhail Liubogoshchev (Nokia)" userId="a745aa21-ad0c-428e-8825-cbaac15f34cd" providerId="ADAL" clId="{0234BA91-1B56-7F4A-A8DA-0933DEC84EB9}" dt="2025-03-11T17:22:49.882" v="453" actId="20578"/>
        <pc:sldMkLst>
          <pc:docMk/>
          <pc:sldMk cId="2143795478" sldId="2147473564"/>
        </pc:sldMkLst>
      </pc:sldChg>
      <pc:sldChg chg="modSp mod">
        <pc:chgData name="Mikhail Liubogoshchev (Nokia)" userId="a745aa21-ad0c-428e-8825-cbaac15f34cd" providerId="ADAL" clId="{0234BA91-1B56-7F4A-A8DA-0933DEC84EB9}" dt="2025-03-11T13:59:51.571" v="259" actId="20577"/>
        <pc:sldMkLst>
          <pc:docMk/>
          <pc:sldMk cId="3182938095" sldId="2147473565"/>
        </pc:sldMkLst>
        <pc:spChg chg="mod">
          <ac:chgData name="Mikhail Liubogoshchev (Nokia)" userId="a745aa21-ad0c-428e-8825-cbaac15f34cd" providerId="ADAL" clId="{0234BA91-1B56-7F4A-A8DA-0933DEC84EB9}" dt="2025-03-11T13:59:51.571" v="259" actId="20577"/>
          <ac:spMkLst>
            <pc:docMk/>
            <pc:sldMk cId="3182938095" sldId="2147473565"/>
            <ac:spMk id="3" creationId="{FEEAE396-5611-8670-4F4D-3DC3F488FBC5}"/>
          </ac:spMkLst>
        </pc:spChg>
      </pc:sldChg>
      <pc:sldChg chg="modSp mod">
        <pc:chgData name="Mikhail Liubogoshchev (Nokia)" userId="a745aa21-ad0c-428e-8825-cbaac15f34cd" providerId="ADAL" clId="{0234BA91-1B56-7F4A-A8DA-0933DEC84EB9}" dt="2025-03-11T14:07:51.286" v="349" actId="20577"/>
        <pc:sldMkLst>
          <pc:docMk/>
          <pc:sldMk cId="430270729" sldId="2147473566"/>
        </pc:sldMkLst>
        <pc:spChg chg="mod">
          <ac:chgData name="Mikhail Liubogoshchev (Nokia)" userId="a745aa21-ad0c-428e-8825-cbaac15f34cd" providerId="ADAL" clId="{0234BA91-1B56-7F4A-A8DA-0933DEC84EB9}" dt="2025-03-11T14:07:51.286" v="349" actId="20577"/>
          <ac:spMkLst>
            <pc:docMk/>
            <pc:sldMk cId="430270729" sldId="2147473566"/>
            <ac:spMk id="3" creationId="{DB05F182-7892-DEF9-2A2E-4825ED4E5714}"/>
          </ac:spMkLst>
        </pc:spChg>
      </pc:sldChg>
      <pc:sldChg chg="addSp delSp modSp add mod">
        <pc:chgData name="Mikhail Liubogoshchev (Nokia)" userId="a745aa21-ad0c-428e-8825-cbaac15f34cd" providerId="ADAL" clId="{0234BA91-1B56-7F4A-A8DA-0933DEC84EB9}" dt="2025-03-11T12:07:23.754" v="100" actId="1076"/>
        <pc:sldMkLst>
          <pc:docMk/>
          <pc:sldMk cId="898579381" sldId="2147474957"/>
        </pc:sldMkLst>
        <pc:spChg chg="mod">
          <ac:chgData name="Mikhail Liubogoshchev (Nokia)" userId="a745aa21-ad0c-428e-8825-cbaac15f34cd" providerId="ADAL" clId="{0234BA91-1B56-7F4A-A8DA-0933DEC84EB9}" dt="2025-03-11T12:02:00.427" v="75" actId="20577"/>
          <ac:spMkLst>
            <pc:docMk/>
            <pc:sldMk cId="898579381" sldId="2147474957"/>
            <ac:spMk id="2" creationId="{1288B8E0-2F39-F76F-CC36-C3A5D583159A}"/>
          </ac:spMkLst>
        </pc:spChg>
        <pc:spChg chg="del mod">
          <ac:chgData name="Mikhail Liubogoshchev (Nokia)" userId="a745aa21-ad0c-428e-8825-cbaac15f34cd" providerId="ADAL" clId="{0234BA91-1B56-7F4A-A8DA-0933DEC84EB9}" dt="2025-03-11T12:02:53.708" v="83" actId="478"/>
          <ac:spMkLst>
            <pc:docMk/>
            <pc:sldMk cId="898579381" sldId="2147474957"/>
            <ac:spMk id="3" creationId="{34B62345-8E8F-2B3E-5BB2-9272ACE1BE9B}"/>
          </ac:spMkLst>
        </pc:spChg>
        <pc:spChg chg="add del mod">
          <ac:chgData name="Mikhail Liubogoshchev (Nokia)" userId="a745aa21-ad0c-428e-8825-cbaac15f34cd" providerId="ADAL" clId="{0234BA91-1B56-7F4A-A8DA-0933DEC84EB9}" dt="2025-03-11T12:02:57.025" v="84" actId="478"/>
          <ac:spMkLst>
            <pc:docMk/>
            <pc:sldMk cId="898579381" sldId="2147474957"/>
            <ac:spMk id="8" creationId="{F39B14F9-9C2C-2FC7-CDAB-08EA63AAE467}"/>
          </ac:spMkLst>
        </pc:spChg>
        <pc:picChg chg="add mod">
          <ac:chgData name="Mikhail Liubogoshchev (Nokia)" userId="a745aa21-ad0c-428e-8825-cbaac15f34cd" providerId="ADAL" clId="{0234BA91-1B56-7F4A-A8DA-0933DEC84EB9}" dt="2025-03-11T12:07:23.754" v="100" actId="1076"/>
          <ac:picMkLst>
            <pc:docMk/>
            <pc:sldMk cId="898579381" sldId="2147474957"/>
            <ac:picMk id="6" creationId="{220626C9-A2E4-CC7D-E44B-4B946F9C040B}"/>
          </ac:picMkLst>
        </pc:picChg>
      </pc:sldChg>
      <pc:sldChg chg="modSp add del mod">
        <pc:chgData name="Mikhail Liubogoshchev (Nokia)" userId="a745aa21-ad0c-428e-8825-cbaac15f34cd" providerId="ADAL" clId="{0234BA91-1B56-7F4A-A8DA-0933DEC84EB9}" dt="2025-03-11T20:42:19.367" v="489" actId="2696"/>
        <pc:sldMkLst>
          <pc:docMk/>
          <pc:sldMk cId="4012752023" sldId="2147474958"/>
        </pc:sldMkLst>
        <pc:spChg chg="mod">
          <ac:chgData name="Mikhail Liubogoshchev (Nokia)" userId="a745aa21-ad0c-428e-8825-cbaac15f34cd" providerId="ADAL" clId="{0234BA91-1B56-7F4A-A8DA-0933DEC84EB9}" dt="2025-03-11T17:36:38.858" v="488" actId="20577"/>
          <ac:spMkLst>
            <pc:docMk/>
            <pc:sldMk cId="4012752023" sldId="2147474958"/>
            <ac:spMk id="3" creationId="{095BC3AA-D8E7-102A-CE47-005E1A404935}"/>
          </ac:spMkLst>
        </pc:spChg>
      </pc:sldChg>
      <pc:sldMasterChg chg="modSp mod modSldLayout">
        <pc:chgData name="Mikhail Liubogoshchev (Nokia)" userId="a745aa21-ad0c-428e-8825-cbaac15f34cd" providerId="ADAL" clId="{0234BA91-1B56-7F4A-A8DA-0933DEC84EB9}" dt="2025-03-11T20:43:14.353" v="496" actId="20577"/>
        <pc:sldMasterMkLst>
          <pc:docMk/>
          <pc:sldMasterMk cId="0" sldId="2147483648"/>
        </pc:sldMasterMkLst>
        <pc:spChg chg="mod">
          <ac:chgData name="Mikhail Liubogoshchev (Nokia)" userId="a745aa21-ad0c-428e-8825-cbaac15f34cd" providerId="ADAL" clId="{0234BA91-1B56-7F4A-A8DA-0933DEC84EB9}" dt="2025-03-11T20:43:14.353" v="496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Mikhail Liubogoshchev (Nokia)" userId="a745aa21-ad0c-428e-8825-cbaac15f34cd" providerId="ADAL" clId="{0234BA91-1B56-7F4A-A8DA-0933DEC84EB9}" dt="2025-03-11T20:43:11.477" v="494" actId="767"/>
          <pc:sldLayoutMkLst>
            <pc:docMk/>
            <pc:sldMasterMk cId="0" sldId="2147483648"/>
            <pc:sldLayoutMk cId="0" sldId="2147483649"/>
          </pc:sldLayoutMkLst>
          <pc:spChg chg="add del mod">
            <ac:chgData name="Mikhail Liubogoshchev (Nokia)" userId="a745aa21-ad0c-428e-8825-cbaac15f34cd" providerId="ADAL" clId="{0234BA91-1B56-7F4A-A8DA-0933DEC84EB9}" dt="2025-03-11T20:43:11.477" v="494" actId="767"/>
            <ac:spMkLst>
              <pc:docMk/>
              <pc:sldMasterMk cId="0" sldId="2147483648"/>
              <pc:sldLayoutMk cId="0" sldId="2147483649"/>
              <ac:spMk id="7" creationId="{ACB64DE8-F1B2-2D93-A361-EBD1344B50BA}"/>
            </ac:spMkLst>
          </pc:spChg>
        </pc:sldLayoutChg>
      </pc:sldMasterChg>
    </pc:docChg>
  </pc:docChgLst>
  <pc:docChgLst>
    <pc:chgData name="Mikhail Liubogoshchev (Nokia)" userId="a745aa21-ad0c-428e-8825-cbaac15f34cd" providerId="ADAL" clId="{0A42CCE2-BE7D-A747-94E2-0EB31CBCD63C}"/>
    <pc:docChg chg="undo redo custSel modSld modMainMaster">
      <pc:chgData name="Mikhail Liubogoshchev (Nokia)" userId="a745aa21-ad0c-428e-8825-cbaac15f34cd" providerId="ADAL" clId="{0A42CCE2-BE7D-A747-94E2-0EB31CBCD63C}" dt="2025-03-10T18:07:34.920" v="125" actId="1037"/>
      <pc:docMkLst>
        <pc:docMk/>
      </pc:docMkLst>
      <pc:sldChg chg="addSp delSp modSp mod chgLayout">
        <pc:chgData name="Mikhail Liubogoshchev (Nokia)" userId="a745aa21-ad0c-428e-8825-cbaac15f34cd" providerId="ADAL" clId="{0A42CCE2-BE7D-A747-94E2-0EB31CBCD63C}" dt="2025-03-10T18:07:34.920" v="125" actId="1037"/>
        <pc:sldMkLst>
          <pc:docMk/>
          <pc:sldMk cId="0" sldId="256"/>
        </pc:sldMkLst>
        <pc:spChg chg="add del mo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3" creationId="{E889F777-78CD-8220-EC44-F4B46FA884A8}"/>
          </ac:spMkLst>
        </pc:spChg>
        <pc:spChg chg="add del mod ord">
          <ac:chgData name="Mikhail Liubogoshchev (Nokia)" userId="a745aa21-ad0c-428e-8825-cbaac15f34cd" providerId="ADAL" clId="{0A42CCE2-BE7D-A747-94E2-0EB31CBCD63C}" dt="2025-03-10T18:05:43.043" v="72" actId="478"/>
          <ac:spMkLst>
            <pc:docMk/>
            <pc:sldMk cId="0" sldId="256"/>
            <ac:spMk id="5" creationId="{A506EC37-AF25-D226-8530-859C03595855}"/>
          </ac:spMkLst>
        </pc:spChg>
        <pc:spChg chg="add del mo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6" creationId="{8E536744-C7FA-2B55-3928-0942675635EB}"/>
          </ac:spMkLst>
        </pc:spChg>
        <pc:spChg chg="mod or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Mikhail Liubogoshchev (Nokia)" userId="a745aa21-ad0c-428e-8825-cbaac15f34cd" providerId="ADAL" clId="{0A42CCE2-BE7D-A747-94E2-0EB31CBCD63C}" dt="2025-03-10T18:05:46.258" v="73" actId="20577"/>
          <ac:spMkLst>
            <pc:docMk/>
            <pc:sldMk cId="0" sldId="256"/>
            <ac:spMk id="10" creationId="{72E41343-793A-1823-7A6F-FFEDE9903669}"/>
          </ac:spMkLst>
        </pc:spChg>
        <pc:spChg chg="add del mo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11" creationId="{8AB494D7-A71B-BB8F-2863-6453FC2B2EF6}"/>
          </ac:spMkLst>
        </pc:spChg>
        <pc:spChg chg="add del mo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12" creationId="{22C938F3-63FD-AC83-10F5-703CDA1C9176}"/>
          </ac:spMkLst>
        </pc:spChg>
        <pc:spChg chg="add del mod or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13" creationId="{BB97D7BD-7CA8-B208-F430-50C4FA48C07B}"/>
          </ac:spMkLst>
        </pc:spChg>
        <pc:spChg chg="add mod">
          <ac:chgData name="Mikhail Liubogoshchev (Nokia)" userId="a745aa21-ad0c-428e-8825-cbaac15f34cd" providerId="ADAL" clId="{0A42CCE2-BE7D-A747-94E2-0EB31CBCD63C}" dt="2025-03-10T18:07:34.920" v="125" actId="1037"/>
          <ac:spMkLst>
            <pc:docMk/>
            <pc:sldMk cId="0" sldId="256"/>
            <ac:spMk id="14" creationId="{2BCE3182-7AD1-B5C5-9CBE-1A6B9132B2A2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47.910" v="101"/>
        <pc:sldMkLst>
          <pc:docMk/>
          <pc:sldMk cId="1605831029" sldId="273"/>
        </pc:sldMkLst>
        <pc:spChg chg="add mod">
          <ac:chgData name="Mikhail Liubogoshchev (Nokia)" userId="a745aa21-ad0c-428e-8825-cbaac15f34cd" providerId="ADAL" clId="{0A42CCE2-BE7D-A747-94E2-0EB31CBCD63C}" dt="2025-03-10T18:06:47.910" v="101"/>
          <ac:spMkLst>
            <pc:docMk/>
            <pc:sldMk cId="1605831029" sldId="273"/>
            <ac:spMk id="5" creationId="{3321A13B-6165-23AA-228C-143F2E695C8A}"/>
          </ac:spMkLst>
        </pc:spChg>
        <pc:spChg chg="del">
          <ac:chgData name="Mikhail Liubogoshchev (Nokia)" userId="a745aa21-ad0c-428e-8825-cbaac15f34cd" providerId="ADAL" clId="{0A42CCE2-BE7D-A747-94E2-0EB31CBCD63C}" dt="2025-03-10T18:06:47.584" v="100" actId="478"/>
          <ac:spMkLst>
            <pc:docMk/>
            <pc:sldMk cId="1605831029" sldId="273"/>
            <ac:spMk id="6" creationId="{00000000-0000-0000-0000-000000000000}"/>
          </ac:spMkLst>
        </pc:spChg>
      </pc:sldChg>
      <pc:sldChg chg="addSp delSp modSp mod chgLayout">
        <pc:chgData name="Mikhail Liubogoshchev (Nokia)" userId="a745aa21-ad0c-428e-8825-cbaac15f34cd" providerId="ADAL" clId="{0A42CCE2-BE7D-A747-94E2-0EB31CBCD63C}" dt="2025-03-10T18:06:05.158" v="80" actId="20577"/>
        <pc:sldMkLst>
          <pc:docMk/>
          <pc:sldMk cId="2633870961" sldId="2147473534"/>
        </pc:sldMkLst>
        <pc:spChg chg="mod or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2" creationId="{2325D561-9CA3-E984-2BBC-75BDDBF09AB0}"/>
          </ac:spMkLst>
        </pc:spChg>
        <pc:spChg chg="mod or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3" creationId="{6022ABF0-32CA-B3DC-4DE9-DC9319F214B3}"/>
          </ac:spMkLst>
        </pc:spChg>
        <pc:spChg chg="mod or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4" creationId="{3C3BACBF-80FA-6B1E-102D-DA7A911970AF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5" creationId="{0F96E672-A977-E101-6321-7998A08125D6}"/>
          </ac:spMkLst>
        </pc:spChg>
        <pc:spChg chg="mod ord">
          <ac:chgData name="Mikhail Liubogoshchev (Nokia)" userId="a745aa21-ad0c-428e-8825-cbaac15f34cd" providerId="ADAL" clId="{0A42CCE2-BE7D-A747-94E2-0EB31CBCD63C}" dt="2025-03-10T18:06:05.158" v="80" actId="20577"/>
          <ac:spMkLst>
            <pc:docMk/>
            <pc:sldMk cId="2633870961" sldId="2147473534"/>
            <ac:spMk id="6" creationId="{5487AD25-0BF3-0B3B-5FCA-EFFB700E1CE4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7" creationId="{5E8374CD-814A-2D9A-8B9C-84DDAFAA01FF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8" creationId="{009EE94D-199B-C5E8-1226-725859F5B7BA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9" creationId="{00FB5E5D-B966-26FA-BECB-8911C58606CE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10" creationId="{41FC3CFB-4E1E-B632-01B3-EE2F12A611A3}"/>
          </ac:spMkLst>
        </pc:spChg>
        <pc:spChg chg="mod or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12" creationId="{DF19B4AF-2F8F-A8CB-70C9-943BAE80A52E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14.787" v="84"/>
        <pc:sldMkLst>
          <pc:docMk/>
          <pc:sldMk cId="309715164" sldId="2147473558"/>
        </pc:sldMkLst>
        <pc:spChg chg="del">
          <ac:chgData name="Mikhail Liubogoshchev (Nokia)" userId="a745aa21-ad0c-428e-8825-cbaac15f34cd" providerId="ADAL" clId="{0A42CCE2-BE7D-A747-94E2-0EB31CBCD63C}" dt="2025-03-10T18:06:14.528" v="83" actId="478"/>
          <ac:spMkLst>
            <pc:docMk/>
            <pc:sldMk cId="309715164" sldId="2147473558"/>
            <ac:spMk id="6" creationId="{57D1817C-7C9E-C65F-F872-1CBE33055C67}"/>
          </ac:spMkLst>
        </pc:spChg>
        <pc:spChg chg="add mod">
          <ac:chgData name="Mikhail Liubogoshchev (Nokia)" userId="a745aa21-ad0c-428e-8825-cbaac15f34cd" providerId="ADAL" clId="{0A42CCE2-BE7D-A747-94E2-0EB31CBCD63C}" dt="2025-03-10T18:06:14.787" v="84"/>
          <ac:spMkLst>
            <pc:docMk/>
            <pc:sldMk cId="309715164" sldId="2147473558"/>
            <ac:spMk id="7" creationId="{676BAFF1-D3FB-3784-2A17-77F29DB98021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19.271" v="86"/>
        <pc:sldMkLst>
          <pc:docMk/>
          <pc:sldMk cId="3716759393" sldId="2147473559"/>
        </pc:sldMkLst>
        <pc:spChg chg="del">
          <ac:chgData name="Mikhail Liubogoshchev (Nokia)" userId="a745aa21-ad0c-428e-8825-cbaac15f34cd" providerId="ADAL" clId="{0A42CCE2-BE7D-A747-94E2-0EB31CBCD63C}" dt="2025-03-10T18:06:19.052" v="85" actId="478"/>
          <ac:spMkLst>
            <pc:docMk/>
            <pc:sldMk cId="3716759393" sldId="2147473559"/>
            <ac:spMk id="6" creationId="{E309062E-4717-4DF9-F8BA-FBB1D14F88E8}"/>
          </ac:spMkLst>
        </pc:spChg>
        <pc:spChg chg="add mod">
          <ac:chgData name="Mikhail Liubogoshchev (Nokia)" userId="a745aa21-ad0c-428e-8825-cbaac15f34cd" providerId="ADAL" clId="{0A42CCE2-BE7D-A747-94E2-0EB31CBCD63C}" dt="2025-03-10T18:06:19.271" v="86"/>
          <ac:spMkLst>
            <pc:docMk/>
            <pc:sldMk cId="3716759393" sldId="2147473559"/>
            <ac:spMk id="7" creationId="{D29562A6-D223-FE24-4F5B-75F1D9A9B8EF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10.607" v="82"/>
        <pc:sldMkLst>
          <pc:docMk/>
          <pc:sldMk cId="340987926" sldId="2147473560"/>
        </pc:sldMkLst>
        <pc:spChg chg="add mod">
          <ac:chgData name="Mikhail Liubogoshchev (Nokia)" userId="a745aa21-ad0c-428e-8825-cbaac15f34cd" providerId="ADAL" clId="{0A42CCE2-BE7D-A747-94E2-0EB31CBCD63C}" dt="2025-03-10T18:06:10.607" v="82"/>
          <ac:spMkLst>
            <pc:docMk/>
            <pc:sldMk cId="340987926" sldId="2147473560"/>
            <ac:spMk id="5" creationId="{BBEC95FD-225D-04CE-2D56-08537C3D6BA9}"/>
          </ac:spMkLst>
        </pc:spChg>
        <pc:spChg chg="del">
          <ac:chgData name="Mikhail Liubogoshchev (Nokia)" userId="a745aa21-ad0c-428e-8825-cbaac15f34cd" providerId="ADAL" clId="{0A42CCE2-BE7D-A747-94E2-0EB31CBCD63C}" dt="2025-03-10T18:06:10.281" v="81" actId="478"/>
          <ac:spMkLst>
            <pc:docMk/>
            <pc:sldMk cId="340987926" sldId="2147473560"/>
            <ac:spMk id="6" creationId="{A717BD6D-91D6-1CDA-E94A-BF10C287E5E2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24.272" v="88"/>
        <pc:sldMkLst>
          <pc:docMk/>
          <pc:sldMk cId="2801556702" sldId="2147473561"/>
        </pc:sldMkLst>
        <pc:spChg chg="del">
          <ac:chgData name="Mikhail Liubogoshchev (Nokia)" userId="a745aa21-ad0c-428e-8825-cbaac15f34cd" providerId="ADAL" clId="{0A42CCE2-BE7D-A747-94E2-0EB31CBCD63C}" dt="2025-03-10T18:06:24.015" v="87" actId="478"/>
          <ac:spMkLst>
            <pc:docMk/>
            <pc:sldMk cId="2801556702" sldId="2147473561"/>
            <ac:spMk id="6" creationId="{C04B09AC-048C-87C2-D84A-B0C61821C7D1}"/>
          </ac:spMkLst>
        </pc:spChg>
        <pc:spChg chg="add mod">
          <ac:chgData name="Mikhail Liubogoshchev (Nokia)" userId="a745aa21-ad0c-428e-8825-cbaac15f34cd" providerId="ADAL" clId="{0A42CCE2-BE7D-A747-94E2-0EB31CBCD63C}" dt="2025-03-10T18:06:24.272" v="88"/>
          <ac:spMkLst>
            <pc:docMk/>
            <pc:sldMk cId="2801556702" sldId="2147473561"/>
            <ac:spMk id="8" creationId="{83D00DD1-C8C2-D578-BA6D-7FEA891F261A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32.430" v="93"/>
        <pc:sldMkLst>
          <pc:docMk/>
          <pc:sldMk cId="877287740" sldId="2147473562"/>
        </pc:sldMkLst>
        <pc:spChg chg="del">
          <ac:chgData name="Mikhail Liubogoshchev (Nokia)" userId="a745aa21-ad0c-428e-8825-cbaac15f34cd" providerId="ADAL" clId="{0A42CCE2-BE7D-A747-94E2-0EB31CBCD63C}" dt="2025-03-10T18:06:32.067" v="92" actId="478"/>
          <ac:spMkLst>
            <pc:docMk/>
            <pc:sldMk cId="877287740" sldId="2147473562"/>
            <ac:spMk id="6" creationId="{6A003818-5500-A6B5-41F3-812A470A86DB}"/>
          </ac:spMkLst>
        </pc:spChg>
        <pc:spChg chg="add mod">
          <ac:chgData name="Mikhail Liubogoshchev (Nokia)" userId="a745aa21-ad0c-428e-8825-cbaac15f34cd" providerId="ADAL" clId="{0A42CCE2-BE7D-A747-94E2-0EB31CBCD63C}" dt="2025-03-10T18:06:31.635" v="91"/>
          <ac:spMkLst>
            <pc:docMk/>
            <pc:sldMk cId="877287740" sldId="2147473562"/>
            <ac:spMk id="7" creationId="{6B58E1C1-6EF3-F6DD-9B3D-6E4D004497F6}"/>
          </ac:spMkLst>
        </pc:spChg>
        <pc:spChg chg="add mod">
          <ac:chgData name="Mikhail Liubogoshchev (Nokia)" userId="a745aa21-ad0c-428e-8825-cbaac15f34cd" providerId="ADAL" clId="{0A42CCE2-BE7D-A747-94E2-0EB31CBCD63C}" dt="2025-03-10T18:06:32.430" v="93"/>
          <ac:spMkLst>
            <pc:docMk/>
            <pc:sldMk cId="877287740" sldId="2147473562"/>
            <ac:spMk id="8" creationId="{1CF3E29E-463D-6597-654A-52CB693AB065}"/>
          </ac:spMkLst>
        </pc:spChg>
      </pc:sldChg>
      <pc:sldChg chg="addSp modSp">
        <pc:chgData name="Mikhail Liubogoshchev (Nokia)" userId="a745aa21-ad0c-428e-8825-cbaac15f34cd" providerId="ADAL" clId="{0A42CCE2-BE7D-A747-94E2-0EB31CBCD63C}" dt="2025-03-10T18:06:26.946" v="89"/>
        <pc:sldMkLst>
          <pc:docMk/>
          <pc:sldMk cId="1087945942" sldId="2147473563"/>
        </pc:sldMkLst>
        <pc:spChg chg="add mod">
          <ac:chgData name="Mikhail Liubogoshchev (Nokia)" userId="a745aa21-ad0c-428e-8825-cbaac15f34cd" providerId="ADAL" clId="{0A42CCE2-BE7D-A747-94E2-0EB31CBCD63C}" dt="2025-03-10T18:06:26.946" v="89"/>
          <ac:spMkLst>
            <pc:docMk/>
            <pc:sldMk cId="1087945942" sldId="2147473563"/>
            <ac:spMk id="2" creationId="{6C584A3A-16FC-EB85-1E9A-2FC162B41823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37.592" v="95"/>
        <pc:sldMkLst>
          <pc:docMk/>
          <pc:sldMk cId="2143795478" sldId="2147473564"/>
        </pc:sldMkLst>
        <pc:spChg chg="del">
          <ac:chgData name="Mikhail Liubogoshchev (Nokia)" userId="a745aa21-ad0c-428e-8825-cbaac15f34cd" providerId="ADAL" clId="{0A42CCE2-BE7D-A747-94E2-0EB31CBCD63C}" dt="2025-03-10T18:06:37.271" v="94" actId="478"/>
          <ac:spMkLst>
            <pc:docMk/>
            <pc:sldMk cId="2143795478" sldId="2147473564"/>
            <ac:spMk id="6" creationId="{7078E441-FDE8-CF78-F4CD-DB171286582E}"/>
          </ac:spMkLst>
        </pc:spChg>
        <pc:spChg chg="add mod">
          <ac:chgData name="Mikhail Liubogoshchev (Nokia)" userId="a745aa21-ad0c-428e-8825-cbaac15f34cd" providerId="ADAL" clId="{0A42CCE2-BE7D-A747-94E2-0EB31CBCD63C}" dt="2025-03-10T18:06:37.592" v="95"/>
          <ac:spMkLst>
            <pc:docMk/>
            <pc:sldMk cId="2143795478" sldId="2147473564"/>
            <ac:spMk id="7" creationId="{395FC851-0742-9DA0-B73A-6658E3DA2252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41.282" v="97"/>
        <pc:sldMkLst>
          <pc:docMk/>
          <pc:sldMk cId="3182938095" sldId="2147473565"/>
        </pc:sldMkLst>
        <pc:spChg chg="del">
          <ac:chgData name="Mikhail Liubogoshchev (Nokia)" userId="a745aa21-ad0c-428e-8825-cbaac15f34cd" providerId="ADAL" clId="{0A42CCE2-BE7D-A747-94E2-0EB31CBCD63C}" dt="2025-03-10T18:06:41.042" v="96" actId="478"/>
          <ac:spMkLst>
            <pc:docMk/>
            <pc:sldMk cId="3182938095" sldId="2147473565"/>
            <ac:spMk id="6" creationId="{D748EFEC-D0C4-CD59-A335-63847E49FF01}"/>
          </ac:spMkLst>
        </pc:spChg>
        <pc:spChg chg="add mod">
          <ac:chgData name="Mikhail Liubogoshchev (Nokia)" userId="a745aa21-ad0c-428e-8825-cbaac15f34cd" providerId="ADAL" clId="{0A42CCE2-BE7D-A747-94E2-0EB31CBCD63C}" dt="2025-03-10T18:06:41.282" v="97"/>
          <ac:spMkLst>
            <pc:docMk/>
            <pc:sldMk cId="3182938095" sldId="2147473565"/>
            <ac:spMk id="7" creationId="{AACED2FD-C3FC-10E5-7034-49E6B2C497C4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44.709" v="99"/>
        <pc:sldMkLst>
          <pc:docMk/>
          <pc:sldMk cId="430270729" sldId="2147473566"/>
        </pc:sldMkLst>
        <pc:spChg chg="del">
          <ac:chgData name="Mikhail Liubogoshchev (Nokia)" userId="a745aa21-ad0c-428e-8825-cbaac15f34cd" providerId="ADAL" clId="{0A42CCE2-BE7D-A747-94E2-0EB31CBCD63C}" dt="2025-03-10T18:06:44.400" v="98" actId="478"/>
          <ac:spMkLst>
            <pc:docMk/>
            <pc:sldMk cId="430270729" sldId="2147473566"/>
            <ac:spMk id="6" creationId="{765778FF-3A51-2445-F035-B17250A6B485}"/>
          </ac:spMkLst>
        </pc:spChg>
        <pc:spChg chg="add mod">
          <ac:chgData name="Mikhail Liubogoshchev (Nokia)" userId="a745aa21-ad0c-428e-8825-cbaac15f34cd" providerId="ADAL" clId="{0A42CCE2-BE7D-A747-94E2-0EB31CBCD63C}" dt="2025-03-10T18:06:44.709" v="99"/>
          <ac:spMkLst>
            <pc:docMk/>
            <pc:sldMk cId="430270729" sldId="2147473566"/>
            <ac:spMk id="7" creationId="{44689878-79FC-1EA3-5880-18531B06E564}"/>
          </ac:spMkLst>
        </pc:spChg>
      </pc:sldChg>
      <pc:sldChg chg="addSp modSp">
        <pc:chgData name="Mikhail Liubogoshchev (Nokia)" userId="a745aa21-ad0c-428e-8825-cbaac15f34cd" providerId="ADAL" clId="{0A42CCE2-BE7D-A747-94E2-0EB31CBCD63C}" dt="2025-03-10T18:07:02.553" v="108"/>
        <pc:sldMkLst>
          <pc:docMk/>
          <pc:sldMk cId="2865923028" sldId="2147474955"/>
        </pc:sldMkLst>
        <pc:spChg chg="add mod">
          <ac:chgData name="Mikhail Liubogoshchev (Nokia)" userId="a745aa21-ad0c-428e-8825-cbaac15f34cd" providerId="ADAL" clId="{0A42CCE2-BE7D-A747-94E2-0EB31CBCD63C}" dt="2025-03-10T18:07:02.553" v="108"/>
          <ac:spMkLst>
            <pc:docMk/>
            <pc:sldMk cId="2865923028" sldId="2147474955"/>
            <ac:spMk id="4" creationId="{64611E6F-07C2-7A3E-8032-FC44799AFC91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7:00.528" v="107" actId="404"/>
        <pc:sldMkLst>
          <pc:docMk/>
          <pc:sldMk cId="3669542931" sldId="2147474956"/>
        </pc:sldMkLst>
        <pc:spChg chg="add mod">
          <ac:chgData name="Mikhail Liubogoshchev (Nokia)" userId="a745aa21-ad0c-428e-8825-cbaac15f34cd" providerId="ADAL" clId="{0A42CCE2-BE7D-A747-94E2-0EB31CBCD63C}" dt="2025-03-10T18:07:00.528" v="107" actId="404"/>
          <ac:spMkLst>
            <pc:docMk/>
            <pc:sldMk cId="3669542931" sldId="2147474956"/>
            <ac:spMk id="2" creationId="{6A96EDB9-4120-A21A-D31B-9FB6F6DABCB4}"/>
          </ac:spMkLst>
        </pc:spChg>
        <pc:spChg chg="del">
          <ac:chgData name="Mikhail Liubogoshchev (Nokia)" userId="a745aa21-ad0c-428e-8825-cbaac15f34cd" providerId="ADAL" clId="{0A42CCE2-BE7D-A747-94E2-0EB31CBCD63C}" dt="2025-03-10T18:06:51.318" v="102" actId="478"/>
          <ac:spMkLst>
            <pc:docMk/>
            <pc:sldMk cId="3669542931" sldId="2147474956"/>
            <ac:spMk id="6" creationId="{E321C205-14FC-7C15-F5BD-D5370E0DCA00}"/>
          </ac:spMkLst>
        </pc:spChg>
      </pc:sldChg>
      <pc:sldMasterChg chg="modSp mod modSldLayout">
        <pc:chgData name="Mikhail Liubogoshchev (Nokia)" userId="a745aa21-ad0c-428e-8825-cbaac15f34cd" providerId="ADAL" clId="{0A42CCE2-BE7D-A747-94E2-0EB31CBCD63C}" dt="2025-03-10T18:05:35.704" v="69" actId="20577"/>
        <pc:sldMasterMkLst>
          <pc:docMk/>
          <pc:sldMasterMk cId="0" sldId="2147483648"/>
        </pc:sldMasterMkLst>
        <pc:spChg chg="mod">
          <ac:chgData name="Mikhail Liubogoshchev (Nokia)" userId="a745aa21-ad0c-428e-8825-cbaac15f34cd" providerId="ADAL" clId="{0A42CCE2-BE7D-A747-94E2-0EB31CBCD63C}" dt="2025-03-10T18:04:16.617" v="1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Mikhail Liubogoshchev (Nokia)" userId="a745aa21-ad0c-428e-8825-cbaac15f34cd" providerId="ADAL" clId="{0A42CCE2-BE7D-A747-94E2-0EB31CBCD63C}" dt="2025-03-10T18:04:47.201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Mikhail Liubogoshchev (Nokia)" userId="a745aa21-ad0c-428e-8825-cbaac15f34cd" providerId="ADAL" clId="{0A42CCE2-BE7D-A747-94E2-0EB31CBCD63C}" dt="2025-03-10T18:04:53.160" v="21" actId="20577"/>
          <pc:sldLayoutMkLst>
            <pc:docMk/>
            <pc:sldMasterMk cId="0" sldId="2147483648"/>
            <pc:sldLayoutMk cId="0" sldId="2147483649"/>
          </pc:sldLayoutMkLst>
          <pc:spChg chg="mod">
            <ac:chgData name="Mikhail Liubogoshchev (Nokia)" userId="a745aa21-ad0c-428e-8825-cbaac15f34cd" providerId="ADAL" clId="{0A42CCE2-BE7D-A747-94E2-0EB31CBCD63C}" dt="2025-03-10T18:04:53.160" v="2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4:56.876" v="26" actId="20577"/>
          <pc:sldLayoutMkLst>
            <pc:docMk/>
            <pc:sldMasterMk cId="0" sldId="2147483648"/>
            <pc:sldLayoutMk cId="0" sldId="2147483650"/>
          </pc:sldLayoutMkLst>
          <pc:spChg chg="mod">
            <ac:chgData name="Mikhail Liubogoshchev (Nokia)" userId="a745aa21-ad0c-428e-8825-cbaac15f34cd" providerId="ADAL" clId="{0A42CCE2-BE7D-A747-94E2-0EB31CBCD63C}" dt="2025-03-10T18:04:56.876" v="26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00.188" v="31" actId="20577"/>
          <pc:sldLayoutMkLst>
            <pc:docMk/>
            <pc:sldMasterMk cId="0" sldId="2147483648"/>
            <pc:sldLayoutMk cId="0" sldId="2147483651"/>
          </pc:sldLayoutMkLst>
          <pc:spChg chg="mod">
            <ac:chgData name="Mikhail Liubogoshchev (Nokia)" userId="a745aa21-ad0c-428e-8825-cbaac15f34cd" providerId="ADAL" clId="{0A42CCE2-BE7D-A747-94E2-0EB31CBCD63C}" dt="2025-03-10T18:05:00.188" v="31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04.301" v="36" actId="20577"/>
          <pc:sldLayoutMkLst>
            <pc:docMk/>
            <pc:sldMasterMk cId="0" sldId="2147483648"/>
            <pc:sldLayoutMk cId="0" sldId="2147483652"/>
          </pc:sldLayoutMkLst>
          <pc:spChg chg="mod">
            <ac:chgData name="Mikhail Liubogoshchev (Nokia)" userId="a745aa21-ad0c-428e-8825-cbaac15f34cd" providerId="ADAL" clId="{0A42CCE2-BE7D-A747-94E2-0EB31CBCD63C}" dt="2025-03-10T18:05:04.301" v="36" actId="2057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07.523" v="41" actId="20577"/>
          <pc:sldLayoutMkLst>
            <pc:docMk/>
            <pc:sldMasterMk cId="0" sldId="2147483648"/>
            <pc:sldLayoutMk cId="0" sldId="2147483653"/>
          </pc:sldLayoutMkLst>
          <pc:spChg chg="mod">
            <ac:chgData name="Mikhail Liubogoshchev (Nokia)" userId="a745aa21-ad0c-428e-8825-cbaac15f34cd" providerId="ADAL" clId="{0A42CCE2-BE7D-A747-94E2-0EB31CBCD63C}" dt="2025-03-10T18:05:07.523" v="41" actId="2057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10.632" v="46" actId="20577"/>
          <pc:sldLayoutMkLst>
            <pc:docMk/>
            <pc:sldMasterMk cId="0" sldId="2147483648"/>
            <pc:sldLayoutMk cId="0" sldId="2147483654"/>
          </pc:sldLayoutMkLst>
          <pc:spChg chg="mod">
            <ac:chgData name="Mikhail Liubogoshchev (Nokia)" userId="a745aa21-ad0c-428e-8825-cbaac15f34cd" providerId="ADAL" clId="{0A42CCE2-BE7D-A747-94E2-0EB31CBCD63C}" dt="2025-03-10T18:05:10.632" v="46" actId="20577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13.485" v="51" actId="20577"/>
          <pc:sldLayoutMkLst>
            <pc:docMk/>
            <pc:sldMasterMk cId="0" sldId="2147483648"/>
            <pc:sldLayoutMk cId="0" sldId="2147483655"/>
          </pc:sldLayoutMkLst>
          <pc:spChg chg="mod">
            <ac:chgData name="Mikhail Liubogoshchev (Nokia)" userId="a745aa21-ad0c-428e-8825-cbaac15f34cd" providerId="ADAL" clId="{0A42CCE2-BE7D-A747-94E2-0EB31CBCD63C}" dt="2025-03-10T18:05:13.485" v="51" actId="20577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16.367" v="56" actId="20577"/>
          <pc:sldLayoutMkLst>
            <pc:docMk/>
            <pc:sldMasterMk cId="0" sldId="2147483648"/>
            <pc:sldLayoutMk cId="0" sldId="2147483658"/>
          </pc:sldLayoutMkLst>
          <pc:spChg chg="mod">
            <ac:chgData name="Mikhail Liubogoshchev (Nokia)" userId="a745aa21-ad0c-428e-8825-cbaac15f34cd" providerId="ADAL" clId="{0A42CCE2-BE7D-A747-94E2-0EB31CBCD63C}" dt="2025-03-10T18:05:16.367" v="56" actId="2057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35.704" v="69" actId="20577"/>
          <pc:sldLayoutMkLst>
            <pc:docMk/>
            <pc:sldMasterMk cId="0" sldId="2147483648"/>
            <pc:sldLayoutMk cId="0" sldId="2147483659"/>
          </pc:sldLayoutMkLst>
          <pc:spChg chg="mod">
            <ac:chgData name="Mikhail Liubogoshchev (Nokia)" userId="a745aa21-ad0c-428e-8825-cbaac15f34cd" providerId="ADAL" clId="{0A42CCE2-BE7D-A747-94E2-0EB31CBCD63C}" dt="2025-03-10T18:05:35.704" v="69" actId="2057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40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DFE09-9543-FA2E-4A10-ACD193E38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24C305-ADC7-587A-F6D7-623BE814B2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0566F1-0636-B5E9-FE83-935C168878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3D8448B-2BAF-A7CF-4B09-2A9340488FB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9F74B-D8DD-A540-768E-007A1720FFC7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3A2FB-3D15-AF18-6FB6-28A8D3638D72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AA65D-5DB1-732A-30D4-8FB13FF09F9C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01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A8B69-7627-7774-5A18-8F6B59C1E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FC6E6E-F4B9-07DC-0FBC-AF97A57AB4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EA8707-696F-E84B-7C31-B657FCA4BD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BB7B410-C236-B694-6721-BFAA946B0575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AA9F2-8E23-DE8C-9660-C659B034278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D06C3-9943-DA2E-5B78-FA0D9BED6175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297A7-27AB-879C-04D8-73AF7A1318B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52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7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802.11-25/0092r01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557420"/>
            <a:ext cx="103632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0" dirty="0"/>
              <a:t>Prioritized EDCA Eligibility Management</a:t>
            </a:r>
            <a:endParaRPr lang="en-GB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4F6E7E4-DBBC-5C6C-DF0A-3867A4F13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217" y="21670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2E41343-793A-1823-7A6F-FFEDE99036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8932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graphicFrame>
        <p:nvGraphicFramePr>
          <p:cNvPr id="9" name="Google Shape;133;p26">
            <a:extLst>
              <a:ext uri="{FF2B5EF4-FFF2-40B4-BE49-F238E27FC236}">
                <a16:creationId xmlns:a16="http://schemas.microsoft.com/office/drawing/2014/main" id="{FB642A48-5534-D6E8-E2FC-37E524E404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020645"/>
              </p:ext>
            </p:extLst>
          </p:nvPr>
        </p:nvGraphicFramePr>
        <p:xfrm>
          <a:off x="1328763" y="2551042"/>
          <a:ext cx="9633957" cy="25973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4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3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0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869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Mikhail Liubogoshchev</a:t>
                      </a: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Nokia</a:t>
                      </a: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Mikhail.Liubogoshchev@nokia.com</a:t>
                      </a: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Mika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Kasslin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540343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Kerstin Johnsson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856589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Salvatore Talarico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207918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Prabodh Varshney</a:t>
                      </a: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3791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Behnam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Dezfouli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 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511849"/>
                  </a:ext>
                </a:extLst>
              </a:tr>
              <a:tr h="1782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Behnam Dezfouli 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72152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Okan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Mutgan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743769"/>
                  </a:ext>
                </a:extLst>
              </a:tr>
              <a:tr h="2337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Mika Kasslin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968285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Klaus Doppler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400"/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804979"/>
                  </a:ext>
                </a:extLst>
              </a:tr>
            </a:tbl>
          </a:graphicData>
        </a:graphic>
      </p:graphicFrame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2BCE3182-7AD1-B5C5-9CBE-1A6B9132B2A2}"/>
              </a:ext>
            </a:extLst>
          </p:cNvPr>
          <p:cNvSpPr txBox="1">
            <a:spLocks/>
          </p:cNvSpPr>
          <p:nvPr/>
        </p:nvSpPr>
        <p:spPr>
          <a:xfrm>
            <a:off x="842128" y="281348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2025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9A596-0FC5-F56C-4B13-764E637DB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0DB88-6C40-D36E-4317-1575F1EC1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554479"/>
            <a:ext cx="5983817" cy="4386595"/>
          </a:xfrm>
        </p:spPr>
        <p:txBody>
          <a:bodyPr/>
          <a:lstStyle/>
          <a:p>
            <a:r>
              <a:rPr lang="en-US" sz="2000" b="0" u="sng" dirty="0"/>
              <a:t>Scenario: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Each of N LL STAs get a new frame to TX during a BE </a:t>
            </a:r>
            <a:r>
              <a:rPr lang="en-US" sz="1800" b="0" dirty="0" err="1"/>
              <a:t>TxOP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LL STAs initiate contention after the </a:t>
            </a:r>
            <a:r>
              <a:rPr lang="en-US" sz="1800" b="0" dirty="0" err="1"/>
              <a:t>TxOP</a:t>
            </a:r>
            <a:r>
              <a:rPr lang="en-US" sz="1800" b="0" dirty="0"/>
              <a:t> finishes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10 BE STAs also contend and initiate </a:t>
            </a:r>
            <a:r>
              <a:rPr lang="en-US" sz="1800" b="0" dirty="0" err="1"/>
              <a:t>TxOPs</a:t>
            </a:r>
            <a:r>
              <a:rPr lang="en-US" sz="1800" b="0" dirty="0"/>
              <a:t> for 3 to 5ms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RTS/CTS is enabled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Figure shows the time it takes for all LL STAs to deliver their frames</a:t>
            </a:r>
          </a:p>
          <a:p>
            <a:pPr marL="0" indent="0"/>
            <a:r>
              <a:rPr lang="en-US" sz="2000" b="0" u="sng" dirty="0"/>
              <a:t>Solutions: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AC_VO</a:t>
            </a:r>
            <a:r>
              <a:rPr lang="en-US" sz="1600" dirty="0"/>
              <a:t>: only legacy AC_VO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P_EDCA @ QSRC &gt; 0</a:t>
            </a:r>
            <a:r>
              <a:rPr lang="en-US" sz="1600" b="0" dirty="0"/>
              <a:t>: LL STAs with QSRC &gt; 0 initiate P-EDCA (implementation according to 24/840r0, no limit on the number of DSs sent in a row)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P-EDCA always</a:t>
            </a:r>
            <a:r>
              <a:rPr lang="en-US" sz="1600" dirty="0"/>
              <a:t>: all LL STAs initiate P-EDCA starting from the first attempt, because the BE </a:t>
            </a:r>
            <a:r>
              <a:rPr lang="en-US" sz="1600" dirty="0" err="1"/>
              <a:t>TxOP</a:t>
            </a:r>
            <a:r>
              <a:rPr lang="en-US" sz="1600" dirty="0"/>
              <a:t> was longer than a threshold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4057FD-725F-4818-12C5-DC25EC63B3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5F469-BC8E-6351-40D2-B6129DA7A2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83FC9C-6C04-6290-567D-D1963AF27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98167" y="1658470"/>
            <a:ext cx="5432016" cy="4009706"/>
          </a:xfrm>
          <a:prstGeom prst="rect">
            <a:avLst/>
          </a:prstGeom>
        </p:spPr>
      </p:pic>
      <p:sp>
        <p:nvSpPr>
          <p:cNvPr id="10" name="Down Arrow 9">
            <a:extLst>
              <a:ext uri="{FF2B5EF4-FFF2-40B4-BE49-F238E27FC236}">
                <a16:creationId xmlns:a16="http://schemas.microsoft.com/office/drawing/2014/main" id="{7F6DEAB4-F5A2-951A-6EE5-7D909184DBEC}"/>
              </a:ext>
            </a:extLst>
          </p:cNvPr>
          <p:cNvSpPr/>
          <p:nvPr/>
        </p:nvSpPr>
        <p:spPr bwMode="auto">
          <a:xfrm rot="1729741">
            <a:off x="9699619" y="1482825"/>
            <a:ext cx="197929" cy="206434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C7E771-B873-2CF1-6982-896405C3BB0A}"/>
              </a:ext>
            </a:extLst>
          </p:cNvPr>
          <p:cNvSpPr txBox="1"/>
          <p:nvPr/>
        </p:nvSpPr>
        <p:spPr>
          <a:xfrm>
            <a:off x="8905209" y="770335"/>
            <a:ext cx="26597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P-EDCA tail latencies (q99+) are only bit shorter than for the legacy AC_VO</a:t>
            </a:r>
            <a:endParaRPr lang="en-US" sz="1600" dirty="0"/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B3F29FD1-C16A-7541-79FF-1F46396A19C2}"/>
              </a:ext>
            </a:extLst>
          </p:cNvPr>
          <p:cNvSpPr/>
          <p:nvPr/>
        </p:nvSpPr>
        <p:spPr bwMode="auto">
          <a:xfrm rot="9111386">
            <a:off x="9937172" y="4912232"/>
            <a:ext cx="243867" cy="64878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F9DA80-77F5-E35E-4641-AA613B4D00AB}"/>
              </a:ext>
            </a:extLst>
          </p:cNvPr>
          <p:cNvSpPr txBox="1"/>
          <p:nvPr/>
        </p:nvSpPr>
        <p:spPr>
          <a:xfrm>
            <a:off x="8247073" y="5514538"/>
            <a:ext cx="383485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Enabling P-EDCA after a long </a:t>
            </a:r>
            <a:r>
              <a:rPr lang="en-US" sz="1400" dirty="0" err="1">
                <a:solidFill>
                  <a:schemeClr val="tx1"/>
                </a:solidFill>
              </a:rPr>
              <a:t>TxOP</a:t>
            </a:r>
            <a:r>
              <a:rPr lang="en-US" sz="1400" dirty="0">
                <a:solidFill>
                  <a:schemeClr val="tx1"/>
                </a:solidFill>
              </a:rPr>
              <a:t> helps maintaining low tail latency</a:t>
            </a:r>
          </a:p>
          <a:p>
            <a:r>
              <a:rPr lang="en-US" sz="1400" dirty="0">
                <a:solidFill>
                  <a:schemeClr val="tx1"/>
                </a:solidFill>
              </a:rPr>
              <a:t>And it can positively impact the overall BSS capacity by reducing the collision rate</a:t>
            </a:r>
            <a:endParaRPr lang="en-US" sz="14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395FC851-0742-9DA0-B73A-6658E3DA225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795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485F-1168-0EBB-49FC-EF698D32B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AE396-5611-8670-4F4D-3DC3F488F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The contribution focused on P-EDCA eligibility criteria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Proposed enabling P-EDCA for other ACs via SCS/MSCS setup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improve flexibility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cover a wider range of cases where cutting the tail latencies is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Proposed optionally enabling P-EDCA after long periods of channel unavailability (such as alien </a:t>
            </a:r>
            <a:r>
              <a:rPr lang="en-US" dirty="0" err="1"/>
              <a:t>TxOPs</a:t>
            </a:r>
            <a:r>
              <a:rPr lang="en-US" dirty="0"/>
              <a:t>, R-TWT, etc.)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reduce contention when it is the most intensive and avoid excessive collisions for LL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9B755-3747-0E78-7B4E-693D79C127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8B0C5-6CFD-1AF9-9048-0E468558E9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CED2FD-C3FC-10E5-7034-49E6B2C497C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938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D8EEB-0C11-00F3-6D8F-3E9DD493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5F182-7892-DEF9-2A2E-4825ED4E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SP1. </a:t>
            </a:r>
            <a:r>
              <a:rPr lang="en-US" b="0" dirty="0"/>
              <a:t>Do you agree that </a:t>
            </a:r>
            <a:r>
              <a:rPr lang="en-US" b="0" dirty="0" err="1"/>
              <a:t>TGbn</a:t>
            </a:r>
            <a:r>
              <a:rPr lang="en-US" b="0" dirty="0"/>
              <a:t> shall enable P-EDCA eligibility management via SCS/MSCS? </a:t>
            </a:r>
          </a:p>
          <a:p>
            <a:r>
              <a:rPr lang="en-US" dirty="0"/>
              <a:t>SP2. </a:t>
            </a:r>
            <a:r>
              <a:rPr lang="en-US" b="0" dirty="0"/>
              <a:t>Do you agree that </a:t>
            </a:r>
            <a:r>
              <a:rPr lang="en-US" b="0" dirty="0" err="1"/>
              <a:t>TGbn</a:t>
            </a:r>
            <a:r>
              <a:rPr lang="en-US" b="0" dirty="0"/>
              <a:t> shall address the issue of increased contention between LL STAs after long periods of channel unavailability to consistently improve tail latencies?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 of such periods are </a:t>
            </a:r>
            <a:r>
              <a:rPr lang="en-US" b="0" dirty="0"/>
              <a:t>long alien </a:t>
            </a:r>
            <a:r>
              <a:rPr lang="en-US" b="0" dirty="0" err="1"/>
              <a:t>TxOPs</a:t>
            </a:r>
            <a:r>
              <a:rPr lang="en-US" dirty="0"/>
              <a:t> and </a:t>
            </a:r>
            <a:r>
              <a:rPr lang="en-US" b="0" dirty="0"/>
              <a:t>R-TWT SPs. </a:t>
            </a:r>
          </a:p>
          <a:p>
            <a:r>
              <a:rPr lang="en-US" dirty="0"/>
              <a:t>SP3. </a:t>
            </a:r>
            <a:r>
              <a:rPr lang="en-US" b="0" dirty="0"/>
              <a:t>Do you agree that using the SCS/MSCS framework the AP might enable LL STAs to initiate P-EDCA contention after TBD periods of channel unavailability (e.g., long </a:t>
            </a:r>
            <a:r>
              <a:rPr lang="en-US" b="0" dirty="0" err="1"/>
              <a:t>TxOPs</a:t>
            </a:r>
            <a:r>
              <a:rPr lang="en-US" b="0" dirty="0"/>
              <a:t>, R-TWT)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5AF9D-EA06-AE37-F476-AC5330157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21E8F-FCB4-C998-C91A-A5D610D872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44689878-79FC-1EA3-5880-18531B06E56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270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800600"/>
          </a:xfrm>
        </p:spPr>
        <p:txBody>
          <a:bodyPr>
            <a:normAutofit/>
          </a:bodyPr>
          <a:lstStyle/>
          <a:p>
            <a:r>
              <a:rPr lang="en-GB" altLang="zh-CN" sz="1600" b="0" dirty="0"/>
              <a:t>[1] IEEE 802.11-23/480r3, UHR Proposed PAR</a:t>
            </a:r>
          </a:p>
          <a:p>
            <a:r>
              <a:rPr lang="en-GB" altLang="zh-CN" sz="1600" b="0" dirty="0"/>
              <a:t>[2] IEEE 802.11-24/840r0, Low latency channel access</a:t>
            </a:r>
          </a:p>
          <a:p>
            <a:r>
              <a:rPr lang="en-GB" altLang="zh-CN" sz="1600" b="0" dirty="0"/>
              <a:t>[3] IEEE 802.11-24/296r7 IEEE 802.11bn CC50 comments on D0.1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321A13B-6165-23AA-228C-143F2E695C8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2ED6777-2E6C-BFB8-D7E0-7B699F50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D325920-B519-A48A-E372-9F545459A5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83375-4149-B055-018E-055E5B1DBF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D7E3F-B498-04F0-67A5-5C17396EB2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2" name="Date Placeholder 5">
            <a:extLst>
              <a:ext uri="{FF2B5EF4-FFF2-40B4-BE49-F238E27FC236}">
                <a16:creationId xmlns:a16="http://schemas.microsoft.com/office/drawing/2014/main" id="{6A96EDB9-4120-A21A-D31B-9FB6F6DABCB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March 2025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542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34AEEAA-53F0-DFB9-886F-AACB6A90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P-EDCA Baseline (24/840r0, etc.)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BAAC2-5C98-47BB-8164-2F718DEF6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spcAft>
                <a:spcPts val="0"/>
              </a:spcAft>
            </a:pPr>
            <a:r>
              <a:rPr lang="en-US">
                <a:ea typeface="Nokia Pure Text Light" panose="020B0403020202020204" pitchFamily="34" charset="0"/>
              </a:rPr>
              <a:t>Idea: Separate LL STA(s) </a:t>
            </a:r>
            <a:br>
              <a:rPr lang="en-US">
                <a:ea typeface="Nokia Pure Text Light" panose="020B0403020202020204" pitchFamily="34" charset="0"/>
              </a:rPr>
            </a:br>
            <a:r>
              <a:rPr lang="en-US">
                <a:ea typeface="Nokia Pure Text Light" panose="020B0403020202020204" pitchFamily="34" charset="0"/>
              </a:rPr>
              <a:t>(under some conditions) from </a:t>
            </a:r>
            <a:br>
              <a:rPr lang="en-US">
                <a:ea typeface="Nokia Pure Text Light" panose="020B0403020202020204" pitchFamily="34" charset="0"/>
              </a:rPr>
            </a:br>
            <a:r>
              <a:rPr lang="en-US">
                <a:ea typeface="Nokia Pure Text Light" panose="020B0403020202020204" pitchFamily="34" charset="0"/>
              </a:rPr>
              <a:t>the rest of STAs 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Such STA(s) send a DS (deferral signal)</a:t>
            </a:r>
            <a:br>
              <a:rPr lang="en-US" sz="1867">
                <a:ea typeface="Nokia Pure Text Light" panose="020B0403020202020204" pitchFamily="34" charset="0"/>
              </a:rPr>
            </a:br>
            <a:r>
              <a:rPr lang="en-US" sz="1867">
                <a:ea typeface="Nokia Pure Text Light" panose="020B0403020202020204" pitchFamily="34" charset="0"/>
              </a:rPr>
              <a:t>and announce (P)rioritized-EDCA </a:t>
            </a:r>
            <a:br>
              <a:rPr lang="en-US" sz="1867">
                <a:ea typeface="Nokia Pure Text Light" panose="020B0403020202020204" pitchFamily="34" charset="0"/>
              </a:rPr>
            </a:br>
            <a:r>
              <a:rPr lang="en-US" sz="1867">
                <a:ea typeface="Nokia Pure Text Light" panose="020B0403020202020204" pitchFamily="34" charset="0"/>
              </a:rPr>
              <a:t>contention once the medium is IDLE </a:t>
            </a:r>
            <a:br>
              <a:rPr lang="en-US" sz="1867">
                <a:ea typeface="Nokia Pure Text Light" panose="020B0403020202020204" pitchFamily="34" charset="0"/>
              </a:rPr>
            </a:br>
            <a:r>
              <a:rPr lang="en-US" sz="1867">
                <a:solidFill>
                  <a:srgbClr val="FF8B10"/>
                </a:solidFill>
                <a:ea typeface="Nokia Pure Text Light" panose="020B0403020202020204" pitchFamily="34" charset="0"/>
              </a:rPr>
              <a:t>(TBD if with any contention)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Other STA(s) defer based on NAV or EIFS triggered by the DS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Immediately after the DS, LL-STA(s) contend only among themselves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P-EDCA contention parameters: AIFS[2] after the DS,  backoff with CW=7, mandatory RTS/CTS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If the LL STA loses the P-EDCA Contention (due to a collision or a large backoff), it repeats the sequence: DS+Contention+RTS+CTS+DATA </a:t>
            </a:r>
            <a:r>
              <a:rPr lang="en-US" sz="1867">
                <a:solidFill>
                  <a:srgbClr val="FF8B10"/>
                </a:solidFill>
                <a:ea typeface="Nokia Pure Text Light" panose="020B0403020202020204" pitchFamily="34" charset="0"/>
              </a:rPr>
              <a:t>(TBD on how many times in a row)</a:t>
            </a:r>
            <a:endParaRPr lang="en-US" sz="1867" dirty="0">
              <a:solidFill>
                <a:srgbClr val="FF8B10"/>
              </a:solidFill>
              <a:ea typeface="Nokia Pure Text Light" panose="020B04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490A73-62CC-A37C-D841-38E14173E6E5}"/>
              </a:ext>
            </a:extLst>
          </p:cNvPr>
          <p:cNvSpPr txBox="1"/>
          <p:nvPr/>
        </p:nvSpPr>
        <p:spPr>
          <a:xfrm>
            <a:off x="1282811" y="656247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</a:pPr>
            <a:endParaRPr lang="en-US" sz="1600">
              <a:solidFill>
                <a:schemeClr val="tx1"/>
              </a:solidFill>
              <a:latin typeface="Nokia Pure Text Light"/>
              <a:ea typeface="+mn-ea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DE5EA9-7E6A-F26C-77D7-74C3049153F9}"/>
              </a:ext>
            </a:extLst>
          </p:cNvPr>
          <p:cNvGrpSpPr/>
          <p:nvPr/>
        </p:nvGrpSpPr>
        <p:grpSpPr>
          <a:xfrm>
            <a:off x="5067094" y="1506583"/>
            <a:ext cx="7026996" cy="2839306"/>
            <a:chOff x="5067094" y="1506583"/>
            <a:chExt cx="7026996" cy="283930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E41181D-524B-14C1-C0EB-F20016789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7596"/>
            <a:stretch/>
          </p:blipFill>
          <p:spPr>
            <a:xfrm>
              <a:off x="5067094" y="1615718"/>
              <a:ext cx="7026996" cy="273017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7E434-9A2A-897D-4F83-3EC2D9BACA65}"/>
                </a:ext>
              </a:extLst>
            </p:cNvPr>
            <p:cNvSpPr/>
            <p:nvPr/>
          </p:nvSpPr>
          <p:spPr bwMode="auto">
            <a:xfrm>
              <a:off x="8203474" y="1506583"/>
              <a:ext cx="1436914" cy="4746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64611E6F-07C2-7A3E-8032-FC44799AFC9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92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10" y="1632909"/>
            <a:ext cx="10639392" cy="4960611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GB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TGBn agreed to </a:t>
            </a:r>
            <a:r>
              <a:rPr lang="en-US" sz="1800">
                <a:solidFill>
                  <a:schemeClr val="tx1"/>
                </a:solidFill>
              </a:rPr>
              <a:t>define HIP EDCA in UHR where a STA with Low Latency traffic may be allowed, based on TBD conditions, to send a Defer Signal (it is TBD whether CTS frame or RTS is used) to start a protected short contention for pending LL data</a:t>
            </a:r>
          </a:p>
          <a:p>
            <a:pPr marL="0" marR="0">
              <a:spcBef>
                <a:spcPts val="0"/>
              </a:spcBef>
            </a:pPr>
            <a:endParaRPr lang="en-US" sz="1800">
              <a:solidFill>
                <a:schemeClr val="tx1"/>
              </a:solidFill>
            </a:endParaRP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>
                <a:solidFill>
                  <a:srgbClr val="C00000"/>
                </a:solidFill>
              </a:rPr>
              <a:t>Conditions to be allowed to send a Defer Signal is TBD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STA in HiP EDCA always use RTS/CTS as initial frame exchange and retry.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Duration of protected short contention is TBD.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Access parameters (AIFSN, CW and the expansion rules) used to transmit the Defer Signal are TBD. 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>
                <a:solidFill>
                  <a:srgbClr val="C00000"/>
                </a:solidFill>
              </a:rPr>
              <a:t>The retry count where the Defer Signal is allowed to be sent is TBD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Contention parameters for the protected short contention are TBD.</a:t>
            </a:r>
            <a:r>
              <a:rPr lang="en-US" sz="1400" b="1">
                <a:solidFill>
                  <a:schemeClr val="tx1"/>
                </a:solidFill>
              </a:rPr>
              <a:t> </a:t>
            </a:r>
            <a:r>
              <a:rPr lang="en-US" sz="1400">
                <a:solidFill>
                  <a:schemeClr val="tx1"/>
                </a:solidFill>
              </a:rPr>
              <a:t>The STAs that transmitted a Defer Signal but did not win the protected short contention will initiate a new retry.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>
                <a:solidFill>
                  <a:srgbClr val="C00000"/>
                </a:solidFill>
              </a:rPr>
              <a:t>Low Latency traffic is treated as AC_VO traffic. Other cases are TBD.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The solution would provide control on the degree of collisions that may occur while using it and, allows for autonomous randomness or/and controlled by the AP      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No new mandatory synchronization requirement on STA side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HIP EDCA is used by the STAs in a BSS only when this feature is enabled by the AP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Mikhail Liubogoshchev (Nokia), et al.</a:t>
            </a:r>
          </a:p>
        </p:txBody>
      </p:sp>
    </p:spTree>
    <p:extLst>
      <p:ext uri="{BB962C8B-B14F-4D97-AF65-F5344CB8AC3E}">
        <p14:creationId xmlns:p14="http://schemas.microsoft.com/office/powerpoint/2010/main" val="263387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317E65-E2B8-AE4F-44D2-CE890CE03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8844B-95DB-4824-C6FD-8C915133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6305E-23F6-0B6D-72AD-94CEA579C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10" y="1632909"/>
            <a:ext cx="10639392" cy="4960611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P-EDCA (</a:t>
            </a:r>
            <a:r>
              <a:rPr lang="en-GB" sz="2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HiP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-EDCA before Draft 0.1) summary: </a:t>
            </a:r>
            <a:r>
              <a:rPr lang="en-GB" sz="2000" b="0" dirty="0">
                <a:latin typeface="Times New Roman" panose="02020603050405020304" pitchFamily="18" charset="0"/>
                <a:ea typeface="SimSun" panose="02010600030101010101" pitchFamily="2" charset="-122"/>
              </a:rPr>
              <a:t>if AP enables BSS-wide, AC_VO (other cases TBD) STA under TBD conditions </a:t>
            </a:r>
            <a:r>
              <a:rPr lang="en-US" sz="2000" b="0" dirty="0"/>
              <a:t>sends a DS, starts a protected short contention with TBD contention parameters</a:t>
            </a:r>
          </a:p>
          <a:p>
            <a:pPr marL="0" indent="0" algn="l" rtl="0" fontAlgn="base">
              <a:spcAft>
                <a:spcPts val="600"/>
              </a:spcAft>
            </a:pPr>
            <a:r>
              <a:rPr lang="en-US" sz="2000" dirty="0">
                <a:solidFill>
                  <a:srgbClr val="001135"/>
                </a:solidFill>
              </a:rPr>
              <a:t>Some of the open issues: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0" dirty="0"/>
              <a:t>Is it flexible enough to consider </a:t>
            </a:r>
            <a:r>
              <a:rPr lang="en-US" sz="2000" b="0" u="sng" dirty="0"/>
              <a:t>all</a:t>
            </a:r>
            <a:r>
              <a:rPr lang="en-US" sz="2000" b="0" dirty="0"/>
              <a:t> AC_VO traffic as Low Latency (LL)?</a:t>
            </a:r>
            <a:endParaRPr lang="en-US" sz="1600" b="0" dirty="0"/>
          </a:p>
          <a:p>
            <a:pPr marL="40005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0" dirty="0"/>
              <a:t>Should LL property be independent of AC?</a:t>
            </a:r>
          </a:p>
          <a:p>
            <a:pPr marL="6858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L4S adoption is gaining momentum. It aims at bringing low (~1ms queuing) latency to high data rate applications. </a:t>
            </a:r>
          </a:p>
          <a:p>
            <a:pPr marL="6858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L4S applications would benefit a lot from the reduced tail access delays</a:t>
            </a:r>
          </a:p>
          <a:p>
            <a:pPr marL="6858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AC_VO isn’t designed for many STAs with heavy traffic</a:t>
            </a:r>
            <a:endParaRPr lang="en-US" sz="1600" dirty="0"/>
          </a:p>
          <a:p>
            <a:pPr marL="40005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0" dirty="0"/>
              <a:t>What eligibility criteria would allow P-EDCA to consistently cut the tail delays?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5775D-8851-28D2-8307-AF88D0078C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4D018BD-9456-D574-308E-A82424EFA55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BBEC95FD-225D-04CE-2D56-08537C3D6BA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8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8105EB-5F32-A69D-7EED-607185993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B8E0-2F39-F76F-CC36-C3A5D5831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Comments on Draft 0.1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14E60-E5CB-3061-E4B9-2624E44EEE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FA050EF-20D5-0CAB-958A-9BB814A2F7A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BD4DE54-4081-31EF-AE25-CE0CA0DF093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0626C9-A2E4-CC7D-E44B-4B946F9C04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5993" y="1751014"/>
            <a:ext cx="11840013" cy="448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57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4D117-2651-FAA9-85D2-3C5D6EC1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Relevant LL Traffic?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4A49F-361E-559D-5676-E0FFFE43D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74076"/>
            <a:ext cx="6709556" cy="4455619"/>
          </a:xfrm>
        </p:spPr>
        <p:txBody>
          <a:bodyPr/>
          <a:lstStyle/>
          <a:p>
            <a:r>
              <a:rPr lang="en-US" sz="1800" b="0" dirty="0"/>
              <a:t>Industrial control: 10kbps…1Mbps, UL+DL, many STAs per BSS, periodic (10-1000Hz) =&gt; short individual MPDUs, requires OFDMA for high capacity</a:t>
            </a:r>
          </a:p>
          <a:p>
            <a:r>
              <a:rPr lang="en-US" sz="1800" b="0" u="sng" dirty="0"/>
              <a:t>Real-time online gaming:</a:t>
            </a:r>
            <a:r>
              <a:rPr lang="en-US" sz="1800" b="0" dirty="0"/>
              <a:t> 100kbps…1Mbps, UL+DL, several STAs per BSS, periodic (1-100Hz) or random + correlated =&gt; short individual MPDUs</a:t>
            </a:r>
          </a:p>
          <a:p>
            <a:r>
              <a:rPr lang="en-US" sz="1800" b="0" u="sng" dirty="0"/>
              <a:t>Audio calls:</a:t>
            </a:r>
            <a:r>
              <a:rPr lang="en-US" sz="1800" b="0" dirty="0"/>
              <a:t> ~100kbps, UL+DL, few STAs per BSS, ~10Hz =&gt; short individual MPDUs</a:t>
            </a:r>
          </a:p>
          <a:p>
            <a:r>
              <a:rPr lang="en-US" sz="1800" b="0" u="sng" dirty="0"/>
              <a:t>Cloud work</a:t>
            </a:r>
            <a:r>
              <a:rPr lang="en-US" sz="1800" b="0" dirty="0"/>
              <a:t> (remote desktop, design, photo/video editing, </a:t>
            </a:r>
            <a:r>
              <a:rPr lang="en-US" sz="1800" b="0" dirty="0" err="1"/>
              <a:t>GenAI</a:t>
            </a:r>
            <a:r>
              <a:rPr lang="en-US" sz="1800" b="0" dirty="0"/>
              <a:t>):  DL: (1-1000Hz, 100kbps…10Mbps, bursty), UL: (1-100Hz, 1kbps…1Mbps, bursty)</a:t>
            </a:r>
          </a:p>
          <a:p>
            <a:r>
              <a:rPr lang="en-US" sz="1800" b="0" u="sng" dirty="0"/>
              <a:t>Audio + Video calls</a:t>
            </a:r>
            <a:r>
              <a:rPr lang="en-US" sz="1800" b="0" dirty="0"/>
              <a:t>: ~1Mbps, UL+DL, few STAs per BSS, &lt;100Hz =&gt; small batches of MPDUs</a:t>
            </a:r>
          </a:p>
          <a:p>
            <a:r>
              <a:rPr lang="en-US" sz="1800" b="0" u="sng" dirty="0"/>
              <a:t>VR + cloud gaming</a:t>
            </a:r>
            <a:r>
              <a:rPr lang="en-US" sz="1800" b="0" dirty="0"/>
              <a:t>: DL: (5..100Mbps, 100Hz), UL: (100kbps…5Mbps, ~100Hz), few STAs per BSS =&gt; large batches of MPDUs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9BAD9-37A0-CAAD-79DA-77360A1B19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716C0-E419-4705-F4D9-7465B456D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1FEB0216-8DDD-224D-35EE-13C0527E4A82}"/>
              </a:ext>
            </a:extLst>
          </p:cNvPr>
          <p:cNvSpPr txBox="1">
            <a:spLocks/>
          </p:cNvSpPr>
          <p:nvPr/>
        </p:nvSpPr>
        <p:spPr>
          <a:xfrm>
            <a:off x="8057231" y="1574076"/>
            <a:ext cx="3509335" cy="3946064"/>
          </a:xfrm>
          <a:prstGeom prst="rect">
            <a:avLst/>
          </a:prstGeom>
        </p:spPr>
        <p:txBody>
          <a:bodyPr lIns="0" tIns="0" rIns="0" bIns="0"/>
          <a:lstStyle>
            <a:lvl1pPr marL="18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8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08000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Controlled environment, high density =&gt; distributed EDCA-based solutions are infeasible and inefficient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/>
              <a:t>Is it sensible to map all these traffic types to AC_VO? </a:t>
            </a:r>
            <a:br>
              <a:rPr lang="en-US" sz="1800" b="1" dirty="0"/>
            </a:br>
            <a:r>
              <a:rPr lang="en-US" sz="1800" b="1" dirty="0"/>
              <a:t>Is any of this insensitive to tail latencies? 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8C8AFEC3-565A-FA6B-0300-3627D93BF05B}"/>
              </a:ext>
            </a:extLst>
          </p:cNvPr>
          <p:cNvSpPr/>
          <p:nvPr/>
        </p:nvSpPr>
        <p:spPr>
          <a:xfrm>
            <a:off x="7577031" y="2576850"/>
            <a:ext cx="307463" cy="3595349"/>
          </a:xfrm>
          <a:prstGeom prst="rightBrac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ECB741F0-8CA1-1314-2AE9-0FB3675F5F52}"/>
              </a:ext>
            </a:extLst>
          </p:cNvPr>
          <p:cNvSpPr/>
          <p:nvPr/>
        </p:nvSpPr>
        <p:spPr>
          <a:xfrm>
            <a:off x="7577031" y="1574076"/>
            <a:ext cx="307463" cy="819397"/>
          </a:xfrm>
          <a:prstGeom prst="rightBrac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676BAFF1-D3FB-3784-2A17-77F29DB9802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1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F890-4E1E-CA99-F18F-B923EBD9D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8980E-C09A-6E5A-2047-F7D353B95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 the SCS/MSCS framework to allow the STA to request, and the AP to manage the P-EDCA eligibility per traffic stream.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SCSIDs of the ACs other than VO (TIDs with a head-of-line MPDU belonging to the SCSID) can become P-EDCA eligible under </a:t>
            </a:r>
            <a:r>
              <a:rPr lang="en-US" u="sng" dirty="0"/>
              <a:t>specific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differentiation between the ACs can be achieved by differentiating </a:t>
            </a:r>
            <a:r>
              <a:rPr lang="en-US" u="sng" dirty="0"/>
              <a:t>the conditions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5B3A0-65D7-38DD-6F6A-EE24534531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C3637-2418-DC23-D23E-D867B768D5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D29562A6-D223-FE24-4F5B-75F1D9A9B8E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75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01BD2-2DB8-D338-51CB-172E77377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421F-CECA-9DF8-C4BC-0213DDA38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criteria to consistently cut the tail delays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0EF20-5367-3DC5-FCDB-B0E3DC4A7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74076"/>
            <a:ext cx="6709556" cy="4455619"/>
          </a:xfrm>
        </p:spPr>
        <p:txBody>
          <a:bodyPr/>
          <a:lstStyle/>
          <a:p>
            <a:r>
              <a:rPr lang="en-US" sz="1800" b="0" u="sng" dirty="0"/>
              <a:t>Real-time online gaming:</a:t>
            </a:r>
            <a:r>
              <a:rPr lang="en-US" sz="1800" b="0" dirty="0"/>
              <a:t> 100kbps…1Mbps, UL+DL, several STAs per BSS, periodic (1-100Hz) or random + correlated =&gt; short individual MPDUs</a:t>
            </a:r>
          </a:p>
          <a:p>
            <a:r>
              <a:rPr lang="en-US" sz="1800" b="0" u="sng" dirty="0"/>
              <a:t>Audio calls:</a:t>
            </a:r>
            <a:r>
              <a:rPr lang="en-US" sz="1800" b="0" dirty="0"/>
              <a:t> ~100kbps, UL+DL, few STAs per BSS, ~10Hz =&gt; short individual MPDUs</a:t>
            </a:r>
          </a:p>
          <a:p>
            <a:r>
              <a:rPr lang="en-US" sz="1800" b="0" u="sng" dirty="0"/>
              <a:t>Cloud work</a:t>
            </a:r>
            <a:r>
              <a:rPr lang="en-US" sz="1800" b="0" dirty="0"/>
              <a:t> (remote desktop, design, photo/video editing, </a:t>
            </a:r>
            <a:r>
              <a:rPr lang="en-US" sz="1800" b="0" dirty="0" err="1"/>
              <a:t>GenAI</a:t>
            </a:r>
            <a:r>
              <a:rPr lang="en-US" sz="1800" b="0" dirty="0"/>
              <a:t>):  DL: (1-1000Hz, 100kbps…10Mbps, bursty), UL: (1-100Hz, 1kbps…1Mbps, bursty)</a:t>
            </a:r>
          </a:p>
          <a:p>
            <a:r>
              <a:rPr lang="en-US" sz="1800" b="0" u="sng" dirty="0"/>
              <a:t>Audio + Video calls:</a:t>
            </a:r>
            <a:r>
              <a:rPr lang="en-US" sz="1800" b="0" dirty="0"/>
              <a:t> ~1Mbps, UL+DL, few STAs per BSS, &lt;100Hz =&gt; small batches of MPDUs</a:t>
            </a:r>
          </a:p>
          <a:p>
            <a:r>
              <a:rPr lang="en-US" sz="1800" b="0" u="sng" dirty="0"/>
              <a:t>VR + cloud gaming:</a:t>
            </a:r>
            <a:r>
              <a:rPr lang="en-US" sz="1800" b="0" dirty="0"/>
              <a:t> DL: (5..100Mbps, 100Hz), UL: (100kbps…5Mbps, ~100Hz), few STAs per BSS =&gt; large batches of MPDUs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85584-CBA2-EC88-A757-BD0862DCEB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A6A99-D320-2767-D0A5-39CA6D44D5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3F152E2-3A64-E4BA-6393-5BE73FC0D58D}"/>
              </a:ext>
            </a:extLst>
          </p:cNvPr>
          <p:cNvSpPr txBox="1">
            <a:spLocks/>
          </p:cNvSpPr>
          <p:nvPr/>
        </p:nvSpPr>
        <p:spPr>
          <a:xfrm>
            <a:off x="8057231" y="1574076"/>
            <a:ext cx="3509335" cy="3946064"/>
          </a:xfrm>
          <a:prstGeom prst="rect">
            <a:avLst/>
          </a:prstGeom>
        </p:spPr>
        <p:txBody>
          <a:bodyPr lIns="0" tIns="0" rIns="0" bIns="0"/>
          <a:lstStyle>
            <a:lvl1pPr marL="18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8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08000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Even infrequent but long enough BE </a:t>
            </a:r>
            <a:r>
              <a:rPr lang="en-US" sz="1800" dirty="0" err="1"/>
              <a:t>TxOPs</a:t>
            </a:r>
            <a:r>
              <a:rPr lang="en-US" sz="1800" dirty="0"/>
              <a:t> can synchronize several LL STAs and make them contend and collide once the channel becomes idle.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A combination of LL traffic bursts and long BE </a:t>
            </a:r>
            <a:r>
              <a:rPr lang="en-US" sz="1800" dirty="0" err="1"/>
              <a:t>TxOPs</a:t>
            </a:r>
            <a:r>
              <a:rPr lang="en-US" sz="1800" dirty="0"/>
              <a:t> can cause long tail delays due to </a:t>
            </a:r>
          </a:p>
          <a:p>
            <a:r>
              <a:rPr lang="en-US" sz="1800" dirty="0"/>
              <a:t>delayed channel access and</a:t>
            </a:r>
          </a:p>
          <a:p>
            <a:r>
              <a:rPr lang="en-US" sz="1800" dirty="0"/>
              <a:t>MCS-selection-induced PER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3D16457B-147A-C608-7678-BF9DB521A1C9}"/>
              </a:ext>
            </a:extLst>
          </p:cNvPr>
          <p:cNvSpPr/>
          <p:nvPr/>
        </p:nvSpPr>
        <p:spPr>
          <a:xfrm>
            <a:off x="7533129" y="3265714"/>
            <a:ext cx="307463" cy="2134587"/>
          </a:xfrm>
          <a:prstGeom prst="rightBrac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04579D15-ABEC-38CA-270E-7D2DC11FF59E}"/>
              </a:ext>
            </a:extLst>
          </p:cNvPr>
          <p:cNvSpPr/>
          <p:nvPr/>
        </p:nvSpPr>
        <p:spPr>
          <a:xfrm>
            <a:off x="7533130" y="1719490"/>
            <a:ext cx="307463" cy="1277391"/>
          </a:xfrm>
          <a:prstGeom prst="rightBrac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83D00DD1-C8C2-D578-BA6D-7FEA891F261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55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C3B45FF-F000-ECFC-F347-076687D65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LL STA Synchronization Problem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0FBA77-6D17-4513-BF52-13D4C11F1B03}"/>
              </a:ext>
            </a:extLst>
          </p:cNvPr>
          <p:cNvSpPr/>
          <p:nvPr/>
        </p:nvSpPr>
        <p:spPr>
          <a:xfrm>
            <a:off x="2144728" y="5224832"/>
            <a:ext cx="5900443" cy="4542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sz="1600" b="1" dirty="0">
                <a:solidFill>
                  <a:srgbClr val="FFFFFF"/>
                </a:solidFill>
              </a:rPr>
              <a:t>Long TXOP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C8E28B-640B-4927-F67C-26C75325FEE4}"/>
              </a:ext>
            </a:extLst>
          </p:cNvPr>
          <p:cNvSpPr txBox="1"/>
          <p:nvPr/>
        </p:nvSpPr>
        <p:spPr>
          <a:xfrm>
            <a:off x="650949" y="2238575"/>
            <a:ext cx="1219200" cy="12192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(AC_VO) LL STA_1</a:t>
            </a: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(AC_VO) LL STA_2</a:t>
            </a: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(AC_VO) LL STA_3</a:t>
            </a: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(AC_VO) LL STA_4</a:t>
            </a: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AC_BE STA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1842C92-D6C9-9C6F-A7DE-7BC2D52A3A60}"/>
              </a:ext>
            </a:extLst>
          </p:cNvPr>
          <p:cNvCxnSpPr>
            <a:cxnSpLocks/>
          </p:cNvCxnSpPr>
          <p:nvPr/>
        </p:nvCxnSpPr>
        <p:spPr>
          <a:xfrm>
            <a:off x="2144727" y="6020353"/>
            <a:ext cx="8666223" cy="0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E6CFF8F-FF64-FA12-156F-37582F1660F5}"/>
              </a:ext>
            </a:extLst>
          </p:cNvPr>
          <p:cNvSpPr txBox="1"/>
          <p:nvPr/>
        </p:nvSpPr>
        <p:spPr>
          <a:xfrm>
            <a:off x="10901261" y="5862313"/>
            <a:ext cx="338667" cy="69990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7656D92-B0DF-3090-76E9-E9D49223D0DA}"/>
              </a:ext>
            </a:extLst>
          </p:cNvPr>
          <p:cNvCxnSpPr>
            <a:cxnSpLocks/>
          </p:cNvCxnSpPr>
          <p:nvPr/>
        </p:nvCxnSpPr>
        <p:spPr>
          <a:xfrm>
            <a:off x="5155213" y="2098619"/>
            <a:ext cx="0" cy="504996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61AE0F5-929D-8CB8-DED4-6ECCA5B81E74}"/>
              </a:ext>
            </a:extLst>
          </p:cNvPr>
          <p:cNvSpPr txBox="1"/>
          <p:nvPr/>
        </p:nvSpPr>
        <p:spPr>
          <a:xfrm>
            <a:off x="3567910" y="2121316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Frame(s) to Tx from upper layer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2794B02-38F2-43BC-88C2-73298BC85AC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8045171" y="2170842"/>
            <a:ext cx="0" cy="328109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B560E9-F621-BE9F-DE4F-2F54A03F3508}"/>
              </a:ext>
            </a:extLst>
          </p:cNvPr>
          <p:cNvCxnSpPr>
            <a:cxnSpLocks/>
          </p:cNvCxnSpPr>
          <p:nvPr/>
        </p:nvCxnSpPr>
        <p:spPr>
          <a:xfrm>
            <a:off x="2568060" y="2873799"/>
            <a:ext cx="0" cy="504996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BD55651-D027-2303-81D9-7FCE6C308ABC}"/>
              </a:ext>
            </a:extLst>
          </p:cNvPr>
          <p:cNvCxnSpPr>
            <a:cxnSpLocks/>
          </p:cNvCxnSpPr>
          <p:nvPr/>
        </p:nvCxnSpPr>
        <p:spPr>
          <a:xfrm>
            <a:off x="6250236" y="3588991"/>
            <a:ext cx="0" cy="504996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53884D-9E9C-C664-C67B-AF2C0E80AAC2}"/>
              </a:ext>
            </a:extLst>
          </p:cNvPr>
          <p:cNvCxnSpPr>
            <a:cxnSpLocks/>
          </p:cNvCxnSpPr>
          <p:nvPr/>
        </p:nvCxnSpPr>
        <p:spPr>
          <a:xfrm>
            <a:off x="4241637" y="4315506"/>
            <a:ext cx="0" cy="504996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4B9E31E-F134-199B-D413-FF684D0BC703}"/>
              </a:ext>
            </a:extLst>
          </p:cNvPr>
          <p:cNvCxnSpPr>
            <a:cxnSpLocks/>
          </p:cNvCxnSpPr>
          <p:nvPr/>
        </p:nvCxnSpPr>
        <p:spPr>
          <a:xfrm>
            <a:off x="650950" y="4981773"/>
            <a:ext cx="1020515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DFAB98B-6AFA-ABC6-DFCB-0B289CABD149}"/>
              </a:ext>
            </a:extLst>
          </p:cNvPr>
          <p:cNvCxnSpPr>
            <a:cxnSpLocks/>
          </p:cNvCxnSpPr>
          <p:nvPr/>
        </p:nvCxnSpPr>
        <p:spPr>
          <a:xfrm>
            <a:off x="605794" y="4191324"/>
            <a:ext cx="1020515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A9892FB-993C-8C77-AB09-C39BB631053E}"/>
              </a:ext>
            </a:extLst>
          </p:cNvPr>
          <p:cNvCxnSpPr>
            <a:cxnSpLocks/>
          </p:cNvCxnSpPr>
          <p:nvPr/>
        </p:nvCxnSpPr>
        <p:spPr>
          <a:xfrm>
            <a:off x="605794" y="3509503"/>
            <a:ext cx="1020515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5EEBC01-E8AC-1867-2ABF-C393EE74E496}"/>
              </a:ext>
            </a:extLst>
          </p:cNvPr>
          <p:cNvCxnSpPr>
            <a:cxnSpLocks/>
          </p:cNvCxnSpPr>
          <p:nvPr/>
        </p:nvCxnSpPr>
        <p:spPr>
          <a:xfrm>
            <a:off x="605794" y="2741859"/>
            <a:ext cx="1020515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9BA5817-08EB-A33C-AB02-E72A7A94F31C}"/>
              </a:ext>
            </a:extLst>
          </p:cNvPr>
          <p:cNvSpPr txBox="1"/>
          <p:nvPr/>
        </p:nvSpPr>
        <p:spPr>
          <a:xfrm>
            <a:off x="2642630" y="2912116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Frame(s) to Tx from upper layer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3BBF058-78AD-FE1F-D0C5-90D83912C150}"/>
              </a:ext>
            </a:extLst>
          </p:cNvPr>
          <p:cNvSpPr txBox="1"/>
          <p:nvPr/>
        </p:nvSpPr>
        <p:spPr>
          <a:xfrm>
            <a:off x="4667979" y="3632816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Frame(s) to Tx from upper layer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9BE9818-FCB4-2382-C80E-EDE04706370D}"/>
              </a:ext>
            </a:extLst>
          </p:cNvPr>
          <p:cNvSpPr txBox="1"/>
          <p:nvPr/>
        </p:nvSpPr>
        <p:spPr>
          <a:xfrm>
            <a:off x="2642629" y="4338116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Frame(s) to Tx from upper layer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88310D-4AAD-E62A-4EE7-CB943DC67C18}"/>
              </a:ext>
            </a:extLst>
          </p:cNvPr>
          <p:cNvSpPr txBox="1"/>
          <p:nvPr/>
        </p:nvSpPr>
        <p:spPr>
          <a:xfrm>
            <a:off x="6536348" y="1636585"/>
            <a:ext cx="3007583" cy="56438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Synchronization point for contention of all the LL STAs in the figure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7ABB49A-2058-FA36-2CCA-70F7CD933B2A}"/>
              </a:ext>
            </a:extLst>
          </p:cNvPr>
          <p:cNvSpPr txBox="1"/>
          <p:nvPr/>
        </p:nvSpPr>
        <p:spPr>
          <a:xfrm>
            <a:off x="6423214" y="2244173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LL STA_1 ready for contention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203192-283A-A5D3-4B0D-E20F7C6EBA29}"/>
              </a:ext>
            </a:extLst>
          </p:cNvPr>
          <p:cNvSpPr txBox="1"/>
          <p:nvPr/>
        </p:nvSpPr>
        <p:spPr>
          <a:xfrm>
            <a:off x="6400635" y="2910218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LL STA_2 ready for contention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2FDDD4-EB65-0A34-107F-42A2037F17AA}"/>
              </a:ext>
            </a:extLst>
          </p:cNvPr>
          <p:cNvSpPr txBox="1"/>
          <p:nvPr/>
        </p:nvSpPr>
        <p:spPr>
          <a:xfrm>
            <a:off x="6385710" y="3653441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LL STA_3 ready for contention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9711CA-4C5D-6020-DEAA-13BC70C7033A}"/>
              </a:ext>
            </a:extLst>
          </p:cNvPr>
          <p:cNvSpPr txBox="1"/>
          <p:nvPr/>
        </p:nvSpPr>
        <p:spPr>
          <a:xfrm>
            <a:off x="6423214" y="4411745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LL STA_4 ready for contention</a:t>
            </a:r>
          </a:p>
        </p:txBody>
      </p:sp>
      <p:sp>
        <p:nvSpPr>
          <p:cNvPr id="40" name="Right Arrow 39">
            <a:extLst>
              <a:ext uri="{FF2B5EF4-FFF2-40B4-BE49-F238E27FC236}">
                <a16:creationId xmlns:a16="http://schemas.microsoft.com/office/drawing/2014/main" id="{9F6CAF32-7B66-5899-1575-C6329A2E19A6}"/>
              </a:ext>
            </a:extLst>
          </p:cNvPr>
          <p:cNvSpPr/>
          <p:nvPr/>
        </p:nvSpPr>
        <p:spPr>
          <a:xfrm>
            <a:off x="8045169" y="2385592"/>
            <a:ext cx="925280" cy="21800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41" name="Right Arrow 40">
            <a:extLst>
              <a:ext uri="{FF2B5EF4-FFF2-40B4-BE49-F238E27FC236}">
                <a16:creationId xmlns:a16="http://schemas.microsoft.com/office/drawing/2014/main" id="{C1956C60-B3B5-5E6F-E8BB-1F5C69C43C1E}"/>
              </a:ext>
            </a:extLst>
          </p:cNvPr>
          <p:cNvSpPr/>
          <p:nvPr/>
        </p:nvSpPr>
        <p:spPr>
          <a:xfrm>
            <a:off x="8045169" y="3110572"/>
            <a:ext cx="1636879" cy="21065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43" name="Right Arrow 42">
            <a:extLst>
              <a:ext uri="{FF2B5EF4-FFF2-40B4-BE49-F238E27FC236}">
                <a16:creationId xmlns:a16="http://schemas.microsoft.com/office/drawing/2014/main" id="{2C23CC29-B636-725D-9701-8BFECE5AD115}"/>
              </a:ext>
            </a:extLst>
          </p:cNvPr>
          <p:cNvSpPr/>
          <p:nvPr/>
        </p:nvSpPr>
        <p:spPr>
          <a:xfrm>
            <a:off x="8032544" y="4488705"/>
            <a:ext cx="1107651" cy="19616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5CF816E1-8207-E26E-F335-93DB4FD8BA1C}"/>
              </a:ext>
            </a:extLst>
          </p:cNvPr>
          <p:cNvSpPr/>
          <p:nvPr/>
        </p:nvSpPr>
        <p:spPr>
          <a:xfrm>
            <a:off x="8040140" y="3739850"/>
            <a:ext cx="925280" cy="21800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A575638-7E7C-68FF-EBD1-AE778BE166A3}"/>
              </a:ext>
            </a:extLst>
          </p:cNvPr>
          <p:cNvSpPr txBox="1"/>
          <p:nvPr/>
        </p:nvSpPr>
        <p:spPr>
          <a:xfrm>
            <a:off x="10416010" y="3226072"/>
            <a:ext cx="1564150" cy="89006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Collision between LL STAs because of synchronization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D6DC59-F627-2155-E19D-DBABFE0B4BC6}"/>
              </a:ext>
            </a:extLst>
          </p:cNvPr>
          <p:cNvCxnSpPr>
            <a:cxnSpLocks/>
            <a:stCxn id="40" idx="3"/>
            <a:endCxn id="45" idx="1"/>
          </p:cNvCxnSpPr>
          <p:nvPr/>
        </p:nvCxnSpPr>
        <p:spPr>
          <a:xfrm>
            <a:off x="8970449" y="2494593"/>
            <a:ext cx="1445561" cy="1176514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35705E5-BC5C-CE0D-7CEE-9312DFE8C369}"/>
              </a:ext>
            </a:extLst>
          </p:cNvPr>
          <p:cNvCxnSpPr>
            <a:cxnSpLocks/>
            <a:stCxn id="43" idx="3"/>
            <a:endCxn id="45" idx="1"/>
          </p:cNvCxnSpPr>
          <p:nvPr/>
        </p:nvCxnSpPr>
        <p:spPr>
          <a:xfrm flipV="1">
            <a:off x="9140195" y="3671107"/>
            <a:ext cx="1275815" cy="915679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5">
            <a:extLst>
              <a:ext uri="{FF2B5EF4-FFF2-40B4-BE49-F238E27FC236}">
                <a16:creationId xmlns:a16="http://schemas.microsoft.com/office/drawing/2014/main" id="{6C584A3A-16FC-EB85-1E9A-2FC162B4182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94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5CDD-B551-42D5-7C19-7A4DD7C84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D6D7D-3391-80BF-02B8-65463A097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the LL-STAs to initiate P-EDCA contention after long </a:t>
            </a:r>
            <a:r>
              <a:rPr lang="en-US" dirty="0" err="1"/>
              <a:t>TxOPs</a:t>
            </a:r>
            <a:r>
              <a:rPr lang="en-US" dirty="0"/>
              <a:t> and TBD periods of unavailable channel (e.g., R-TWT)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channel unavailability duration threshold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select and advertise another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per-AC or more granular differentiation of the duration is possible</a:t>
            </a:r>
          </a:p>
          <a:p>
            <a:pPr marL="0" indent="0"/>
            <a:r>
              <a:rPr lang="en-US" dirty="0"/>
              <a:t>Why?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AC_VO collisions right after a long </a:t>
            </a:r>
            <a:r>
              <a:rPr lang="en-US" sz="2000" b="0" dirty="0" err="1"/>
              <a:t>TxOP</a:t>
            </a:r>
            <a:r>
              <a:rPr lang="en-US" sz="2000" b="0" dirty="0"/>
              <a:t> are almost inevitable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P-EDCA contention could scale better: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Larger than VO contention window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Non-LL STAs do not participate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Consistently cutting the tail latencies requires considering all the major latency contributors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F1695-BADF-7DB4-E770-E7C99892E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482FF-5560-1884-6B0E-A824B2AFE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1CF3E29E-463D-6597-654A-52CB693AB06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7287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lcf76f155ced4ddcb4097134ff3c332f xmlns="2414ebc4-bdb1-4c0a-bae0-d1994832959e">
      <Terms xmlns="http://schemas.microsoft.com/office/infopath/2007/PartnerControls"/>
    </lcf76f155ced4ddcb4097134ff3c332f>
    <TaxCatchAll xmlns="96d9372c-c30d-4a13-8faf-5ed990fd219f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89a29d479739737cd65a7c5c18f1f410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d41b7f0e0e77ada6708baa70d2f23d4a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E7F1A7-8946-4ECB-BD1F-2192317FD9E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D33D2B5-7ABE-4F55-822A-4E7E7BC83B81}">
  <ds:schemaRefs>
    <ds:schemaRef ds:uri="71c5aaf6-e6ce-465b-b873-5148d2a4c105"/>
    <ds:schemaRef ds:uri="http://schemas.openxmlformats.org/package/2006/metadata/core-properties"/>
    <ds:schemaRef ds:uri="http://purl.org/dc/dcmitype/"/>
    <ds:schemaRef ds:uri="96d9372c-c30d-4a13-8faf-5ed990fd219f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2414ebc4-bdb1-4c0a-bae0-d1994832959e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60DE3694-B173-4B7B-B976-6B89735B9D5D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38D5BFA4-3D99-41C3-92FF-EB758C25ED4B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4694</TotalTime>
  <Words>1859</Words>
  <Application>Microsoft Macintosh PowerPoint</Application>
  <PresentationFormat>Widescreen</PresentationFormat>
  <Paragraphs>206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 Unicode MS</vt:lpstr>
      <vt:lpstr>Arial</vt:lpstr>
      <vt:lpstr>Nokia Pure Text Light</vt:lpstr>
      <vt:lpstr>Times New Roman</vt:lpstr>
      <vt:lpstr>Office Theme</vt:lpstr>
      <vt:lpstr>PowerPoint Presentation</vt:lpstr>
      <vt:lpstr>Introduction</vt:lpstr>
      <vt:lpstr>Open Issues</vt:lpstr>
      <vt:lpstr>Related Comments on Draft 0.1</vt:lpstr>
      <vt:lpstr>What is the Relevant LL Traffic?</vt:lpstr>
      <vt:lpstr>Proposal 1</vt:lpstr>
      <vt:lpstr>Eligibility criteria to consistently cut the tail delays</vt:lpstr>
      <vt:lpstr>LL STA Synchronization Problem</vt:lpstr>
      <vt:lpstr>Proposal 2</vt:lpstr>
      <vt:lpstr>Numerical Example</vt:lpstr>
      <vt:lpstr>Conclusions</vt:lpstr>
      <vt:lpstr>Straw Polls</vt:lpstr>
      <vt:lpstr>References</vt:lpstr>
      <vt:lpstr>Backup</vt:lpstr>
      <vt:lpstr>P-EDCA Baseline (24/840r0, etc.)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Mikhail Liubogoshchev</dc:creator>
  <cp:keywords/>
  <dc:description/>
  <cp:lastModifiedBy>Mikhail Liubogoshchev (Nokia)</cp:lastModifiedBy>
  <cp:revision>8</cp:revision>
  <cp:lastPrinted>2025-01-03T14:55:25Z</cp:lastPrinted>
  <dcterms:created xsi:type="dcterms:W3CDTF">2024-01-02T17:53:44Z</dcterms:created>
  <dcterms:modified xsi:type="dcterms:W3CDTF">2025-03-11T20:43:15Z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</Properties>
</file>