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30A1638F-C081-4EEB-96D0-E897ACB65982}"/>
    <pc:docChg chg="modMainMaster">
      <pc:chgData name="Sigurd Schelstraete" userId="cc1875bc-5b00-4f0e-92c1-b5b7dcde1a21" providerId="ADAL" clId="{30A1638F-C081-4EEB-96D0-E897ACB65982}" dt="2025-01-07T22:54:13.860" v="3" actId="20577"/>
      <pc:docMkLst>
        <pc:docMk/>
      </pc:docMkLst>
      <pc:sldMasterChg chg="modSp mod">
        <pc:chgData name="Sigurd Schelstraete" userId="cc1875bc-5b00-4f0e-92c1-b5b7dcde1a21" providerId="ADAL" clId="{30A1638F-C081-4EEB-96D0-E897ACB65982}" dt="2025-01-07T22:54:13.860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30A1638F-C081-4EEB-96D0-E897ACB65982}" dt="2025-01-07T22:54:13.860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802.11-25/0060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DRU hybrid mode for 20 MHz-only STAs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522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7-Jan-25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783129"/>
              </p:ext>
            </p:extLst>
          </p:nvPr>
        </p:nvGraphicFramePr>
        <p:xfrm>
          <a:off x="857250" y="2616200"/>
          <a:ext cx="7661275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438167" progId="Word.Document.8">
                  <p:embed/>
                </p:oleObj>
              </mc:Choice>
              <mc:Fallback>
                <p:oleObj name="Document" r:id="rId3" imgW="8248712" imgH="34381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616200"/>
                        <a:ext cx="7661275" cy="319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7115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17A1-F01E-1965-69E6-00B889DF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65AA1-246F-6F6C-2752-997CE349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532" y="1645909"/>
            <a:ext cx="839850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agreements on DRUs limit the allowed distribution bandwidths and the use of hybrid RRU/DRU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Specifically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Motion 65 (Distribution Bandwidth values)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11bn supports the following DBW dependent DRU size support to maximize BW and power efficiency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No MRU in distributed transmission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20MHz: RU26, RU52, RU106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40MHz: RU26, RU52, RU106, RU242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80MHz: RU52, RU106, RU242, RU484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(continued on next slide)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CDB73-FF22-4D65-FCCA-5F30133DD3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EA14-0DC3-CAF7-04DA-DEA9AF03B7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AE4D95-02A6-9575-E124-A9DF427604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9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603B2-0995-8B3C-3E92-A311657BC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E98AF-58DB-4F5D-28D9-F30F79EBE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29FDC-3329-EF90-D9DB-D99220992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532" y="1645909"/>
            <a:ext cx="8398502" cy="4343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Motion 66 (Hybrid mode)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11bn supports per 80MHz DRU/RRU switch if PPDU BW &gt;80MHz and no hybrid DRU and RRU mode for up to 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Motion 20 (DW in 80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a non-punctured 80 MHz PPDU, the following distribution bandwidth modes are allowed for DRU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80 MHz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20 MHz + 20 MHz + 40 MHz (or 40 MHz + 20 MHz + 20 MHz)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35973-A8F8-962F-6D65-EDA6A3075A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3707C-FFE6-09E9-EDD0-484CD8A3D1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8B653F-90E1-D607-F730-5F0A566194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590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2B536-1087-A11A-E16C-6DE3ECA7E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BC132-CBB1-9BAA-5D85-2466EAB34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885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Allowed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E796C-0811-BA20-E88A-129C60DDE7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E0C60-42B0-9E8F-266E-8382DD56EB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84472-1D6A-A589-4A33-E643F961F0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25D1C81-0018-35C2-BB77-3B6ED49F0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573" y="1650073"/>
            <a:ext cx="4838700" cy="2368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2C72DF-A9EC-31C6-305E-C3967D362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453" y="4018623"/>
            <a:ext cx="24257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56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07851-95FE-C0C3-5DAE-B0BE26B2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 MHz-only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855BB-0E5A-143D-3040-447AB9EAD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 MHz-only STAs are mostly confined to the primary 20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They can not be combined as easily with other STAs in an OFDMA transmission due to this limitation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Lack of opportunities may get worse when AP uses DRU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may make sense to allow 20 MHz to send regular RU in combination with DRU, e.g.: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DBD98-89C2-18EE-00F6-BD7BBA2105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2A03A-3C84-85EC-9059-7D332E8598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095CA-70E2-F925-8C5D-DC490832BB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AAD5DE-FC50-B84D-2E41-D1293366E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159" y="5114761"/>
            <a:ext cx="5114551" cy="41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7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77CC9-BC5D-01AD-1FCA-E9340DBDD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 MHz-only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5D2E7-6599-DF4C-D65A-B28997BA6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could be easily achieved by modifying the existing agreement: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11bn supports the following DBW dependent DRU size support to maximize BW and power efficiency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MRU in distributed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20MHz: RU26, RU52, RU106</a:t>
            </a:r>
            <a:r>
              <a:rPr lang="en-US" b="1" u="sng" dirty="0">
                <a:solidFill>
                  <a:srgbClr val="FF0000"/>
                </a:solidFill>
              </a:rPr>
              <a:t>, RU242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40MHz: RU26, RU52, RU106, RU242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80MHz: RU52, RU106, RU242, RU484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Doesn’t conflict with agreed signaling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E9B49-E963-853E-DA3F-F7B656840B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40F88-9FB6-99EE-272B-271E357981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C59001-46D6-A313-82BE-BB6A569F4C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77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EC08C-DE30-3CC7-2863-43E5CC52F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68E5E-CBFD-BF6B-DB02-85D957ECE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Hybrid RRU/DRU mode is not well suited for 20 MHz-only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allow a hybrid mode that provides better compatibility with 20 MHz-only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E9A40-63CE-C33F-B109-1BD86FEE2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FB190-D443-52B6-2CB2-EEB9969ACC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85A1BF-1531-DA8D-75D0-E0F04661AC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114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B8364-B3EB-6AE0-2E2D-8B96D7AC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8898-B7AE-8090-0DC6-49047AFBB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hybrid mode that allows a mix of 20 MHz RRU and 40 MHz DRU within 80 MHz, for use by 20 MHz-only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30302-4508-E9E2-76EC-14B13A0135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AC4E8-93FB-9DEC-4A53-94AE3EFD51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C45DAE-5146-6A34-42CD-94D5095DEE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4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E5777-4A88-6146-0F0A-F48CFF182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9CE2-C765-3494-D712-568545DBF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tgbn-motions-list-part-1, IEEE 802.11-24/0171r26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5473A-8F37-EC8D-7F9D-5CB41E5FEE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29772-4891-268D-D192-5C5B20AD31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06F490-AE0C-C7E3-CB1A-8FE64B0A95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618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6404</TotalTime>
  <Words>462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Office Theme</vt:lpstr>
      <vt:lpstr>Microsoft Word 97 - 2003 Document</vt:lpstr>
      <vt:lpstr>DRU hybrid mode for 20 MHz-only STAs</vt:lpstr>
      <vt:lpstr>Introduction</vt:lpstr>
      <vt:lpstr>Introduction</vt:lpstr>
      <vt:lpstr>Illustration of agreements</vt:lpstr>
      <vt:lpstr>20 MHz-only STAs</vt:lpstr>
      <vt:lpstr>20 MHz-only STAs</vt:lpstr>
      <vt:lpstr>Conclusion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3</cp:revision>
  <cp:lastPrinted>1601-01-01T00:00:00Z</cp:lastPrinted>
  <dcterms:created xsi:type="dcterms:W3CDTF">2023-12-14T20:07:22Z</dcterms:created>
  <dcterms:modified xsi:type="dcterms:W3CDTF">2025-01-07T22:54:22Z</dcterms:modified>
</cp:coreProperties>
</file>