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5" r:id="rId3"/>
    <p:sldId id="280" r:id="rId4"/>
    <p:sldId id="284" r:id="rId5"/>
    <p:sldId id="286" r:id="rId6"/>
    <p:sldId id="287" r:id="rId7"/>
    <p:sldId id="288" r:id="rId8"/>
    <p:sldId id="282" r:id="rId9"/>
    <p:sldId id="28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023" autoAdjust="0"/>
  </p:normalViewPr>
  <p:slideViewPr>
    <p:cSldViewPr>
      <p:cViewPr varScale="1">
        <p:scale>
          <a:sx n="115" d="100"/>
          <a:sy n="115" d="100"/>
        </p:scale>
        <p:origin x="381" y="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40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1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Zhenpeng Shi et al.,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802.11-25/0040r0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Thoughts on Context Transfer in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44687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2025-02-05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February 2025</a:t>
            </a:r>
            <a:endParaRPr lang="en-GB" altLang="zh-CN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a-DK" altLang="zh-CN"/>
              <a:t>Zhenpeng Shi et al., Huawei Technologies</a:t>
            </a:r>
            <a:endParaRPr lang="en-GB" altLang="zh-CN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56281"/>
              </p:ext>
            </p:extLst>
          </p:nvPr>
        </p:nvGraphicFramePr>
        <p:xfrm>
          <a:off x="842963" y="2632075"/>
          <a:ext cx="1026795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3" name="Document" r:id="rId4" imgW="10440910" imgH="3440697" progId="Word.Document.8">
                  <p:embed/>
                </p:oleObj>
              </mc:Choice>
              <mc:Fallback>
                <p:oleObj name="Document" r:id="rId4" imgW="10440910" imgH="344069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2963" y="2632075"/>
                        <a:ext cx="10267950" cy="33813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841797" y="20869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8F9339-4A62-4CF3-AB32-EA010C0F4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94D46DF-DDA6-4400-944F-589CC05CE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11bn has agreed to support context transfer and context renegotiation for seamless roaming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[Motion #26] </a:t>
            </a:r>
            <a:r>
              <a:rPr lang="en-US" sz="1600" b="0" dirty="0" err="1"/>
              <a:t>TGbn</a:t>
            </a:r>
            <a:r>
              <a:rPr lang="en-US" sz="1600" b="0" dirty="0"/>
              <a:t> defines that when a non-AP MLD is in the process of roaming from the current AP MLD to a target AP MLD, the context related to the non-AP MLD is transferred to the target AP MLD such that it preserves the data exchange context for the non-AP MLD or the context can be renegotiated with the target AP MLD.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Details on what context can be transferred and what context can be renegotiated are TBD.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How to transfer the context is 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/>
              <a:t>[Motion #162] As part of the seamless roaming procedure, before the request/response exchange requesting the roaming transition from a current AP MLD to a target AP MLD, a roaming preparation procedure can be performed that includes: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Transfer or renegotiation of the context to a target AP MLD, 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Setting up the link(s) with a target AP MLD.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/>
              <a:t>Details on what context can be transferred or renegotiated is TBD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91AC8A9-2EBD-46E1-B2A0-49C2F166D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8D9E37-6F8F-43E5-91C2-3A8B0C0F27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913D6340-5A0E-4F79-818A-A30336DB68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5DAE38-2E55-4B5D-B5CC-6E000F58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en-CA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47C9B00-0A8E-468C-B146-EA6070CF82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604569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Context can be transferred to target AP MLD to reduce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Static context: BA agreement, SCS/MSCS, TWT, 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</a:t>
            </a:r>
            <a:r>
              <a:rPr lang="en-CA" b="0" dirty="0"/>
              <a:t>ynamic context: SN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Context can also be renegotiated with target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Context transfer/renegotiation can happen in different roaming phases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Static context can be transferred/renegotiated in both preparation phase and transition 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Dynamic context can be transferred in transition phase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this contribution, we discuss several aspects of context transfer and renegotiation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2FB472F-954D-48E7-98CB-DEE4F21BDB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97B8B2D-506B-4603-9A98-D52DA8AC31C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19A77C9-1602-4E8C-9DCF-DA1BEA5F2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67D9834F-1E83-4212-9B6A-35A8E853BE7F}"/>
              </a:ext>
            </a:extLst>
          </p:cNvPr>
          <p:cNvSpPr txBox="1"/>
          <p:nvPr/>
        </p:nvSpPr>
        <p:spPr>
          <a:xfrm>
            <a:off x="8978989" y="6138678"/>
            <a:ext cx="32130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*Naming of the request/response above is TBD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FD7A0E8-095F-48DF-9223-03A643DCF7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2064" y="1732758"/>
            <a:ext cx="5328592" cy="4426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33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0F5834-AA08-4F3D-A163-59283881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Ping-pong roaming problem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24DF38F-50FB-4CED-8BCD-F7C3F7999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some scenarios, non-AP MLD may roam between two AP MLDs back and forth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AP MLD’s signal fluctuates around roaming threshold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difficult to completely avoid ping-pong roaming from happening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may realize it only after roaming between two AP MLDs a few times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Context needs to be transferred or negotiated every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Results in additional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ping-pong roaming happens, how to reduce this overhead?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EDB25E-904B-4005-87FA-F367C4045A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4946F2-3B2E-40B0-B5DB-4AF32DB1C3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C0BF90E-9819-4574-817E-7F3AA82200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388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CDD8A-F169-4130-8B6F-8B36CC8BA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Context preserve by current AP MLD</a:t>
            </a:r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3CA2CC-237B-4A86-BBB8-8CA21DEDD2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07828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minimize context to be transferred or renegotiated in ping-pong roaming scenario, we propose: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Current AP MLD preserves context of non-AP MLD within a timeout after roaming is completed or retrieval of buffered DL data is finished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Including BA, SCS/MSCS, TWT, ...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PTKSA and the setup links between current AP MLD and non-AP MLD can also be preserved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Context preserve timeout can be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max idle period,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Reassociation deadline (as used in FT),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Defined as a new parameter and carried in </a:t>
            </a:r>
            <a:r>
              <a:rPr lang="en-CA" sz="1600" dirty="0"/>
              <a:t>Timeout Interval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Overhead of</a:t>
            </a:r>
            <a:r>
              <a:rPr lang="en-CA" b="0" dirty="0"/>
              <a:t> preparation phase is reduced if non-AP MLD decides to roam back to current AP MLD within the timeout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E625F10-3073-459A-A0AC-8991CAB56A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E73204-9E25-46CE-AB97-DAC28526D6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B18DABB1-6FE6-4EDA-AF24-89D060C192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83262228-1FB6-48BA-983C-91A9ABADFD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2184" y="1484784"/>
            <a:ext cx="4104456" cy="4952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125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E3E53F-5848-422B-B8CF-C33B897C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transfer indication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672AF51-C192-4A8B-9B1E-6EC41D347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By default, non-AP MLD may assume context transfer from current AP MLD to target AP MLD is successful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target AP MLD may reject some transferred context due to limited capability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SCS, TWT,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Non-AP MLD can indicate whether/what context needs to be transferred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Context transfer result needs to be indicated to non-AP MLD in roaming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this way, non-AP MLD knows which context is maintained and which needs renegotiation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Target AP MLD can provide context suggestion for rejected context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TWT recommended by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can use it for efficient renegotiation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476BF54-E437-4FB9-90B5-40F4534AA1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F4AD03E-E215-465F-A6E2-35EA460112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78F28D81-151A-4C7A-824A-43FD71A4158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228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286578E-E5A0-492E-ABE6-701C4DB2B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Roaming deadline update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8E7B7B-76A4-42F1-836B-8CC123D84B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roaming preparation (static context transfer and multi-link setup) is completed, non-AP MLD needs to initiate roaming transition before a roaming deadline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avoid target AP MLD reserving resources for non-AP MLD for a long time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FT, this is captured by Reassociation Deadline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Similar timeout has been proposed [3,11]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non-AP MLD might not be able to initiate roaming </a:t>
            </a:r>
            <a:r>
              <a:rPr lang="en-US" altLang="zh-CN" sz="2000" dirty="0"/>
              <a:t>by the initial deadline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e.g., due to IDC, OBSS interference, </a:t>
            </a:r>
            <a:r>
              <a:rPr lang="en-US" sz="1800" b="0" dirty="0">
                <a:solidFill>
                  <a:schemeClr val="tx1"/>
                </a:solidFill>
                <a:latin typeface="+mj-lt"/>
              </a:rPr>
              <a:t>fluctuating signal strength,</a:t>
            </a:r>
            <a:r>
              <a:rPr lang="en-US" dirty="0"/>
              <a:t>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MLD may want to extend the deadline, to avoid overhead of repeating roaming preparation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Or early terminate roaming, to release reserved resources at target AP MLD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mechanism can be defined for non-AP MLD to request updating roaming deadline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Allows non-AP MLD to flexibly adjust roaming deadline based on its needs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1FD555D-6548-45D6-A771-384C5990D4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9BD6400-F4D7-4EC6-85D5-A99ECE9BE9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6DB02712-911E-4B27-AB59-5AC1D3FAEB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7295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39FA13C-C310-46BB-89C8-3CD75C7F2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A7E2696-272D-4541-A189-DB276C053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this contribution, we have discussed several aspects of context transfer and renegotiation in seamless roaming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 reduce overhead in some roaming scenarios, we propose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Current AP MLD preserves context about non-AP MLD within a timeout after roaming is completed or retrieval of buffered DL data is finished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Context transfer result is indicated to non-AP MLD, optionally with suggestions by target AP MLD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800" dirty="0"/>
              <a:t>Non-AP MLD can request to update deadline for initiate roaming</a:t>
            </a:r>
            <a:endParaRPr lang="en-CA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2FA3A0-A01E-4A25-A785-0D1BE81D323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335548-7C68-4C42-918D-4CB1C04162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F48CEB05-9559-4EE3-8AA9-50457F622F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706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0E83DC-24B2-41D3-917F-A787052BC9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D71228-ABFA-4980-AF21-6043A7132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sz="1600" b="0" dirty="0"/>
              <a:t>11-24-0052-00-00bn-seamless-roaming-details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11-24-0349-03-00bn-enhanced-fast-bss-transition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11-24-0396-02-00bn-seamless-roaming-within-a-mobility-domain-follow-up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11-24-0480-00-00bn-details-on-context-transfer-and-data-forwarding-under-ft-protocol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11-24-0679-01-00bn-thoughts-on-functionality-and-security-architecture-for-uhr-seamless-roaming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11-24-0830-00-00bn-improve-roaming-between-mlds-follow-up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11-24-0881-00-00bn-improving-stability-during-roaming-process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11-24-1425-00-00bn-considerations-for-context-transfer-in-11bn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11-24-1746-01-00bn-comparision-between-enhanced-fast-bss-transition-and-smd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11-24-1824-00-00bn-discussion-on-context-transfer-in-seamless-roaming</a:t>
            </a:r>
          </a:p>
          <a:p>
            <a:pPr>
              <a:buFont typeface="+mj-lt"/>
              <a:buAutoNum type="arabicPeriod"/>
            </a:pPr>
            <a:r>
              <a:rPr lang="en-CA" sz="1600" b="0" dirty="0"/>
              <a:t>11-24-1883-00-00bn-seamless-roaming</a:t>
            </a:r>
          </a:p>
          <a:p>
            <a:pPr marL="0" indent="0"/>
            <a:endParaRPr lang="en-CA" sz="1800" b="0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0868ECF-3D04-4D36-898D-D2A2F9FB48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426D13-CABA-4147-8502-9A3E7EFDB39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Zhenpeng Shi et al., Huawei Technologies</a:t>
            </a:r>
            <a:endParaRPr lang="en-GB" dirty="0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8DC61BAE-7AFD-401A-93B8-E7454D7784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February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862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12753</TotalTime>
  <Words>983</Words>
  <Application>Microsoft Office PowerPoint</Application>
  <PresentationFormat>宽屏</PresentationFormat>
  <Paragraphs>119</Paragraphs>
  <Slides>9</Slides>
  <Notes>3</Notes>
  <HiddenSlides>0</HiddenSlides>
  <MMClips>0</MMClips>
  <ScaleCrop>false</ScaleCrop>
  <HeadingPairs>
    <vt:vector size="8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主题​​</vt:lpstr>
      <vt:lpstr>Document</vt:lpstr>
      <vt:lpstr>Thoughts on Context Transfer in Seamless Roaming</vt:lpstr>
      <vt:lpstr>Introduction</vt:lpstr>
      <vt:lpstr>Introduction</vt:lpstr>
      <vt:lpstr>Ping-pong roaming problem</vt:lpstr>
      <vt:lpstr>Context preserve by current AP MLD</vt:lpstr>
      <vt:lpstr>Context transfer indication</vt:lpstr>
      <vt:lpstr>Roaming deadline update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Zhenpeng Shi</dc:creator>
  <cp:keywords/>
  <cp:lastModifiedBy>shizhenpeng (A)</cp:lastModifiedBy>
  <cp:revision>403</cp:revision>
  <cp:lastPrinted>1601-01-01T00:00:00Z</cp:lastPrinted>
  <dcterms:created xsi:type="dcterms:W3CDTF">2024-02-17T02:53:22Z</dcterms:created>
  <dcterms:modified xsi:type="dcterms:W3CDTF">2025-02-05T02:23:44Z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(3)4h2WQJfJBsk6iq9ZSjh0kY6oQpM7Ujz+zxKKbd/aQNw5D3+yt2nWYm9vfcw0f3ombCW+rZKG
cv2DSZ/xD/JN1rI/ThwIzMIfJJEoMQB17yN18NXWZbd6Nc+GJdLvNNJ0zKGxTiYRYQkzMb+i
SzS9l3zjRSLrOJAtoKl9pflJciSnvKW2UvEcg8VAingpBYM0fdG+Brxg0C6RAmj8VwmYqDdL
8TPPSLsoZ06hlPlHN6</vt:lpwstr>
  </property>
  <property fmtid="{D5CDD505-2E9C-101B-9397-08002B2CF9AE}" pid="3" name="_2015_ms_pID_7253431">
    <vt:lpwstr>Qi+EehyefrFQ7WfZLPSgHbN8Aku4F+YbeDVfAYUV2nKR+JO9kTGfrq
Pss60nSYUMCJAZH4m1Sqmzt0NswVM4+2zqAC/62EKa6l7cHvS98XXxWno6gg2WIwvfnh2gT/
B6xNwzNGtSgZtekF++DVe3UGWv1G2zlTRnndhJWUCpV4vKV0He4rvv2HPMSBQp12ZiPN+O7J
tzofsB19D2KJoHX5Pf71OrVY9/DVubPaVNPc</vt:lpwstr>
  </property>
  <property fmtid="{D5CDD505-2E9C-101B-9397-08002B2CF9AE}" pid="4" name="_2015_ms_pID_7253432">
    <vt:lpwstr>t057/cs1ShFEjv5nJu0VuUI=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1719477044</vt:lpwstr>
  </property>
</Properties>
</file>