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332" r:id="rId3"/>
    <p:sldId id="525" r:id="rId4"/>
    <p:sldId id="288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BE554C-E228-43D1-B72B-B0994479902E}" v="4" dt="2025-01-15T05:14:44.8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88" d="100"/>
          <a:sy n="88" d="100"/>
        </p:scale>
        <p:origin x="96" y="6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FBBE554C-E228-43D1-B72B-B0994479902E}"/>
    <pc:docChg chg="addSld delSld modSld modMainMaster">
      <pc:chgData name="Xiaofei Wang" userId="6e1836d3-2ed9-4ae5-8700-9029b71c19c7" providerId="ADAL" clId="{FBBE554C-E228-43D1-B72B-B0994479902E}" dt="2025-01-15T05:15:12.997" v="264" actId="20577"/>
      <pc:docMkLst>
        <pc:docMk/>
      </pc:docMkLst>
      <pc:sldChg chg="modSp add mod">
        <pc:chgData name="Xiaofei Wang" userId="6e1836d3-2ed9-4ae5-8700-9029b71c19c7" providerId="ADAL" clId="{FBBE554C-E228-43D1-B72B-B0994479902E}" dt="2025-01-15T05:14:44.829" v="242"/>
        <pc:sldMkLst>
          <pc:docMk/>
          <pc:sldMk cId="0" sldId="288"/>
        </pc:sldMkLst>
        <pc:spChg chg="mod">
          <ac:chgData name="Xiaofei Wang" userId="6e1836d3-2ed9-4ae5-8700-9029b71c19c7" providerId="ADAL" clId="{FBBE554C-E228-43D1-B72B-B0994479902E}" dt="2025-01-15T05:14:44.829" v="242"/>
          <ac:spMkLst>
            <pc:docMk/>
            <pc:sldMk cId="0" sldId="288"/>
            <ac:spMk id="2" creationId="{92B43621-837E-8D47-9CDC-89DF0A853A44}"/>
          </ac:spMkLst>
        </pc:spChg>
        <pc:spChg chg="mod">
          <ac:chgData name="Xiaofei Wang" userId="6e1836d3-2ed9-4ae5-8700-9029b71c19c7" providerId="ADAL" clId="{FBBE554C-E228-43D1-B72B-B0994479902E}" dt="2025-01-15T05:12:12.381" v="189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Xiaofei Wang" userId="6e1836d3-2ed9-4ae5-8700-9029b71c19c7" providerId="ADAL" clId="{FBBE554C-E228-43D1-B72B-B0994479902E}" dt="2025-01-15T05:08:54.228" v="7" actId="20577"/>
        <pc:sldMkLst>
          <pc:docMk/>
          <pc:sldMk cId="0" sldId="290"/>
        </pc:sldMkLst>
        <pc:spChg chg="mod">
          <ac:chgData name="Xiaofei Wang" userId="6e1836d3-2ed9-4ae5-8700-9029b71c19c7" providerId="ADAL" clId="{FBBE554C-E228-43D1-B72B-B0994479902E}" dt="2025-01-15T05:08:04.514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FBBE554C-E228-43D1-B72B-B0994479902E}" dt="2025-01-15T05:08:04.514" v="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FBBE554C-E228-43D1-B72B-B0994479902E}" dt="2025-01-15T05:08:54.228" v="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">
        <pc:chgData name="Xiaofei Wang" userId="6e1836d3-2ed9-4ae5-8700-9029b71c19c7" providerId="ADAL" clId="{FBBE554C-E228-43D1-B72B-B0994479902E}" dt="2025-01-15T05:08:04.514" v="0"/>
        <pc:sldMkLst>
          <pc:docMk/>
          <pc:sldMk cId="0" sldId="332"/>
        </pc:sldMkLst>
        <pc:spChg chg="mod">
          <ac:chgData name="Xiaofei Wang" userId="6e1836d3-2ed9-4ae5-8700-9029b71c19c7" providerId="ADAL" clId="{FBBE554C-E228-43D1-B72B-B0994479902E}" dt="2025-01-15T05:08:04.514" v="0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FBBE554C-E228-43D1-B72B-B0994479902E}" dt="2025-01-15T05:08:04.514" v="0"/>
          <ac:spMkLst>
            <pc:docMk/>
            <pc:sldMk cId="0" sldId="332"/>
            <ac:spMk id="17413" creationId="{C2334348-7D14-5567-9887-24899B21D490}"/>
          </ac:spMkLst>
        </pc:spChg>
      </pc:sldChg>
      <pc:sldChg chg="modSp del mod">
        <pc:chgData name="Xiaofei Wang" userId="6e1836d3-2ed9-4ae5-8700-9029b71c19c7" providerId="ADAL" clId="{FBBE554C-E228-43D1-B72B-B0994479902E}" dt="2025-01-15T05:12:00.053" v="177" actId="47"/>
        <pc:sldMkLst>
          <pc:docMk/>
          <pc:sldMk cId="1216778654" sldId="524"/>
        </pc:sldMkLst>
        <pc:spChg chg="mod">
          <ac:chgData name="Xiaofei Wang" userId="6e1836d3-2ed9-4ae5-8700-9029b71c19c7" providerId="ADAL" clId="{FBBE554C-E228-43D1-B72B-B0994479902E}" dt="2025-01-15T05:08:04.514" v="0"/>
          <ac:spMkLst>
            <pc:docMk/>
            <pc:sldMk cId="1216778654" sldId="524"/>
            <ac:spMk id="2" creationId="{92B43621-837E-8D47-9CDC-89DF0A853A44}"/>
          </ac:spMkLst>
        </pc:spChg>
        <pc:spChg chg="mod">
          <ac:chgData name="Xiaofei Wang" userId="6e1836d3-2ed9-4ae5-8700-9029b71c19c7" providerId="ADAL" clId="{FBBE554C-E228-43D1-B72B-B0994479902E}" dt="2025-01-15T05:10:35.399" v="175" actId="20577"/>
          <ac:spMkLst>
            <pc:docMk/>
            <pc:sldMk cId="1216778654" sldId="524"/>
            <ac:spMk id="5126" creationId="{00000000-0000-0000-0000-000000000000}"/>
          </ac:spMkLst>
        </pc:spChg>
      </pc:sldChg>
      <pc:sldChg chg="modSp add mod">
        <pc:chgData name="Xiaofei Wang" userId="6e1836d3-2ed9-4ae5-8700-9029b71c19c7" providerId="ADAL" clId="{FBBE554C-E228-43D1-B72B-B0994479902E}" dt="2025-01-15T05:15:12.997" v="264" actId="20577"/>
        <pc:sldMkLst>
          <pc:docMk/>
          <pc:sldMk cId="3134904115" sldId="525"/>
        </pc:sldMkLst>
        <pc:spChg chg="mod">
          <ac:chgData name="Xiaofei Wang" userId="6e1836d3-2ed9-4ae5-8700-9029b71c19c7" providerId="ADAL" clId="{FBBE554C-E228-43D1-B72B-B0994479902E}" dt="2025-01-15T05:14:44.829" v="242"/>
          <ac:spMkLst>
            <pc:docMk/>
            <pc:sldMk cId="3134904115" sldId="525"/>
            <ac:spMk id="2" creationId="{92B43621-837E-8D47-9CDC-89DF0A853A44}"/>
          </ac:spMkLst>
        </pc:spChg>
        <pc:spChg chg="mod">
          <ac:chgData name="Xiaofei Wang" userId="6e1836d3-2ed9-4ae5-8700-9029b71c19c7" providerId="ADAL" clId="{FBBE554C-E228-43D1-B72B-B0994479902E}" dt="2025-01-15T05:15:12.997" v="264" actId="20577"/>
          <ac:spMkLst>
            <pc:docMk/>
            <pc:sldMk cId="3134904115" sldId="525"/>
            <ac:spMk id="5126" creationId="{00000000-0000-0000-0000-000000000000}"/>
          </ac:spMkLst>
        </pc:spChg>
      </pc:sldChg>
      <pc:sldMasterChg chg="modSp modSldLayout">
        <pc:chgData name="Xiaofei Wang" userId="6e1836d3-2ed9-4ae5-8700-9029b71c19c7" providerId="ADAL" clId="{FBBE554C-E228-43D1-B72B-B0994479902E}" dt="2025-01-15T05:08:32.957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FBBE554C-E228-43D1-B72B-B0994479902E}" dt="2025-01-15T05:08:04.514" v="0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Xiaofei Wang" userId="6e1836d3-2ed9-4ae5-8700-9029b71c19c7" providerId="ADAL" clId="{FBBE554C-E228-43D1-B72B-B0994479902E}" dt="2025-01-15T05:08:32.957" v="1"/>
          <ac:spMkLst>
            <pc:docMk/>
            <pc:sldMasterMk cId="0" sldId="2147483648"/>
            <ac:spMk id="1031" creationId="{00000000-0000-0000-0000-000000000000}"/>
          </ac:spMkLst>
        </pc:spChg>
        <pc:sldLayoutChg chg="modSp">
          <pc:chgData name="Xiaofei Wang" userId="6e1836d3-2ed9-4ae5-8700-9029b71c19c7" providerId="ADAL" clId="{FBBE554C-E228-43D1-B72B-B0994479902E}" dt="2025-01-15T05:08:04.514" v="0"/>
          <pc:sldLayoutMkLst>
            <pc:docMk/>
            <pc:sldMasterMk cId="0" sldId="2147483648"/>
            <pc:sldLayoutMk cId="0" sldId="2147484206"/>
          </pc:sldLayoutMkLst>
          <pc:spChg chg="mod">
            <ac:chgData name="Xiaofei Wang" userId="6e1836d3-2ed9-4ae5-8700-9029b71c19c7" providerId="ADAL" clId="{FBBE554C-E228-43D1-B72B-B0994479902E}" dt="2025-01-15T05:08:04.514" v="0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FBBE554C-E228-43D1-B72B-B0994479902E}" dt="2025-01-15T05:08:04.514" v="0"/>
          <pc:sldLayoutMkLst>
            <pc:docMk/>
            <pc:sldMasterMk cId="0" sldId="2147483648"/>
            <pc:sldLayoutMk cId="0" sldId="2147484207"/>
          </pc:sldLayoutMkLst>
          <pc:spChg chg="mod">
            <ac:chgData name="Xiaofei Wang" userId="6e1836d3-2ed9-4ae5-8700-9029b71c19c7" providerId="ADAL" clId="{FBBE554C-E228-43D1-B72B-B0994479902E}" dt="2025-01-15T05:08:04.514" v="0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FBBE554C-E228-43D1-B72B-B0994479902E}" dt="2025-01-15T05:08:04.514" v="0"/>
          <pc:sldLayoutMkLst>
            <pc:docMk/>
            <pc:sldMasterMk cId="0" sldId="2147483648"/>
            <pc:sldLayoutMk cId="0" sldId="2147484208"/>
          </pc:sldLayoutMkLst>
          <pc:spChg chg="mod">
            <ac:chgData name="Xiaofei Wang" userId="6e1836d3-2ed9-4ae5-8700-9029b71c19c7" providerId="ADAL" clId="{FBBE554C-E228-43D1-B72B-B0994479902E}" dt="2025-01-15T05:08:04.514" v="0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FBBE554C-E228-43D1-B72B-B0994479902E}" dt="2025-01-15T05:08:04.514" v="0"/>
          <pc:sldLayoutMkLst>
            <pc:docMk/>
            <pc:sldMasterMk cId="0" sldId="2147483648"/>
            <pc:sldLayoutMk cId="0" sldId="2147484209"/>
          </pc:sldLayoutMkLst>
          <pc:spChg chg="mod">
            <ac:chgData name="Xiaofei Wang" userId="6e1836d3-2ed9-4ae5-8700-9029b71c19c7" providerId="ADAL" clId="{FBBE554C-E228-43D1-B72B-B0994479902E}" dt="2025-01-15T05:08:04.514" v="0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FBBE554C-E228-43D1-B72B-B0994479902E}" dt="2025-01-15T05:08:04.514" v="0"/>
          <pc:sldLayoutMkLst>
            <pc:docMk/>
            <pc:sldMasterMk cId="0" sldId="2147483648"/>
            <pc:sldLayoutMk cId="0" sldId="2147484210"/>
          </pc:sldLayoutMkLst>
          <pc:spChg chg="mod">
            <ac:chgData name="Xiaofei Wang" userId="6e1836d3-2ed9-4ae5-8700-9029b71c19c7" providerId="ADAL" clId="{FBBE554C-E228-43D1-B72B-B0994479902E}" dt="2025-01-15T05:08:04.514" v="0"/>
            <ac:spMkLst>
              <pc:docMk/>
              <pc:sldMasterMk cId="0" sldId="2147483648"/>
              <pc:sldLayoutMk cId="0" sldId="2147484210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FBBE554C-E228-43D1-B72B-B0994479902E}" dt="2025-01-15T05:08:04.514" v="0"/>
          <pc:sldLayoutMkLst>
            <pc:docMk/>
            <pc:sldMasterMk cId="0" sldId="2147483648"/>
            <pc:sldLayoutMk cId="0" sldId="2147484211"/>
          </pc:sldLayoutMkLst>
          <pc:spChg chg="mod">
            <ac:chgData name="Xiaofei Wang" userId="6e1836d3-2ed9-4ae5-8700-9029b71c19c7" providerId="ADAL" clId="{FBBE554C-E228-43D1-B72B-B0994479902E}" dt="2025-01-15T05:08:04.514" v="0"/>
            <ac:spMkLst>
              <pc:docMk/>
              <pc:sldMasterMk cId="0" sldId="2147483648"/>
              <pc:sldLayoutMk cId="0" sldId="2147484211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FBBE554C-E228-43D1-B72B-B0994479902E}" dt="2025-01-15T05:08:04.514" v="0"/>
          <pc:sldLayoutMkLst>
            <pc:docMk/>
            <pc:sldMasterMk cId="0" sldId="2147483648"/>
            <pc:sldLayoutMk cId="0" sldId="2147484212"/>
          </pc:sldLayoutMkLst>
          <pc:spChg chg="mod">
            <ac:chgData name="Xiaofei Wang" userId="6e1836d3-2ed9-4ae5-8700-9029b71c19c7" providerId="ADAL" clId="{FBBE554C-E228-43D1-B72B-B0994479902E}" dt="2025-01-15T05:08:04.514" v="0"/>
            <ac:spMkLst>
              <pc:docMk/>
              <pc:sldMasterMk cId="0" sldId="2147483648"/>
              <pc:sldLayoutMk cId="0" sldId="214748421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FBBE554C-E228-43D1-B72B-B0994479902E}" dt="2025-01-15T05:08:04.514" v="0"/>
          <pc:sldLayoutMkLst>
            <pc:docMk/>
            <pc:sldMasterMk cId="0" sldId="2147483648"/>
            <pc:sldLayoutMk cId="0" sldId="2147484213"/>
          </pc:sldLayoutMkLst>
          <pc:spChg chg="mod">
            <ac:chgData name="Xiaofei Wang" userId="6e1836d3-2ed9-4ae5-8700-9029b71c19c7" providerId="ADAL" clId="{FBBE554C-E228-43D1-B72B-B0994479902E}" dt="2025-01-15T05:08:04.514" v="0"/>
            <ac:spMkLst>
              <pc:docMk/>
              <pc:sldMasterMk cId="0" sldId="2147483648"/>
              <pc:sldLayoutMk cId="0" sldId="2147484213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FBBE554C-E228-43D1-B72B-B0994479902E}" dt="2025-01-15T05:08:04.514" v="0"/>
          <pc:sldLayoutMkLst>
            <pc:docMk/>
            <pc:sldMasterMk cId="0" sldId="2147483648"/>
            <pc:sldLayoutMk cId="0" sldId="2147484214"/>
          </pc:sldLayoutMkLst>
          <pc:spChg chg="mod">
            <ac:chgData name="Xiaofei Wang" userId="6e1836d3-2ed9-4ae5-8700-9029b71c19c7" providerId="ADAL" clId="{FBBE554C-E228-43D1-B72B-B0994479902E}" dt="2025-01-15T05:08:04.514" v="0"/>
            <ac:spMkLst>
              <pc:docMk/>
              <pc:sldMasterMk cId="0" sldId="2147483648"/>
              <pc:sldLayoutMk cId="0" sldId="2147484214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FBBE554C-E228-43D1-B72B-B0994479902E}" dt="2025-01-15T05:08:04.514" v="0"/>
          <pc:sldLayoutMkLst>
            <pc:docMk/>
            <pc:sldMasterMk cId="0" sldId="2147483648"/>
            <pc:sldLayoutMk cId="0" sldId="2147484215"/>
          </pc:sldLayoutMkLst>
          <pc:spChg chg="mod">
            <ac:chgData name="Xiaofei Wang" userId="6e1836d3-2ed9-4ae5-8700-9029b71c19c7" providerId="ADAL" clId="{FBBE554C-E228-43D1-B72B-B0994479902E}" dt="2025-01-15T05:08:04.514" v="0"/>
            <ac:spMkLst>
              <pc:docMk/>
              <pc:sldMasterMk cId="0" sldId="2147483648"/>
              <pc:sldLayoutMk cId="0" sldId="2147484215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FBBE554C-E228-43D1-B72B-B0994479902E}" dt="2025-01-15T05:08:04.514" v="0"/>
          <pc:sldLayoutMkLst>
            <pc:docMk/>
            <pc:sldMasterMk cId="0" sldId="2147483648"/>
            <pc:sldLayoutMk cId="0" sldId="2147484216"/>
          </pc:sldLayoutMkLst>
          <pc:spChg chg="mod">
            <ac:chgData name="Xiaofei Wang" userId="6e1836d3-2ed9-4ae5-8700-9029b71c19c7" providerId="ADAL" clId="{FBBE554C-E228-43D1-B72B-B0994479902E}" dt="2025-01-15T05:08:04.514" v="0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FBBE554C-E228-43D1-B72B-B0994479902E}" dt="2025-01-15T05:08:04.514" v="0"/>
          <pc:sldLayoutMkLst>
            <pc:docMk/>
            <pc:sldMasterMk cId="0" sldId="2147483648"/>
            <pc:sldLayoutMk cId="0" sldId="2147484217"/>
          </pc:sldLayoutMkLst>
          <pc:spChg chg="mod">
            <ac:chgData name="Xiaofei Wang" userId="6e1836d3-2ed9-4ae5-8700-9029b71c19c7" providerId="ADAL" clId="{FBBE554C-E228-43D1-B72B-B0994479902E}" dt="2025-01-15T05:08:04.514" v="0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  <pc:docChgLst>
    <pc:chgData name="Xiaofei Wang" userId="6e1836d3-2ed9-4ae5-8700-9029b71c19c7" providerId="ADAL" clId="{C75EF6FE-D118-496D-9BEE-E025A39CA42E}"/>
    <pc:docChg chg="undo custSel delSld modSld modMainMaster">
      <pc:chgData name="Xiaofei Wang" userId="6e1836d3-2ed9-4ae5-8700-9029b71c19c7" providerId="ADAL" clId="{C75EF6FE-D118-496D-9BEE-E025A39CA42E}" dt="2024-09-10T20:51:53.760" v="249" actId="47"/>
      <pc:docMkLst>
        <pc:docMk/>
      </pc:docMkLst>
      <pc:sldChg chg="modSp del">
        <pc:chgData name="Xiaofei Wang" userId="6e1836d3-2ed9-4ae5-8700-9029b71c19c7" providerId="ADAL" clId="{C75EF6FE-D118-496D-9BEE-E025A39CA42E}" dt="2024-09-10T20:51:53.760" v="249" actId="47"/>
        <pc:sldMkLst>
          <pc:docMk/>
          <pc:sldMk cId="0" sldId="288"/>
        </pc:sldMkLst>
        <pc:spChg chg="mod">
          <ac:chgData name="Xiaofei Wang" userId="6e1836d3-2ed9-4ae5-8700-9029b71c19c7" providerId="ADAL" clId="{C75EF6FE-D118-496D-9BEE-E025A39CA42E}" dt="2024-09-10T20:46:39.439" v="0"/>
          <ac:spMkLst>
            <pc:docMk/>
            <pc:sldMk cId="0" sldId="288"/>
            <ac:spMk id="2" creationId="{92B43621-837E-8D47-9CDC-89DF0A853A44}"/>
          </ac:spMkLst>
        </pc:spChg>
      </pc:sldChg>
      <pc:sldChg chg="modSp mod">
        <pc:chgData name="Xiaofei Wang" userId="6e1836d3-2ed9-4ae5-8700-9029b71c19c7" providerId="ADAL" clId="{C75EF6FE-D118-496D-9BEE-E025A39CA42E}" dt="2024-09-10T20:47:08.579" v="5" actId="20577"/>
        <pc:sldMkLst>
          <pc:docMk/>
          <pc:sldMk cId="0" sldId="290"/>
        </pc:sldMkLst>
        <pc:spChg chg="mod">
          <ac:chgData name="Xiaofei Wang" userId="6e1836d3-2ed9-4ae5-8700-9029b71c19c7" providerId="ADAL" clId="{C75EF6FE-D118-496D-9BEE-E025A39CA42E}" dt="2024-09-10T20:46:39.439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C75EF6FE-D118-496D-9BEE-E025A39CA42E}" dt="2024-09-10T20:46:39.439" v="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C75EF6FE-D118-496D-9BEE-E025A39CA42E}" dt="2024-09-10T20:47:08.579" v="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">
        <pc:chgData name="Xiaofei Wang" userId="6e1836d3-2ed9-4ae5-8700-9029b71c19c7" providerId="ADAL" clId="{C75EF6FE-D118-496D-9BEE-E025A39CA42E}" dt="2024-09-10T20:46:39.439" v="0"/>
        <pc:sldMkLst>
          <pc:docMk/>
          <pc:sldMk cId="0" sldId="332"/>
        </pc:sldMkLst>
        <pc:spChg chg="mod">
          <ac:chgData name="Xiaofei Wang" userId="6e1836d3-2ed9-4ae5-8700-9029b71c19c7" providerId="ADAL" clId="{C75EF6FE-D118-496D-9BEE-E025A39CA42E}" dt="2024-09-10T20:46:39.439" v="0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C75EF6FE-D118-496D-9BEE-E025A39CA42E}" dt="2024-09-10T20:46:39.439" v="0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C75EF6FE-D118-496D-9BEE-E025A39CA42E}" dt="2024-09-10T20:51:49.492" v="248" actId="404"/>
        <pc:sldMkLst>
          <pc:docMk/>
          <pc:sldMk cId="1216778654" sldId="524"/>
        </pc:sldMkLst>
        <pc:spChg chg="mod">
          <ac:chgData name="Xiaofei Wang" userId="6e1836d3-2ed9-4ae5-8700-9029b71c19c7" providerId="ADAL" clId="{C75EF6FE-D118-496D-9BEE-E025A39CA42E}" dt="2024-09-10T20:46:39.439" v="0"/>
          <ac:spMkLst>
            <pc:docMk/>
            <pc:sldMk cId="1216778654" sldId="524"/>
            <ac:spMk id="2" creationId="{92B43621-837E-8D47-9CDC-89DF0A853A44}"/>
          </ac:spMkLst>
        </pc:spChg>
        <pc:spChg chg="mod">
          <ac:chgData name="Xiaofei Wang" userId="6e1836d3-2ed9-4ae5-8700-9029b71c19c7" providerId="ADAL" clId="{C75EF6FE-D118-496D-9BEE-E025A39CA42E}" dt="2024-09-10T20:51:49.492" v="248" actId="404"/>
          <ac:spMkLst>
            <pc:docMk/>
            <pc:sldMk cId="1216778654" sldId="524"/>
            <ac:spMk id="5126" creationId="{00000000-0000-0000-0000-000000000000}"/>
          </ac:spMkLst>
        </pc:spChg>
      </pc:sldChg>
      <pc:sldMasterChg chg="modSp modSldLayout">
        <pc:chgData name="Xiaofei Wang" userId="6e1836d3-2ed9-4ae5-8700-9029b71c19c7" providerId="ADAL" clId="{C75EF6FE-D118-496D-9BEE-E025A39CA42E}" dt="2024-09-10T20:46:59.105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C75EF6FE-D118-496D-9BEE-E025A39CA42E}" dt="2024-09-10T20:46:39.439" v="0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Xiaofei Wang" userId="6e1836d3-2ed9-4ae5-8700-9029b71c19c7" providerId="ADAL" clId="{C75EF6FE-D118-496D-9BEE-E025A39CA42E}" dt="2024-09-10T20:46:59.105" v="1"/>
          <ac:spMkLst>
            <pc:docMk/>
            <pc:sldMasterMk cId="0" sldId="2147483648"/>
            <ac:spMk id="1031" creationId="{00000000-0000-0000-0000-000000000000}"/>
          </ac:spMkLst>
        </pc:sp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06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07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08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09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10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10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11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11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12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1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13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13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14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14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15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15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16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17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61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4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2025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January 2025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802.11-25/0024r0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January 2025 AIML SC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2025-01-15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055521"/>
              </p:ext>
            </p:extLst>
          </p:nvPr>
        </p:nvGraphicFramePr>
        <p:xfrm>
          <a:off x="2063750" y="2357438"/>
          <a:ext cx="85058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0720" imgH="1531112" progId="Word.Document.8">
                  <p:embed/>
                </p:oleObj>
              </mc:Choice>
              <mc:Fallback>
                <p:oleObj name="Document" r:id="rId3" imgW="8550720" imgH="1531112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2357438"/>
                        <a:ext cx="8505825" cy="151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January 2025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/>
              <a:t>This contribution contains the closing report for the AIML SC for January 2025.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04240" y="1524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1 Meeting Slot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Tuesday AM 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b="1" i="1" dirty="0"/>
              <a:t>Agenda:</a:t>
            </a:r>
            <a:r>
              <a:rPr lang="en-US" sz="2000" dirty="0"/>
              <a:t> 11-24/2078r0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b="1" i="1" dirty="0"/>
              <a:t>SP and Motion Booklet</a:t>
            </a:r>
            <a:r>
              <a:rPr lang="en-US" sz="2000" dirty="0"/>
              <a:t>: 11-24/765r3</a:t>
            </a:r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685800" lvl="2" indent="-342900">
              <a:lnSpc>
                <a:spcPct val="90000"/>
              </a:lnSpc>
            </a:pPr>
            <a:endParaRPr lang="en-US" sz="900" dirty="0"/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Achievements </a:t>
            </a:r>
            <a:endParaRPr lang="en-US" sz="2000" dirty="0"/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Two technical presentations: a lot </a:t>
            </a:r>
            <a:r>
              <a:rPr lang="en-US" sz="2000"/>
              <a:t>of discussions</a:t>
            </a:r>
            <a:endParaRPr lang="en-US" sz="2000" dirty="0"/>
          </a:p>
          <a:p>
            <a:pPr marL="685800" lvl="2" indent="-342900">
              <a:lnSpc>
                <a:spcPct val="90000"/>
              </a:lnSpc>
            </a:pPr>
            <a:endParaRPr lang="en-US" dirty="0"/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Approved minutes of AIML SC for January 2025 Plenary: 11-24/2003r0</a:t>
            </a:r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Approved the AIML SC 1</a:t>
            </a:r>
            <a:r>
              <a:rPr lang="en-US" sz="2000" baseline="30000" dirty="0"/>
              <a:t>st</a:t>
            </a:r>
            <a:r>
              <a:rPr lang="en-US" sz="2000" dirty="0"/>
              <a:t> Technical Report Draft Outline </a:t>
            </a:r>
          </a:p>
          <a:p>
            <a:pPr marL="342900" lvl="2" indent="0">
              <a:lnSpc>
                <a:spcPct val="90000"/>
              </a:lnSpc>
              <a:buNone/>
            </a:pPr>
            <a:endParaRPr lang="en-US" sz="2000" dirty="0"/>
          </a:p>
          <a:p>
            <a:pPr marL="685800" lvl="3" indent="0">
              <a:lnSpc>
                <a:spcPct val="90000"/>
              </a:lnSpc>
              <a:buNone/>
            </a:pPr>
            <a:endParaRPr lang="en-US" sz="1800" dirty="0"/>
          </a:p>
          <a:p>
            <a:pPr marL="342900" lvl="2" indent="0">
              <a:lnSpc>
                <a:spcPct val="90000"/>
              </a:lnSpc>
              <a:buNone/>
            </a:pPr>
            <a:endParaRPr lang="en-US" sz="900" dirty="0"/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3134904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kern="0" dirty="0"/>
              <a:t>No teleconference planned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</a:t>
            </a:r>
            <a:r>
              <a:rPr lang="en-US" kern="0" dirty="0"/>
              <a:t>echnical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Additional results, exploration and feasibility for existing use cases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Additional AIML use cases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Technical report drafts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March 2025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6534</TotalTime>
  <Words>185</Words>
  <Application>Microsoft Office PowerPoint</Application>
  <PresentationFormat>Widescreen</PresentationFormat>
  <Paragraphs>60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MS PGothic</vt:lpstr>
      <vt:lpstr>Times New Roman</vt:lpstr>
      <vt:lpstr>802-11-Submission</vt:lpstr>
      <vt:lpstr>Document</vt:lpstr>
      <vt:lpstr>January 2025 AIML SC Closing Report</vt:lpstr>
      <vt:lpstr>Abstract</vt:lpstr>
      <vt:lpstr>Work Completed</vt:lpstr>
      <vt:lpstr>Plans for March 2025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215</cp:revision>
  <cp:lastPrinted>1998-02-10T13:28:06Z</cp:lastPrinted>
  <dcterms:created xsi:type="dcterms:W3CDTF">2007-05-21T21:00:37Z</dcterms:created>
  <dcterms:modified xsi:type="dcterms:W3CDTF">2025-01-15T05:15:15Z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2024-07-05T13:54:46Z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7bedc2bf-ff66-4477-b00f-a839fd3bb11a</vt:lpwstr>
  </property>
  <property fmtid="{D5CDD505-2E9C-101B-9397-08002B2CF9AE}" pid="8" name="MSIP_Label_4d2f777e-4347-4fc6-823a-b44ab313546a_ContentBits">
    <vt:lpwstr>0</vt:lpwstr>
  </property>
</Properties>
</file>