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5" d="100"/>
          <a:sy n="95" d="100"/>
        </p:scale>
        <p:origin x="782" y="298"/>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802.11-25/0020r1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802.11-25/0020r1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91018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March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802.11-25/0020r1</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March 2025</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March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March 2025</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March 2025</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March 2025</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March 2025</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March 2025</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March 2025</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dirty="0"/>
              <a:t>March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March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March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037-00-LMSC-atl-802-0325-thingstoknow-hilton-atlanta.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2025-03-10</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March 2025</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2025</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2025</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March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March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March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80408"/>
            <a:ext cx="11229076" cy="4878014"/>
            <a:chOff x="1747875" y="2041965"/>
            <a:chExt cx="2741734" cy="1351220"/>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3128088" y="2431432"/>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454183" y="2818246"/>
              <a:ext cx="261368"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2804027" y="2638500"/>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459247" y="2639785"/>
              <a:ext cx="256304"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452240" y="2825580"/>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ELC SG</a:t>
              </a:r>
            </a:p>
            <a:p>
              <a:pPr algn="ctr"/>
              <a:endParaRPr lang="en-US" sz="1400" b="1" dirty="0">
                <a:solidFill>
                  <a:schemeClr val="tx1"/>
                </a:solidFill>
                <a:ea typeface="ＭＳ Ｐゴシック" charset="-128"/>
                <a:cs typeface="Arial" pitchFamily="34" charset="0"/>
              </a:endParaRP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49415" y="2439458"/>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2801856" y="2046949"/>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March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March 2025</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March 2025</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March 2025</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March 9</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March 2025</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March 2025</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March 2025</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March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https://cvent.me/q5le5L</a:t>
            </a:r>
            <a:r>
              <a:rPr lang="en-US" dirty="0">
                <a:hlinkClick r:id="rId4"/>
              </a:rPr>
              <a:t>/registration</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https://mentor.ieee.org/802-ec/dcn/25/ec-25-0037-00-LMSC-atl-802-0325-thingstoknow-hilton-atlanta.pptx</a:t>
            </a:r>
            <a:endParaRPr lang="en-US"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March 2025</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March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March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March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7014</Words>
  <Application>Microsoft Office PowerPoint</Application>
  <PresentationFormat>Widescreen</PresentationFormat>
  <Paragraphs>1139</Paragraphs>
  <Slides>64</Slides>
  <Notes>51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5" baseType="lpstr">
      <vt:lpstr>ＭＳ Ｐゴシック</vt:lpstr>
      <vt:lpstr>ＭＳ Ｐゴシック</vt:lpstr>
      <vt:lpstr>Arial</vt:lpstr>
      <vt:lpstr>Calibri</vt:lpstr>
      <vt:lpstr>DejaVu Sans</vt:lpstr>
      <vt:lpstr>Helvetica</vt:lpstr>
      <vt:lpstr>Monotype Sorts</vt:lpstr>
      <vt:lpstr>Times New Roman</vt:lpstr>
      <vt:lpstr>Wingdings</vt:lpstr>
      <vt:lpstr>802-11 Theme</vt:lpstr>
      <vt:lpstr>Document</vt:lpstr>
      <vt:lpstr>IEEE 802.11 New Members Introduction</vt:lpstr>
      <vt:lpstr>PowerPoint Presentation</vt:lpstr>
      <vt:lpstr>Registration for the March IEEE 802 plenary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446</cp:revision>
  <cp:lastPrinted>2020-01-13T01:47:50Z</cp:lastPrinted>
  <dcterms:created xsi:type="dcterms:W3CDTF">2014-04-14T10:59:07Z</dcterms:created>
  <dcterms:modified xsi:type="dcterms:W3CDTF">2025-03-09T22:38:13Z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1736671468</vt:lpwstr>
  </property>
</Properties>
</file>