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1"/>
  </p:notesMasterIdLst>
  <p:handoutMasterIdLst>
    <p:handoutMasterId r:id="rId222"/>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463" r:id="rId175"/>
    <p:sldId id="1464" r:id="rId176"/>
    <p:sldId id="1467" r:id="rId177"/>
    <p:sldId id="1465" r:id="rId178"/>
    <p:sldId id="1470" r:id="rId179"/>
    <p:sldId id="1471" r:id="rId180"/>
    <p:sldId id="1472" r:id="rId181"/>
    <p:sldId id="1473" r:id="rId182"/>
    <p:sldId id="1466" r:id="rId183"/>
    <p:sldId id="1468" r:id="rId184"/>
    <p:sldId id="1474" r:id="rId185"/>
    <p:sldId id="1475" r:id="rId186"/>
    <p:sldId id="1476" r:id="rId187"/>
    <p:sldId id="1469" r:id="rId188"/>
    <p:sldId id="1477" r:id="rId189"/>
    <p:sldId id="1482" r:id="rId190"/>
    <p:sldId id="1481" r:id="rId191"/>
    <p:sldId id="1479" r:id="rId192"/>
    <p:sldId id="1483" r:id="rId193"/>
    <p:sldId id="1486" r:id="rId194"/>
    <p:sldId id="1487" r:id="rId195"/>
    <p:sldId id="1488" r:id="rId196"/>
    <p:sldId id="1489" r:id="rId197"/>
    <p:sldId id="1490" r:id="rId198"/>
    <p:sldId id="1491" r:id="rId199"/>
    <p:sldId id="986" r:id="rId200"/>
    <p:sldId id="974" r:id="rId201"/>
    <p:sldId id="1493" r:id="rId202"/>
    <p:sldId id="1038" r:id="rId203"/>
    <p:sldId id="1496" r:id="rId204"/>
    <p:sldId id="1497" r:id="rId205"/>
    <p:sldId id="1498" r:id="rId206"/>
    <p:sldId id="1499" r:id="rId207"/>
    <p:sldId id="1494" r:id="rId208"/>
    <p:sldId id="1506" r:id="rId209"/>
    <p:sldId id="710" r:id="rId210"/>
    <p:sldId id="1500" r:id="rId211"/>
    <p:sldId id="1501" r:id="rId212"/>
    <p:sldId id="1502" r:id="rId213"/>
    <p:sldId id="1503" r:id="rId214"/>
    <p:sldId id="1504" r:id="rId215"/>
    <p:sldId id="1505" r:id="rId216"/>
    <p:sldId id="1492" r:id="rId217"/>
    <p:sldId id="1495" r:id="rId218"/>
    <p:sldId id="1291" r:id="rId219"/>
    <p:sldId id="1290" r:id="rId2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205" dt="2025-04-23T21:20:36.7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tableStyles" Target="tableStyle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microsoft.com/office/2016/11/relationships/changesInfo" Target="changesInfos/changesInfo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microsoft.com/office/2015/10/relationships/revisionInfo" Target="revisionInfo.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3" Type="http://schemas.openxmlformats.org/officeDocument/2006/relationships/customXml" Target="../customXml/item3.xml"/><Relationship Id="rId214" Type="http://schemas.openxmlformats.org/officeDocument/2006/relationships/slide" Target="slides/slide210.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theme" Target="theme/theme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notesMaster" Target="notesMasters/notesMaster1.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handoutMaster" Target="handoutMasters/handoutMaster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presProps" Target="presProp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viewProps" Target="viewProps.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ldChg>
      <pc:sldChg chg="modSp mod">
        <pc:chgData name="Alfred Asterjadhi" userId="39de57b9-85c0-4fd1-aaac-8ca2b6560ad0" providerId="ADAL" clId="{5489B1F0-F31B-47C4-A5CE-33871CFFEA4B}" dt="2024-12-19T19:55:29.860" v="46" actId="20577"/>
        <pc:sldMkLst>
          <pc:docMk/>
          <pc:sldMk cId="0" sldId="257"/>
        </pc:sldMkLst>
      </pc:sldChg>
      <pc:sldChg chg="modSp add mod">
        <pc:chgData name="Alfred Asterjadhi" userId="39de57b9-85c0-4fd1-aaac-8ca2b6560ad0" providerId="ADAL" clId="{5489B1F0-F31B-47C4-A5CE-33871CFFEA4B}" dt="2025-01-16T10:33:30.063" v="7365"/>
        <pc:sldMkLst>
          <pc:docMk/>
          <pc:sldMk cId="2033416048" sldId="485"/>
        </pc:sldMkLst>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ldChg>
      <pc:sldChg chg="modSp add mod">
        <pc:chgData name="Alfred Asterjadhi" userId="39de57b9-85c0-4fd1-aaac-8ca2b6560ad0" providerId="ADAL" clId="{5489B1F0-F31B-47C4-A5CE-33871CFFEA4B}" dt="2025-01-14T13:47:35.547" v="1612" actId="20577"/>
        <pc:sldMkLst>
          <pc:docMk/>
          <pc:sldMk cId="2044502975" sldId="1290"/>
        </pc:sldMkLst>
      </pc:sldChg>
      <pc:sldChg chg="modSp add mod">
        <pc:chgData name="Alfred Asterjadhi" userId="39de57b9-85c0-4fd1-aaac-8ca2b6560ad0" providerId="ADAL" clId="{5489B1F0-F31B-47C4-A5CE-33871CFFEA4B}" dt="2024-12-19T20:02:32.127" v="164" actId="20577"/>
        <pc:sldMkLst>
          <pc:docMk/>
          <pc:sldMk cId="2853620610" sldId="1291"/>
        </pc:sldMkLst>
      </pc:sldChg>
      <pc:sldChg chg="modSp add mod ord">
        <pc:chgData name="Alfred Asterjadhi" userId="39de57b9-85c0-4fd1-aaac-8ca2b6560ad0" providerId="ADAL" clId="{5489B1F0-F31B-47C4-A5CE-33871CFFEA4B}" dt="2025-01-14T23:34:09.472" v="2572"/>
        <pc:sldMkLst>
          <pc:docMk/>
          <pc:sldMk cId="3664147977" sldId="1292"/>
        </pc:sldMkLst>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ldChg>
      <pc:sldChg chg="modSp add mod">
        <pc:chgData name="Alfred Asterjadhi" userId="39de57b9-85c0-4fd1-aaac-8ca2b6560ad0" providerId="ADAL" clId="{5489B1F0-F31B-47C4-A5CE-33871CFFEA4B}" dt="2025-01-14T23:40:06.446" v="2658"/>
        <pc:sldMkLst>
          <pc:docMk/>
          <pc:sldMk cId="3312094453" sldId="1296"/>
        </pc:sldMkLst>
      </pc:sldChg>
      <pc:sldChg chg="modSp add mod">
        <pc:chgData name="Alfred Asterjadhi" userId="39de57b9-85c0-4fd1-aaac-8ca2b6560ad0" providerId="ADAL" clId="{5489B1F0-F31B-47C4-A5CE-33871CFFEA4B}" dt="2025-01-14T23:37:07.575" v="2634"/>
        <pc:sldMkLst>
          <pc:docMk/>
          <pc:sldMk cId="2298402037" sldId="1297"/>
        </pc:sldMkLst>
      </pc:sldChg>
      <pc:sldChg chg="modSp add mod">
        <pc:chgData name="Alfred Asterjadhi" userId="39de57b9-85c0-4fd1-aaac-8ca2b6560ad0" providerId="ADAL" clId="{5489B1F0-F31B-47C4-A5CE-33871CFFEA4B}" dt="2025-01-14T23:42:45.562" v="2719"/>
        <pc:sldMkLst>
          <pc:docMk/>
          <pc:sldMk cId="2173729719" sldId="1298"/>
        </pc:sldMkLst>
      </pc:sldChg>
      <pc:sldChg chg="modSp add mod">
        <pc:chgData name="Alfred Asterjadhi" userId="39de57b9-85c0-4fd1-aaac-8ca2b6560ad0" providerId="ADAL" clId="{5489B1F0-F31B-47C4-A5CE-33871CFFEA4B}" dt="2025-01-14T23:43:35.696" v="2740"/>
        <pc:sldMkLst>
          <pc:docMk/>
          <pc:sldMk cId="4205402362" sldId="1299"/>
        </pc:sldMkLst>
      </pc:sldChg>
      <pc:sldChg chg="modSp add mod ord">
        <pc:chgData name="Alfred Asterjadhi" userId="39de57b9-85c0-4fd1-aaac-8ca2b6560ad0" providerId="ADAL" clId="{5489B1F0-F31B-47C4-A5CE-33871CFFEA4B}" dt="2025-01-15T00:03:50.948" v="3138"/>
        <pc:sldMkLst>
          <pc:docMk/>
          <pc:sldMk cId="3114567158" sldId="1300"/>
        </pc:sldMkLst>
      </pc:sldChg>
      <pc:sldChg chg="modSp add mod">
        <pc:chgData name="Alfred Asterjadhi" userId="39de57b9-85c0-4fd1-aaac-8ca2b6560ad0" providerId="ADAL" clId="{5489B1F0-F31B-47C4-A5CE-33871CFFEA4B}" dt="2025-01-14T23:41:10.243" v="2680"/>
        <pc:sldMkLst>
          <pc:docMk/>
          <pc:sldMk cId="3595188557" sldId="1301"/>
        </pc:sldMkLst>
      </pc:sldChg>
      <pc:sldChg chg="modSp add mod">
        <pc:chgData name="Alfred Asterjadhi" userId="39de57b9-85c0-4fd1-aaac-8ca2b6560ad0" providerId="ADAL" clId="{5489B1F0-F31B-47C4-A5CE-33871CFFEA4B}" dt="2025-01-14T23:41:50.621" v="2699"/>
        <pc:sldMkLst>
          <pc:docMk/>
          <pc:sldMk cId="498628101" sldId="1302"/>
        </pc:sldMkLst>
      </pc:sldChg>
      <pc:sldChg chg="modSp add mod">
        <pc:chgData name="Alfred Asterjadhi" userId="39de57b9-85c0-4fd1-aaac-8ca2b6560ad0" providerId="ADAL" clId="{5489B1F0-F31B-47C4-A5CE-33871CFFEA4B}" dt="2025-01-14T23:45:19.701" v="2781" actId="20577"/>
        <pc:sldMkLst>
          <pc:docMk/>
          <pc:sldMk cId="917842400" sldId="1303"/>
        </pc:sldMkLst>
      </pc:sldChg>
      <pc:sldChg chg="addSp delSp modSp add mod">
        <pc:chgData name="Alfred Asterjadhi" userId="39de57b9-85c0-4fd1-aaac-8ca2b6560ad0" providerId="ADAL" clId="{5489B1F0-F31B-47C4-A5CE-33871CFFEA4B}" dt="2025-01-14T23:46:18.780" v="2809"/>
        <pc:sldMkLst>
          <pc:docMk/>
          <pc:sldMk cId="1408966095" sldId="1304"/>
        </pc:sldMkLst>
      </pc:sldChg>
      <pc:sldChg chg="addSp modSp add mod">
        <pc:chgData name="Alfred Asterjadhi" userId="39de57b9-85c0-4fd1-aaac-8ca2b6560ad0" providerId="ADAL" clId="{5489B1F0-F31B-47C4-A5CE-33871CFFEA4B}" dt="2025-01-14T23:47:05.337" v="2836"/>
        <pc:sldMkLst>
          <pc:docMk/>
          <pc:sldMk cId="3702842222" sldId="1305"/>
        </pc:sldMkLst>
      </pc:sldChg>
      <pc:sldChg chg="delSp modSp add mod">
        <pc:chgData name="Alfred Asterjadhi" userId="39de57b9-85c0-4fd1-aaac-8ca2b6560ad0" providerId="ADAL" clId="{5489B1F0-F31B-47C4-A5CE-33871CFFEA4B}" dt="2025-01-14T23:47:47.554" v="2863"/>
        <pc:sldMkLst>
          <pc:docMk/>
          <pc:sldMk cId="2078636188" sldId="1306"/>
        </pc:sldMkLst>
      </pc:sldChg>
      <pc:sldChg chg="modSp add mod">
        <pc:chgData name="Alfred Asterjadhi" userId="39de57b9-85c0-4fd1-aaac-8ca2b6560ad0" providerId="ADAL" clId="{5489B1F0-F31B-47C4-A5CE-33871CFFEA4B}" dt="2025-01-14T23:48:32.382" v="2890"/>
        <pc:sldMkLst>
          <pc:docMk/>
          <pc:sldMk cId="708685485" sldId="1307"/>
        </pc:sldMkLst>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ldChg>
      <pc:sldChg chg="modSp add mod">
        <pc:chgData name="Alfred Asterjadhi" userId="39de57b9-85c0-4fd1-aaac-8ca2b6560ad0" providerId="ADAL" clId="{5489B1F0-F31B-47C4-A5CE-33871CFFEA4B}" dt="2025-01-14T23:49:26.193" v="2910"/>
        <pc:sldMkLst>
          <pc:docMk/>
          <pc:sldMk cId="2808646764" sldId="1309"/>
        </pc:sldMkLst>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ldChg>
      <pc:sldChg chg="addSp delSp modSp add mod">
        <pc:chgData name="Alfred Asterjadhi" userId="39de57b9-85c0-4fd1-aaac-8ca2b6560ad0" providerId="ADAL" clId="{5489B1F0-F31B-47C4-A5CE-33871CFFEA4B}" dt="2025-01-15T00:04:51.724" v="3161"/>
        <pc:sldMkLst>
          <pc:docMk/>
          <pc:sldMk cId="741748050" sldId="1311"/>
        </pc:sldMkLst>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ldChg>
      <pc:sldChg chg="modSp add mod">
        <pc:chgData name="Alfred Asterjadhi" userId="39de57b9-85c0-4fd1-aaac-8ca2b6560ad0" providerId="ADAL" clId="{5489B1F0-F31B-47C4-A5CE-33871CFFEA4B}" dt="2025-01-15T04:17:02.057" v="4692" actId="6549"/>
        <pc:sldMkLst>
          <pc:docMk/>
          <pc:sldMk cId="3318149222" sldId="1313"/>
        </pc:sldMkLst>
      </pc:sldChg>
      <pc:sldChg chg="modSp add mod">
        <pc:chgData name="Alfred Asterjadhi" userId="39de57b9-85c0-4fd1-aaac-8ca2b6560ad0" providerId="ADAL" clId="{5489B1F0-F31B-47C4-A5CE-33871CFFEA4B}" dt="2025-01-15T00:07:52.911" v="3205"/>
        <pc:sldMkLst>
          <pc:docMk/>
          <pc:sldMk cId="4108370561" sldId="1314"/>
        </pc:sldMkLst>
      </pc:sldChg>
      <pc:sldChg chg="modSp add mod">
        <pc:chgData name="Alfred Asterjadhi" userId="39de57b9-85c0-4fd1-aaac-8ca2b6560ad0" providerId="ADAL" clId="{5489B1F0-F31B-47C4-A5CE-33871CFFEA4B}" dt="2025-01-15T00:09:28.417" v="3234"/>
        <pc:sldMkLst>
          <pc:docMk/>
          <pc:sldMk cId="3274503618" sldId="1315"/>
        </pc:sldMkLst>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ldChg>
      <pc:sldChg chg="modSp add mod">
        <pc:chgData name="Alfred Asterjadhi" userId="39de57b9-85c0-4fd1-aaac-8ca2b6560ad0" providerId="ADAL" clId="{5489B1F0-F31B-47C4-A5CE-33871CFFEA4B}" dt="2025-01-15T00:12:56.217" v="3324"/>
        <pc:sldMkLst>
          <pc:docMk/>
          <pc:sldMk cId="1087686286" sldId="1318"/>
        </pc:sldMkLst>
      </pc:sldChg>
      <pc:sldChg chg="modSp add mod">
        <pc:chgData name="Alfred Asterjadhi" userId="39de57b9-85c0-4fd1-aaac-8ca2b6560ad0" providerId="ADAL" clId="{5489B1F0-F31B-47C4-A5CE-33871CFFEA4B}" dt="2025-01-15T00:13:38.767" v="3347"/>
        <pc:sldMkLst>
          <pc:docMk/>
          <pc:sldMk cId="1135740833" sldId="1319"/>
        </pc:sldMkLst>
      </pc:sldChg>
      <pc:sldChg chg="modSp add mod">
        <pc:chgData name="Alfred Asterjadhi" userId="39de57b9-85c0-4fd1-aaac-8ca2b6560ad0" providerId="ADAL" clId="{5489B1F0-F31B-47C4-A5CE-33871CFFEA4B}" dt="2025-01-15T00:14:19.834" v="3375"/>
        <pc:sldMkLst>
          <pc:docMk/>
          <pc:sldMk cId="3387408133" sldId="1320"/>
        </pc:sldMkLst>
      </pc:sldChg>
      <pc:sldChg chg="modSp add mod">
        <pc:chgData name="Alfred Asterjadhi" userId="39de57b9-85c0-4fd1-aaac-8ca2b6560ad0" providerId="ADAL" clId="{5489B1F0-F31B-47C4-A5CE-33871CFFEA4B}" dt="2025-01-15T00:15:08.552" v="3403"/>
        <pc:sldMkLst>
          <pc:docMk/>
          <pc:sldMk cId="3952053861" sldId="1321"/>
        </pc:sldMkLst>
      </pc:sldChg>
      <pc:sldChg chg="modSp add mod">
        <pc:chgData name="Alfred Asterjadhi" userId="39de57b9-85c0-4fd1-aaac-8ca2b6560ad0" providerId="ADAL" clId="{5489B1F0-F31B-47C4-A5CE-33871CFFEA4B}" dt="2025-01-15T00:16:02.883" v="3432"/>
        <pc:sldMkLst>
          <pc:docMk/>
          <pc:sldMk cId="1158209479" sldId="1322"/>
        </pc:sldMkLst>
      </pc:sldChg>
      <pc:sldChg chg="modSp add mod">
        <pc:chgData name="Alfred Asterjadhi" userId="39de57b9-85c0-4fd1-aaac-8ca2b6560ad0" providerId="ADAL" clId="{5489B1F0-F31B-47C4-A5CE-33871CFFEA4B}" dt="2025-01-15T00:16:48.815" v="3460"/>
        <pc:sldMkLst>
          <pc:docMk/>
          <pc:sldMk cId="90410302" sldId="1323"/>
        </pc:sldMkLst>
      </pc:sldChg>
      <pc:sldChg chg="modSp add mod">
        <pc:chgData name="Alfred Asterjadhi" userId="39de57b9-85c0-4fd1-aaac-8ca2b6560ad0" providerId="ADAL" clId="{5489B1F0-F31B-47C4-A5CE-33871CFFEA4B}" dt="2025-01-15T00:17:35.187" v="3481"/>
        <pc:sldMkLst>
          <pc:docMk/>
          <pc:sldMk cId="2797695956" sldId="1324"/>
        </pc:sldMkLst>
      </pc:sldChg>
      <pc:sldChg chg="modSp add mod">
        <pc:chgData name="Alfred Asterjadhi" userId="39de57b9-85c0-4fd1-aaac-8ca2b6560ad0" providerId="ADAL" clId="{5489B1F0-F31B-47C4-A5CE-33871CFFEA4B}" dt="2025-01-15T00:18:05.297" v="3499"/>
        <pc:sldMkLst>
          <pc:docMk/>
          <pc:sldMk cId="1263883420" sldId="1325"/>
        </pc:sldMkLst>
      </pc:sldChg>
      <pc:sldChg chg="modSp add mod">
        <pc:chgData name="Alfred Asterjadhi" userId="39de57b9-85c0-4fd1-aaac-8ca2b6560ad0" providerId="ADAL" clId="{5489B1F0-F31B-47C4-A5CE-33871CFFEA4B}" dt="2025-01-15T04:17:35.003" v="4699" actId="20577"/>
        <pc:sldMkLst>
          <pc:docMk/>
          <pc:sldMk cId="744367864" sldId="1326"/>
        </pc:sldMkLst>
      </pc:sldChg>
      <pc:sldChg chg="modSp add mod">
        <pc:chgData name="Alfred Asterjadhi" userId="39de57b9-85c0-4fd1-aaac-8ca2b6560ad0" providerId="ADAL" clId="{5489B1F0-F31B-47C4-A5CE-33871CFFEA4B}" dt="2025-01-15T00:18:59.446" v="3517"/>
        <pc:sldMkLst>
          <pc:docMk/>
          <pc:sldMk cId="2962021346" sldId="1327"/>
        </pc:sldMkLst>
      </pc:sldChg>
      <pc:sldChg chg="modSp add mod">
        <pc:chgData name="Alfred Asterjadhi" userId="39de57b9-85c0-4fd1-aaac-8ca2b6560ad0" providerId="ADAL" clId="{5489B1F0-F31B-47C4-A5CE-33871CFFEA4B}" dt="2025-01-15T00:28:20.400" v="3760"/>
        <pc:sldMkLst>
          <pc:docMk/>
          <pc:sldMk cId="402071725" sldId="1328"/>
        </pc:sldMkLst>
      </pc:sldChg>
      <pc:sldChg chg="modSp add mod">
        <pc:chgData name="Alfred Asterjadhi" userId="39de57b9-85c0-4fd1-aaac-8ca2b6560ad0" providerId="ADAL" clId="{5489B1F0-F31B-47C4-A5CE-33871CFFEA4B}" dt="2025-01-15T00:19:50.505" v="3536"/>
        <pc:sldMkLst>
          <pc:docMk/>
          <pc:sldMk cId="1966682380" sldId="1329"/>
        </pc:sldMkLst>
      </pc:sldChg>
      <pc:sldChg chg="modSp add mod">
        <pc:chgData name="Alfred Asterjadhi" userId="39de57b9-85c0-4fd1-aaac-8ca2b6560ad0" providerId="ADAL" clId="{5489B1F0-F31B-47C4-A5CE-33871CFFEA4B}" dt="2025-01-15T00:20:36.289" v="3554"/>
        <pc:sldMkLst>
          <pc:docMk/>
          <pc:sldMk cId="1894957176" sldId="1330"/>
        </pc:sldMkLst>
      </pc:sldChg>
      <pc:sldChg chg="modSp add mod">
        <pc:chgData name="Alfred Asterjadhi" userId="39de57b9-85c0-4fd1-aaac-8ca2b6560ad0" providerId="ADAL" clId="{5489B1F0-F31B-47C4-A5CE-33871CFFEA4B}" dt="2025-01-15T00:21:23.303" v="3574"/>
        <pc:sldMkLst>
          <pc:docMk/>
          <pc:sldMk cId="3435611313" sldId="1331"/>
        </pc:sldMkLst>
      </pc:sldChg>
      <pc:sldChg chg="modSp add mod">
        <pc:chgData name="Alfred Asterjadhi" userId="39de57b9-85c0-4fd1-aaac-8ca2b6560ad0" providerId="ADAL" clId="{5489B1F0-F31B-47C4-A5CE-33871CFFEA4B}" dt="2025-01-15T00:22:40.349" v="3613"/>
        <pc:sldMkLst>
          <pc:docMk/>
          <pc:sldMk cId="56555043" sldId="1332"/>
        </pc:sldMkLst>
      </pc:sldChg>
      <pc:sldChg chg="modSp add mod">
        <pc:chgData name="Alfred Asterjadhi" userId="39de57b9-85c0-4fd1-aaac-8ca2b6560ad0" providerId="ADAL" clId="{5489B1F0-F31B-47C4-A5CE-33871CFFEA4B}" dt="2025-01-15T00:23:19.885" v="3632"/>
        <pc:sldMkLst>
          <pc:docMk/>
          <pc:sldMk cId="4051101406" sldId="1333"/>
        </pc:sldMkLst>
      </pc:sldChg>
      <pc:sldChg chg="modSp add mod">
        <pc:chgData name="Alfred Asterjadhi" userId="39de57b9-85c0-4fd1-aaac-8ca2b6560ad0" providerId="ADAL" clId="{5489B1F0-F31B-47C4-A5CE-33871CFFEA4B}" dt="2025-01-15T01:02:08.971" v="4683" actId="20577"/>
        <pc:sldMkLst>
          <pc:docMk/>
          <pc:sldMk cId="2771382421" sldId="1334"/>
        </pc:sldMkLst>
      </pc:sldChg>
      <pc:sldChg chg="modSp add mod">
        <pc:chgData name="Alfred Asterjadhi" userId="39de57b9-85c0-4fd1-aaac-8ca2b6560ad0" providerId="ADAL" clId="{5489B1F0-F31B-47C4-A5CE-33871CFFEA4B}" dt="2025-01-15T00:24:50.789" v="3666"/>
        <pc:sldMkLst>
          <pc:docMk/>
          <pc:sldMk cId="3700940326" sldId="1335"/>
        </pc:sldMkLst>
      </pc:sldChg>
      <pc:sldChg chg="modSp add mod">
        <pc:chgData name="Alfred Asterjadhi" userId="39de57b9-85c0-4fd1-aaac-8ca2b6560ad0" providerId="ADAL" clId="{5489B1F0-F31B-47C4-A5CE-33871CFFEA4B}" dt="2025-01-15T00:25:25.228" v="3683"/>
        <pc:sldMkLst>
          <pc:docMk/>
          <pc:sldMk cId="2018291289" sldId="1336"/>
        </pc:sldMkLst>
      </pc:sldChg>
      <pc:sldChg chg="modSp add mod">
        <pc:chgData name="Alfred Asterjadhi" userId="39de57b9-85c0-4fd1-aaac-8ca2b6560ad0" providerId="ADAL" clId="{5489B1F0-F31B-47C4-A5CE-33871CFFEA4B}" dt="2025-01-15T00:26:48.910" v="3720"/>
        <pc:sldMkLst>
          <pc:docMk/>
          <pc:sldMk cId="903345594" sldId="1337"/>
        </pc:sldMkLst>
      </pc:sldChg>
      <pc:sldChg chg="modSp add mod">
        <pc:chgData name="Alfred Asterjadhi" userId="39de57b9-85c0-4fd1-aaac-8ca2b6560ad0" providerId="ADAL" clId="{5489B1F0-F31B-47C4-A5CE-33871CFFEA4B}" dt="2025-01-15T04:17:53.968" v="4705" actId="20577"/>
        <pc:sldMkLst>
          <pc:docMk/>
          <pc:sldMk cId="984804025" sldId="1338"/>
        </pc:sldMkLst>
      </pc:sldChg>
      <pc:sldChg chg="modSp add mod">
        <pc:chgData name="Alfred Asterjadhi" userId="39de57b9-85c0-4fd1-aaac-8ca2b6560ad0" providerId="ADAL" clId="{5489B1F0-F31B-47C4-A5CE-33871CFFEA4B}" dt="2025-01-15T00:29:02.461" v="3793"/>
        <pc:sldMkLst>
          <pc:docMk/>
          <pc:sldMk cId="52773117" sldId="1339"/>
        </pc:sldMkLst>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ldChg>
      <pc:sldChg chg="modSp add mod">
        <pc:chgData name="Alfred Asterjadhi" userId="39de57b9-85c0-4fd1-aaac-8ca2b6560ad0" providerId="ADAL" clId="{5489B1F0-F31B-47C4-A5CE-33871CFFEA4B}" dt="2025-01-15T00:30:17.026" v="3835"/>
        <pc:sldMkLst>
          <pc:docMk/>
          <pc:sldMk cId="1436037116" sldId="1341"/>
        </pc:sldMkLst>
      </pc:sldChg>
      <pc:sldChg chg="modSp add mod">
        <pc:chgData name="Alfred Asterjadhi" userId="39de57b9-85c0-4fd1-aaac-8ca2b6560ad0" providerId="ADAL" clId="{5489B1F0-F31B-47C4-A5CE-33871CFFEA4B}" dt="2025-01-15T00:31:00.946" v="3855"/>
        <pc:sldMkLst>
          <pc:docMk/>
          <pc:sldMk cId="1283000441" sldId="1342"/>
        </pc:sldMkLst>
      </pc:sldChg>
      <pc:sldChg chg="modSp add mod">
        <pc:chgData name="Alfred Asterjadhi" userId="39de57b9-85c0-4fd1-aaac-8ca2b6560ad0" providerId="ADAL" clId="{5489B1F0-F31B-47C4-A5CE-33871CFFEA4B}" dt="2025-01-15T00:31:46.270" v="3870"/>
        <pc:sldMkLst>
          <pc:docMk/>
          <pc:sldMk cId="2037448378" sldId="1343"/>
        </pc:sldMkLst>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ldChg>
      <pc:sldChg chg="modSp add mod">
        <pc:chgData name="Alfred Asterjadhi" userId="39de57b9-85c0-4fd1-aaac-8ca2b6560ad0" providerId="ADAL" clId="{5489B1F0-F31B-47C4-A5CE-33871CFFEA4B}" dt="2025-01-15T00:33:32.287" v="3921"/>
        <pc:sldMkLst>
          <pc:docMk/>
          <pc:sldMk cId="942503566" sldId="1345"/>
        </pc:sldMkLst>
      </pc:sldChg>
      <pc:sldChg chg="modSp add mod">
        <pc:chgData name="Alfred Asterjadhi" userId="39de57b9-85c0-4fd1-aaac-8ca2b6560ad0" providerId="ADAL" clId="{5489B1F0-F31B-47C4-A5CE-33871CFFEA4B}" dt="2025-01-15T00:34:11.462" v="3937"/>
        <pc:sldMkLst>
          <pc:docMk/>
          <pc:sldMk cId="538845714" sldId="1346"/>
        </pc:sldMkLst>
      </pc:sldChg>
      <pc:sldChg chg="modSp add mod">
        <pc:chgData name="Alfred Asterjadhi" userId="39de57b9-85c0-4fd1-aaac-8ca2b6560ad0" providerId="ADAL" clId="{5489B1F0-F31B-47C4-A5CE-33871CFFEA4B}" dt="2025-01-15T00:35:06.104" v="3955"/>
        <pc:sldMkLst>
          <pc:docMk/>
          <pc:sldMk cId="2199910518" sldId="1347"/>
        </pc:sldMkLst>
      </pc:sldChg>
      <pc:sldChg chg="modSp add mod">
        <pc:chgData name="Alfred Asterjadhi" userId="39de57b9-85c0-4fd1-aaac-8ca2b6560ad0" providerId="ADAL" clId="{5489B1F0-F31B-47C4-A5CE-33871CFFEA4B}" dt="2025-01-15T00:35:45.290" v="3981"/>
        <pc:sldMkLst>
          <pc:docMk/>
          <pc:sldMk cId="445985153" sldId="1348"/>
        </pc:sldMkLst>
      </pc:sldChg>
      <pc:sldChg chg="modSp add mod">
        <pc:chgData name="Alfred Asterjadhi" userId="39de57b9-85c0-4fd1-aaac-8ca2b6560ad0" providerId="ADAL" clId="{5489B1F0-F31B-47C4-A5CE-33871CFFEA4B}" dt="2025-01-15T00:36:25.904" v="4003"/>
        <pc:sldMkLst>
          <pc:docMk/>
          <pc:sldMk cId="1173058527" sldId="1349"/>
        </pc:sldMkLst>
      </pc:sldChg>
      <pc:sldChg chg="modSp add mod">
        <pc:chgData name="Alfred Asterjadhi" userId="39de57b9-85c0-4fd1-aaac-8ca2b6560ad0" providerId="ADAL" clId="{5489B1F0-F31B-47C4-A5CE-33871CFFEA4B}" dt="2025-01-15T00:36:58.891" v="4031"/>
        <pc:sldMkLst>
          <pc:docMk/>
          <pc:sldMk cId="2881263151" sldId="1350"/>
        </pc:sldMkLst>
      </pc:sldChg>
      <pc:sldChg chg="modSp add mod">
        <pc:chgData name="Alfred Asterjadhi" userId="39de57b9-85c0-4fd1-aaac-8ca2b6560ad0" providerId="ADAL" clId="{5489B1F0-F31B-47C4-A5CE-33871CFFEA4B}" dt="2025-01-15T00:37:48.253" v="4058"/>
        <pc:sldMkLst>
          <pc:docMk/>
          <pc:sldMk cId="510711160" sldId="1351"/>
        </pc:sldMkLst>
      </pc:sldChg>
      <pc:sldChg chg="modSp add mod">
        <pc:chgData name="Alfred Asterjadhi" userId="39de57b9-85c0-4fd1-aaac-8ca2b6560ad0" providerId="ADAL" clId="{5489B1F0-F31B-47C4-A5CE-33871CFFEA4B}" dt="2025-01-15T00:38:33.725" v="4074"/>
        <pc:sldMkLst>
          <pc:docMk/>
          <pc:sldMk cId="1931905668" sldId="1352"/>
        </pc:sldMkLst>
      </pc:sldChg>
      <pc:sldChg chg="modSp add mod">
        <pc:chgData name="Alfred Asterjadhi" userId="39de57b9-85c0-4fd1-aaac-8ca2b6560ad0" providerId="ADAL" clId="{5489B1F0-F31B-47C4-A5CE-33871CFFEA4B}" dt="2025-01-15T00:40:10.075" v="4114"/>
        <pc:sldMkLst>
          <pc:docMk/>
          <pc:sldMk cId="4077595514" sldId="1353"/>
        </pc:sldMkLst>
      </pc:sldChg>
      <pc:sldChg chg="modSp add mod">
        <pc:chgData name="Alfred Asterjadhi" userId="39de57b9-85c0-4fd1-aaac-8ca2b6560ad0" providerId="ADAL" clId="{5489B1F0-F31B-47C4-A5CE-33871CFFEA4B}" dt="2025-01-15T00:40:48.553" v="4137"/>
        <pc:sldMkLst>
          <pc:docMk/>
          <pc:sldMk cId="2929787847" sldId="1354"/>
        </pc:sldMkLst>
      </pc:sldChg>
      <pc:sldChg chg="modSp add mod">
        <pc:chgData name="Alfred Asterjadhi" userId="39de57b9-85c0-4fd1-aaac-8ca2b6560ad0" providerId="ADAL" clId="{5489B1F0-F31B-47C4-A5CE-33871CFFEA4B}" dt="2025-01-15T00:42:06.745" v="4163"/>
        <pc:sldMkLst>
          <pc:docMk/>
          <pc:sldMk cId="2173297394" sldId="1355"/>
        </pc:sldMkLst>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ldChg>
      <pc:sldChg chg="modSp add mod">
        <pc:chgData name="Alfred Asterjadhi" userId="39de57b9-85c0-4fd1-aaac-8ca2b6560ad0" providerId="ADAL" clId="{5489B1F0-F31B-47C4-A5CE-33871CFFEA4B}" dt="2025-01-15T00:46:51.348" v="4307"/>
        <pc:sldMkLst>
          <pc:docMk/>
          <pc:sldMk cId="672276410" sldId="1358"/>
        </pc:sldMkLst>
      </pc:sldChg>
      <pc:sldChg chg="modSp add mod">
        <pc:chgData name="Alfred Asterjadhi" userId="39de57b9-85c0-4fd1-aaac-8ca2b6560ad0" providerId="ADAL" clId="{5489B1F0-F31B-47C4-A5CE-33871CFFEA4B}" dt="2025-01-15T00:48:56.050" v="4384"/>
        <pc:sldMkLst>
          <pc:docMk/>
          <pc:sldMk cId="2461933369" sldId="1359"/>
        </pc:sldMkLst>
      </pc:sldChg>
      <pc:sldChg chg="modSp add mod">
        <pc:chgData name="Alfred Asterjadhi" userId="39de57b9-85c0-4fd1-aaac-8ca2b6560ad0" providerId="ADAL" clId="{5489B1F0-F31B-47C4-A5CE-33871CFFEA4B}" dt="2025-01-15T00:50:46.689" v="4446"/>
        <pc:sldMkLst>
          <pc:docMk/>
          <pc:sldMk cId="4048293069" sldId="1360"/>
        </pc:sldMkLst>
      </pc:sldChg>
      <pc:sldChg chg="modSp add mod">
        <pc:chgData name="Alfred Asterjadhi" userId="39de57b9-85c0-4fd1-aaac-8ca2b6560ad0" providerId="ADAL" clId="{5489B1F0-F31B-47C4-A5CE-33871CFFEA4B}" dt="2025-01-15T00:53:09.846" v="4523"/>
        <pc:sldMkLst>
          <pc:docMk/>
          <pc:sldMk cId="3405960375" sldId="1361"/>
        </pc:sldMkLst>
      </pc:sldChg>
      <pc:sldChg chg="modSp add mod">
        <pc:chgData name="Alfred Asterjadhi" userId="39de57b9-85c0-4fd1-aaac-8ca2b6560ad0" providerId="ADAL" clId="{5489B1F0-F31B-47C4-A5CE-33871CFFEA4B}" dt="2025-01-15T00:55:12.696" v="4589"/>
        <pc:sldMkLst>
          <pc:docMk/>
          <pc:sldMk cId="2106598839" sldId="1362"/>
        </pc:sldMkLst>
      </pc:sldChg>
      <pc:sldChg chg="modSp add mod">
        <pc:chgData name="Alfred Asterjadhi" userId="39de57b9-85c0-4fd1-aaac-8ca2b6560ad0" providerId="ADAL" clId="{5489B1F0-F31B-47C4-A5CE-33871CFFEA4B}" dt="2025-01-15T00:56:32.937" v="4603"/>
        <pc:sldMkLst>
          <pc:docMk/>
          <pc:sldMk cId="3998707386" sldId="1363"/>
        </pc:sldMkLst>
      </pc:sldChg>
      <pc:sldChg chg="modSp add mod">
        <pc:chgData name="Alfred Asterjadhi" userId="39de57b9-85c0-4fd1-aaac-8ca2b6560ad0" providerId="ADAL" clId="{5489B1F0-F31B-47C4-A5CE-33871CFFEA4B}" dt="2025-01-15T00:57:44.256" v="4670"/>
        <pc:sldMkLst>
          <pc:docMk/>
          <pc:sldMk cId="3657063131" sldId="1364"/>
        </pc:sldMkLst>
      </pc:sldChg>
      <pc:sldChg chg="modSp add mod">
        <pc:chgData name="Alfred Asterjadhi" userId="39de57b9-85c0-4fd1-aaac-8ca2b6560ad0" providerId="ADAL" clId="{5489B1F0-F31B-47C4-A5CE-33871CFFEA4B}" dt="2025-01-16T07:44:39.571" v="6284" actId="20577"/>
        <pc:sldMkLst>
          <pc:docMk/>
          <pc:sldMk cId="1847072318" sldId="1365"/>
        </pc:sldMkLst>
      </pc:sldChg>
      <pc:sldChg chg="addSp delSp modSp add mod chgLayout">
        <pc:chgData name="Alfred Asterjadhi" userId="39de57b9-85c0-4fd1-aaac-8ca2b6560ad0" providerId="ADAL" clId="{5489B1F0-F31B-47C4-A5CE-33871CFFEA4B}" dt="2025-01-16T07:41:19.553" v="6253"/>
        <pc:sldMkLst>
          <pc:docMk/>
          <pc:sldMk cId="3789694603" sldId="1366"/>
        </pc:sldMkLst>
      </pc:sldChg>
      <pc:sldChg chg="addSp modSp add mod">
        <pc:chgData name="Alfred Asterjadhi" userId="39de57b9-85c0-4fd1-aaac-8ca2b6560ad0" providerId="ADAL" clId="{5489B1F0-F31B-47C4-A5CE-33871CFFEA4B}" dt="2025-01-16T07:45:44.828" v="6286"/>
        <pc:sldMkLst>
          <pc:docMk/>
          <pc:sldMk cId="1645728173" sldId="1367"/>
        </pc:sldMkLst>
      </pc:sldChg>
      <pc:sldChg chg="modSp add mod">
        <pc:chgData name="Alfred Asterjadhi" userId="39de57b9-85c0-4fd1-aaac-8ca2b6560ad0" providerId="ADAL" clId="{5489B1F0-F31B-47C4-A5CE-33871CFFEA4B}" dt="2025-01-16T07:46:41.865" v="6304"/>
        <pc:sldMkLst>
          <pc:docMk/>
          <pc:sldMk cId="3150459134" sldId="1368"/>
        </pc:sldMkLst>
      </pc:sldChg>
      <pc:sldChg chg="modSp add mod">
        <pc:chgData name="Alfred Asterjadhi" userId="39de57b9-85c0-4fd1-aaac-8ca2b6560ad0" providerId="ADAL" clId="{5489B1F0-F31B-47C4-A5CE-33871CFFEA4B}" dt="2025-01-16T07:47:36.234" v="6326"/>
        <pc:sldMkLst>
          <pc:docMk/>
          <pc:sldMk cId="1777711779" sldId="1369"/>
        </pc:sldMkLst>
      </pc:sldChg>
      <pc:sldChg chg="addSp modSp add mod">
        <pc:chgData name="Alfred Asterjadhi" userId="39de57b9-85c0-4fd1-aaac-8ca2b6560ad0" providerId="ADAL" clId="{5489B1F0-F31B-47C4-A5CE-33871CFFEA4B}" dt="2025-01-16T07:48:37.005" v="6349"/>
        <pc:sldMkLst>
          <pc:docMk/>
          <pc:sldMk cId="375078482" sldId="1370"/>
        </pc:sldMkLst>
      </pc:sldChg>
      <pc:sldChg chg="modSp add mod">
        <pc:chgData name="Alfred Asterjadhi" userId="39de57b9-85c0-4fd1-aaac-8ca2b6560ad0" providerId="ADAL" clId="{5489B1F0-F31B-47C4-A5CE-33871CFFEA4B}" dt="2025-01-16T07:49:23.358" v="6370"/>
        <pc:sldMkLst>
          <pc:docMk/>
          <pc:sldMk cId="677834766" sldId="1371"/>
        </pc:sldMkLst>
      </pc:sldChg>
      <pc:sldChg chg="modSp add mod">
        <pc:chgData name="Alfred Asterjadhi" userId="39de57b9-85c0-4fd1-aaac-8ca2b6560ad0" providerId="ADAL" clId="{5489B1F0-F31B-47C4-A5CE-33871CFFEA4B}" dt="2025-01-16T07:50:18.995" v="6392"/>
        <pc:sldMkLst>
          <pc:docMk/>
          <pc:sldMk cId="1823631206" sldId="1372"/>
        </pc:sldMkLst>
      </pc:sldChg>
      <pc:sldChg chg="modSp add mod">
        <pc:chgData name="Alfred Asterjadhi" userId="39de57b9-85c0-4fd1-aaac-8ca2b6560ad0" providerId="ADAL" clId="{5489B1F0-F31B-47C4-A5CE-33871CFFEA4B}" dt="2025-01-16T07:51:32.175" v="6421"/>
        <pc:sldMkLst>
          <pc:docMk/>
          <pc:sldMk cId="2579371201" sldId="1373"/>
        </pc:sldMkLst>
      </pc:sldChg>
      <pc:sldChg chg="modSp add mod">
        <pc:chgData name="Alfred Asterjadhi" userId="39de57b9-85c0-4fd1-aaac-8ca2b6560ad0" providerId="ADAL" clId="{5489B1F0-F31B-47C4-A5CE-33871CFFEA4B}" dt="2025-01-16T07:52:27.599" v="6445"/>
        <pc:sldMkLst>
          <pc:docMk/>
          <pc:sldMk cId="3611420338" sldId="1374"/>
        </pc:sldMkLst>
      </pc:sldChg>
      <pc:sldChg chg="modSp add mod">
        <pc:chgData name="Alfred Asterjadhi" userId="39de57b9-85c0-4fd1-aaac-8ca2b6560ad0" providerId="ADAL" clId="{5489B1F0-F31B-47C4-A5CE-33871CFFEA4B}" dt="2025-01-16T07:53:14.903" v="6465"/>
        <pc:sldMkLst>
          <pc:docMk/>
          <pc:sldMk cId="2297569995" sldId="1375"/>
        </pc:sldMkLst>
      </pc:sldChg>
      <pc:sldChg chg="modSp add mod">
        <pc:chgData name="Alfred Asterjadhi" userId="39de57b9-85c0-4fd1-aaac-8ca2b6560ad0" providerId="ADAL" clId="{5489B1F0-F31B-47C4-A5CE-33871CFFEA4B}" dt="2025-01-16T07:54:04.408" v="6483"/>
        <pc:sldMkLst>
          <pc:docMk/>
          <pc:sldMk cId="2665780446" sldId="1376"/>
        </pc:sldMkLst>
      </pc:sldChg>
      <pc:sldChg chg="modSp add mod">
        <pc:chgData name="Alfred Asterjadhi" userId="39de57b9-85c0-4fd1-aaac-8ca2b6560ad0" providerId="ADAL" clId="{5489B1F0-F31B-47C4-A5CE-33871CFFEA4B}" dt="2025-01-16T07:55:00.170" v="6501"/>
        <pc:sldMkLst>
          <pc:docMk/>
          <pc:sldMk cId="3308140124" sldId="1377"/>
        </pc:sldMkLst>
      </pc:sldChg>
      <pc:sldChg chg="modSp add mod">
        <pc:chgData name="Alfred Asterjadhi" userId="39de57b9-85c0-4fd1-aaac-8ca2b6560ad0" providerId="ADAL" clId="{5489B1F0-F31B-47C4-A5CE-33871CFFEA4B}" dt="2025-01-16T07:55:47.755" v="6523"/>
        <pc:sldMkLst>
          <pc:docMk/>
          <pc:sldMk cId="3950047293" sldId="1378"/>
        </pc:sldMkLst>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ldChg>
      <pc:sldChg chg="modSp add mod">
        <pc:chgData name="Alfred Asterjadhi" userId="39de57b9-85c0-4fd1-aaac-8ca2b6560ad0" providerId="ADAL" clId="{5489B1F0-F31B-47C4-A5CE-33871CFFEA4B}" dt="2025-01-16T07:58:58.185" v="6582"/>
        <pc:sldMkLst>
          <pc:docMk/>
          <pc:sldMk cId="983067260" sldId="1380"/>
        </pc:sldMkLst>
      </pc:sldChg>
      <pc:sldChg chg="modSp add mod">
        <pc:chgData name="Alfred Asterjadhi" userId="39de57b9-85c0-4fd1-aaac-8ca2b6560ad0" providerId="ADAL" clId="{5489B1F0-F31B-47C4-A5CE-33871CFFEA4B}" dt="2025-01-16T07:59:43.672" v="6601"/>
        <pc:sldMkLst>
          <pc:docMk/>
          <pc:sldMk cId="3576091327" sldId="1381"/>
        </pc:sldMkLst>
      </pc:sldChg>
      <pc:sldChg chg="modSp add mod">
        <pc:chgData name="Alfred Asterjadhi" userId="39de57b9-85c0-4fd1-aaac-8ca2b6560ad0" providerId="ADAL" clId="{5489B1F0-F31B-47C4-A5CE-33871CFFEA4B}" dt="2025-01-16T08:00:38.764" v="6633"/>
        <pc:sldMkLst>
          <pc:docMk/>
          <pc:sldMk cId="3155426896" sldId="1382"/>
        </pc:sldMkLst>
      </pc:sldChg>
      <pc:sldChg chg="modSp add mod">
        <pc:chgData name="Alfred Asterjadhi" userId="39de57b9-85c0-4fd1-aaac-8ca2b6560ad0" providerId="ADAL" clId="{5489B1F0-F31B-47C4-A5CE-33871CFFEA4B}" dt="2025-01-16T08:01:30.979" v="6652"/>
        <pc:sldMkLst>
          <pc:docMk/>
          <pc:sldMk cId="1443508327" sldId="1383"/>
        </pc:sldMkLst>
      </pc:sldChg>
      <pc:sldChg chg="modSp add mod">
        <pc:chgData name="Alfred Asterjadhi" userId="39de57b9-85c0-4fd1-aaac-8ca2b6560ad0" providerId="ADAL" clId="{5489B1F0-F31B-47C4-A5CE-33871CFFEA4B}" dt="2025-01-16T08:02:22.680" v="6677"/>
        <pc:sldMkLst>
          <pc:docMk/>
          <pc:sldMk cId="3986695438" sldId="1384"/>
        </pc:sldMkLst>
      </pc:sldChg>
      <pc:sldChg chg="modSp add mod">
        <pc:chgData name="Alfred Asterjadhi" userId="39de57b9-85c0-4fd1-aaac-8ca2b6560ad0" providerId="ADAL" clId="{5489B1F0-F31B-47C4-A5CE-33871CFFEA4B}" dt="2025-01-16T08:03:04.363" v="6697"/>
        <pc:sldMkLst>
          <pc:docMk/>
          <pc:sldMk cId="3804440306" sldId="1385"/>
        </pc:sldMkLst>
      </pc:sldChg>
      <pc:sldChg chg="modSp add mod">
        <pc:chgData name="Alfred Asterjadhi" userId="39de57b9-85c0-4fd1-aaac-8ca2b6560ad0" providerId="ADAL" clId="{5489B1F0-F31B-47C4-A5CE-33871CFFEA4B}" dt="2025-01-16T08:05:00.031" v="6723"/>
        <pc:sldMkLst>
          <pc:docMk/>
          <pc:sldMk cId="1345861251" sldId="1386"/>
        </pc:sldMkLst>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ldChg>
      <pc:sldChg chg="modSp add mod">
        <pc:chgData name="Alfred Asterjadhi" userId="39de57b9-85c0-4fd1-aaac-8ca2b6560ad0" providerId="ADAL" clId="{5489B1F0-F31B-47C4-A5CE-33871CFFEA4B}" dt="2025-01-16T08:10:08.146" v="6851" actId="20577"/>
        <pc:sldMkLst>
          <pc:docMk/>
          <pc:sldMk cId="978075708" sldId="1391"/>
        </pc:sldMkLst>
      </pc:sldChg>
      <pc:sldChg chg="modSp add mod">
        <pc:chgData name="Alfred Asterjadhi" userId="39de57b9-85c0-4fd1-aaac-8ca2b6560ad0" providerId="ADAL" clId="{5489B1F0-F31B-47C4-A5CE-33871CFFEA4B}" dt="2025-01-16T08:11:01.296" v="6875"/>
        <pc:sldMkLst>
          <pc:docMk/>
          <pc:sldMk cId="1108432953" sldId="1392"/>
        </pc:sldMkLst>
      </pc:sldChg>
      <pc:sldChg chg="modSp add mod">
        <pc:chgData name="Alfred Asterjadhi" userId="39de57b9-85c0-4fd1-aaac-8ca2b6560ad0" providerId="ADAL" clId="{5489B1F0-F31B-47C4-A5CE-33871CFFEA4B}" dt="2025-01-16T08:11:41.453" v="6895"/>
        <pc:sldMkLst>
          <pc:docMk/>
          <pc:sldMk cId="477979196" sldId="1393"/>
        </pc:sldMkLst>
      </pc:sldChg>
      <pc:sldChg chg="addSp modSp add mod">
        <pc:chgData name="Alfred Asterjadhi" userId="39de57b9-85c0-4fd1-aaac-8ca2b6560ad0" providerId="ADAL" clId="{5489B1F0-F31B-47C4-A5CE-33871CFFEA4B}" dt="2025-01-16T08:13:03.634" v="6925"/>
        <pc:sldMkLst>
          <pc:docMk/>
          <pc:sldMk cId="1547139864" sldId="1394"/>
        </pc:sldMkLst>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ldChg>
      <pc:sldChg chg="modSp add mod">
        <pc:chgData name="Alfred Asterjadhi" userId="39de57b9-85c0-4fd1-aaac-8ca2b6560ad0" providerId="ADAL" clId="{5489B1F0-F31B-47C4-A5CE-33871CFFEA4B}" dt="2025-01-16T08:22:30.948" v="7238" actId="207"/>
        <pc:sldMkLst>
          <pc:docMk/>
          <pc:sldMk cId="775812148" sldId="1398"/>
        </pc:sldMkLst>
      </pc:sldChg>
      <pc:sldChg chg="modSp add mod">
        <pc:chgData name="Alfred Asterjadhi" userId="39de57b9-85c0-4fd1-aaac-8ca2b6560ad0" providerId="ADAL" clId="{5489B1F0-F31B-47C4-A5CE-33871CFFEA4B}" dt="2025-01-16T08:22:27.953" v="7237" actId="207"/>
        <pc:sldMkLst>
          <pc:docMk/>
          <pc:sldMk cId="2540365959" sldId="1399"/>
        </pc:sldMkLst>
      </pc:sldChg>
      <pc:sldChg chg="modSp add mod">
        <pc:chgData name="Alfred Asterjadhi" userId="39de57b9-85c0-4fd1-aaac-8ca2b6560ad0" providerId="ADAL" clId="{5489B1F0-F31B-47C4-A5CE-33871CFFEA4B}" dt="2025-01-16T08:22:25.790" v="7236" actId="207"/>
        <pc:sldMkLst>
          <pc:docMk/>
          <pc:sldMk cId="896786374" sldId="1400"/>
        </pc:sldMkLst>
      </pc:sldChg>
      <pc:sldChg chg="modSp add mod">
        <pc:chgData name="Alfred Asterjadhi" userId="39de57b9-85c0-4fd1-aaac-8ca2b6560ad0" providerId="ADAL" clId="{5489B1F0-F31B-47C4-A5CE-33871CFFEA4B}" dt="2025-01-16T08:24:32.342" v="7316"/>
        <pc:sldMkLst>
          <pc:docMk/>
          <pc:sldMk cId="2620623184" sldId="1401"/>
        </pc:sldMkLst>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56"/>
        </pc:sldMasterMkLst>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modMainMaster">
      <pc:chgData name="Alfred Asterjadhi" userId="39de57b9-85c0-4fd1-aaac-8ca2b6560ad0" providerId="ADAL" clId="{05D90715-F29C-4B30-B873-3743C7BBC737}" dt="2025-04-24T20:00:16.692" v="8308" actId="6549"/>
      <pc:docMkLst>
        <pc:docMk/>
      </pc:docMkLst>
      <pc:sldChg chg="modSp mod">
        <pc:chgData name="Alfred Asterjadhi" userId="39de57b9-85c0-4fd1-aaac-8ca2b6560ad0" providerId="ADAL" clId="{05D90715-F29C-4B30-B873-3743C7BBC737}" dt="2025-04-11T20:19:05.612" v="7199" actId="6549"/>
        <pc:sldMkLst>
          <pc:docMk/>
          <pc:sldMk cId="0" sldId="256"/>
        </pc:sldMkLst>
        <pc:spChg chg="mod">
          <ac:chgData name="Alfred Asterjadhi" userId="39de57b9-85c0-4fd1-aaac-8ca2b6560ad0" providerId="ADAL" clId="{05D90715-F29C-4B30-B873-3743C7BBC737}" dt="2025-04-11T20:19:05.612" v="7199" actId="6549"/>
          <ac:spMkLst>
            <pc:docMk/>
            <pc:sldMk cId="0" sldId="256"/>
            <ac:spMk id="3074" creationId="{00000000-0000-0000-0000-000000000000}"/>
          </ac:spMkLst>
        </pc:spChg>
      </pc:sldChg>
      <pc:sldChg chg="modSp mod">
        <pc:chgData name="Alfred Asterjadhi" userId="39de57b9-85c0-4fd1-aaac-8ca2b6560ad0" providerId="ADAL" clId="{05D90715-F29C-4B30-B873-3743C7BBC737}" dt="2025-04-24T00:58:48.253" v="7743" actId="20577"/>
        <pc:sldMkLst>
          <pc:docMk/>
          <pc:sldMk cId="0" sldId="257"/>
        </pc:sldMkLst>
        <pc:spChg chg="mod">
          <ac:chgData name="Alfred Asterjadhi" userId="39de57b9-85c0-4fd1-aaac-8ca2b6560ad0" providerId="ADAL" clId="{05D90715-F29C-4B30-B873-3743C7BBC737}" dt="2025-04-24T00:58:48.253" v="7743" actId="20577"/>
          <ac:spMkLst>
            <pc:docMk/>
            <pc:sldMk cId="0" sldId="257"/>
            <ac:spMk id="4098" creationId="{00000000-0000-0000-0000-000000000000}"/>
          </ac:spMkLst>
        </pc:spChg>
      </pc:sldChg>
      <pc:sldChg chg="modSp add mod">
        <pc:chgData name="Alfred Asterjadhi" userId="39de57b9-85c0-4fd1-aaac-8ca2b6560ad0" providerId="ADAL" clId="{05D90715-F29C-4B30-B873-3743C7BBC737}" dt="2025-04-24T15:54:33.183" v="8247"/>
        <pc:sldMkLst>
          <pc:docMk/>
          <pc:sldMk cId="2156981690" sldId="710"/>
        </pc:sldMkLst>
        <pc:spChg chg="mod">
          <ac:chgData name="Alfred Asterjadhi" userId="39de57b9-85c0-4fd1-aaac-8ca2b6560ad0" providerId="ADAL" clId="{05D90715-F29C-4B30-B873-3743C7BBC737}" dt="2025-04-23T21:21:12.575" v="7735" actId="20577"/>
          <ac:spMkLst>
            <pc:docMk/>
            <pc:sldMk cId="2156981690" sldId="710"/>
            <ac:spMk id="2" creationId="{12372A2F-8025-42D4-B5ED-6E7667DF00C8}"/>
          </ac:spMkLst>
        </pc:spChg>
        <pc:spChg chg="mod">
          <ac:chgData name="Alfred Asterjadhi" userId="39de57b9-85c0-4fd1-aaac-8ca2b6560ad0" providerId="ADAL" clId="{05D90715-F29C-4B30-B873-3743C7BBC737}" dt="2025-03-28T17:35:20.125" v="6197"/>
          <ac:spMkLst>
            <pc:docMk/>
            <pc:sldMk cId="2156981690" sldId="710"/>
            <ac:spMk id="5" creationId="{A5D7EFD7-28A2-4516-828E-F380567A4837}"/>
          </ac:spMkLst>
        </pc:spChg>
        <pc:spChg chg="mod">
          <ac:chgData name="Alfred Asterjadhi" userId="39de57b9-85c0-4fd1-aaac-8ca2b6560ad0" providerId="ADAL" clId="{05D90715-F29C-4B30-B873-3743C7BBC737}" dt="2025-03-28T16:38:44.280" v="5999" actId="20577"/>
          <ac:spMkLst>
            <pc:docMk/>
            <pc:sldMk cId="2156981690" sldId="710"/>
            <ac:spMk id="6" creationId="{B63EF7E7-1362-4206-B209-115D49A6AA5A}"/>
          </ac:spMkLst>
        </pc:spChg>
        <pc:spChg chg="mod">
          <ac:chgData name="Alfred Asterjadhi" userId="39de57b9-85c0-4fd1-aaac-8ca2b6560ad0" providerId="ADAL" clId="{05D90715-F29C-4B30-B873-3743C7BBC737}" dt="2025-04-24T15:54:33.183" v="8247"/>
          <ac:spMkLst>
            <pc:docMk/>
            <pc:sldMk cId="2156981690" sldId="710"/>
            <ac:spMk id="10" creationId="{99A414B4-2CCE-47B7-A036-CF3630BA2538}"/>
          </ac:spMkLst>
        </pc:spChg>
      </pc:sldChg>
      <pc:sldChg chg="modSp add mod">
        <pc:chgData name="Alfred Asterjadhi" userId="39de57b9-85c0-4fd1-aaac-8ca2b6560ad0" providerId="ADAL" clId="{05D90715-F29C-4B30-B873-3743C7BBC737}" dt="2025-03-13T23:03:09.962" v="5961" actId="20577"/>
        <pc:sldMkLst>
          <pc:docMk/>
          <pc:sldMk cId="874252184" sldId="974"/>
        </pc:sldMkLst>
        <pc:spChg chg="mod">
          <ac:chgData name="Alfred Asterjadhi" userId="39de57b9-85c0-4fd1-aaac-8ca2b6560ad0" providerId="ADAL" clId="{05D90715-F29C-4B30-B873-3743C7BBC737}" dt="2025-03-13T16:48:40.930" v="2884" actId="20577"/>
          <ac:spMkLst>
            <pc:docMk/>
            <pc:sldMk cId="874252184" sldId="974"/>
            <ac:spMk id="2" creationId="{5BFE4BCC-0258-D7B0-CE74-0DDE786660B9}"/>
          </ac:spMkLst>
        </pc:spChg>
        <pc:spChg chg="mod">
          <ac:chgData name="Alfred Asterjadhi" userId="39de57b9-85c0-4fd1-aaac-8ca2b6560ad0" providerId="ADAL" clId="{05D90715-F29C-4B30-B873-3743C7BBC737}" dt="2025-03-13T23:03:09.962" v="5961" actId="20577"/>
          <ac:spMkLst>
            <pc:docMk/>
            <pc:sldMk cId="874252184" sldId="974"/>
            <ac:spMk id="3" creationId="{DDFD3685-A4E7-CD24-7EF5-92B49058CA64}"/>
          </ac:spMkLst>
        </pc:spChg>
        <pc:spChg chg="mod">
          <ac:chgData name="Alfred Asterjadhi" userId="39de57b9-85c0-4fd1-aaac-8ca2b6560ad0" providerId="ADAL" clId="{05D90715-F29C-4B30-B873-3743C7BBC737}" dt="2025-03-13T16:50:07.171" v="2931" actId="20577"/>
          <ac:spMkLst>
            <pc:docMk/>
            <pc:sldMk cId="874252184" sldId="974"/>
            <ac:spMk id="6" creationId="{CE70C678-9063-E6B0-9F04-D6735DCCD130}"/>
          </ac:spMkLst>
        </pc:spChg>
      </pc:sldChg>
      <pc:sldChg chg="modSp add mod">
        <pc:chgData name="Alfred Asterjadhi" userId="39de57b9-85c0-4fd1-aaac-8ca2b6560ad0" providerId="ADAL" clId="{05D90715-F29C-4B30-B873-3743C7BBC737}" dt="2025-03-27T20:54:32.296" v="5976" actId="6549"/>
        <pc:sldMkLst>
          <pc:docMk/>
          <pc:sldMk cId="3596809116" sldId="986"/>
        </pc:sldMkLst>
        <pc:spChg chg="mod">
          <ac:chgData name="Alfred Asterjadhi" userId="39de57b9-85c0-4fd1-aaac-8ca2b6560ad0" providerId="ADAL" clId="{05D90715-F29C-4B30-B873-3743C7BBC737}" dt="2025-03-13T21:54:50.782" v="5810" actId="20577"/>
          <ac:spMkLst>
            <pc:docMk/>
            <pc:sldMk cId="3596809116" sldId="986"/>
            <ac:spMk id="2" creationId="{78E0B067-ABE7-DE05-065D-2628E6E451B5}"/>
          </ac:spMkLst>
        </pc:spChg>
        <pc:spChg chg="mod">
          <ac:chgData name="Alfred Asterjadhi" userId="39de57b9-85c0-4fd1-aaac-8ca2b6560ad0" providerId="ADAL" clId="{05D90715-F29C-4B30-B873-3743C7BBC737}" dt="2025-03-27T20:54:32.296" v="5976" actId="6549"/>
          <ac:spMkLst>
            <pc:docMk/>
            <pc:sldMk cId="3596809116" sldId="986"/>
            <ac:spMk id="3" creationId="{92CDABE8-248C-9573-CB77-DDDB40ADCABC}"/>
          </ac:spMkLst>
        </pc:spChg>
        <pc:spChg chg="mod">
          <ac:chgData name="Alfred Asterjadhi" userId="39de57b9-85c0-4fd1-aaac-8ca2b6560ad0" providerId="ADAL" clId="{05D90715-F29C-4B30-B873-3743C7BBC737}" dt="2025-03-13T16:50:12.920" v="2941" actId="20577"/>
          <ac:spMkLst>
            <pc:docMk/>
            <pc:sldMk cId="3596809116" sldId="986"/>
            <ac:spMk id="6" creationId="{4CE98784-6ED3-0158-11DC-2DDDB65E9723}"/>
          </ac:spMkLst>
        </pc:spChg>
      </pc:sldChg>
      <pc:sldChg chg="modSp add mod">
        <pc:chgData name="Alfred Asterjadhi" userId="39de57b9-85c0-4fd1-aaac-8ca2b6560ad0" providerId="ADAL" clId="{05D90715-F29C-4B30-B873-3743C7BBC737}" dt="2025-04-24T15:38:57.361" v="7775"/>
        <pc:sldMkLst>
          <pc:docMk/>
          <pc:sldMk cId="4058581830" sldId="1038"/>
        </pc:sldMkLst>
        <pc:spChg chg="mod">
          <ac:chgData name="Alfred Asterjadhi" userId="39de57b9-85c0-4fd1-aaac-8ca2b6560ad0" providerId="ADAL" clId="{05D90715-F29C-4B30-B873-3743C7BBC737}" dt="2025-03-28T17:27:58.049" v="6006" actId="20577"/>
          <ac:spMkLst>
            <pc:docMk/>
            <pc:sldMk cId="4058581830" sldId="1038"/>
            <ac:spMk id="2" creationId="{49510D9F-7498-4603-98A7-A6DB1EDD560E}"/>
          </ac:spMkLst>
        </pc:spChg>
        <pc:spChg chg="mod">
          <ac:chgData name="Alfred Asterjadhi" userId="39de57b9-85c0-4fd1-aaac-8ca2b6560ad0" providerId="ADAL" clId="{05D90715-F29C-4B30-B873-3743C7BBC737}" dt="2025-04-24T15:38:57.361" v="7775"/>
          <ac:spMkLst>
            <pc:docMk/>
            <pc:sldMk cId="4058581830" sldId="1038"/>
            <ac:spMk id="3" creationId="{93EB16D6-11CB-4092-9D44-C889CC5233EA}"/>
          </ac:spMkLst>
        </pc:spChg>
        <pc:spChg chg="mod">
          <ac:chgData name="Alfred Asterjadhi" userId="39de57b9-85c0-4fd1-aaac-8ca2b6560ad0" providerId="ADAL" clId="{05D90715-F29C-4B30-B873-3743C7BBC737}" dt="2025-03-28T17:35:17.440" v="6195"/>
          <ac:spMkLst>
            <pc:docMk/>
            <pc:sldMk cId="4058581830" sldId="1038"/>
            <ac:spMk id="5" creationId="{CA7FF91D-2C92-4AF1-9C62-B46438CEBC09}"/>
          </ac:spMkLst>
        </pc:spChg>
        <pc:spChg chg="mod">
          <ac:chgData name="Alfred Asterjadhi" userId="39de57b9-85c0-4fd1-aaac-8ca2b6560ad0" providerId="ADAL" clId="{05D90715-F29C-4B30-B873-3743C7BBC737}" dt="2025-03-28T17:33:44.858" v="6153" actId="20577"/>
          <ac:spMkLst>
            <pc:docMk/>
            <pc:sldMk cId="4058581830" sldId="1038"/>
            <ac:spMk id="6" creationId="{536B0377-C8E2-442F-A310-3A1EE7A7D0C0}"/>
          </ac:spMkLst>
        </pc:spChg>
      </pc:sldChg>
      <pc:sldChg chg="modSp mod">
        <pc:chgData name="Alfred Asterjadhi" userId="39de57b9-85c0-4fd1-aaac-8ca2b6560ad0" providerId="ADAL" clId="{05D90715-F29C-4B30-B873-3743C7BBC737}" dt="2025-04-11T00:03:53.781" v="7125" actId="20577"/>
        <pc:sldMkLst>
          <pc:docMk/>
          <pc:sldMk cId="2044502975" sldId="1290"/>
        </pc:sldMkLst>
        <pc:spChg chg="mod">
          <ac:chgData name="Alfred Asterjadhi" userId="39de57b9-85c0-4fd1-aaac-8ca2b6560ad0" providerId="ADAL" clId="{05D90715-F29C-4B30-B873-3743C7BBC737}" dt="2025-04-11T00:03:53.781" v="7125" actId="20577"/>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4-11T00:03:49.060" v="7120" actId="20577"/>
        <pc:sldMkLst>
          <pc:docMk/>
          <pc:sldMk cId="2853620610" sldId="1291"/>
        </pc:sldMkLst>
        <pc:spChg chg="mod">
          <ac:chgData name="Alfred Asterjadhi" userId="39de57b9-85c0-4fd1-aaac-8ca2b6560ad0" providerId="ADAL" clId="{05D90715-F29C-4B30-B873-3743C7BBC737}" dt="2025-04-11T00:03:49.060" v="7120" actId="20577"/>
          <ac:spMkLst>
            <pc:docMk/>
            <pc:sldMk cId="2853620610" sldId="1291"/>
            <ac:spMk id="4" creationId="{A33168AB-11EB-92D1-EA0E-4A5B1FE2BEBD}"/>
          </ac:spMkLst>
        </pc:spChg>
      </pc:sldChg>
      <pc:sldChg chg="modSp del mod ord">
        <pc:chgData name="Alfred Asterjadhi" userId="39de57b9-85c0-4fd1-aaac-8ca2b6560ad0" providerId="ADAL" clId="{05D90715-F29C-4B30-B873-3743C7BBC737}" dt="2025-03-28T17:33:12.915" v="6127" actId="47"/>
        <pc:sldMkLst>
          <pc:docMk/>
          <pc:sldMk cId="3158032439" sldId="1293"/>
        </pc:sldMkLst>
      </pc:sldChg>
      <pc:sldChg chg="modSp add mod">
        <pc:chgData name="Alfred Asterjadhi" userId="39de57b9-85c0-4fd1-aaac-8ca2b6560ad0" providerId="ADAL" clId="{05D90715-F29C-4B30-B873-3743C7BBC737}" dt="2025-03-13T16:44:04.967" v="2778"/>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3T16:44:04.967" v="2778"/>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ldChg>
      <pc:sldChg chg="modSp add mod">
        <pc:chgData name="Alfred Asterjadhi" userId="39de57b9-85c0-4fd1-aaac-8ca2b6560ad0" providerId="ADAL" clId="{05D90715-F29C-4B30-B873-3743C7BBC737}" dt="2025-03-13T17:57:26.736" v="3392"/>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17:57:26.736" v="3392"/>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3T17:46:52.614" v="3071" actId="6549"/>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3T17:46:52.614" v="3071" actId="6549"/>
          <ac:spMkLst>
            <pc:docMk/>
            <pc:sldMk cId="219535496" sldId="1404"/>
            <ac:spMk id="8" creationId="{A908744D-66AC-BAD5-51C6-294C11109EFC}"/>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ldChg>
      <pc:sldChg chg="modSp add mod">
        <pc:chgData name="Alfred Asterjadhi" userId="39de57b9-85c0-4fd1-aaac-8ca2b6560ad0" providerId="ADAL" clId="{05D90715-F29C-4B30-B873-3743C7BBC737}" dt="2025-03-13T18:11:53.244" v="3822" actId="207"/>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18:11:53.244" v="3822" actId="207"/>
          <ac:spMkLst>
            <pc:docMk/>
            <pc:sldMk cId="3902353235" sldId="1405"/>
            <ac:spMk id="8" creationId="{1944A71F-A4C0-2E85-ECEC-F669EF350DB7}"/>
          </ac:spMkLst>
        </pc:spChg>
        <pc:spChg chg="mod">
          <ac:chgData name="Alfred Asterjadhi" userId="39de57b9-85c0-4fd1-aaac-8ca2b6560ad0" providerId="ADAL" clId="{05D90715-F29C-4B30-B873-3743C7BBC737}" dt="2025-03-13T18:11:43.293" v="3812"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3T18:10:32.588" v="3790"/>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3T18:10:32.588" v="3790"/>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3T17:44:41.131" v="3008" actId="6549"/>
        <pc:sldMkLst>
          <pc:docMk/>
          <pc:sldMk cId="1500284979" sldId="1407"/>
        </pc:sldMkLst>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3T17:44:41.131" v="3008" actId="6549"/>
          <ac:spMkLst>
            <pc:docMk/>
            <pc:sldMk cId="1500284979" sldId="1407"/>
            <ac:spMk id="8" creationId="{2B61D513-2B9F-1A36-DBE4-D31F53231C9F}"/>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picChg chg="add mod">
          <ac:chgData name="Alfred Asterjadhi" userId="39de57b9-85c0-4fd1-aaac-8ca2b6560ad0" providerId="ADAL" clId="{05D90715-F29C-4B30-B873-3743C7BBC737}" dt="2025-03-13T17:44:39.458" v="3007" actId="14100"/>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3T17:45:37.582" v="303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3T17:45:37.582" v="303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3T18:11:19.995" v="3811"/>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3T18:11:19.995" v="3811"/>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3T17:47:42.402" v="3112"/>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3T17:47:42.402" v="3112"/>
          <ac:spMkLst>
            <pc:docMk/>
            <pc:sldMk cId="1457884105" sldId="1410"/>
            <ac:spMk id="8" creationId="{548861ED-6924-F634-FBB9-5D46CFB07700}"/>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ldChg>
      <pc:sldChg chg="modSp add mod">
        <pc:chgData name="Alfred Asterjadhi" userId="39de57b9-85c0-4fd1-aaac-8ca2b6560ad0" providerId="ADAL" clId="{05D90715-F29C-4B30-B873-3743C7BBC737}" dt="2025-03-13T17:48:33.628" v="3145"/>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3T17:48:33.628" v="3145"/>
          <ac:spMkLst>
            <pc:docMk/>
            <pc:sldMk cId="1040374918" sldId="1411"/>
            <ac:spMk id="8" creationId="{25587784-9159-C61C-BBA3-AB72A390A214}"/>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ldChg>
      <pc:sldChg chg="modSp add mod">
        <pc:chgData name="Alfred Asterjadhi" userId="39de57b9-85c0-4fd1-aaac-8ca2b6560ad0" providerId="ADAL" clId="{05D90715-F29C-4B30-B873-3743C7BBC737}" dt="2025-03-13T17:49:25.221" v="3176"/>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3T17:49:25.221" v="3176"/>
          <ac:spMkLst>
            <pc:docMk/>
            <pc:sldMk cId="465931409" sldId="1412"/>
            <ac:spMk id="8" creationId="{2963A20D-D2B0-5495-EF2D-600F1B4F6EAD}"/>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ldChg>
      <pc:sldChg chg="modSp add mod">
        <pc:chgData name="Alfred Asterjadhi" userId="39de57b9-85c0-4fd1-aaac-8ca2b6560ad0" providerId="ADAL" clId="{05D90715-F29C-4B30-B873-3743C7BBC737}" dt="2025-03-13T17:50:18.224" v="3194"/>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3T17:50:18.224" v="3194"/>
          <ac:spMkLst>
            <pc:docMk/>
            <pc:sldMk cId="113644219" sldId="1413"/>
            <ac:spMk id="8" creationId="{EC39E08F-8650-F502-2FEB-59E0CAFCBD8D}"/>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ldChg>
      <pc:sldChg chg="modSp add del mod">
        <pc:chgData name="Alfred Asterjadhi" userId="39de57b9-85c0-4fd1-aaac-8ca2b6560ad0" providerId="ADAL" clId="{05D90715-F29C-4B30-B873-3743C7BBC737}" dt="2025-03-12T15:59:23.932" v="804" actId="2696"/>
        <pc:sldMkLst>
          <pc:docMk/>
          <pc:sldMk cId="3094446774" sldId="1414"/>
        </pc:sldMkLst>
      </pc:sldChg>
      <pc:sldChg chg="modSp add mod">
        <pc:chgData name="Alfred Asterjadhi" userId="39de57b9-85c0-4fd1-aaac-8ca2b6560ad0" providerId="ADAL" clId="{05D90715-F29C-4B30-B873-3743C7BBC737}" dt="2025-03-13T17:51:14.865" v="3229"/>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3T17:51:14.865" v="3229"/>
          <ac:spMkLst>
            <pc:docMk/>
            <pc:sldMk cId="3165256012" sldId="1414"/>
            <ac:spMk id="8" creationId="{D2AA69F0-C98E-D677-718D-60836EA2EF56}"/>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3T17:52:10.391" v="3246"/>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3T17:52:10.391" v="3246"/>
          <ac:spMkLst>
            <pc:docMk/>
            <pc:sldMk cId="1378144455" sldId="1415"/>
            <ac:spMk id="8" creationId="{A437DB16-E969-063A-24CD-7E56B19C69F0}"/>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3T17:52:59.035" v="3262"/>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3T17:52:59.035" v="3262"/>
          <ac:spMkLst>
            <pc:docMk/>
            <pc:sldMk cId="3190780077" sldId="1416"/>
            <ac:spMk id="8" creationId="{F68129D3-91AD-0BA9-A7C8-93812E029883}"/>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ldChg>
      <pc:sldChg chg="modSp add mod">
        <pc:chgData name="Alfred Asterjadhi" userId="39de57b9-85c0-4fd1-aaac-8ca2b6560ad0" providerId="ADAL" clId="{05D90715-F29C-4B30-B873-3743C7BBC737}" dt="2025-03-13T17:53:39.436" v="3284"/>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3T17:53:39.436" v="3284"/>
          <ac:spMkLst>
            <pc:docMk/>
            <pc:sldMk cId="1725926242" sldId="1417"/>
            <ac:spMk id="8" creationId="{9CF83B53-E3E2-0209-A555-45FF218835F7}"/>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ldChg>
      <pc:sldChg chg="addSp modSp add del mod">
        <pc:chgData name="Alfred Asterjadhi" userId="39de57b9-85c0-4fd1-aaac-8ca2b6560ad0" providerId="ADAL" clId="{05D90715-F29C-4B30-B873-3743C7BBC737}" dt="2025-03-12T15:59:23.932" v="804" actId="2696"/>
        <pc:sldMkLst>
          <pc:docMk/>
          <pc:sldMk cId="2285250995" sldId="1418"/>
        </pc:sldMkLst>
      </pc:sldChg>
      <pc:sldChg chg="modSp add mod">
        <pc:chgData name="Alfred Asterjadhi" userId="39de57b9-85c0-4fd1-aaac-8ca2b6560ad0" providerId="ADAL" clId="{05D90715-F29C-4B30-B873-3743C7BBC737}" dt="2025-03-13T17:56:50.734" v="3376"/>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17:56:50.734" v="3376"/>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17:56:12.714" v="336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3T17:56:12.714" v="3360"/>
          <ac:spMkLst>
            <pc:docMk/>
            <pc:sldMk cId="406655748" sldId="1419"/>
            <ac:spMk id="8" creationId="{4B2FD2FB-6DB1-8173-06AD-5D80373D57FC}"/>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ldChg>
      <pc:sldChg chg="modSp add mod">
        <pc:chgData name="Alfred Asterjadhi" userId="39de57b9-85c0-4fd1-aaac-8ca2b6560ad0" providerId="ADAL" clId="{05D90715-F29C-4B30-B873-3743C7BBC737}" dt="2025-03-13T17:54:17.162" v="3303"/>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3T17:54:17.162" v="3303"/>
          <ac:spMkLst>
            <pc:docMk/>
            <pc:sldMk cId="461462446" sldId="1420"/>
            <ac:spMk id="8" creationId="{B4032538-1E5B-A340-0282-956E77F525DB}"/>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ldChg>
      <pc:sldChg chg="modSp add mod">
        <pc:chgData name="Alfred Asterjadhi" userId="39de57b9-85c0-4fd1-aaac-8ca2b6560ad0" providerId="ADAL" clId="{05D90715-F29C-4B30-B873-3743C7BBC737}" dt="2025-03-13T17:54:56.309" v="3320"/>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3T17:54:56.309" v="3320"/>
          <ac:spMkLst>
            <pc:docMk/>
            <pc:sldMk cId="3372839393" sldId="1421"/>
            <ac:spMk id="8" creationId="{B6C049A2-ECAD-D8DB-F93D-D3DB48E1B7CA}"/>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ldChg>
      <pc:sldChg chg="modSp add mod">
        <pc:chgData name="Alfred Asterjadhi" userId="39de57b9-85c0-4fd1-aaac-8ca2b6560ad0" providerId="ADAL" clId="{05D90715-F29C-4B30-B873-3743C7BBC737}" dt="2025-03-13T17:55:32.285" v="3342"/>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3T17:55:32.285" v="3342"/>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ldChg>
      <pc:sldChg chg="modSp add mod">
        <pc:chgData name="Alfred Asterjadhi" userId="39de57b9-85c0-4fd1-aaac-8ca2b6560ad0" providerId="ADAL" clId="{05D90715-F29C-4B30-B873-3743C7BBC737}" dt="2025-03-13T18:12:41.028" v="385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3T18:12:41.028" v="3852"/>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3T18:13:23.157" v="3872"/>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3T18:13:23.157" v="3872"/>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ldChg>
      <pc:sldChg chg="modSp add mod">
        <pc:chgData name="Alfred Asterjadhi" userId="39de57b9-85c0-4fd1-aaac-8ca2b6560ad0" providerId="ADAL" clId="{05D90715-F29C-4B30-B873-3743C7BBC737}" dt="2025-03-13T17:58:02.519" v="3407"/>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17:58:02.519" v="3407"/>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3T17:58:44.360" v="3429"/>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3T17:58:44.360" v="3429"/>
          <ac:spMkLst>
            <pc:docMk/>
            <pc:sldMk cId="3948546947" sldId="1426"/>
            <ac:spMk id="8" creationId="{5C7A71EC-C80F-900E-6F85-A57266A3306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ldChg>
      <pc:sldChg chg="modSp add mod">
        <pc:chgData name="Alfred Asterjadhi" userId="39de57b9-85c0-4fd1-aaac-8ca2b6560ad0" providerId="ADAL" clId="{05D90715-F29C-4B30-B873-3743C7BBC737}" dt="2025-03-13T17:59:55.516" v="3473"/>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3T17:59:55.516" v="3473"/>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3T18:00:26.638" v="3491"/>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3T18:00:26.638" v="3491"/>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3T18:01:08.517" v="3523"/>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3T18:01:08.517" v="3523"/>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3T18:03:18.874" v="3590"/>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3T18:03:18.874" v="3590"/>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3T18:01:43.562" v="3555"/>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3T18:01:43.562" v="355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3T18:14:15.802" v="3896"/>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3T18:14:15.802" v="3896"/>
          <ac:spMkLst>
            <pc:docMk/>
            <pc:sldMk cId="386291899" sldId="1432"/>
            <ac:spMk id="8" creationId="{659869B8-0F1F-2BA0-2074-46688DAAE2F1}"/>
          </ac:spMkLst>
        </pc:spChg>
        <pc:spChg chg="mod">
          <ac:chgData name="Alfred Asterjadhi" userId="39de57b9-85c0-4fd1-aaac-8ca2b6560ad0" providerId="ADAL" clId="{05D90715-F29C-4B30-B873-3743C7BBC737}" dt="2025-03-13T18:13:38.657" v="3873" actId="2057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4T13:31:53.583" v="5962" actId="1076"/>
        <pc:sldMkLst>
          <pc:docMk/>
          <pc:sldMk cId="1147974488" sldId="1433"/>
        </pc:sldMkLst>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18:03:56.408" v="3613"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picChg chg="add mod">
          <ac:chgData name="Alfred Asterjadhi" userId="39de57b9-85c0-4fd1-aaac-8ca2b6560ad0" providerId="ADAL" clId="{05D90715-F29C-4B30-B873-3743C7BBC737}" dt="2025-03-14T13:31:53.583" v="5962"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3T18:04:37.846" v="3633"/>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3T18:04:37.846" v="3633"/>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3T18:05:38.368" v="3653"/>
        <pc:sldMkLst>
          <pc:docMk/>
          <pc:sldMk cId="3732743457" sldId="1435"/>
        </pc:sldMkLst>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mod">
          <ac:chgData name="Alfred Asterjadhi" userId="39de57b9-85c0-4fd1-aaac-8ca2b6560ad0" providerId="ADAL" clId="{05D90715-F29C-4B30-B873-3743C7BBC737}" dt="2025-03-13T18:05:38.368" v="365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3T18:17:35.515" v="3981" actId="20577"/>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3T18:17:35.515" v="398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3T18:18:27.875" v="3991"/>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3T18:18:27.875" v="3991"/>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3T18:19:36.176" v="4033"/>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3T18:19:36.176" v="4033"/>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3T18:20:22.144" v="405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3T18:20:22.144" v="4058"/>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3T22:51:30.585" v="5898" actId="20577"/>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3T22:51:30.585" v="5898" actId="20577"/>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sldChg>
      <pc:sldChg chg="addSp modSp add mod">
        <pc:chgData name="Alfred Asterjadhi" userId="39de57b9-85c0-4fd1-aaac-8ca2b6560ad0" providerId="ADAL" clId="{05D90715-F29C-4B30-B873-3743C7BBC737}" dt="2025-03-13T18:06:54.506" v="3693"/>
        <pc:sldMkLst>
          <pc:docMk/>
          <pc:sldMk cId="3439853624" sldId="1441"/>
        </pc:sldMkLst>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3T18:06:54.506" v="3693"/>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3T18:07:31.123" v="3709"/>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3T18:07:31.123" v="3709"/>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sldChg>
      <pc:sldChg chg="modSp add mod">
        <pc:chgData name="Alfred Asterjadhi" userId="39de57b9-85c0-4fd1-aaac-8ca2b6560ad0" providerId="ADAL" clId="{05D90715-F29C-4B30-B873-3743C7BBC737}" dt="2025-03-13T18:08:05.322" v="3725"/>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3T18:08:05.322" v="3725"/>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18:08:41.911" v="3746" actId="1076"/>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18:08:38.049" v="3745"/>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3T18:08:41.911" v="3746"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18:09:15.538" v="3763"/>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18:09:15.538" v="3763"/>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add mod modGraphic">
          <ac:chgData name="Alfred Asterjadhi" userId="39de57b9-85c0-4fd1-aaac-8ca2b6560ad0" providerId="ADAL" clId="{05D90715-F29C-4B30-B873-3743C7BBC737}" dt="2025-03-13T18:08:47.559" v="3747"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3T18:21:08.711" v="407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3T18:21:08.711" v="4079"/>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ldChg>
      <pc:sldChg chg="modSp add mod">
        <pc:chgData name="Alfred Asterjadhi" userId="39de57b9-85c0-4fd1-aaac-8ca2b6560ad0" providerId="ADAL" clId="{05D90715-F29C-4B30-B873-3743C7BBC737}" dt="2025-03-13T18:21:49.403" v="410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3T18:21:49.403" v="4100"/>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3T18:24:32.954" v="4144"/>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3T18:24:32.954" v="4144"/>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18:25:33.519" v="4171"/>
        <pc:sldMkLst>
          <pc:docMk/>
          <pc:sldMk cId="2971570424" sldId="1449"/>
        </pc:sldMkLst>
        <pc:spChg chg="mod">
          <ac:chgData name="Alfred Asterjadhi" userId="39de57b9-85c0-4fd1-aaac-8ca2b6560ad0" providerId="ADAL" clId="{05D90715-F29C-4B30-B873-3743C7BBC737}" dt="2025-03-13T18:25:33.519" v="4171"/>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18:26:14.055" v="4190"/>
        <pc:sldMkLst>
          <pc:docMk/>
          <pc:sldMk cId="560387304" sldId="1450"/>
        </pc:sldMkLst>
        <pc:spChg chg="mod">
          <ac:chgData name="Alfred Asterjadhi" userId="39de57b9-85c0-4fd1-aaac-8ca2b6560ad0" providerId="ADAL" clId="{05D90715-F29C-4B30-B873-3743C7BBC737}" dt="2025-03-13T18:26:14.055" v="4190"/>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18:28:42.469" v="4264" actId="20577"/>
        <pc:sldMkLst>
          <pc:docMk/>
          <pc:sldMk cId="728410093" sldId="1451"/>
        </pc:sldMkLst>
        <pc:spChg chg="mod">
          <ac:chgData name="Alfred Asterjadhi" userId="39de57b9-85c0-4fd1-aaac-8ca2b6560ad0" providerId="ADAL" clId="{05D90715-F29C-4B30-B873-3743C7BBC737}" dt="2025-03-13T18:28:42.469" v="4264" actId="20577"/>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ldChg>
      <pc:sldChg chg="modSp add mod">
        <pc:chgData name="Alfred Asterjadhi" userId="39de57b9-85c0-4fd1-aaac-8ca2b6560ad0" providerId="ADAL" clId="{05D90715-F29C-4B30-B873-3743C7BBC737}" dt="2025-03-13T18:28:53.900" v="4269" actId="20577"/>
        <pc:sldMkLst>
          <pc:docMk/>
          <pc:sldMk cId="2362191056" sldId="1452"/>
        </pc:sldMkLst>
        <pc:spChg chg="mod">
          <ac:chgData name="Alfred Asterjadhi" userId="39de57b9-85c0-4fd1-aaac-8ca2b6560ad0" providerId="ADAL" clId="{05D90715-F29C-4B30-B873-3743C7BBC737}" dt="2025-03-13T18:28:53.900" v="4269" actId="20577"/>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18:30:09.917" v="4307"/>
        <pc:sldMkLst>
          <pc:docMk/>
          <pc:sldMk cId="2732587562" sldId="1453"/>
        </pc:sldMkLst>
        <pc:spChg chg="mod">
          <ac:chgData name="Alfred Asterjadhi" userId="39de57b9-85c0-4fd1-aaac-8ca2b6560ad0" providerId="ADAL" clId="{05D90715-F29C-4B30-B873-3743C7BBC737}" dt="2025-03-13T18:30:09.917" v="4307"/>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18:31:12.339" v="4333"/>
        <pc:sldMkLst>
          <pc:docMk/>
          <pc:sldMk cId="938610636" sldId="1455"/>
        </pc:sldMkLst>
        <pc:spChg chg="mod">
          <ac:chgData name="Alfred Asterjadhi" userId="39de57b9-85c0-4fd1-aaac-8ca2b6560ad0" providerId="ADAL" clId="{05D90715-F29C-4B30-B873-3743C7BBC737}" dt="2025-03-13T18:31:12.339" v="4333"/>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18:31:54.598" v="4362"/>
        <pc:sldMkLst>
          <pc:docMk/>
          <pc:sldMk cId="2077020349" sldId="1456"/>
        </pc:sldMkLst>
        <pc:spChg chg="mod">
          <ac:chgData name="Alfred Asterjadhi" userId="39de57b9-85c0-4fd1-aaac-8ca2b6560ad0" providerId="ADAL" clId="{05D90715-F29C-4B30-B873-3743C7BBC737}" dt="2025-03-13T18:31:54.598" v="4362"/>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18:39:29.082" v="4527"/>
        <pc:sldMkLst>
          <pc:docMk/>
          <pc:sldMk cId="1784373153" sldId="1457"/>
        </pc:sldMkLst>
        <pc:spChg chg="mod">
          <ac:chgData name="Alfred Asterjadhi" userId="39de57b9-85c0-4fd1-aaac-8ca2b6560ad0" providerId="ADAL" clId="{05D90715-F29C-4B30-B873-3743C7BBC737}" dt="2025-03-13T18:39:29.082" v="452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modSp add mod">
        <pc:chgData name="Alfred Asterjadhi" userId="39de57b9-85c0-4fd1-aaac-8ca2b6560ad0" providerId="ADAL" clId="{05D90715-F29C-4B30-B873-3743C7BBC737}" dt="2025-03-13T18:46:53.409" v="4671"/>
        <pc:sldMkLst>
          <pc:docMk/>
          <pc:sldMk cId="2629976644" sldId="1458"/>
        </pc:sldMkLst>
        <pc:spChg chg="mod">
          <ac:chgData name="Alfred Asterjadhi" userId="39de57b9-85c0-4fd1-aaac-8ca2b6560ad0" providerId="ADAL" clId="{05D90715-F29C-4B30-B873-3743C7BBC737}" dt="2025-03-13T18:46:53.409" v="4671"/>
          <ac:spMkLst>
            <pc:docMk/>
            <pc:sldMk cId="2629976644" sldId="1458"/>
            <ac:spMk id="8" creationId="{00DDD8A0-EF3E-980B-950A-BB8187C8CFBE}"/>
          </ac:spMkLst>
        </pc:spChg>
        <pc:spChg chg="mod">
          <ac:chgData name="Alfred Asterjadhi" userId="39de57b9-85c0-4fd1-aaac-8ca2b6560ad0" providerId="ADAL" clId="{05D90715-F29C-4B30-B873-3743C7BBC737}" dt="2025-03-13T15:12:39.736" v="2352" actId="207"/>
          <ac:spMkLst>
            <pc:docMk/>
            <pc:sldMk cId="2629976644" sldId="1458"/>
            <ac:spMk id="13" creationId="{D14D3F96-4BBC-3AF2-8F3C-119BDB5C95C0}"/>
          </ac:spMkLst>
        </pc:spChg>
      </pc:sldChg>
      <pc:sldChg chg="modSp add mod">
        <pc:chgData name="Alfred Asterjadhi" userId="39de57b9-85c0-4fd1-aaac-8ca2b6560ad0" providerId="ADAL" clId="{05D90715-F29C-4B30-B873-3743C7BBC737}" dt="2025-03-13T18:33:03.446" v="4394"/>
        <pc:sldMkLst>
          <pc:docMk/>
          <pc:sldMk cId="3169956937" sldId="1459"/>
        </pc:sldMkLst>
        <pc:spChg chg="mod">
          <ac:chgData name="Alfred Asterjadhi" userId="39de57b9-85c0-4fd1-aaac-8ca2b6560ad0" providerId="ADAL" clId="{05D90715-F29C-4B30-B873-3743C7BBC737}" dt="2025-03-13T18:33:03.446" v="4394"/>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18:40:31.711" v="4557"/>
        <pc:sldMkLst>
          <pc:docMk/>
          <pc:sldMk cId="1774761516" sldId="1460"/>
        </pc:sldMkLst>
        <pc:spChg chg="mod">
          <ac:chgData name="Alfred Asterjadhi" userId="39de57b9-85c0-4fd1-aaac-8ca2b6560ad0" providerId="ADAL" clId="{05D90715-F29C-4B30-B873-3743C7BBC737}" dt="2025-03-13T18:40:31.711" v="4557"/>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18:41:22.550" v="4584"/>
        <pc:sldMkLst>
          <pc:docMk/>
          <pc:sldMk cId="55196505" sldId="1461"/>
        </pc:sldMkLst>
        <pc:spChg chg="mod">
          <ac:chgData name="Alfred Asterjadhi" userId="39de57b9-85c0-4fd1-aaac-8ca2b6560ad0" providerId="ADAL" clId="{05D90715-F29C-4B30-B873-3743C7BBC737}" dt="2025-03-13T18:41:22.550" v="4584"/>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18:41:59.834" v="4613"/>
        <pc:sldMkLst>
          <pc:docMk/>
          <pc:sldMk cId="3359522331" sldId="1462"/>
        </pc:sldMkLst>
        <pc:spChg chg="mod">
          <ac:chgData name="Alfred Asterjadhi" userId="39de57b9-85c0-4fd1-aaac-8ca2b6560ad0" providerId="ADAL" clId="{05D90715-F29C-4B30-B873-3743C7BBC737}" dt="2025-03-13T18:41:59.834" v="461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sldChg chg="modSp add mod">
        <pc:chgData name="Alfred Asterjadhi" userId="39de57b9-85c0-4fd1-aaac-8ca2b6560ad0" providerId="ADAL" clId="{05D90715-F29C-4B30-B873-3743C7BBC737}" dt="2025-03-13T18:47:50.481" v="4701"/>
        <pc:sldMkLst>
          <pc:docMk/>
          <pc:sldMk cId="2029341748" sldId="1463"/>
        </pc:sldMkLst>
        <pc:spChg chg="mod">
          <ac:chgData name="Alfred Asterjadhi" userId="39de57b9-85c0-4fd1-aaac-8ca2b6560ad0" providerId="ADAL" clId="{05D90715-F29C-4B30-B873-3743C7BBC737}" dt="2025-03-13T18:47:50.481" v="4701"/>
          <ac:spMkLst>
            <pc:docMk/>
            <pc:sldMk cId="2029341748" sldId="1463"/>
            <ac:spMk id="8" creationId="{F29CF2A8-80E6-2A9D-C4CA-3742FEB6C21F}"/>
          </ac:spMkLst>
        </pc:spChg>
        <pc:spChg chg="mod">
          <ac:chgData name="Alfred Asterjadhi" userId="39de57b9-85c0-4fd1-aaac-8ca2b6560ad0" providerId="ADAL" clId="{05D90715-F29C-4B30-B873-3743C7BBC737}" dt="2025-03-13T15:13:16.209" v="2357" actId="20577"/>
          <ac:spMkLst>
            <pc:docMk/>
            <pc:sldMk cId="2029341748" sldId="1463"/>
            <ac:spMk id="13" creationId="{54B05CC7-C599-AA96-7D12-B8891D3CFA1F}"/>
          </ac:spMkLst>
        </pc:spChg>
      </pc:sldChg>
      <pc:sldChg chg="modSp add mod">
        <pc:chgData name="Alfred Asterjadhi" userId="39de57b9-85c0-4fd1-aaac-8ca2b6560ad0" providerId="ADAL" clId="{05D90715-F29C-4B30-B873-3743C7BBC737}" dt="2025-03-13T18:56:23.480" v="4855" actId="20577"/>
        <pc:sldMkLst>
          <pc:docMk/>
          <pc:sldMk cId="1975693116" sldId="1464"/>
        </pc:sldMkLst>
        <pc:spChg chg="mod">
          <ac:chgData name="Alfred Asterjadhi" userId="39de57b9-85c0-4fd1-aaac-8ca2b6560ad0" providerId="ADAL" clId="{05D90715-F29C-4B30-B873-3743C7BBC737}" dt="2025-03-13T18:56:23.480" v="4855" actId="20577"/>
          <ac:spMkLst>
            <pc:docMk/>
            <pc:sldMk cId="1975693116" sldId="1464"/>
            <ac:spMk id="8" creationId="{058F9AF0-4B8A-2C74-A1AD-E5474A325410}"/>
          </ac:spMkLst>
        </pc:spChg>
        <pc:spChg chg="mod">
          <ac:chgData name="Alfred Asterjadhi" userId="39de57b9-85c0-4fd1-aaac-8ca2b6560ad0" providerId="ADAL" clId="{05D90715-F29C-4B30-B873-3743C7BBC737}" dt="2025-03-13T15:20:50.075" v="2393" actId="207"/>
          <ac:spMkLst>
            <pc:docMk/>
            <pc:sldMk cId="1975693116" sldId="1464"/>
            <ac:spMk id="13" creationId="{D0BC544E-B3B9-9B6A-81EF-1264F75E53EE}"/>
          </ac:spMkLst>
        </pc:spChg>
      </pc:sldChg>
      <pc:sldChg chg="modSp add mod">
        <pc:chgData name="Alfred Asterjadhi" userId="39de57b9-85c0-4fd1-aaac-8ca2b6560ad0" providerId="ADAL" clId="{05D90715-F29C-4B30-B873-3743C7BBC737}" dt="2025-03-13T18:59:57.369" v="4912"/>
        <pc:sldMkLst>
          <pc:docMk/>
          <pc:sldMk cId="1175491070" sldId="1465"/>
        </pc:sldMkLst>
        <pc:spChg chg="mod">
          <ac:chgData name="Alfred Asterjadhi" userId="39de57b9-85c0-4fd1-aaac-8ca2b6560ad0" providerId="ADAL" clId="{05D90715-F29C-4B30-B873-3743C7BBC737}" dt="2025-03-13T18:59:57.369" v="4912"/>
          <ac:spMkLst>
            <pc:docMk/>
            <pc:sldMk cId="1175491070" sldId="1465"/>
            <ac:spMk id="8" creationId="{70379364-D44A-5A0C-F362-0D519CDFB48C}"/>
          </ac:spMkLst>
        </pc:spChg>
        <pc:spChg chg="mod">
          <ac:chgData name="Alfred Asterjadhi" userId="39de57b9-85c0-4fd1-aaac-8ca2b6560ad0" providerId="ADAL" clId="{05D90715-F29C-4B30-B873-3743C7BBC737}" dt="2025-03-13T15:25:34.895" v="2481" actId="207"/>
          <ac:spMkLst>
            <pc:docMk/>
            <pc:sldMk cId="1175491070" sldId="1465"/>
            <ac:spMk id="13" creationId="{8BA0A49D-1D10-A6FA-0DC5-A5B2FFC6AB3B}"/>
          </ac:spMkLst>
        </pc:spChg>
      </pc:sldChg>
      <pc:sldChg chg="modSp add mod">
        <pc:chgData name="Alfred Asterjadhi" userId="39de57b9-85c0-4fd1-aaac-8ca2b6560ad0" providerId="ADAL" clId="{05D90715-F29C-4B30-B873-3743C7BBC737}" dt="2025-03-13T19:05:17.430" v="5052"/>
        <pc:sldMkLst>
          <pc:docMk/>
          <pc:sldMk cId="1680807933" sldId="1466"/>
        </pc:sldMkLst>
        <pc:spChg chg="mod">
          <ac:chgData name="Alfred Asterjadhi" userId="39de57b9-85c0-4fd1-aaac-8ca2b6560ad0" providerId="ADAL" clId="{05D90715-F29C-4B30-B873-3743C7BBC737}" dt="2025-03-13T19:05:17.430" v="5052"/>
          <ac:spMkLst>
            <pc:docMk/>
            <pc:sldMk cId="1680807933" sldId="1466"/>
            <ac:spMk id="8" creationId="{C3AFC5AF-3A6E-29C6-0477-14BFF5EDD7FC}"/>
          </ac:spMkLst>
        </pc:spChg>
        <pc:spChg chg="mod">
          <ac:chgData name="Alfred Asterjadhi" userId="39de57b9-85c0-4fd1-aaac-8ca2b6560ad0" providerId="ADAL" clId="{05D90715-F29C-4B30-B873-3743C7BBC737}" dt="2025-03-13T15:30:14.765" v="2554" actId="207"/>
          <ac:spMkLst>
            <pc:docMk/>
            <pc:sldMk cId="1680807933" sldId="1466"/>
            <ac:spMk id="13" creationId="{5AE9A5B8-48AC-5B4A-4FC9-19A5049C4FB1}"/>
          </ac:spMkLst>
        </pc:spChg>
      </pc:sldChg>
      <pc:sldChg chg="modSp add mod">
        <pc:chgData name="Alfred Asterjadhi" userId="39de57b9-85c0-4fd1-aaac-8ca2b6560ad0" providerId="ADAL" clId="{05D90715-F29C-4B30-B873-3743C7BBC737}" dt="2025-03-13T18:58:37.011" v="4884"/>
        <pc:sldMkLst>
          <pc:docMk/>
          <pc:sldMk cId="1950125249" sldId="1467"/>
        </pc:sldMkLst>
        <pc:spChg chg="mod">
          <ac:chgData name="Alfred Asterjadhi" userId="39de57b9-85c0-4fd1-aaac-8ca2b6560ad0" providerId="ADAL" clId="{05D90715-F29C-4B30-B873-3743C7BBC737}" dt="2025-03-13T18:58:37.011" v="4884"/>
          <ac:spMkLst>
            <pc:docMk/>
            <pc:sldMk cId="1950125249" sldId="1467"/>
            <ac:spMk id="8" creationId="{13B735B5-B913-E5F7-0D24-58D1ED1762F3}"/>
          </ac:spMkLst>
        </pc:spChg>
        <pc:spChg chg="mod">
          <ac:chgData name="Alfred Asterjadhi" userId="39de57b9-85c0-4fd1-aaac-8ca2b6560ad0" providerId="ADAL" clId="{05D90715-F29C-4B30-B873-3743C7BBC737}" dt="2025-03-13T15:23:03.188" v="2424" actId="207"/>
          <ac:spMkLst>
            <pc:docMk/>
            <pc:sldMk cId="1950125249" sldId="1467"/>
            <ac:spMk id="13" creationId="{3CB51382-FAAD-DCD2-1BE7-02206DD15170}"/>
          </ac:spMkLst>
        </pc:spChg>
      </pc:sldChg>
      <pc:sldChg chg="modSp add mod">
        <pc:chgData name="Alfred Asterjadhi" userId="39de57b9-85c0-4fd1-aaac-8ca2b6560ad0" providerId="ADAL" clId="{05D90715-F29C-4B30-B873-3743C7BBC737}" dt="2025-03-13T19:07:44.124" v="5109"/>
        <pc:sldMkLst>
          <pc:docMk/>
          <pc:sldMk cId="2619409655" sldId="1468"/>
        </pc:sldMkLst>
        <pc:spChg chg="mod">
          <ac:chgData name="Alfred Asterjadhi" userId="39de57b9-85c0-4fd1-aaac-8ca2b6560ad0" providerId="ADAL" clId="{05D90715-F29C-4B30-B873-3743C7BBC737}" dt="2025-03-13T19:07:44.124" v="5109"/>
          <ac:spMkLst>
            <pc:docMk/>
            <pc:sldMk cId="2619409655" sldId="1468"/>
            <ac:spMk id="8" creationId="{F52F6C02-5A9C-58D1-F482-8D30CF1BC4B8}"/>
          </ac:spMkLst>
        </pc:spChg>
        <pc:spChg chg="mod">
          <ac:chgData name="Alfred Asterjadhi" userId="39de57b9-85c0-4fd1-aaac-8ca2b6560ad0" providerId="ADAL" clId="{05D90715-F29C-4B30-B873-3743C7BBC737}" dt="2025-03-13T16:16:31.896" v="2584" actId="207"/>
          <ac:spMkLst>
            <pc:docMk/>
            <pc:sldMk cId="2619409655" sldId="1468"/>
            <ac:spMk id="13" creationId="{0CBDE5F8-0762-C140-D268-03FD8BDB32D5}"/>
          </ac:spMkLst>
        </pc:spChg>
      </pc:sldChg>
      <pc:sldChg chg="modSp add mod">
        <pc:chgData name="Alfred Asterjadhi" userId="39de57b9-85c0-4fd1-aaac-8ca2b6560ad0" providerId="ADAL" clId="{05D90715-F29C-4B30-B873-3743C7BBC737}" dt="2025-03-13T19:13:48.179" v="5256"/>
        <pc:sldMkLst>
          <pc:docMk/>
          <pc:sldMk cId="292092591" sldId="1469"/>
        </pc:sldMkLst>
        <pc:spChg chg="mod">
          <ac:chgData name="Alfred Asterjadhi" userId="39de57b9-85c0-4fd1-aaac-8ca2b6560ad0" providerId="ADAL" clId="{05D90715-F29C-4B30-B873-3743C7BBC737}" dt="2025-03-13T19:13:48.179" v="5256"/>
          <ac:spMkLst>
            <pc:docMk/>
            <pc:sldMk cId="292092591" sldId="1469"/>
            <ac:spMk id="8" creationId="{E8E27E8E-33FD-3CC8-C9AF-364A37443644}"/>
          </ac:spMkLst>
        </pc:spChg>
        <pc:spChg chg="mod">
          <ac:chgData name="Alfred Asterjadhi" userId="39de57b9-85c0-4fd1-aaac-8ca2b6560ad0" providerId="ADAL" clId="{05D90715-F29C-4B30-B873-3743C7BBC737}" dt="2025-03-13T16:37:06.477" v="2738" actId="207"/>
          <ac:spMkLst>
            <pc:docMk/>
            <pc:sldMk cId="292092591" sldId="1469"/>
            <ac:spMk id="13" creationId="{0437B419-4C09-B2F8-FDD7-946072C481C9}"/>
          </ac:spMkLst>
        </pc:spChg>
      </pc:sldChg>
      <pc:sldChg chg="modSp add mod">
        <pc:chgData name="Alfred Asterjadhi" userId="39de57b9-85c0-4fd1-aaac-8ca2b6560ad0" providerId="ADAL" clId="{05D90715-F29C-4B30-B873-3743C7BBC737}" dt="2025-03-13T19:00:50.406" v="4948"/>
        <pc:sldMkLst>
          <pc:docMk/>
          <pc:sldMk cId="3041360197" sldId="1470"/>
        </pc:sldMkLst>
        <pc:spChg chg="mod">
          <ac:chgData name="Alfred Asterjadhi" userId="39de57b9-85c0-4fd1-aaac-8ca2b6560ad0" providerId="ADAL" clId="{05D90715-F29C-4B30-B873-3743C7BBC737}" dt="2025-03-13T19:00:50.406" v="4948"/>
          <ac:spMkLst>
            <pc:docMk/>
            <pc:sldMk cId="3041360197" sldId="1470"/>
            <ac:spMk id="8" creationId="{E77787FD-35AA-5258-7740-AE4C91E5B84D}"/>
          </ac:spMkLst>
        </pc:spChg>
        <pc:spChg chg="mod">
          <ac:chgData name="Alfred Asterjadhi" userId="39de57b9-85c0-4fd1-aaac-8ca2b6560ad0" providerId="ADAL" clId="{05D90715-F29C-4B30-B873-3743C7BBC737}" dt="2025-03-13T15:25:52.861" v="2488" actId="20577"/>
          <ac:spMkLst>
            <pc:docMk/>
            <pc:sldMk cId="3041360197" sldId="1470"/>
            <ac:spMk id="13" creationId="{C2B4E0B5-1927-CBB2-7D9A-1D0C9F3E9F6E}"/>
          </ac:spMkLst>
        </pc:spChg>
      </pc:sldChg>
      <pc:sldChg chg="modSp add mod">
        <pc:chgData name="Alfred Asterjadhi" userId="39de57b9-85c0-4fd1-aaac-8ca2b6560ad0" providerId="ADAL" clId="{05D90715-F29C-4B30-B873-3743C7BBC737}" dt="2025-03-13T19:02:42.979" v="4978"/>
        <pc:sldMkLst>
          <pc:docMk/>
          <pc:sldMk cId="2736670916" sldId="1471"/>
        </pc:sldMkLst>
        <pc:spChg chg="mod">
          <ac:chgData name="Alfred Asterjadhi" userId="39de57b9-85c0-4fd1-aaac-8ca2b6560ad0" providerId="ADAL" clId="{05D90715-F29C-4B30-B873-3743C7BBC737}" dt="2025-03-13T19:02:42.979" v="4978"/>
          <ac:spMkLst>
            <pc:docMk/>
            <pc:sldMk cId="2736670916" sldId="1471"/>
            <ac:spMk id="8" creationId="{BFDD9265-1B30-C9BE-631A-A9F05DD3D567}"/>
          </ac:spMkLst>
        </pc:spChg>
        <pc:spChg chg="mod">
          <ac:chgData name="Alfred Asterjadhi" userId="39de57b9-85c0-4fd1-aaac-8ca2b6560ad0" providerId="ADAL" clId="{05D90715-F29C-4B30-B873-3743C7BBC737}" dt="2025-03-13T15:26:17.643" v="2494" actId="20577"/>
          <ac:spMkLst>
            <pc:docMk/>
            <pc:sldMk cId="2736670916" sldId="1471"/>
            <ac:spMk id="13" creationId="{2CC5B09D-AE91-CFAA-458E-F883CE4A34CA}"/>
          </ac:spMkLst>
        </pc:spChg>
      </pc:sldChg>
      <pc:sldChg chg="modSp add mod">
        <pc:chgData name="Alfred Asterjadhi" userId="39de57b9-85c0-4fd1-aaac-8ca2b6560ad0" providerId="ADAL" clId="{05D90715-F29C-4B30-B873-3743C7BBC737}" dt="2025-03-13T19:03:34.670" v="4998"/>
        <pc:sldMkLst>
          <pc:docMk/>
          <pc:sldMk cId="13917242" sldId="1472"/>
        </pc:sldMkLst>
        <pc:spChg chg="mod">
          <ac:chgData name="Alfred Asterjadhi" userId="39de57b9-85c0-4fd1-aaac-8ca2b6560ad0" providerId="ADAL" clId="{05D90715-F29C-4B30-B873-3743C7BBC737}" dt="2025-03-13T19:03:34.670" v="4998"/>
          <ac:spMkLst>
            <pc:docMk/>
            <pc:sldMk cId="13917242" sldId="1472"/>
            <ac:spMk id="8" creationId="{83AD0B4C-92EF-13ED-FB79-6A1FEC7AA2C8}"/>
          </ac:spMkLst>
        </pc:spChg>
        <pc:spChg chg="mod">
          <ac:chgData name="Alfred Asterjadhi" userId="39de57b9-85c0-4fd1-aaac-8ca2b6560ad0" providerId="ADAL" clId="{05D90715-F29C-4B30-B873-3743C7BBC737}" dt="2025-03-13T15:27:13.172" v="2502" actId="20577"/>
          <ac:spMkLst>
            <pc:docMk/>
            <pc:sldMk cId="13917242" sldId="1472"/>
            <ac:spMk id="13" creationId="{4B7CAC40-BCCA-A77C-1362-029E4BE6B402}"/>
          </ac:spMkLst>
        </pc:spChg>
      </pc:sldChg>
      <pc:sldChg chg="modSp add mod">
        <pc:chgData name="Alfred Asterjadhi" userId="39de57b9-85c0-4fd1-aaac-8ca2b6560ad0" providerId="ADAL" clId="{05D90715-F29C-4B30-B873-3743C7BBC737}" dt="2025-03-13T19:04:42.235" v="5028"/>
        <pc:sldMkLst>
          <pc:docMk/>
          <pc:sldMk cId="773925845" sldId="1473"/>
        </pc:sldMkLst>
        <pc:spChg chg="mod">
          <ac:chgData name="Alfred Asterjadhi" userId="39de57b9-85c0-4fd1-aaac-8ca2b6560ad0" providerId="ADAL" clId="{05D90715-F29C-4B30-B873-3743C7BBC737}" dt="2025-03-13T19:04:42.235" v="5028"/>
          <ac:spMkLst>
            <pc:docMk/>
            <pc:sldMk cId="773925845" sldId="1473"/>
            <ac:spMk id="8" creationId="{6294E74F-1823-1E2C-AA03-DECFC96D0F39}"/>
          </ac:spMkLst>
        </pc:spChg>
        <pc:spChg chg="mod">
          <ac:chgData name="Alfred Asterjadhi" userId="39de57b9-85c0-4fd1-aaac-8ca2b6560ad0" providerId="ADAL" clId="{05D90715-F29C-4B30-B873-3743C7BBC737}" dt="2025-03-13T15:29:27.885" v="2539" actId="20577"/>
          <ac:spMkLst>
            <pc:docMk/>
            <pc:sldMk cId="773925845" sldId="1473"/>
            <ac:spMk id="13" creationId="{D7DC465D-15A0-C6DE-60A6-A97542CC1D8B}"/>
          </ac:spMkLst>
        </pc:spChg>
      </pc:sldChg>
      <pc:sldChg chg="modSp add mod">
        <pc:chgData name="Alfred Asterjadhi" userId="39de57b9-85c0-4fd1-aaac-8ca2b6560ad0" providerId="ADAL" clId="{05D90715-F29C-4B30-B873-3743C7BBC737}" dt="2025-03-13T19:08:13.311" v="5129"/>
        <pc:sldMkLst>
          <pc:docMk/>
          <pc:sldMk cId="3912874862" sldId="1474"/>
        </pc:sldMkLst>
        <pc:spChg chg="mod">
          <ac:chgData name="Alfred Asterjadhi" userId="39de57b9-85c0-4fd1-aaac-8ca2b6560ad0" providerId="ADAL" clId="{05D90715-F29C-4B30-B873-3743C7BBC737}" dt="2025-03-13T19:08:13.311" v="5129"/>
          <ac:spMkLst>
            <pc:docMk/>
            <pc:sldMk cId="3912874862" sldId="1474"/>
            <ac:spMk id="8" creationId="{20CE5932-E4FA-620C-9635-9BA2D84FB5E8}"/>
          </ac:spMkLst>
        </pc:spChg>
        <pc:spChg chg="mod">
          <ac:chgData name="Alfred Asterjadhi" userId="39de57b9-85c0-4fd1-aaac-8ca2b6560ad0" providerId="ADAL" clId="{05D90715-F29C-4B30-B873-3743C7BBC737}" dt="2025-03-13T16:30:10.265" v="2626" actId="20577"/>
          <ac:spMkLst>
            <pc:docMk/>
            <pc:sldMk cId="3912874862" sldId="1474"/>
            <ac:spMk id="13" creationId="{61814615-1DAE-2EA4-B322-B3F4C067D42A}"/>
          </ac:spMkLst>
        </pc:spChg>
      </pc:sldChg>
      <pc:sldChg chg="modSp add mod">
        <pc:chgData name="Alfred Asterjadhi" userId="39de57b9-85c0-4fd1-aaac-8ca2b6560ad0" providerId="ADAL" clId="{05D90715-F29C-4B30-B873-3743C7BBC737}" dt="2025-03-13T19:08:45.798" v="5149"/>
        <pc:sldMkLst>
          <pc:docMk/>
          <pc:sldMk cId="3148981419" sldId="1475"/>
        </pc:sldMkLst>
        <pc:spChg chg="mod">
          <ac:chgData name="Alfred Asterjadhi" userId="39de57b9-85c0-4fd1-aaac-8ca2b6560ad0" providerId="ADAL" clId="{05D90715-F29C-4B30-B873-3743C7BBC737}" dt="2025-03-13T19:08:45.798" v="5149"/>
          <ac:spMkLst>
            <pc:docMk/>
            <pc:sldMk cId="3148981419" sldId="1475"/>
            <ac:spMk id="8" creationId="{8E7CE598-C919-2794-6669-A565412858EA}"/>
          </ac:spMkLst>
        </pc:spChg>
        <pc:spChg chg="mod">
          <ac:chgData name="Alfred Asterjadhi" userId="39de57b9-85c0-4fd1-aaac-8ca2b6560ad0" providerId="ADAL" clId="{05D90715-F29C-4B30-B873-3743C7BBC737}" dt="2025-03-13T16:30:41.811" v="2633" actId="20577"/>
          <ac:spMkLst>
            <pc:docMk/>
            <pc:sldMk cId="3148981419" sldId="1475"/>
            <ac:spMk id="13" creationId="{B42CEB8E-C0DF-5139-B052-A22C32BEEB4F}"/>
          </ac:spMkLst>
        </pc:spChg>
      </pc:sldChg>
      <pc:sldChg chg="modSp add mod">
        <pc:chgData name="Alfred Asterjadhi" userId="39de57b9-85c0-4fd1-aaac-8ca2b6560ad0" providerId="ADAL" clId="{05D90715-F29C-4B30-B873-3743C7BBC737}" dt="2025-03-13T19:11:51.314" v="5218"/>
        <pc:sldMkLst>
          <pc:docMk/>
          <pc:sldMk cId="2908612772" sldId="1476"/>
        </pc:sldMkLst>
        <pc:spChg chg="mod">
          <ac:chgData name="Alfred Asterjadhi" userId="39de57b9-85c0-4fd1-aaac-8ca2b6560ad0" providerId="ADAL" clId="{05D90715-F29C-4B30-B873-3743C7BBC737}" dt="2025-03-13T19:11:51.314" v="5218"/>
          <ac:spMkLst>
            <pc:docMk/>
            <pc:sldMk cId="2908612772" sldId="1476"/>
            <ac:spMk id="8" creationId="{2C099986-F57F-62D0-8AE9-FFE8B7F184AC}"/>
          </ac:spMkLst>
        </pc:spChg>
        <pc:spChg chg="mod">
          <ac:chgData name="Alfred Asterjadhi" userId="39de57b9-85c0-4fd1-aaac-8ca2b6560ad0" providerId="ADAL" clId="{05D90715-F29C-4B30-B873-3743C7BBC737}" dt="2025-03-13T16:34:11.719" v="2658" actId="20577"/>
          <ac:spMkLst>
            <pc:docMk/>
            <pc:sldMk cId="2908612772" sldId="1476"/>
            <ac:spMk id="13" creationId="{AD18A209-712B-D0D5-71B0-0C56BE9C67E3}"/>
          </ac:spMkLst>
        </pc:spChg>
      </pc:sldChg>
      <pc:sldChg chg="modSp add mod">
        <pc:chgData name="Alfred Asterjadhi" userId="39de57b9-85c0-4fd1-aaac-8ca2b6560ad0" providerId="ADAL" clId="{05D90715-F29C-4B30-B873-3743C7BBC737}" dt="2025-03-13T19:15:45.350" v="5298"/>
        <pc:sldMkLst>
          <pc:docMk/>
          <pc:sldMk cId="3057115480" sldId="1477"/>
        </pc:sldMkLst>
        <pc:spChg chg="mod">
          <ac:chgData name="Alfred Asterjadhi" userId="39de57b9-85c0-4fd1-aaac-8ca2b6560ad0" providerId="ADAL" clId="{05D90715-F29C-4B30-B873-3743C7BBC737}" dt="2025-03-13T19:15:45.350" v="5298"/>
          <ac:spMkLst>
            <pc:docMk/>
            <pc:sldMk cId="3057115480" sldId="1477"/>
            <ac:spMk id="8" creationId="{0C3EA469-8718-B20E-0D60-40B9776A6424}"/>
          </ac:spMkLst>
        </pc:spChg>
        <pc:spChg chg="mod">
          <ac:chgData name="Alfred Asterjadhi" userId="39de57b9-85c0-4fd1-aaac-8ca2b6560ad0" providerId="ADAL" clId="{05D90715-F29C-4B30-B873-3743C7BBC737}" dt="2025-03-13T16:37:16.389" v="2740" actId="20577"/>
          <ac:spMkLst>
            <pc:docMk/>
            <pc:sldMk cId="3057115480" sldId="1477"/>
            <ac:spMk id="13" creationId="{EACB7A23-C21A-5AD5-406F-0C49DB4D5912}"/>
          </ac:spMkLst>
        </pc:spChg>
      </pc:sldChg>
      <pc:sldChg chg="new del">
        <pc:chgData name="Alfred Asterjadhi" userId="39de57b9-85c0-4fd1-aaac-8ca2b6560ad0" providerId="ADAL" clId="{05D90715-F29C-4B30-B873-3743C7BBC737}" dt="2025-03-13T19:47:10.338" v="5462" actId="47"/>
        <pc:sldMkLst>
          <pc:docMk/>
          <pc:sldMk cId="331484186" sldId="1478"/>
        </pc:sldMkLst>
      </pc:sldChg>
      <pc:sldChg chg="modSp add mod">
        <pc:chgData name="Alfred Asterjadhi" userId="39de57b9-85c0-4fd1-aaac-8ca2b6560ad0" providerId="ADAL" clId="{05D90715-F29C-4B30-B873-3743C7BBC737}" dt="2025-03-13T16:44:17.251" v="2781" actId="20577"/>
        <pc:sldMkLst>
          <pc:docMk/>
          <pc:sldMk cId="679710062" sldId="1479"/>
        </pc:sldMkLst>
        <pc:spChg chg="mod">
          <ac:chgData name="Alfred Asterjadhi" userId="39de57b9-85c0-4fd1-aaac-8ca2b6560ad0" providerId="ADAL" clId="{05D90715-F29C-4B30-B873-3743C7BBC737}" dt="2025-03-13T16:44:17.251" v="2781" actId="20577"/>
          <ac:spMkLst>
            <pc:docMk/>
            <pc:sldMk cId="679710062" sldId="1479"/>
            <ac:spMk id="7" creationId="{112E7788-DD50-248E-7A6B-A61DAE59EA92}"/>
          </ac:spMkLst>
        </pc:spChg>
      </pc:sldChg>
      <pc:sldChg chg="new del">
        <pc:chgData name="Alfred Asterjadhi" userId="39de57b9-85c0-4fd1-aaac-8ca2b6560ad0" providerId="ADAL" clId="{05D90715-F29C-4B30-B873-3743C7BBC737}" dt="2025-03-13T19:47:09.180" v="5461" actId="47"/>
        <pc:sldMkLst>
          <pc:docMk/>
          <pc:sldMk cId="859805273" sldId="1480"/>
        </pc:sldMkLst>
      </pc:sldChg>
      <pc:sldChg chg="modSp add mod">
        <pc:chgData name="Alfred Asterjadhi" userId="39de57b9-85c0-4fd1-aaac-8ca2b6560ad0" providerId="ADAL" clId="{05D90715-F29C-4B30-B873-3743C7BBC737}" dt="2025-03-13T19:20:32.228" v="5460"/>
        <pc:sldMkLst>
          <pc:docMk/>
          <pc:sldMk cId="1370134444" sldId="1481"/>
        </pc:sldMkLst>
        <pc:spChg chg="mod">
          <ac:chgData name="Alfred Asterjadhi" userId="39de57b9-85c0-4fd1-aaac-8ca2b6560ad0" providerId="ADAL" clId="{05D90715-F29C-4B30-B873-3743C7BBC737}" dt="2025-03-13T19:20:32.228" v="5460"/>
          <ac:spMkLst>
            <pc:docMk/>
            <pc:sldMk cId="1370134444" sldId="1481"/>
            <ac:spMk id="8" creationId="{391E020C-62DA-ECDD-CD7F-064C879380FC}"/>
          </ac:spMkLst>
        </pc:spChg>
        <pc:spChg chg="mod">
          <ac:chgData name="Alfred Asterjadhi" userId="39de57b9-85c0-4fd1-aaac-8ca2b6560ad0" providerId="ADAL" clId="{05D90715-F29C-4B30-B873-3743C7BBC737}" dt="2025-03-13T19:19:31.240" v="5435" actId="207"/>
          <ac:spMkLst>
            <pc:docMk/>
            <pc:sldMk cId="1370134444" sldId="1481"/>
            <ac:spMk id="13" creationId="{6FC00B2C-5B62-1A08-54C8-3145845AFF90}"/>
          </ac:spMkLst>
        </pc:spChg>
      </pc:sldChg>
      <pc:sldChg chg="modSp add mod">
        <pc:chgData name="Alfred Asterjadhi" userId="39de57b9-85c0-4fd1-aaac-8ca2b6560ad0" providerId="ADAL" clId="{05D90715-F29C-4B30-B873-3743C7BBC737}" dt="2025-03-13T19:18:01.309" v="5367"/>
        <pc:sldMkLst>
          <pc:docMk/>
          <pc:sldMk cId="1387553958" sldId="1482"/>
        </pc:sldMkLst>
        <pc:spChg chg="mod">
          <ac:chgData name="Alfred Asterjadhi" userId="39de57b9-85c0-4fd1-aaac-8ca2b6560ad0" providerId="ADAL" clId="{05D90715-F29C-4B30-B873-3743C7BBC737}" dt="2025-03-13T19:18:01.309" v="5367"/>
          <ac:spMkLst>
            <pc:docMk/>
            <pc:sldMk cId="1387553958" sldId="1482"/>
            <ac:spMk id="8" creationId="{20BCA3B4-EB51-138B-CC32-C22D5A151B08}"/>
          </ac:spMkLst>
        </pc:spChg>
        <pc:spChg chg="mod">
          <ac:chgData name="Alfred Asterjadhi" userId="39de57b9-85c0-4fd1-aaac-8ca2b6560ad0" providerId="ADAL" clId="{05D90715-F29C-4B30-B873-3743C7BBC737}" dt="2025-03-13T19:17:42.356" v="5360" actId="207"/>
          <ac:spMkLst>
            <pc:docMk/>
            <pc:sldMk cId="1387553958" sldId="1482"/>
            <ac:spMk id="13" creationId="{4CA85B88-C41E-56D8-85D8-7C37C29A1EE6}"/>
          </ac:spMkLst>
        </pc:spChg>
      </pc:sldChg>
      <pc:sldChg chg="modSp add mod">
        <pc:chgData name="Alfred Asterjadhi" userId="39de57b9-85c0-4fd1-aaac-8ca2b6560ad0" providerId="ADAL" clId="{05D90715-F29C-4B30-B873-3743C7BBC737}" dt="2025-03-13T21:23:53.627" v="5546"/>
        <pc:sldMkLst>
          <pc:docMk/>
          <pc:sldMk cId="2638890721" sldId="1483"/>
        </pc:sldMkLst>
        <pc:spChg chg="mod">
          <ac:chgData name="Alfred Asterjadhi" userId="39de57b9-85c0-4fd1-aaac-8ca2b6560ad0" providerId="ADAL" clId="{05D90715-F29C-4B30-B873-3743C7BBC737}" dt="2025-03-13T21:23:53.627" v="5546"/>
          <ac:spMkLst>
            <pc:docMk/>
            <pc:sldMk cId="2638890721" sldId="1483"/>
            <ac:spMk id="8" creationId="{5B2C5670-5A36-CE3B-3F2E-F9FDDCAABF6C}"/>
          </ac:spMkLst>
        </pc:spChg>
        <pc:spChg chg="mod">
          <ac:chgData name="Alfred Asterjadhi" userId="39de57b9-85c0-4fd1-aaac-8ca2b6560ad0" providerId="ADAL" clId="{05D90715-F29C-4B30-B873-3743C7BBC737}" dt="2025-03-13T21:23:12.098" v="5525" actId="207"/>
          <ac:spMkLst>
            <pc:docMk/>
            <pc:sldMk cId="2638890721" sldId="1483"/>
            <ac:spMk id="13" creationId="{CE95542F-7711-F765-6DB4-770E4DB5DC43}"/>
          </ac:spMkLst>
        </pc:spChg>
      </pc:sldChg>
      <pc:sldChg chg="add del">
        <pc:chgData name="Alfred Asterjadhi" userId="39de57b9-85c0-4fd1-aaac-8ca2b6560ad0" providerId="ADAL" clId="{05D90715-F29C-4B30-B873-3743C7BBC737}" dt="2025-03-13T21:54:40.993" v="5807" actId="47"/>
        <pc:sldMkLst>
          <pc:docMk/>
          <pc:sldMk cId="1871178552" sldId="1484"/>
        </pc:sldMkLst>
      </pc:sldChg>
      <pc:sldChg chg="add del">
        <pc:chgData name="Alfred Asterjadhi" userId="39de57b9-85c0-4fd1-aaac-8ca2b6560ad0" providerId="ADAL" clId="{05D90715-F29C-4B30-B873-3743C7BBC737}" dt="2025-03-13T19:49:30.969" v="5522" actId="47"/>
        <pc:sldMkLst>
          <pc:docMk/>
          <pc:sldMk cId="1526185351" sldId="1485"/>
        </pc:sldMkLst>
      </pc:sldChg>
      <pc:sldChg chg="modSp add mod">
        <pc:chgData name="Alfred Asterjadhi" userId="39de57b9-85c0-4fd1-aaac-8ca2b6560ad0" providerId="ADAL" clId="{05D90715-F29C-4B30-B873-3743C7BBC737}" dt="2025-03-13T21:25:55.958" v="5566"/>
        <pc:sldMkLst>
          <pc:docMk/>
          <pc:sldMk cId="2044718321" sldId="1486"/>
        </pc:sldMkLst>
        <pc:spChg chg="mod">
          <ac:chgData name="Alfred Asterjadhi" userId="39de57b9-85c0-4fd1-aaac-8ca2b6560ad0" providerId="ADAL" clId="{05D90715-F29C-4B30-B873-3743C7BBC737}" dt="2025-03-13T21:25:55.958" v="5566"/>
          <ac:spMkLst>
            <pc:docMk/>
            <pc:sldMk cId="2044718321" sldId="1486"/>
            <ac:spMk id="8" creationId="{99C678A0-D352-1761-D15A-8C488EC68B1D}"/>
          </ac:spMkLst>
        </pc:spChg>
        <pc:spChg chg="mod">
          <ac:chgData name="Alfred Asterjadhi" userId="39de57b9-85c0-4fd1-aaac-8ca2b6560ad0" providerId="ADAL" clId="{05D90715-F29C-4B30-B873-3743C7BBC737}" dt="2025-03-13T21:23:57.416" v="5547" actId="207"/>
          <ac:spMkLst>
            <pc:docMk/>
            <pc:sldMk cId="2044718321" sldId="1486"/>
            <ac:spMk id="13" creationId="{5F03D801-7D0F-E776-C629-4857CCC04FDB}"/>
          </ac:spMkLst>
        </pc:spChg>
      </pc:sldChg>
      <pc:sldChg chg="modSp add mod">
        <pc:chgData name="Alfred Asterjadhi" userId="39de57b9-85c0-4fd1-aaac-8ca2b6560ad0" providerId="ADAL" clId="{05D90715-F29C-4B30-B873-3743C7BBC737}" dt="2025-03-13T21:26:51.110" v="5585"/>
        <pc:sldMkLst>
          <pc:docMk/>
          <pc:sldMk cId="1008081452" sldId="1487"/>
        </pc:sldMkLst>
        <pc:spChg chg="mod">
          <ac:chgData name="Alfred Asterjadhi" userId="39de57b9-85c0-4fd1-aaac-8ca2b6560ad0" providerId="ADAL" clId="{05D90715-F29C-4B30-B873-3743C7BBC737}" dt="2025-03-13T21:26:51.110" v="5585"/>
          <ac:spMkLst>
            <pc:docMk/>
            <pc:sldMk cId="1008081452" sldId="1487"/>
            <ac:spMk id="8" creationId="{56BD94A0-3C3B-AD84-C3DC-6F65D9882C21}"/>
          </ac:spMkLst>
        </pc:spChg>
        <pc:spChg chg="mod">
          <ac:chgData name="Alfred Asterjadhi" userId="39de57b9-85c0-4fd1-aaac-8ca2b6560ad0" providerId="ADAL" clId="{05D90715-F29C-4B30-B873-3743C7BBC737}" dt="2025-03-13T21:26:06.686" v="5567" actId="207"/>
          <ac:spMkLst>
            <pc:docMk/>
            <pc:sldMk cId="1008081452" sldId="1487"/>
            <ac:spMk id="13" creationId="{308B46E3-5035-8D19-5CF7-21930A12C0DE}"/>
          </ac:spMkLst>
        </pc:spChg>
      </pc:sldChg>
      <pc:sldChg chg="modSp add mod">
        <pc:chgData name="Alfred Asterjadhi" userId="39de57b9-85c0-4fd1-aaac-8ca2b6560ad0" providerId="ADAL" clId="{05D90715-F29C-4B30-B873-3743C7BBC737}" dt="2025-03-13T21:27:42.857" v="5603"/>
        <pc:sldMkLst>
          <pc:docMk/>
          <pc:sldMk cId="776881641" sldId="1488"/>
        </pc:sldMkLst>
        <pc:spChg chg="mod">
          <ac:chgData name="Alfred Asterjadhi" userId="39de57b9-85c0-4fd1-aaac-8ca2b6560ad0" providerId="ADAL" clId="{05D90715-F29C-4B30-B873-3743C7BBC737}" dt="2025-03-13T21:27:42.857" v="5603"/>
          <ac:spMkLst>
            <pc:docMk/>
            <pc:sldMk cId="776881641" sldId="1488"/>
            <ac:spMk id="8" creationId="{99DC6FE0-7541-72E6-5A7C-1DAFBC25BF99}"/>
          </ac:spMkLst>
        </pc:spChg>
        <pc:spChg chg="mod">
          <ac:chgData name="Alfred Asterjadhi" userId="39de57b9-85c0-4fd1-aaac-8ca2b6560ad0" providerId="ADAL" clId="{05D90715-F29C-4B30-B873-3743C7BBC737}" dt="2025-03-13T21:26:58.465" v="5586" actId="207"/>
          <ac:spMkLst>
            <pc:docMk/>
            <pc:sldMk cId="776881641" sldId="1488"/>
            <ac:spMk id="13" creationId="{1F84F8CC-33DF-4097-D25E-4AC653B2DDE7}"/>
          </ac:spMkLst>
        </pc:spChg>
      </pc:sldChg>
      <pc:sldChg chg="modSp add mod">
        <pc:chgData name="Alfred Asterjadhi" userId="39de57b9-85c0-4fd1-aaac-8ca2b6560ad0" providerId="ADAL" clId="{05D90715-F29C-4B30-B873-3743C7BBC737}" dt="2025-03-13T22:52:51.128" v="5914" actId="20577"/>
        <pc:sldMkLst>
          <pc:docMk/>
          <pc:sldMk cId="293939147" sldId="1489"/>
        </pc:sldMkLst>
        <pc:spChg chg="mod">
          <ac:chgData name="Alfred Asterjadhi" userId="39de57b9-85c0-4fd1-aaac-8ca2b6560ad0" providerId="ADAL" clId="{05D90715-F29C-4B30-B873-3743C7BBC737}" dt="2025-03-13T22:52:51.128" v="5914" actId="20577"/>
          <ac:spMkLst>
            <pc:docMk/>
            <pc:sldMk cId="293939147" sldId="1489"/>
            <ac:spMk id="8" creationId="{6B0857B6-1DEF-C58B-87C0-83E38B4D86C7}"/>
          </ac:spMkLst>
        </pc:spChg>
        <pc:spChg chg="mod">
          <ac:chgData name="Alfred Asterjadhi" userId="39de57b9-85c0-4fd1-aaac-8ca2b6560ad0" providerId="ADAL" clId="{05D90715-F29C-4B30-B873-3743C7BBC737}" dt="2025-03-13T21:28:57.458" v="5636" actId="207"/>
          <ac:spMkLst>
            <pc:docMk/>
            <pc:sldMk cId="293939147" sldId="1489"/>
            <ac:spMk id="13" creationId="{C2857153-76F9-4988-B3C6-DE1378300B30}"/>
          </ac:spMkLst>
        </pc:spChg>
      </pc:sldChg>
      <pc:sldChg chg="add del">
        <pc:chgData name="Alfred Asterjadhi" userId="39de57b9-85c0-4fd1-aaac-8ca2b6560ad0" providerId="ADAL" clId="{05D90715-F29C-4B30-B873-3743C7BBC737}" dt="2025-03-13T19:49:28.051" v="5521" actId="47"/>
        <pc:sldMkLst>
          <pc:docMk/>
          <pc:sldMk cId="2193265133" sldId="1489"/>
        </pc:sldMkLst>
      </pc:sldChg>
      <pc:sldChg chg="add del">
        <pc:chgData name="Alfred Asterjadhi" userId="39de57b9-85c0-4fd1-aaac-8ca2b6560ad0" providerId="ADAL" clId="{05D90715-F29C-4B30-B873-3743C7BBC737}" dt="2025-03-13T21:51:40.844" v="5662" actId="2696"/>
        <pc:sldMkLst>
          <pc:docMk/>
          <pc:sldMk cId="694533277" sldId="1490"/>
        </pc:sldMkLst>
      </pc:sldChg>
      <pc:sldChg chg="modSp add mod">
        <pc:chgData name="Alfred Asterjadhi" userId="39de57b9-85c0-4fd1-aaac-8ca2b6560ad0" providerId="ADAL" clId="{05D90715-F29C-4B30-B873-3743C7BBC737}" dt="2025-03-13T22:54:51.202" v="5935" actId="20577"/>
        <pc:sldMkLst>
          <pc:docMk/>
          <pc:sldMk cId="2359979755" sldId="1490"/>
        </pc:sldMkLst>
        <pc:spChg chg="mod">
          <ac:chgData name="Alfred Asterjadhi" userId="39de57b9-85c0-4fd1-aaac-8ca2b6560ad0" providerId="ADAL" clId="{05D90715-F29C-4B30-B873-3743C7BBC737}" dt="2025-03-13T22:54:51.202" v="5935" actId="20577"/>
          <ac:spMkLst>
            <pc:docMk/>
            <pc:sldMk cId="2359979755" sldId="1490"/>
            <ac:spMk id="8" creationId="{E94E9086-8006-A6B4-725B-DFDD0ED0C299}"/>
          </ac:spMkLst>
        </pc:spChg>
        <pc:spChg chg="mod">
          <ac:chgData name="Alfred Asterjadhi" userId="39de57b9-85c0-4fd1-aaac-8ca2b6560ad0" providerId="ADAL" clId="{05D90715-F29C-4B30-B873-3743C7BBC737}" dt="2025-03-13T21:52:23.923" v="5710" actId="207"/>
          <ac:spMkLst>
            <pc:docMk/>
            <pc:sldMk cId="2359979755" sldId="1490"/>
            <ac:spMk id="13" creationId="{37748C05-4C63-252E-0200-76E21FE09872}"/>
          </ac:spMkLst>
        </pc:spChg>
      </pc:sldChg>
      <pc:sldChg chg="modSp add mod">
        <pc:chgData name="Alfred Asterjadhi" userId="39de57b9-85c0-4fd1-aaac-8ca2b6560ad0" providerId="ADAL" clId="{05D90715-F29C-4B30-B873-3743C7BBC737}" dt="2025-03-13T23:00:06.059" v="5940" actId="207"/>
        <pc:sldMkLst>
          <pc:docMk/>
          <pc:sldMk cId="1575810507" sldId="1491"/>
        </pc:sldMkLst>
        <pc:spChg chg="mod">
          <ac:chgData name="Alfred Asterjadhi" userId="39de57b9-85c0-4fd1-aaac-8ca2b6560ad0" providerId="ADAL" clId="{05D90715-F29C-4B30-B873-3743C7BBC737}" dt="2025-03-13T23:00:06.059" v="5940" actId="207"/>
          <ac:spMkLst>
            <pc:docMk/>
            <pc:sldMk cId="1575810507" sldId="1491"/>
            <ac:spMk id="8" creationId="{E9D80032-F182-49DF-2CBA-0F475562116C}"/>
          </ac:spMkLst>
        </pc:spChg>
        <pc:spChg chg="mod">
          <ac:chgData name="Alfred Asterjadhi" userId="39de57b9-85c0-4fd1-aaac-8ca2b6560ad0" providerId="ADAL" clId="{05D90715-F29C-4B30-B873-3743C7BBC737}" dt="2025-03-13T21:54:10.688" v="5798" actId="207"/>
          <ac:spMkLst>
            <pc:docMk/>
            <pc:sldMk cId="1575810507" sldId="1491"/>
            <ac:spMk id="13" creationId="{9E77DBEC-D6EE-87AC-A0B5-1FDC6FFC6CF1}"/>
          </ac:spMkLst>
        </pc:spChg>
      </pc:sldChg>
      <pc:sldChg chg="add del">
        <pc:chgData name="Alfred Asterjadhi" userId="39de57b9-85c0-4fd1-aaac-8ca2b6560ad0" providerId="ADAL" clId="{05D90715-F29C-4B30-B873-3743C7BBC737}" dt="2025-03-13T21:51:40.844" v="5662" actId="2696"/>
        <pc:sldMkLst>
          <pc:docMk/>
          <pc:sldMk cId="2611851409" sldId="1491"/>
        </pc:sldMkLst>
      </pc:sldChg>
      <pc:sldChg chg="modSp add mod">
        <pc:chgData name="Alfred Asterjadhi" userId="39de57b9-85c0-4fd1-aaac-8ca2b6560ad0" providerId="ADAL" clId="{05D90715-F29C-4B30-B873-3743C7BBC737}" dt="2025-04-11T00:03:40.949" v="7115" actId="20577"/>
        <pc:sldMkLst>
          <pc:docMk/>
          <pc:sldMk cId="1924229851" sldId="1492"/>
        </pc:sldMkLst>
        <pc:spChg chg="mod">
          <ac:chgData name="Alfred Asterjadhi" userId="39de57b9-85c0-4fd1-aaac-8ca2b6560ad0" providerId="ADAL" clId="{05D90715-F29C-4B30-B873-3743C7BBC737}" dt="2025-04-11T00:03:40.949" v="7115" actId="20577"/>
          <ac:spMkLst>
            <pc:docMk/>
            <pc:sldMk cId="1924229851" sldId="1492"/>
            <ac:spMk id="6" creationId="{A8A0B71B-B747-BFE0-0077-99F67D774593}"/>
          </ac:spMkLst>
        </pc:spChg>
      </pc:sldChg>
      <pc:sldChg chg="modSp add mod">
        <pc:chgData name="Alfred Asterjadhi" userId="39de57b9-85c0-4fd1-aaac-8ca2b6560ad0" providerId="ADAL" clId="{05D90715-F29C-4B30-B873-3743C7BBC737}" dt="2025-03-28T17:33:33.131" v="6143" actId="20577"/>
        <pc:sldMkLst>
          <pc:docMk/>
          <pc:sldMk cId="1476957270" sldId="1493"/>
        </pc:sldMkLst>
        <pc:spChg chg="mod">
          <ac:chgData name="Alfred Asterjadhi" userId="39de57b9-85c0-4fd1-aaac-8ca2b6560ad0" providerId="ADAL" clId="{05D90715-F29C-4B30-B873-3743C7BBC737}" dt="2025-03-28T17:33:33.131" v="6143" actId="20577"/>
          <ac:spMkLst>
            <pc:docMk/>
            <pc:sldMk cId="1476957270" sldId="1493"/>
            <ac:spMk id="6" creationId="{5B7C42E3-B96F-51C3-BA10-99D24C580105}"/>
          </ac:spMkLst>
        </pc:spChg>
        <pc:spChg chg="mod">
          <ac:chgData name="Alfred Asterjadhi" userId="39de57b9-85c0-4fd1-aaac-8ca2b6560ad0" providerId="ADAL" clId="{05D90715-F29C-4B30-B873-3743C7BBC737}" dt="2025-03-28T17:33:27.018" v="6138" actId="20577"/>
          <ac:spMkLst>
            <pc:docMk/>
            <pc:sldMk cId="1476957270" sldId="1493"/>
            <ac:spMk id="7" creationId="{158880B5-5D5E-5142-5F51-BB775C228246}"/>
          </ac:spMkLst>
        </pc:spChg>
      </pc:sldChg>
      <pc:sldChg chg="modSp add mod ord">
        <pc:chgData name="Alfred Asterjadhi" userId="39de57b9-85c0-4fd1-aaac-8ca2b6560ad0" providerId="ADAL" clId="{05D90715-F29C-4B30-B873-3743C7BBC737}" dt="2025-04-24T15:49:00.376" v="8134"/>
        <pc:sldMkLst>
          <pc:docMk/>
          <pc:sldMk cId="4278173754" sldId="1494"/>
        </pc:sldMkLst>
        <pc:spChg chg="mod">
          <ac:chgData name="Alfred Asterjadhi" userId="39de57b9-85c0-4fd1-aaac-8ca2b6560ad0" providerId="ADAL" clId="{05D90715-F29C-4B30-B873-3743C7BBC737}" dt="2025-04-10T16:50:18.817" v="6800" actId="207"/>
          <ac:spMkLst>
            <pc:docMk/>
            <pc:sldMk cId="4278173754" sldId="1494"/>
            <ac:spMk id="2" creationId="{575D26E7-6AE7-7CD1-69FE-8A88D88DDD07}"/>
          </ac:spMkLst>
        </pc:spChg>
        <pc:spChg chg="mod">
          <ac:chgData name="Alfred Asterjadhi" userId="39de57b9-85c0-4fd1-aaac-8ca2b6560ad0" providerId="ADAL" clId="{05D90715-F29C-4B30-B873-3743C7BBC737}" dt="2025-04-24T15:49:00.376" v="8134"/>
          <ac:spMkLst>
            <pc:docMk/>
            <pc:sldMk cId="4278173754" sldId="1494"/>
            <ac:spMk id="3" creationId="{B3140575-344B-E14B-FF7E-9DC2A0D3C4BD}"/>
          </ac:spMkLst>
        </pc:spChg>
        <pc:spChg chg="mod">
          <ac:chgData name="Alfred Asterjadhi" userId="39de57b9-85c0-4fd1-aaac-8ca2b6560ad0" providerId="ADAL" clId="{05D90715-F29C-4B30-B873-3743C7BBC737}" dt="2025-03-28T17:35:18.862" v="6196"/>
          <ac:spMkLst>
            <pc:docMk/>
            <pc:sldMk cId="4278173754" sldId="1494"/>
            <ac:spMk id="5" creationId="{59925C0C-623A-2F52-D30D-9BF139FEC11C}"/>
          </ac:spMkLst>
        </pc:spChg>
      </pc:sldChg>
      <pc:sldChg chg="modSp add mod">
        <pc:chgData name="Alfred Asterjadhi" userId="39de57b9-85c0-4fd1-aaac-8ca2b6560ad0" providerId="ADAL" clId="{05D90715-F29C-4B30-B873-3743C7BBC737}" dt="2025-03-28T17:35:03.577" v="6194" actId="207"/>
        <pc:sldMkLst>
          <pc:docMk/>
          <pc:sldMk cId="2504104965" sldId="1495"/>
        </pc:sldMkLst>
        <pc:spChg chg="mod">
          <ac:chgData name="Alfred Asterjadhi" userId="39de57b9-85c0-4fd1-aaac-8ca2b6560ad0" providerId="ADAL" clId="{05D90715-F29C-4B30-B873-3743C7BBC737}" dt="2025-03-28T17:34:49.579" v="6193" actId="207"/>
          <ac:spMkLst>
            <pc:docMk/>
            <pc:sldMk cId="2504104965" sldId="1495"/>
            <ac:spMk id="2" creationId="{EA0BD009-ADD0-55C2-DB73-D235C30CDF0F}"/>
          </ac:spMkLst>
        </pc:spChg>
        <pc:spChg chg="mod">
          <ac:chgData name="Alfred Asterjadhi" userId="39de57b9-85c0-4fd1-aaac-8ca2b6560ad0" providerId="ADAL" clId="{05D90715-F29C-4B30-B873-3743C7BBC737}" dt="2025-03-28T17:35:03.577" v="6194" actId="207"/>
          <ac:spMkLst>
            <pc:docMk/>
            <pc:sldMk cId="2504104965" sldId="1495"/>
            <ac:spMk id="3" creationId="{A5A2251C-7DDB-DDDE-FC08-25779F5D6636}"/>
          </ac:spMkLst>
        </pc:spChg>
      </pc:sldChg>
      <pc:sldChg chg="modSp add mod">
        <pc:chgData name="Alfred Asterjadhi" userId="39de57b9-85c0-4fd1-aaac-8ca2b6560ad0" providerId="ADAL" clId="{05D90715-F29C-4B30-B873-3743C7BBC737}" dt="2025-04-24T15:40:35.962" v="7814" actId="20577"/>
        <pc:sldMkLst>
          <pc:docMk/>
          <pc:sldMk cId="955395164" sldId="1496"/>
        </pc:sldMkLst>
        <pc:spChg chg="mod">
          <ac:chgData name="Alfred Asterjadhi" userId="39de57b9-85c0-4fd1-aaac-8ca2b6560ad0" providerId="ADAL" clId="{05D90715-F29C-4B30-B873-3743C7BBC737}" dt="2025-04-11T00:03:11.114" v="7106" actId="20577"/>
          <ac:spMkLst>
            <pc:docMk/>
            <pc:sldMk cId="955395164" sldId="1496"/>
            <ac:spMk id="2" creationId="{CAB29160-7A36-4F79-244C-450CF8B93A8F}"/>
          </ac:spMkLst>
        </pc:spChg>
        <pc:spChg chg="mod">
          <ac:chgData name="Alfred Asterjadhi" userId="39de57b9-85c0-4fd1-aaac-8ca2b6560ad0" providerId="ADAL" clId="{05D90715-F29C-4B30-B873-3743C7BBC737}" dt="2025-04-24T15:40:35.962" v="7814" actId="20577"/>
          <ac:spMkLst>
            <pc:docMk/>
            <pc:sldMk cId="955395164" sldId="1496"/>
            <ac:spMk id="3" creationId="{391A9F08-3FA0-91F5-E4EB-4E513C565051}"/>
          </ac:spMkLst>
        </pc:spChg>
      </pc:sldChg>
      <pc:sldChg chg="modSp add mod">
        <pc:chgData name="Alfred Asterjadhi" userId="39de57b9-85c0-4fd1-aaac-8ca2b6560ad0" providerId="ADAL" clId="{05D90715-F29C-4B30-B873-3743C7BBC737}" dt="2025-04-24T15:41:44.524" v="7849" actId="6549"/>
        <pc:sldMkLst>
          <pc:docMk/>
          <pc:sldMk cId="668182049" sldId="1497"/>
        </pc:sldMkLst>
        <pc:spChg chg="mod">
          <ac:chgData name="Alfred Asterjadhi" userId="39de57b9-85c0-4fd1-aaac-8ca2b6560ad0" providerId="ADAL" clId="{05D90715-F29C-4B30-B873-3743C7BBC737}" dt="2025-04-11T00:03:14.780" v="7107" actId="20577"/>
          <ac:spMkLst>
            <pc:docMk/>
            <pc:sldMk cId="668182049" sldId="1497"/>
            <ac:spMk id="2" creationId="{BD918D8A-CC65-3D0D-FCF1-5473138F3B25}"/>
          </ac:spMkLst>
        </pc:spChg>
        <pc:spChg chg="mod">
          <ac:chgData name="Alfred Asterjadhi" userId="39de57b9-85c0-4fd1-aaac-8ca2b6560ad0" providerId="ADAL" clId="{05D90715-F29C-4B30-B873-3743C7BBC737}" dt="2025-04-24T15:41:44.524" v="7849" actId="6549"/>
          <ac:spMkLst>
            <pc:docMk/>
            <pc:sldMk cId="668182049" sldId="1497"/>
            <ac:spMk id="3" creationId="{2AE48278-A8AB-F90D-7ED9-723A9BC989E2}"/>
          </ac:spMkLst>
        </pc:spChg>
      </pc:sldChg>
      <pc:sldChg chg="addSp modSp add mod">
        <pc:chgData name="Alfred Asterjadhi" userId="39de57b9-85c0-4fd1-aaac-8ca2b6560ad0" providerId="ADAL" clId="{05D90715-F29C-4B30-B873-3743C7BBC737}" dt="2025-04-24T15:45:22.857" v="7969" actId="6549"/>
        <pc:sldMkLst>
          <pc:docMk/>
          <pc:sldMk cId="743327340" sldId="1498"/>
        </pc:sldMkLst>
        <pc:spChg chg="mod">
          <ac:chgData name="Alfred Asterjadhi" userId="39de57b9-85c0-4fd1-aaac-8ca2b6560ad0" providerId="ADAL" clId="{05D90715-F29C-4B30-B873-3743C7BBC737}" dt="2025-04-11T00:03:18.348" v="7108" actId="20577"/>
          <ac:spMkLst>
            <pc:docMk/>
            <pc:sldMk cId="743327340" sldId="1498"/>
            <ac:spMk id="2" creationId="{8CC2FD9E-7FC3-7332-5875-03273757ED54}"/>
          </ac:spMkLst>
        </pc:spChg>
        <pc:spChg chg="mod">
          <ac:chgData name="Alfred Asterjadhi" userId="39de57b9-85c0-4fd1-aaac-8ca2b6560ad0" providerId="ADAL" clId="{05D90715-F29C-4B30-B873-3743C7BBC737}" dt="2025-04-24T15:45:22.857" v="7969" actId="6549"/>
          <ac:spMkLst>
            <pc:docMk/>
            <pc:sldMk cId="743327340" sldId="1498"/>
            <ac:spMk id="3" creationId="{C7232928-591C-9AA6-0228-AEB696D8A076}"/>
          </ac:spMkLst>
        </pc:spChg>
      </pc:sldChg>
      <pc:sldChg chg="modSp add mod">
        <pc:chgData name="Alfred Asterjadhi" userId="39de57b9-85c0-4fd1-aaac-8ca2b6560ad0" providerId="ADAL" clId="{05D90715-F29C-4B30-B873-3743C7BBC737}" dt="2025-04-24T15:47:37.928" v="8092" actId="20577"/>
        <pc:sldMkLst>
          <pc:docMk/>
          <pc:sldMk cId="477479402" sldId="1499"/>
        </pc:sldMkLst>
        <pc:spChg chg="mod">
          <ac:chgData name="Alfred Asterjadhi" userId="39de57b9-85c0-4fd1-aaac-8ca2b6560ad0" providerId="ADAL" clId="{05D90715-F29C-4B30-B873-3743C7BBC737}" dt="2025-04-11T00:03:22.782" v="7109" actId="20577"/>
          <ac:spMkLst>
            <pc:docMk/>
            <pc:sldMk cId="477479402" sldId="1499"/>
            <ac:spMk id="2" creationId="{5C25572E-BE9B-70FA-F26A-EAD53FA6F136}"/>
          </ac:spMkLst>
        </pc:spChg>
        <pc:spChg chg="mod">
          <ac:chgData name="Alfred Asterjadhi" userId="39de57b9-85c0-4fd1-aaac-8ca2b6560ad0" providerId="ADAL" clId="{05D90715-F29C-4B30-B873-3743C7BBC737}" dt="2025-04-24T15:47:37.928" v="8092" actId="20577"/>
          <ac:spMkLst>
            <pc:docMk/>
            <pc:sldMk cId="477479402" sldId="1499"/>
            <ac:spMk id="3" creationId="{2F908E42-D82C-429A-265B-DDA6A899F57F}"/>
          </ac:spMkLst>
        </pc:spChg>
      </pc:sldChg>
      <pc:sldChg chg="modSp add mod">
        <pc:chgData name="Alfred Asterjadhi" userId="39de57b9-85c0-4fd1-aaac-8ca2b6560ad0" providerId="ADAL" clId="{05D90715-F29C-4B30-B873-3743C7BBC737}" dt="2025-04-24T15:55:41.828" v="8300" actId="6549"/>
        <pc:sldMkLst>
          <pc:docMk/>
          <pc:sldMk cId="231626497" sldId="1500"/>
        </pc:sldMkLst>
        <pc:spChg chg="mod">
          <ac:chgData name="Alfred Asterjadhi" userId="39de57b9-85c0-4fd1-aaac-8ca2b6560ad0" providerId="ADAL" clId="{05D90715-F29C-4B30-B873-3743C7BBC737}" dt="2025-04-24T15:55:41.828" v="8300" actId="6549"/>
          <ac:spMkLst>
            <pc:docMk/>
            <pc:sldMk cId="231626497" sldId="1500"/>
            <ac:spMk id="8" creationId="{C29E7D0D-06A3-8D3C-14C4-B19D7DA2C77C}"/>
          </ac:spMkLst>
        </pc:spChg>
        <pc:spChg chg="mod">
          <ac:chgData name="Alfred Asterjadhi" userId="39de57b9-85c0-4fd1-aaac-8ca2b6560ad0" providerId="ADAL" clId="{05D90715-F29C-4B30-B873-3743C7BBC737}" dt="2025-04-23T21:21:15.938" v="7736" actId="20577"/>
          <ac:spMkLst>
            <pc:docMk/>
            <pc:sldMk cId="231626497" sldId="1500"/>
            <ac:spMk id="13" creationId="{2F05EA5F-ECE4-5931-90A3-6B1F6BDF6A3C}"/>
          </ac:spMkLst>
        </pc:spChg>
      </pc:sldChg>
      <pc:sldChg chg="modSp add mod">
        <pc:chgData name="Alfred Asterjadhi" userId="39de57b9-85c0-4fd1-aaac-8ca2b6560ad0" providerId="ADAL" clId="{05D90715-F29C-4B30-B873-3743C7BBC737}" dt="2025-04-17T17:29:52.361" v="7501" actId="6549"/>
        <pc:sldMkLst>
          <pc:docMk/>
          <pc:sldMk cId="800574499" sldId="1501"/>
        </pc:sldMkLst>
        <pc:spChg chg="mod">
          <ac:chgData name="Alfred Asterjadhi" userId="39de57b9-85c0-4fd1-aaac-8ca2b6560ad0" providerId="ADAL" clId="{05D90715-F29C-4B30-B873-3743C7BBC737}" dt="2025-04-17T17:29:52.361" v="7501" actId="6549"/>
          <ac:spMkLst>
            <pc:docMk/>
            <pc:sldMk cId="800574499" sldId="1501"/>
            <ac:spMk id="7" creationId="{07F42C7B-BB90-C8D4-2088-CF537A42CA3D}"/>
          </ac:spMkLst>
        </pc:spChg>
      </pc:sldChg>
      <pc:sldChg chg="addSp delSp modSp new del mod modClrScheme chgLayout">
        <pc:chgData name="Alfred Asterjadhi" userId="39de57b9-85c0-4fd1-aaac-8ca2b6560ad0" providerId="ADAL" clId="{05D90715-F29C-4B30-B873-3743C7BBC737}" dt="2025-04-16T21:41:53.511" v="7208" actId="47"/>
        <pc:sldMkLst>
          <pc:docMk/>
          <pc:sldMk cId="2551880791" sldId="1501"/>
        </pc:sldMkLst>
      </pc:sldChg>
      <pc:sldChg chg="modSp add mod">
        <pc:chgData name="Alfred Asterjadhi" userId="39de57b9-85c0-4fd1-aaac-8ca2b6560ad0" providerId="ADAL" clId="{05D90715-F29C-4B30-B873-3743C7BBC737}" dt="2025-04-17T17:34:21.366" v="7519" actId="6549"/>
        <pc:sldMkLst>
          <pc:docMk/>
          <pc:sldMk cId="2151475651" sldId="1502"/>
        </pc:sldMkLst>
        <pc:spChg chg="mod">
          <ac:chgData name="Alfred Asterjadhi" userId="39de57b9-85c0-4fd1-aaac-8ca2b6560ad0" providerId="ADAL" clId="{05D90715-F29C-4B30-B873-3743C7BBC737}" dt="2025-04-17T17:30:06.336" v="7508" actId="207"/>
          <ac:spMkLst>
            <pc:docMk/>
            <pc:sldMk cId="2151475651" sldId="1502"/>
            <ac:spMk id="2" creationId="{BD61B737-7ED6-076E-8ADA-4E23CA3C09C0}"/>
          </ac:spMkLst>
        </pc:spChg>
        <pc:spChg chg="mod">
          <ac:chgData name="Alfred Asterjadhi" userId="39de57b9-85c0-4fd1-aaac-8ca2b6560ad0" providerId="ADAL" clId="{05D90715-F29C-4B30-B873-3743C7BBC737}" dt="2025-04-17T17:34:21.366" v="7519" actId="6549"/>
          <ac:spMkLst>
            <pc:docMk/>
            <pc:sldMk cId="2151475651" sldId="1502"/>
            <ac:spMk id="3" creationId="{5A9FC8A0-7799-9A01-9C9E-3D68630092FF}"/>
          </ac:spMkLst>
        </pc:spChg>
      </pc:sldChg>
      <pc:sldChg chg="addSp modSp add mod">
        <pc:chgData name="Alfred Asterjadhi" userId="39de57b9-85c0-4fd1-aaac-8ca2b6560ad0" providerId="ADAL" clId="{05D90715-F29C-4B30-B873-3743C7BBC737}" dt="2025-04-17T17:51:56.863" v="7577" actId="20577"/>
        <pc:sldMkLst>
          <pc:docMk/>
          <pc:sldMk cId="2393563580" sldId="1503"/>
        </pc:sldMkLst>
        <pc:spChg chg="mod">
          <ac:chgData name="Alfred Asterjadhi" userId="39de57b9-85c0-4fd1-aaac-8ca2b6560ad0" providerId="ADAL" clId="{05D90715-F29C-4B30-B873-3743C7BBC737}" dt="2025-04-17T17:40:55.254" v="7526" actId="207"/>
          <ac:spMkLst>
            <pc:docMk/>
            <pc:sldMk cId="2393563580" sldId="1503"/>
            <ac:spMk id="2" creationId="{A4A436A7-0DD9-F139-FAF8-0A3A24565908}"/>
          </ac:spMkLst>
        </pc:spChg>
        <pc:spChg chg="mod">
          <ac:chgData name="Alfred Asterjadhi" userId="39de57b9-85c0-4fd1-aaac-8ca2b6560ad0" providerId="ADAL" clId="{05D90715-F29C-4B30-B873-3743C7BBC737}" dt="2025-04-17T17:51:56.863" v="7577" actId="20577"/>
          <ac:spMkLst>
            <pc:docMk/>
            <pc:sldMk cId="2393563580" sldId="1503"/>
            <ac:spMk id="3" creationId="{82C1CE05-2EE8-D42F-CB3C-851E1CF941E5}"/>
          </ac:spMkLst>
        </pc:spChg>
      </pc:sldChg>
      <pc:sldChg chg="modSp add mod">
        <pc:chgData name="Alfred Asterjadhi" userId="39de57b9-85c0-4fd1-aaac-8ca2b6560ad0" providerId="ADAL" clId="{05D90715-F29C-4B30-B873-3743C7BBC737}" dt="2025-04-17T17:52:03.575" v="7583" actId="20577"/>
        <pc:sldMkLst>
          <pc:docMk/>
          <pc:sldMk cId="2240094714" sldId="1504"/>
        </pc:sldMkLst>
        <pc:spChg chg="mod">
          <ac:chgData name="Alfred Asterjadhi" userId="39de57b9-85c0-4fd1-aaac-8ca2b6560ad0" providerId="ADAL" clId="{05D90715-F29C-4B30-B873-3743C7BBC737}" dt="2025-04-17T17:42:50.319" v="7536" actId="207"/>
          <ac:spMkLst>
            <pc:docMk/>
            <pc:sldMk cId="2240094714" sldId="1504"/>
            <ac:spMk id="2" creationId="{1960CB66-32D5-062A-E194-826CE17D9AF1}"/>
          </ac:spMkLst>
        </pc:spChg>
        <pc:spChg chg="mod">
          <ac:chgData name="Alfred Asterjadhi" userId="39de57b9-85c0-4fd1-aaac-8ca2b6560ad0" providerId="ADAL" clId="{05D90715-F29C-4B30-B873-3743C7BBC737}" dt="2025-04-17T17:52:03.575" v="7583" actId="20577"/>
          <ac:spMkLst>
            <pc:docMk/>
            <pc:sldMk cId="2240094714" sldId="1504"/>
            <ac:spMk id="3" creationId="{3D7D070D-3EFE-FC0F-A7B8-1BB70921310D}"/>
          </ac:spMkLst>
        </pc:spChg>
      </pc:sldChg>
      <pc:sldChg chg="modSp add mod">
        <pc:chgData name="Alfred Asterjadhi" userId="39de57b9-85c0-4fd1-aaac-8ca2b6560ad0" providerId="ADAL" clId="{05D90715-F29C-4B30-B873-3743C7BBC737}" dt="2025-04-23T17:20:28.483" v="7727" actId="20577"/>
        <pc:sldMkLst>
          <pc:docMk/>
          <pc:sldMk cId="1172581598" sldId="1505"/>
        </pc:sldMkLst>
        <pc:spChg chg="mod">
          <ac:chgData name="Alfred Asterjadhi" userId="39de57b9-85c0-4fd1-aaac-8ca2b6560ad0" providerId="ADAL" clId="{05D90715-F29C-4B30-B873-3743C7BBC737}" dt="2025-04-23T17:17:08.943" v="7623" actId="207"/>
          <ac:spMkLst>
            <pc:docMk/>
            <pc:sldMk cId="1172581598" sldId="1505"/>
            <ac:spMk id="2" creationId="{3D1253AB-9162-791E-4977-E42D2F39B373}"/>
          </ac:spMkLst>
        </pc:spChg>
        <pc:spChg chg="mod">
          <ac:chgData name="Alfred Asterjadhi" userId="39de57b9-85c0-4fd1-aaac-8ca2b6560ad0" providerId="ADAL" clId="{05D90715-F29C-4B30-B873-3743C7BBC737}" dt="2025-04-23T17:20:28.483" v="7727" actId="20577"/>
          <ac:spMkLst>
            <pc:docMk/>
            <pc:sldMk cId="1172581598" sldId="1505"/>
            <ac:spMk id="3" creationId="{76CD17F0-D765-479C-51CA-4E0BA0AB9A3E}"/>
          </ac:spMkLst>
        </pc:spChg>
      </pc:sldChg>
      <pc:sldChg chg="modSp add mod">
        <pc:chgData name="Alfred Asterjadhi" userId="39de57b9-85c0-4fd1-aaac-8ca2b6560ad0" providerId="ADAL" clId="{05D90715-F29C-4B30-B873-3743C7BBC737}" dt="2025-04-24T19:00:53.183" v="8304" actId="403"/>
        <pc:sldMkLst>
          <pc:docMk/>
          <pc:sldMk cId="1207971532" sldId="1506"/>
        </pc:sldMkLst>
        <pc:spChg chg="mod">
          <ac:chgData name="Alfred Asterjadhi" userId="39de57b9-85c0-4fd1-aaac-8ca2b6560ad0" providerId="ADAL" clId="{05D90715-F29C-4B30-B873-3743C7BBC737}" dt="2025-04-24T15:53:23.652" v="8216" actId="13926"/>
          <ac:spMkLst>
            <pc:docMk/>
            <pc:sldMk cId="1207971532" sldId="1506"/>
            <ac:spMk id="2" creationId="{BE5D3863-3F54-0826-8315-A5487CBD8D5A}"/>
          </ac:spMkLst>
        </pc:spChg>
        <pc:spChg chg="mod">
          <ac:chgData name="Alfred Asterjadhi" userId="39de57b9-85c0-4fd1-aaac-8ca2b6560ad0" providerId="ADAL" clId="{05D90715-F29C-4B30-B873-3743C7BBC737}" dt="2025-04-24T19:00:53.183" v="8304" actId="403"/>
          <ac:spMkLst>
            <pc:docMk/>
            <pc:sldMk cId="1207971532" sldId="1506"/>
            <ac:spMk id="3" creationId="{7249BC57-8DC8-69C4-7B81-8FF5DA53AEDD}"/>
          </ac:spMkLst>
        </pc:spChg>
      </pc:sldChg>
      <pc:sldMasterChg chg="modSp mod">
        <pc:chgData name="Alfred Asterjadhi" userId="39de57b9-85c0-4fd1-aaac-8ca2b6560ad0" providerId="ADAL" clId="{05D90715-F29C-4B30-B873-3743C7BBC737}" dt="2025-04-24T20:00:16.692" v="8308" actId="6549"/>
        <pc:sldMasterMkLst>
          <pc:docMk/>
          <pc:sldMasterMk cId="0" sldId="2147483648"/>
        </pc:sldMasterMkLst>
        <pc:spChg chg="mod">
          <ac:chgData name="Alfred Asterjadhi" userId="39de57b9-85c0-4fd1-aaac-8ca2b6560ad0" providerId="ADAL" clId="{05D90715-F29C-4B30-B873-3743C7BBC737}" dt="2025-04-24T20:00:16.692" v="8308" actId="6549"/>
          <ac:spMkLst>
            <pc:docMk/>
            <pc:sldMasterMk cId="0" sldId="2147483648"/>
            <ac:spMk id="10" creationId="{00000000-0000-0000-0000-000000000000}"/>
          </ac:spMkLst>
        </pc:spChg>
      </pc:sldMasterChg>
      <pc:sldMasterChg chg="modSp mod">
        <pc:chgData name="Alfred Asterjadhi" userId="39de57b9-85c0-4fd1-aaac-8ca2b6560ad0" providerId="ADAL" clId="{05D90715-F29C-4B30-B873-3743C7BBC737}" dt="2025-04-23T21:22:16.802" v="7738" actId="6549"/>
        <pc:sldMasterMkLst>
          <pc:docMk/>
          <pc:sldMasterMk cId="0" sldId="2147483656"/>
        </pc:sldMasterMkLst>
        <pc:spChg chg="mod">
          <ac:chgData name="Alfred Asterjadhi" userId="39de57b9-85c0-4fd1-aaac-8ca2b6560ad0" providerId="ADAL" clId="{05D90715-F29C-4B30-B873-3743C7BBC737}" dt="2025-04-23T21:22:16.802" v="7738"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56"/>
        </pc:sldMasterMkLst>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s://mentor.ieee.org/802.11/dcn/25/11-25-0454-06-00bn-pdt-mac-dso.docx"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5/11-25-0441-02-00bn-cc50-cr-on-u-sig-part-1.docx" TargetMode="External"/><Relationship Id="rId2" Type="http://schemas.openxmlformats.org/officeDocument/2006/relationships/hyperlink" Target="https://mentor.ieee.org/802.11/dcn/25/11-25-0505-00-00bn-cc50-crs-on-1366-1367-2285.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09-02-00bn-cc50-cid-resolutions-for-38-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8" Type="http://schemas.openxmlformats.org/officeDocument/2006/relationships/hyperlink" Target="https://mentor.ieee.org/802.11/dcn/25/11-25-0549-00-00bn-cc50-cr-for-38-3-15-5-and-38-3-15-6.docx" TargetMode="External"/><Relationship Id="rId3" Type="http://schemas.openxmlformats.org/officeDocument/2006/relationships/hyperlink" Target="https://mentor.ieee.org/802.11/dcn/25/11-25-0506-01-00bn-cc50-editorial-comments-part-1.docx" TargetMode="External"/><Relationship Id="rId7" Type="http://schemas.openxmlformats.org/officeDocument/2006/relationships/hyperlink" Target="https://mentor.ieee.org/802.11/dcn/25/11-25-0548-00-00bn-cc50-cr-for-38-3-15-3-and-38-3-15-4.docx" TargetMode="External"/><Relationship Id="rId2" Type="http://schemas.openxmlformats.org/officeDocument/2006/relationships/hyperlink" Target="https://mentor.ieee.org/802.11/dcn/25/11-25-0546-01-00bn-crs-for-subclause-38-3-2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3-00-00bn-cc50-comment-resolutions-for-38-3-7-uhr-ppdu-formats.docx" TargetMode="External"/><Relationship Id="rId5" Type="http://schemas.openxmlformats.org/officeDocument/2006/relationships/hyperlink" Target="https://mentor.ieee.org/802.11/dcn/25/11-25-0520-01-00bn-cc50-cr-for-38-3-15-10-4-csd-index-assignment-for-dru-uhr-stf-transmission.docx" TargetMode="External"/><Relationship Id="rId4" Type="http://schemas.openxmlformats.org/officeDocument/2006/relationships/hyperlink" Target="https://mentor.ieee.org/802.11/dcn/25/11-25-0518-01-00bn-cc50-cr-for-38-3-15-2-2-cyclic-shift-for-uhr-modulated-fields.docx" TargetMode="External"/><Relationship Id="rId9" Type="http://schemas.openxmlformats.org/officeDocument/2006/relationships/hyperlink" Target="https://mentor.ieee.org/802.11/dcn/25/11-25-0522-00-00bn-cc50-cr-for-38-3-3-ru-and-mru-restrictions-for-20-mhz-operation.docx"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5/11-25-0584-01-00bn-cr-phy-cc50-cids-in-subclause-38-3-19-transmit-requirements-for-ppdus-sent-in-response-to-a-triggering-frame.docx" TargetMode="External"/><Relationship Id="rId2" Type="http://schemas.openxmlformats.org/officeDocument/2006/relationships/hyperlink" Target="https://mentor.ieee.org/802.11/dcn/25/11-25-0564-03-00bn-cr-phy-cc50-cids-in-subclause-38-3-15-12-elr-sig-38-3-16-1-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24-00-00bn-cc50-cr-for-38-3-15-10-3-csd-for-dru-transmission.docx" TargetMode="Externa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5/11-25-0550-00-00bn-cc50-cr-for-38-3-15-11-3-uhr-ltf-for-elr-ppdu.docx" TargetMode="External"/><Relationship Id="rId3" Type="http://schemas.openxmlformats.org/officeDocument/2006/relationships/hyperlink" Target="https://mentor.ieee.org/802.11/dcn/25/11-25-0580-02-00bn-cc50-cr-for-packet-extension.docx" TargetMode="External"/><Relationship Id="rId7" Type="http://schemas.openxmlformats.org/officeDocument/2006/relationships/hyperlink" Target="https://mentor.ieee.org/802.11/dcn/25/11-25-0547-00-00bn-cc50-cr-for-38-3-15-10-2-uhr-stf-for-drus.docx" TargetMode="External"/><Relationship Id="rId2" Type="http://schemas.openxmlformats.org/officeDocument/2006/relationships/hyperlink" Target="https://mentor.ieee.org/802.11/dcn/25/11-25-0577-02-00bn-cc50-cid-resolutions-for-38-1-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25-01-00bn-cc50-cr-for-38-3-15-10-1-and-38-3-15-10-5.docx" TargetMode="External"/><Relationship Id="rId5" Type="http://schemas.openxmlformats.org/officeDocument/2006/relationships/hyperlink" Target="https://mentor.ieee.org/802.11/dcn/25/11-25-0582-02-00bn-cc50-cr-for-uhr-sig-general-and-content-channels.docx" TargetMode="External"/><Relationship Id="rId4" Type="http://schemas.openxmlformats.org/officeDocument/2006/relationships/hyperlink" Target="https://mentor.ieee.org/802.11/dcn/25/11-25-0581-01-00bn-cc50-cr-for-uhr-sig-modulation-and-coding-schemes.docx" TargetMode="External"/><Relationship Id="rId9" Type="http://schemas.openxmlformats.org/officeDocument/2006/relationships/hyperlink" Target="https://mentor.ieee.org/802.11/dcn/25/11-25-0548-01-00bn-cc50-cr-for-38-3-15-3-and-38-3-15-4.docx" TargetMode="Externa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5/11-25-0556-01-00bn-cc50-editorial-comments-part-2.docx" TargetMode="External"/><Relationship Id="rId2" Type="http://schemas.openxmlformats.org/officeDocument/2006/relationships/hyperlink" Target="https://mentor.ieee.org/802.11/dcn/25/11-25-0603-00-00bn-cc50-cr-on-u-sig-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0-01-00bn-cc50-cr-for-38-3-4-transmission-of-dru.docx" TargetMode="External"/><Relationship Id="rId5" Type="http://schemas.openxmlformats.org/officeDocument/2006/relationships/hyperlink" Target="https://mentor.ieee.org/802.11/dcn/25/11-25-0585-01-00bn-cr-phy-cc50-cids-in-subclause-38-3-25-receiver-specification.docx" TargetMode="External"/><Relationship Id="rId4" Type="http://schemas.openxmlformats.org/officeDocument/2006/relationships/hyperlink" Target="https://mentor.ieee.org/802.11/dcn/25/11-25-0608-02-00bn-cr-phy-cc50-cids-in-subclause-38-3-15-12-elr-sig-part2.docx" TargetMode="Externa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5/11-25-0527-02-00bn-cc50-cr-for-cids-in-subclause-6.docx" TargetMode="External"/><Relationship Id="rId2" Type="http://schemas.openxmlformats.org/officeDocument/2006/relationships/hyperlink" Target="https://mentor.ieee.org/802.11/dcn/25/11-25-0551-03-00bn-cr-mac-cc50-cids-in-clause-9.docx" TargetMode="Externa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5/11-25-0479-03-00bn-cr-for-cid-1378.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3" Type="http://schemas.openxmlformats.org/officeDocument/2006/relationships/hyperlink" Target="https://mentor.ieee.org/802.11/dcn/25/11-25-0643-02-00bn-cr-phy-for-elr-introduction-and-requirement.docx" TargetMode="External"/><Relationship Id="rId2" Type="http://schemas.openxmlformats.org/officeDocument/2006/relationships/hyperlink" Target="https://mentor.ieee.org/802.11/dcn/25/11-25-0612-00-00bn-cc50-cr-for-60-mhz-dru-tone-p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644-03-00bn-misc-phy-cid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hyperlink" Target="https://mentor.ieee.org/802.11/dcn/25/11-25-0521-02-00bn-pdt-mac-co-tdma-cr-cc50-part-1.docx" TargetMode="Externa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5/11-25-0513-04-00bn-pdt-mac-and-cc50-cr-of-bsr-enhancement.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5/11-25-0658-00-00bn-cc50-cr-for-38-3-10-11-construction-of-elr-sig.docx" TargetMode="External"/><Relationship Id="rId7" Type="http://schemas.openxmlformats.org/officeDocument/2006/relationships/hyperlink" Target="https://mentor.ieee.org/802.11/dcn/25/11-25-0663-02-00bn-cr-phy-subclause-38-3-21.docx" TargetMode="External"/><Relationship Id="rId2" Type="http://schemas.openxmlformats.org/officeDocument/2006/relationships/hyperlink" Target="https://mentor.ieee.org/802.11/dcn/25/11-25-0644-03-00bn-misc-ph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56-01-00bn-cc50-cr-on-dru-in-38-3-2-1-group-1.docx" TargetMode="External"/><Relationship Id="rId5" Type="http://schemas.openxmlformats.org/officeDocument/2006/relationships/hyperlink" Target="https://mentor.ieee.org/802.11/dcn/25/11-25-0570-03-00bn-cc50-cr-for-38-3-4-transmission-of-dru.docx" TargetMode="External"/><Relationship Id="rId4" Type="http://schemas.openxmlformats.org/officeDocument/2006/relationships/hyperlink" Target="https://mentor.ieee.org/802.11/dcn/25/11-25-0588-02-00bn-cc50-cr-on-u-sig-part-2.docx" TargetMode="Externa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2025-04-11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PM1</a:t>
            </a: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Ross J. Yu					</a:t>
            </a:r>
          </a:p>
          <a:p>
            <a:r>
              <a:rPr lang="en-US" sz="1600" dirty="0"/>
              <a:t>Second: Eunsung Park</a:t>
            </a:r>
          </a:p>
          <a:p>
            <a:r>
              <a:rPr lang="en-US" sz="1600" dirty="0"/>
              <a:t>Discussion: None.</a:t>
            </a:r>
          </a:p>
          <a:p>
            <a:endParaRPr lang="en-US" sz="1600" dirty="0"/>
          </a:p>
          <a:p>
            <a:endParaRPr lang="en-US" sz="1600" dirty="0"/>
          </a:p>
          <a:p>
            <a:endParaRPr lang="en-US" sz="1600" dirty="0"/>
          </a:p>
          <a:p>
            <a:endParaRPr lang="en-US" sz="1600" dirty="0"/>
          </a:p>
          <a:p>
            <a:r>
              <a:rPr lang="en-US" sz="1600" dirty="0">
                <a:highlight>
                  <a:srgbClr val="00FF00"/>
                </a:highlight>
              </a:rPr>
              <a:t>Result: Approved with unanimous consent.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2971800" y="2590801"/>
            <a:ext cx="5257800" cy="3184832"/>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Ross J. Yu					Second: Yan Xin</a:t>
            </a:r>
          </a:p>
          <a:p>
            <a:r>
              <a:rPr lang="en-US" sz="1600" dirty="0"/>
              <a:t>Discussion: None.</a:t>
            </a:r>
          </a:p>
          <a:p>
            <a:r>
              <a:rPr lang="en-US" sz="1600" dirty="0">
                <a:highlight>
                  <a:srgbClr val="00FF00"/>
                </a:highlight>
              </a:rPr>
              <a:t>Result: Approved with unanimous consent.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 Yusuke Asai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 Sherief Helwa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docs:[25/0083r1].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sharing AP is the AP that transmits the final sync frame before the COBF PPDU</a:t>
            </a:r>
          </a:p>
          <a:p>
            <a:pPr lvl="1">
              <a:buFont typeface="Arial" panose="020B0604020202020204" pitchFamily="34" charset="0"/>
              <a:buChar char="•"/>
            </a:pPr>
            <a:r>
              <a:rPr lang="en-US" sz="1400" b="0" dirty="0"/>
              <a:t>Regardless of who is the sync-reference</a:t>
            </a:r>
          </a:p>
          <a:p>
            <a:pPr lvl="1">
              <a:buFont typeface="Arial" panose="020B0604020202020204" pitchFamily="34" charset="0"/>
              <a:buChar char="•"/>
            </a:pPr>
            <a:r>
              <a:rPr lang="en-US" sz="1400" b="0" dirty="0"/>
              <a:t>Note: This ensures a consistent protocol and a consistent behavior at sharing AP</a:t>
            </a:r>
            <a:endParaRPr lang="en-US" sz="14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shared AP always pre-corrects COBF PPDU based on the final sync</a:t>
            </a:r>
          </a:p>
          <a:p>
            <a:pPr lvl="1">
              <a:buFont typeface="Arial" panose="020B0604020202020204" pitchFamily="34" charset="0"/>
              <a:buChar char="•"/>
            </a:pPr>
            <a:r>
              <a:rPr lang="en-US" sz="1400" b="0" dirty="0"/>
              <a:t>To bring the two APs within a TBD frequency range of each other (e.g., ~350Hz)</a:t>
            </a:r>
          </a:p>
          <a:p>
            <a:pPr lvl="1">
              <a:buFont typeface="Arial" panose="020B0604020202020204" pitchFamily="34" charset="0"/>
              <a:buChar char="•"/>
            </a:pPr>
            <a:r>
              <a:rPr lang="en-US" sz="1400" b="0" dirty="0"/>
              <a:t>Note: Regardless of which AP is the sync-reference, this ensures consistent behavior at shared AP</a:t>
            </a:r>
            <a:endParaRPr lang="en-US" sz="1400" dirty="0"/>
          </a:p>
          <a:p>
            <a:endParaRPr lang="en-US" sz="1600" dirty="0"/>
          </a:p>
          <a:p>
            <a:endParaRPr lang="en-US" sz="1600" dirty="0"/>
          </a:p>
          <a:p>
            <a:r>
              <a:rPr lang="en-US" sz="1600" dirty="0"/>
              <a:t>Move: Sameer Vermani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docs:[25/0083r1].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 Ron Porat</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 Lin Yang</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 Juan Fang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docs:[11-24/171r26, 11-25/381r0,389r0,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docs:[11-25/389r0, 11-25/399r0, 1-25/397r3].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docs:[11-25/98r0,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endParaRPr lang="en-US" sz="1600" dirty="0"/>
          </a:p>
          <a:p>
            <a:r>
              <a:rPr lang="en-US" sz="1600" dirty="0"/>
              <a:t>Move: Eunsung Park					</a:t>
            </a:r>
          </a:p>
          <a:p>
            <a:r>
              <a:rPr lang="en-US" sz="1600" dirty="0"/>
              <a:t>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3200400" y="25908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2854662482"/>
              </p:ext>
            </p:extLst>
          </p:nvPr>
        </p:nvGraphicFramePr>
        <p:xfrm>
          <a:off x="4800600" y="28956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 Lin Yang</a:t>
            </a:r>
          </a:p>
          <a:p>
            <a:r>
              <a:rPr lang="en-US" sz="1600" dirty="0"/>
              <a:t>Discussion: None.</a:t>
            </a:r>
          </a:p>
          <a:p>
            <a:r>
              <a:rPr lang="en-US" sz="1600" dirty="0">
                <a:highlight>
                  <a:srgbClr val="00FF00"/>
                </a:highlight>
              </a:rPr>
              <a:t>Result: Approved with unanimous consent.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726105220"/>
              </p:ext>
            </p:extLst>
          </p:nvPr>
        </p:nvGraphicFramePr>
        <p:xfrm>
          <a:off x="4800600" y="3169127"/>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dirty="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TXOP limit and the TXOP Limit of the AC it obtains the TXOP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 Juan Fang</a:t>
            </a:r>
          </a:p>
          <a:p>
            <a:r>
              <a:rPr lang="en-US" sz="1600" dirty="0"/>
              <a:t>Discussion: None. </a:t>
            </a:r>
          </a:p>
          <a:p>
            <a:r>
              <a:rPr lang="en-US" sz="1600" dirty="0">
                <a:highlight>
                  <a:srgbClr val="00FF00"/>
                </a:highlight>
              </a:rPr>
              <a:t>Result: Approved with unanimous consent.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rgbClr val="FFC000"/>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r>
              <a:rPr lang="en-US" sz="1600" dirty="0">
                <a:solidFill>
                  <a:srgbClr val="FFC000"/>
                </a:solidFill>
              </a:rPr>
              <a:t>Deferred.</a:t>
            </a:r>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Morteza Mehrnoush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chemeClr val="tx1"/>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 Kumail Haider</a:t>
            </a:r>
          </a:p>
          <a:p>
            <a:r>
              <a:rPr lang="en-US" sz="1800" dirty="0"/>
              <a:t>Discussion: None.</a:t>
            </a:r>
          </a:p>
          <a:p>
            <a:r>
              <a:rPr lang="en-US" sz="1800" dirty="0">
                <a:highlight>
                  <a:srgbClr val="00FF00"/>
                </a:highlight>
              </a:rPr>
              <a:t>Result: Approved with unanimous consent.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25/385r1, 25/388r0, 25/390r0, 25/391r0,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 Jarkko Kneckt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docs:[24/1874r1, 24/1883, 24/1884, 24/656].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 Binita Gupta</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docs:[24/1874r1, 24/1883, 24/1884].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TGbn defines the reference value for the Protected Duration of the protected short contention</a:t>
            </a:r>
          </a:p>
          <a:p>
            <a:pPr lvl="1">
              <a:buFont typeface="Arial" panose="020B0604020202020204" pitchFamily="34" charset="0"/>
              <a:buChar char="•"/>
            </a:pPr>
            <a:r>
              <a:rPr lang="en-US" sz="1400" dirty="0"/>
              <a:t>The default value is equal to AIFSN[2] + 7 slots (97 us)</a:t>
            </a:r>
          </a:p>
          <a:p>
            <a:pPr lvl="1">
              <a:buFont typeface="Arial" panose="020B0604020202020204" pitchFamily="34" charset="0"/>
              <a:buChar char="•"/>
            </a:pPr>
            <a:r>
              <a:rPr lang="en-US" sz="1400" dirty="0"/>
              <a:t>The Defer Signal frame carry that Protected Duration in the Duration field</a:t>
            </a:r>
          </a:p>
          <a:p>
            <a:pPr lvl="1">
              <a:buFont typeface="Arial" panose="020B0604020202020204" pitchFamily="34" charset="0"/>
              <a:buChar char="•"/>
            </a:pPr>
            <a:r>
              <a:rPr lang="en-US" sz="1400" dirty="0"/>
              <a:t>UHR AP may advertise values other than default</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P-EDCA for AC_VO to be used during protected short contention period  as follows:</a:t>
            </a:r>
          </a:p>
          <a:p>
            <a:pPr lvl="1">
              <a:buFont typeface="Arial" panose="020B0604020202020204" pitchFamily="34" charset="0"/>
              <a:buChar char="•"/>
            </a:pPr>
            <a:r>
              <a:rPr lang="en-US" sz="1200" b="0" dirty="0"/>
              <a:t>P-EDCA CWmin=7, P-EDCA CWmax=7</a:t>
            </a:r>
          </a:p>
          <a:p>
            <a:pPr lvl="1">
              <a:buFont typeface="Arial" panose="020B0604020202020204" pitchFamily="34" charset="0"/>
              <a:buChar char="•"/>
            </a:pPr>
            <a:r>
              <a:rPr lang="en-US" sz="1200" b="0" dirty="0"/>
              <a:t>P-EDCA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 Mohamed Abouelseoud</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docs:[24/1849r1, 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r>
              <a:rPr lang="en-US" sz="1600" dirty="0"/>
              <a:t>Move: Abhishek Patil					Second: Giovanni Chisci</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docs:[11-24/1884r1, 24/656, 25/385, 25/384, 25/386, 25/388, 25/390, 25/391, 25/393, 24/1883, 24/1889].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docs:[11-24/1884r1, 24/1889, 24/1883, 24/656, 25/385, 25/384, 25/386, 25/388, 25/390, 25/391, 25/393].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FF0000"/>
                </a:solidFill>
                <a:hlinkClick r:id="rId2"/>
              </a:rPr>
              <a:t>11-25/0244r5</a:t>
            </a:r>
            <a:r>
              <a:rPr lang="en-US" sz="1600" dirty="0"/>
              <a:t> to the latest TGbn draft</a:t>
            </a:r>
          </a:p>
          <a:p>
            <a:endParaRPr lang="en-US" sz="1600" dirty="0"/>
          </a:p>
          <a:p>
            <a:endParaRPr lang="en-US" sz="1600" dirty="0"/>
          </a:p>
          <a:p>
            <a:r>
              <a:rPr lang="en-US" sz="1600" dirty="0"/>
              <a:t>Move: Jay Yang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Chittabrata Ghosh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docs:[24/1882, 24/1883, 24/1884, 24/1898, 24/1874, 24/1857, 24/2147r1].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a:t>
            </a:r>
            <a:r>
              <a:rPr lang="en-US" sz="1600" b="0" strike="sngStrike" dirty="0"/>
              <a:t>transient</a:t>
            </a:r>
            <a:r>
              <a:rPr lang="en-US" sz="1600" b="0" dirty="0"/>
              <a:t> </a:t>
            </a:r>
            <a:r>
              <a:rPr lang="en-US" sz="1600" b="0" u="sng" dirty="0"/>
              <a:t>TBD time period to receive buffered downlink data from current AP MLD</a:t>
            </a:r>
            <a:r>
              <a:rPr lang="en-US" sz="1600" b="0" dirty="0"/>
              <a:t> </a:t>
            </a:r>
            <a:r>
              <a:rPr lang="en-US" sz="1600" b="0" strike="sngStrike" dirty="0"/>
              <a:t>period</a:t>
            </a:r>
            <a:r>
              <a:rPr lang="en-US" sz="1600" b="0" dirty="0"/>
              <a:t>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11-24/1883r4, 11-24/1874r1, 24/2147r1,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docs:[11-24/1898r1, 11-24/1874r1, 24/1883, 24/1884 ].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 Stephen Rodriguez</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 Tuncer Baykas</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chemeClr val="tx1"/>
                </a:solidFill>
              </a:rPr>
              <a:t>Motion 354 (MAC)</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200" b="0" dirty="0"/>
              <a:t>Enable the following contexts to be transferred to target AP MLD to preserve the data exchange context for the non-AP MLD</a:t>
            </a:r>
          </a:p>
          <a:p>
            <a:pPr>
              <a:buFont typeface="Arial" panose="020B0604020202020204" pitchFamily="34" charset="0"/>
              <a:buChar char="•"/>
            </a:pPr>
            <a:r>
              <a:rPr lang="en-US" sz="1200" b="0" dirty="0"/>
              <a:t>Block Ack Parameters and Block Ack Timeout Value indicated by the non-AP MLD for existing BA agreement of a TID</a:t>
            </a:r>
          </a:p>
          <a:p>
            <a:pPr>
              <a:buFont typeface="Arial" panose="020B0604020202020204" pitchFamily="34" charset="0"/>
              <a:buChar char="•"/>
            </a:pPr>
            <a:r>
              <a:rPr lang="en-US" sz="1200" b="0" dirty="0"/>
              <a:t>Next SN to be assigned for DL individually addressed data frame of each TID</a:t>
            </a:r>
          </a:p>
          <a:p>
            <a:pPr>
              <a:buFont typeface="Arial" panose="020B0604020202020204" pitchFamily="34" charset="0"/>
              <a:buChar char="•"/>
            </a:pPr>
            <a:r>
              <a:rPr lang="en-US" sz="1200" b="0" dirty="0"/>
              <a:t>Latest duplicate receiver cache for TID without BA agreement</a:t>
            </a:r>
          </a:p>
          <a:p>
            <a:pPr>
              <a:buFont typeface="Arial" panose="020B0604020202020204" pitchFamily="34" charset="0"/>
              <a:buChar char="•"/>
            </a:pPr>
            <a:r>
              <a:rPr lang="en-US" sz="1200" b="0" dirty="0"/>
              <a:t>latest SN that has been pass up for TID with UL BA agreement</a:t>
            </a:r>
          </a:p>
          <a:p>
            <a:pPr>
              <a:buFont typeface="Arial" panose="020B0604020202020204" pitchFamily="34" charset="0"/>
              <a:buChar char="•"/>
            </a:pPr>
            <a:r>
              <a:rPr lang="en-US" sz="1200" b="0" dirty="0"/>
              <a:t>Starting PN to be assigned for DL individually addressed frame by the target AP MLD</a:t>
            </a:r>
          </a:p>
          <a:p>
            <a:pPr>
              <a:buFont typeface="Arial" panose="020B0604020202020204" pitchFamily="34" charset="0"/>
              <a:buChar char="•"/>
            </a:pPr>
            <a:r>
              <a:rPr lang="en-US" sz="1200" b="0" dirty="0"/>
              <a:t>Initial value to be used by each replay counter of the target AP MLD for UL individually addressed frame</a:t>
            </a:r>
          </a:p>
          <a:p>
            <a:pPr>
              <a:buFont typeface="Arial" panose="020B0604020202020204" pitchFamily="34" charset="0"/>
              <a:buChar char="•"/>
            </a:pPr>
            <a:r>
              <a:rPr lang="en-US" sz="1200" b="0" dirty="0" err="1"/>
              <a:t>WinStartO</a:t>
            </a:r>
            <a:r>
              <a:rPr lang="en-US" sz="1200" b="0" dirty="0"/>
              <a:t> of an existing DL BA agreement </a:t>
            </a:r>
          </a:p>
          <a:p>
            <a:pPr lvl="1">
              <a:buFont typeface="Arial" panose="020B0604020202020204" pitchFamily="34" charset="0"/>
              <a:buChar char="•"/>
            </a:pPr>
            <a:r>
              <a:rPr lang="en-US" sz="1100" b="0" dirty="0"/>
              <a:t>So that the target AP MLD does not exceed reordering buffer window of the non-AP MLD</a:t>
            </a:r>
            <a:endParaRPr lang="en-US" sz="800" b="0" dirty="0"/>
          </a:p>
          <a:p>
            <a:pPr>
              <a:buFont typeface="Arial" panose="020B0604020202020204" pitchFamily="34" charset="0"/>
              <a:buChar char="•"/>
            </a:pPr>
            <a:r>
              <a:rPr lang="en-US" sz="1200" b="0" dirty="0"/>
              <a:t>TBD for other contexts</a:t>
            </a:r>
          </a:p>
          <a:p>
            <a:pPr marL="457200" lvl="1" indent="0"/>
            <a:endParaRPr lang="en-US" sz="800" b="0" dirty="0"/>
          </a:p>
          <a:p>
            <a:r>
              <a:rPr lang="en-US" sz="1400" dirty="0"/>
              <a:t>Move: Po-Kai Huang					Second: Giovanni Chisci</a:t>
            </a:r>
          </a:p>
          <a:p>
            <a:r>
              <a:rPr lang="en-US" sz="1400" dirty="0"/>
              <a:t>Discussion: None.</a:t>
            </a:r>
          </a:p>
          <a:p>
            <a:r>
              <a:rPr lang="en-US" sz="1400" dirty="0">
                <a:highlight>
                  <a:srgbClr val="00FF00"/>
                </a:highlight>
              </a:rPr>
              <a:t>Result: Approved with unanimous consent.</a:t>
            </a:r>
          </a:p>
          <a:p>
            <a:r>
              <a:rPr lang="en-US" sz="1100" b="0" i="1" dirty="0"/>
              <a:t>Reference docs:[24/1874r1, 23/1884, 24/1883, 24/1884, 25/327, 24/656, 11-24/0083].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475E5-F584-4651-BB9C-43586EF2AD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4B05CC7-C599-AA96-7D12-B8891D3CFA1F}"/>
              </a:ext>
            </a:extLst>
          </p:cNvPr>
          <p:cNvSpPr>
            <a:spLocks noGrp="1"/>
          </p:cNvSpPr>
          <p:nvPr>
            <p:ph type="title"/>
          </p:nvPr>
        </p:nvSpPr>
        <p:spPr/>
        <p:txBody>
          <a:bodyPr/>
          <a:lstStyle/>
          <a:p>
            <a:r>
              <a:rPr lang="en-US" dirty="0">
                <a:solidFill>
                  <a:schemeClr val="tx1"/>
                </a:solidFill>
              </a:rPr>
              <a:t>Motion 355 (MAC)</a:t>
            </a:r>
          </a:p>
        </p:txBody>
      </p:sp>
      <p:sp>
        <p:nvSpPr>
          <p:cNvPr id="8" name="Content Placeholder 7">
            <a:extLst>
              <a:ext uri="{FF2B5EF4-FFF2-40B4-BE49-F238E27FC236}">
                <a16:creationId xmlns:a16="http://schemas.microsoft.com/office/drawing/2014/main" id="{F29CF2A8-80E6-2A9D-C4CA-3742FEB6C21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lvl="1">
              <a:buFont typeface="Arial" panose="020B0604020202020204" pitchFamily="34" charset="0"/>
              <a:buChar char="•"/>
            </a:pPr>
            <a:r>
              <a:rPr lang="en-US" sz="1400" b="0" dirty="0"/>
              <a:t>No restriction when sent with QoS data transmitted in the TXOP</a:t>
            </a:r>
          </a:p>
          <a:p>
            <a:pPr lvl="1">
              <a:buFont typeface="Arial" panose="020B0604020202020204" pitchFamily="34" charset="0"/>
              <a:buChar char="•"/>
            </a:pPr>
            <a:r>
              <a:rPr lang="en-US" sz="1400" b="0" dirty="0"/>
              <a:t>When sent without QoS data transmitted in the TXOP, not more than MaxStandaloneDuoBSRP number of times every beacon interval where MaxStandaloneDuoBSRP is a non-zero value and part of the DUO parameter set indicated by the AP</a:t>
            </a:r>
          </a:p>
          <a:p>
            <a:pPr lvl="1">
              <a:buFont typeface="Arial" panose="020B0604020202020204" pitchFamily="34" charset="0"/>
              <a:buChar char="•"/>
            </a:pPr>
            <a:r>
              <a:rPr lang="en-US" sz="1400" b="0" dirty="0"/>
              <a:t>Note: BSRP GI3 Trigger frame is a BSRP Trigger frame that solicits an M-BA response that is carried in non-HT (dup) PPDU format</a:t>
            </a:r>
          </a:p>
          <a:p>
            <a:endParaRPr lang="en-US" sz="1600" dirty="0"/>
          </a:p>
          <a:p>
            <a:r>
              <a:rPr lang="en-US" sz="1600" dirty="0"/>
              <a:t>Move: Sindhu Verma					Second: Laurent Cariou</a:t>
            </a:r>
          </a:p>
          <a:p>
            <a:r>
              <a:rPr lang="en-US" sz="1600" dirty="0"/>
              <a:t>Discussion: None.</a:t>
            </a:r>
          </a:p>
          <a:p>
            <a:r>
              <a:rPr lang="en-US" sz="1600" dirty="0">
                <a:highlight>
                  <a:srgbClr val="00FF00"/>
                </a:highlight>
              </a:rPr>
              <a:t>Result: Approved with unanimous consent.</a:t>
            </a:r>
          </a:p>
          <a:p>
            <a:r>
              <a:rPr lang="en-US" sz="1200" b="0" i="1" dirty="0"/>
              <a:t>Reference docs:[24/1559r1].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41B0A9-D1AA-DC3A-3AD1-D840D8CA97B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171</a:t>
            </a:fld>
            <a:endParaRPr lang="en-GB"/>
          </a:p>
        </p:txBody>
      </p:sp>
      <p:sp>
        <p:nvSpPr>
          <p:cNvPr id="5" name="Footer Placeholder 4">
            <a:extLst>
              <a:ext uri="{FF2B5EF4-FFF2-40B4-BE49-F238E27FC236}">
                <a16:creationId xmlns:a16="http://schemas.microsoft.com/office/drawing/2014/main" id="{83B0C478-527C-CD86-28BA-9ACE3E2E01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16552D-9F63-8F6C-8887-A338F14A1FD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293417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E182C-B26A-89A9-5DB7-6FE21F815E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0BC544E-B3B9-9B6A-81EF-1264F75E53EE}"/>
              </a:ext>
            </a:extLst>
          </p:cNvPr>
          <p:cNvSpPr>
            <a:spLocks noGrp="1"/>
          </p:cNvSpPr>
          <p:nvPr>
            <p:ph type="title"/>
          </p:nvPr>
        </p:nvSpPr>
        <p:spPr/>
        <p:txBody>
          <a:bodyPr/>
          <a:lstStyle/>
          <a:p>
            <a:r>
              <a:rPr lang="en-US" dirty="0">
                <a:solidFill>
                  <a:schemeClr val="tx1"/>
                </a:solidFill>
              </a:rPr>
              <a:t>Motion 356 (MAC)</a:t>
            </a:r>
          </a:p>
        </p:txBody>
      </p:sp>
      <p:sp>
        <p:nvSpPr>
          <p:cNvPr id="8" name="Content Placeholder 7">
            <a:extLst>
              <a:ext uri="{FF2B5EF4-FFF2-40B4-BE49-F238E27FC236}">
                <a16:creationId xmlns:a16="http://schemas.microsoft.com/office/drawing/2014/main" id="{058F9AF0-4B8A-2C74-A1AD-E5474A32541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TBD request frame initiating roaming preparation carries the </a:t>
            </a:r>
            <a:r>
              <a:rPr lang="en-US" sz="1400" b="0" u="sng" dirty="0"/>
              <a:t>Diffie-Hellman Parameter element</a:t>
            </a:r>
            <a:r>
              <a:rPr lang="en-US" sz="1400" b="0" dirty="0"/>
              <a:t> of the non-AP MLD when new PTK is derived</a:t>
            </a:r>
          </a:p>
          <a:p>
            <a:pPr>
              <a:buFont typeface="Arial" panose="020B0604020202020204" pitchFamily="34" charset="0"/>
              <a:buChar char="•"/>
            </a:pPr>
            <a:r>
              <a:rPr lang="en-US" sz="1400" b="0" dirty="0"/>
              <a:t>TBD response frame during roaming preparation carries </a:t>
            </a:r>
            <a:r>
              <a:rPr lang="en-US" sz="1400" b="0" u="sng" dirty="0"/>
              <a:t>Diffie-Hellman Parameter element</a:t>
            </a:r>
            <a:r>
              <a:rPr lang="en-US" sz="1400" b="0" dirty="0"/>
              <a:t> generated by the target AP MLD when new PTK is derived</a:t>
            </a:r>
          </a:p>
          <a:p>
            <a:pPr>
              <a:buFont typeface="Arial" panose="020B0604020202020204" pitchFamily="34" charset="0"/>
              <a:buChar char="•"/>
            </a:pPr>
            <a:r>
              <a:rPr lang="en-US" sz="1400" b="0" dirty="0"/>
              <a:t>Non-AP MLD and the target AP MLD derive the PTK based on the shared PMK and </a:t>
            </a:r>
            <a:r>
              <a:rPr lang="en-US" sz="1400" b="0" dirty="0" err="1"/>
              <a:t>DHss</a:t>
            </a:r>
            <a:r>
              <a:rPr lang="en-US" sz="1400" b="0" dirty="0"/>
              <a:t> in TBD request and TBD response frames</a:t>
            </a:r>
          </a:p>
          <a:p>
            <a:pPr marL="0" indent="0"/>
            <a:r>
              <a:rPr lang="en-US" sz="1400" b="0" u="sng" dirty="0"/>
              <a:t>Note: Details of the algorithm used to derive the </a:t>
            </a:r>
            <a:r>
              <a:rPr lang="en-US" sz="1400" b="0" u="sng" dirty="0" err="1"/>
              <a:t>DHss</a:t>
            </a:r>
            <a:r>
              <a:rPr lang="en-US" sz="1400" b="0" u="sng" dirty="0"/>
              <a:t> are TBD</a:t>
            </a:r>
          </a:p>
          <a:p>
            <a:endParaRPr lang="en-US" sz="1600" dirty="0"/>
          </a:p>
          <a:p>
            <a:endParaRPr lang="en-US" sz="1600" dirty="0"/>
          </a:p>
          <a:p>
            <a:r>
              <a:rPr lang="en-US" sz="1600" dirty="0"/>
              <a:t>Move: Chittabrata Ghosh					Second: Thomas Derham</a:t>
            </a:r>
          </a:p>
          <a:p>
            <a:r>
              <a:rPr lang="en-US" sz="1600" dirty="0"/>
              <a:t>Discussion: Some discussion. Recorded vote.</a:t>
            </a:r>
          </a:p>
          <a:p>
            <a:r>
              <a:rPr lang="en-US" sz="1600" dirty="0"/>
              <a:t>Preliminary Result: 123Y, 17N, 102A (pass)</a:t>
            </a:r>
          </a:p>
          <a:p>
            <a:endParaRPr lang="en-US" sz="1600" dirty="0"/>
          </a:p>
          <a:p>
            <a:r>
              <a:rPr lang="en-US" sz="1200" b="0" i="1" dirty="0"/>
              <a:t>Reference docs:[24/1882,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2246B0F-2578-26E7-65A1-B5F73038267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61922A24-1700-197D-30FC-C3AD110E01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553E732-EBD0-3C23-CD58-A529E143A58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7569311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4AFF2-63E2-B1E8-F474-BBC0032C735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CB51382-FAAD-DCD2-1BE7-02206DD15170}"/>
              </a:ext>
            </a:extLst>
          </p:cNvPr>
          <p:cNvSpPr>
            <a:spLocks noGrp="1"/>
          </p:cNvSpPr>
          <p:nvPr>
            <p:ph type="title"/>
          </p:nvPr>
        </p:nvSpPr>
        <p:spPr/>
        <p:txBody>
          <a:bodyPr/>
          <a:lstStyle/>
          <a:p>
            <a:r>
              <a:rPr lang="en-US" dirty="0">
                <a:solidFill>
                  <a:schemeClr val="tx1"/>
                </a:solidFill>
              </a:rPr>
              <a:t>Motion 357 (PDT-MAC)</a:t>
            </a:r>
          </a:p>
        </p:txBody>
      </p:sp>
      <p:sp>
        <p:nvSpPr>
          <p:cNvPr id="8" name="Content Placeholder 7">
            <a:extLst>
              <a:ext uri="{FF2B5EF4-FFF2-40B4-BE49-F238E27FC236}">
                <a16:creationId xmlns:a16="http://schemas.microsoft.com/office/drawing/2014/main" id="{13B735B5-B913-E5F7-0D24-58D1ED1762F3}"/>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11-25/454r6</a:t>
            </a:r>
            <a:r>
              <a:rPr lang="en-US" sz="1600" dirty="0"/>
              <a:t> to the latest TGbn draft</a:t>
            </a:r>
          </a:p>
          <a:p>
            <a:endParaRPr lang="en-US" sz="1600" dirty="0"/>
          </a:p>
          <a:p>
            <a:endParaRPr lang="en-US" sz="1600" dirty="0"/>
          </a:p>
          <a:p>
            <a:r>
              <a:rPr lang="en-US" sz="1600" dirty="0"/>
              <a:t>Move: Morteza Mehrnoush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docs:[11-25/454r6].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0D7F78-E1AD-E1E5-1448-A268ABF6DD6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8786E4D6-23E1-E167-F30F-06B6C42E39C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7A9259-79A1-371C-9378-F0CF7B9FC39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5012524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02409-F61B-97A9-AD4F-646EC6B2B8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BA0A49D-1D10-A6FA-0DC5-A5B2FFC6AB3B}"/>
              </a:ext>
            </a:extLst>
          </p:cNvPr>
          <p:cNvSpPr>
            <a:spLocks noGrp="1"/>
          </p:cNvSpPr>
          <p:nvPr>
            <p:ph type="title"/>
          </p:nvPr>
        </p:nvSpPr>
        <p:spPr/>
        <p:txBody>
          <a:bodyPr/>
          <a:lstStyle/>
          <a:p>
            <a:r>
              <a:rPr lang="en-US" dirty="0">
                <a:solidFill>
                  <a:schemeClr val="tx1"/>
                </a:solidFill>
              </a:rPr>
              <a:t>Motion 358 (MAC)</a:t>
            </a:r>
          </a:p>
        </p:txBody>
      </p:sp>
      <p:sp>
        <p:nvSpPr>
          <p:cNvPr id="8" name="Content Placeholder 7">
            <a:extLst>
              <a:ext uri="{FF2B5EF4-FFF2-40B4-BE49-F238E27FC236}">
                <a16:creationId xmlns:a16="http://schemas.microsoft.com/office/drawing/2014/main" id="{70379364-D44A-5A0C-F362-0D519CDFB48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new actions for Public Action frames for MAPC communications such as discovery and negotiations</a:t>
            </a:r>
          </a:p>
          <a:p>
            <a:pPr lvl="1">
              <a:buFont typeface="Arial" panose="020B0604020202020204" pitchFamily="34" charset="0"/>
              <a:buChar char="•"/>
            </a:pPr>
            <a:r>
              <a:rPr lang="en-US" sz="1200" dirty="0"/>
              <a:t>An action is defined for MAPC Discovery</a:t>
            </a:r>
          </a:p>
          <a:p>
            <a:pPr lvl="1">
              <a:buFont typeface="Arial" panose="020B0604020202020204" pitchFamily="34" charset="0"/>
              <a:buChar char="•"/>
            </a:pPr>
            <a:r>
              <a:rPr lang="en-US" sz="1200" dirty="0"/>
              <a:t>An action is defined for MAPC Negotiation Request</a:t>
            </a:r>
          </a:p>
          <a:p>
            <a:pPr lvl="1">
              <a:buFont typeface="Arial" panose="020B0604020202020204" pitchFamily="34" charset="0"/>
              <a:buChar char="•"/>
            </a:pPr>
            <a:r>
              <a:rPr lang="en-US" sz="1200" dirty="0"/>
              <a:t>An action is defined for MAPC Negotiation Response</a:t>
            </a:r>
          </a:p>
          <a:p>
            <a:pPr lvl="1">
              <a:buFont typeface="Arial" panose="020B0604020202020204" pitchFamily="34" charset="0"/>
              <a:buChar char="•"/>
            </a:pPr>
            <a:r>
              <a:rPr lang="en-US" sz="1200" dirty="0"/>
              <a:t>Others are TBD</a:t>
            </a:r>
          </a:p>
          <a:p>
            <a:endParaRPr lang="en-US" sz="16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24/0407r0].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BD519D-C91B-3818-CC91-00BEDCE7BA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F90D18C7-68CB-6ED6-7315-F2C26EBB8E2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22797E-DA61-4B1A-1C63-75EBAF58B7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549107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5510F-59B4-8A3F-D3B7-2E7E4328FB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B4E0B5-1927-CBB2-7D9A-1D0C9F3E9F6E}"/>
              </a:ext>
            </a:extLst>
          </p:cNvPr>
          <p:cNvSpPr>
            <a:spLocks noGrp="1"/>
          </p:cNvSpPr>
          <p:nvPr>
            <p:ph type="title"/>
          </p:nvPr>
        </p:nvSpPr>
        <p:spPr/>
        <p:txBody>
          <a:bodyPr/>
          <a:lstStyle/>
          <a:p>
            <a:r>
              <a:rPr lang="en-US" dirty="0">
                <a:solidFill>
                  <a:schemeClr val="tx1"/>
                </a:solidFill>
              </a:rPr>
              <a:t>Motion 359 (MAC)</a:t>
            </a:r>
          </a:p>
        </p:txBody>
      </p:sp>
      <p:sp>
        <p:nvSpPr>
          <p:cNvPr id="8" name="Content Placeholder 7">
            <a:extLst>
              <a:ext uri="{FF2B5EF4-FFF2-40B4-BE49-F238E27FC236}">
                <a16:creationId xmlns:a16="http://schemas.microsoft.com/office/drawing/2014/main" id="{E77787FD-35AA-5258-7740-AE4C91E5B84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When an AP use Management frames to discover the capabilities and/or parameters of individual M-AP coordination schemes, the AP shall use the defined MAPC Public Action frame with the following setting:</a:t>
            </a:r>
          </a:p>
          <a:p>
            <a:pPr lvl="1">
              <a:buFont typeface="Arial" panose="020B0604020202020204" pitchFamily="34" charset="0"/>
              <a:buChar char="•"/>
            </a:pPr>
            <a:r>
              <a:rPr lang="en-US" sz="1400" b="0" dirty="0"/>
              <a:t>The action field is set to MAPC Discovery</a:t>
            </a:r>
            <a:endParaRPr lang="en-US" sz="14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902780C-AA2E-FFF5-5624-A9A444D722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175</a:t>
            </a:fld>
            <a:endParaRPr lang="en-GB"/>
          </a:p>
        </p:txBody>
      </p:sp>
      <p:sp>
        <p:nvSpPr>
          <p:cNvPr id="5" name="Footer Placeholder 4">
            <a:extLst>
              <a:ext uri="{FF2B5EF4-FFF2-40B4-BE49-F238E27FC236}">
                <a16:creationId xmlns:a16="http://schemas.microsoft.com/office/drawing/2014/main" id="{51DDDCB4-9AC3-740C-4AC0-2E97885275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FCDB03D-C175-52B4-B7D2-BC4C44F4CC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413601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8B309-A4D3-293B-53DD-C0A8DCF6A9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5B09D-AE91-CFAA-458E-F883CE4A34CA}"/>
              </a:ext>
            </a:extLst>
          </p:cNvPr>
          <p:cNvSpPr>
            <a:spLocks noGrp="1"/>
          </p:cNvSpPr>
          <p:nvPr>
            <p:ph type="title"/>
          </p:nvPr>
        </p:nvSpPr>
        <p:spPr/>
        <p:txBody>
          <a:bodyPr/>
          <a:lstStyle/>
          <a:p>
            <a:r>
              <a:rPr lang="en-US" dirty="0">
                <a:solidFill>
                  <a:schemeClr val="tx1"/>
                </a:solidFill>
              </a:rPr>
              <a:t>Motion 360 (MAC)</a:t>
            </a:r>
          </a:p>
        </p:txBody>
      </p:sp>
      <p:sp>
        <p:nvSpPr>
          <p:cNvPr id="8" name="Content Placeholder 7">
            <a:extLst>
              <a:ext uri="{FF2B5EF4-FFF2-40B4-BE49-F238E27FC236}">
                <a16:creationId xmlns:a16="http://schemas.microsoft.com/office/drawing/2014/main" id="{BFDD9265-1B30-C9BE-631A-A9F05DD3D567}"/>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(AP1) uses an individually addressed Management frame to initiate a negotiation to establish agreements for M-AP coordination schemes (if enabled by another AP (AP2)), the AP (AP1) shall use the defined MAPC Public Action frame with the following setting:</a:t>
            </a:r>
          </a:p>
          <a:p>
            <a:pPr lvl="1">
              <a:buFont typeface="Arial" panose="020B0604020202020204" pitchFamily="34" charset="0"/>
              <a:buChar char="•"/>
            </a:pPr>
            <a:r>
              <a:rPr lang="en-US" sz="1200" b="0" dirty="0"/>
              <a:t>The action field is set to MAPC Negotiation Request</a:t>
            </a:r>
          </a:p>
          <a:p>
            <a:pPr lvl="1">
              <a:buFont typeface="Arial" panose="020B0604020202020204" pitchFamily="34" charset="0"/>
              <a:buChar char="•"/>
            </a:pPr>
            <a:r>
              <a:rPr lang="en-US" sz="1200" b="0" dirty="0"/>
              <a:t>If new negotiations are disabled by another AP (AP2) the AP (AP1) shall not send a negotiation request </a:t>
            </a:r>
            <a:r>
              <a:rPr lang="en-US" sz="1200" b="0" u="sng" dirty="0"/>
              <a:t>to</a:t>
            </a:r>
            <a:r>
              <a:rPr lang="en-US" sz="1200" b="0" dirty="0"/>
              <a:t> the other AP (AP2)</a:t>
            </a:r>
          </a:p>
          <a:p>
            <a:pPr lvl="1">
              <a:buFont typeface="Arial" panose="020B0604020202020204" pitchFamily="34" charset="0"/>
              <a:buChar char="•"/>
            </a:pPr>
            <a:r>
              <a:rPr lang="en-US" sz="1200" b="0" dirty="0"/>
              <a:t>TBD details of ‘new negotiations disabled’</a:t>
            </a:r>
            <a:endParaRPr lang="en-US" sz="1200" dirty="0"/>
          </a:p>
          <a:p>
            <a:endParaRPr lang="en-US" sz="1600" dirty="0"/>
          </a:p>
          <a:p>
            <a:r>
              <a:rPr lang="en-US" sz="1600" dirty="0"/>
              <a:t>Move: Giovanni Chisci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25/0378r0].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82F523-11A0-5493-9E99-1898341CA4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176</a:t>
            </a:fld>
            <a:endParaRPr lang="en-GB"/>
          </a:p>
        </p:txBody>
      </p:sp>
      <p:sp>
        <p:nvSpPr>
          <p:cNvPr id="5" name="Footer Placeholder 4">
            <a:extLst>
              <a:ext uri="{FF2B5EF4-FFF2-40B4-BE49-F238E27FC236}">
                <a16:creationId xmlns:a16="http://schemas.microsoft.com/office/drawing/2014/main" id="{0E3B34FB-DBAE-A115-94DF-A293F77C6C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4724647-9483-AB46-78BE-E9C9937CFE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667091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55EFF-9142-4A59-453A-1614958D609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7CAC40-BCCA-A77C-1362-029E4BE6B402}"/>
              </a:ext>
            </a:extLst>
          </p:cNvPr>
          <p:cNvSpPr>
            <a:spLocks noGrp="1"/>
          </p:cNvSpPr>
          <p:nvPr>
            <p:ph type="title"/>
          </p:nvPr>
        </p:nvSpPr>
        <p:spPr/>
        <p:txBody>
          <a:bodyPr/>
          <a:lstStyle/>
          <a:p>
            <a:r>
              <a:rPr lang="en-US" dirty="0">
                <a:solidFill>
                  <a:schemeClr val="tx1"/>
                </a:solidFill>
              </a:rPr>
              <a:t>Motion 361 (MAC)</a:t>
            </a:r>
          </a:p>
        </p:txBody>
      </p:sp>
      <p:sp>
        <p:nvSpPr>
          <p:cNvPr id="8" name="Content Placeholder 7">
            <a:extLst>
              <a:ext uri="{FF2B5EF4-FFF2-40B4-BE49-F238E27FC236}">
                <a16:creationId xmlns:a16="http://schemas.microsoft.com/office/drawing/2014/main" id="{83AD0B4C-92EF-13ED-FB79-6A1FEC7AA2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When an AP (AP2) receives an individually addressed Management frame that initiates a negotiation to establish agreements for M-AP coordination schemes, the AP (AP2) shall respond by using the defined MAPC Public Action frame with the following setting, if negotiations are enabled:</a:t>
            </a:r>
          </a:p>
          <a:p>
            <a:pPr lvl="1">
              <a:buFont typeface="Arial" panose="020B0604020202020204" pitchFamily="34" charset="0"/>
              <a:buChar char="•"/>
            </a:pPr>
            <a:r>
              <a:rPr lang="en-US" sz="1400" b="0" dirty="0"/>
              <a:t>The Action field is set to MAPC Negotiation Response</a:t>
            </a:r>
            <a:endParaRPr lang="en-US" sz="1400" dirty="0"/>
          </a:p>
          <a:p>
            <a:endParaRPr lang="en-US" sz="1600" dirty="0"/>
          </a:p>
          <a:p>
            <a:endParaRPr lang="en-US" sz="1600" dirty="0"/>
          </a:p>
          <a:p>
            <a:endParaRPr lang="en-US" sz="1600" dirty="0"/>
          </a:p>
          <a:p>
            <a:r>
              <a:rPr lang="en-US" sz="1600" dirty="0"/>
              <a:t>Move: Giovanni Chisci				Second: Brian Hart</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79C23DB-1D4B-7D39-0D30-3E3A807E19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177</a:t>
            </a:fld>
            <a:endParaRPr lang="en-GB"/>
          </a:p>
        </p:txBody>
      </p:sp>
      <p:sp>
        <p:nvSpPr>
          <p:cNvPr id="5" name="Footer Placeholder 4">
            <a:extLst>
              <a:ext uri="{FF2B5EF4-FFF2-40B4-BE49-F238E27FC236}">
                <a16:creationId xmlns:a16="http://schemas.microsoft.com/office/drawing/2014/main" id="{249C15FD-7B86-A76D-2FEB-789F7CFACC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A1A2CD9-B4E5-1909-9F2E-9D3727E0A5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9172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217DF-59EF-9295-97C0-756C212C16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DC465D-15A0-C6DE-60A6-A97542CC1D8B}"/>
              </a:ext>
            </a:extLst>
          </p:cNvPr>
          <p:cNvSpPr>
            <a:spLocks noGrp="1"/>
          </p:cNvSpPr>
          <p:nvPr>
            <p:ph type="title"/>
          </p:nvPr>
        </p:nvSpPr>
        <p:spPr/>
        <p:txBody>
          <a:bodyPr/>
          <a:lstStyle/>
          <a:p>
            <a:r>
              <a:rPr lang="en-US" dirty="0">
                <a:solidFill>
                  <a:schemeClr val="tx1"/>
                </a:solidFill>
              </a:rPr>
              <a:t>Motion 362 (MAC)</a:t>
            </a:r>
          </a:p>
        </p:txBody>
      </p:sp>
      <p:sp>
        <p:nvSpPr>
          <p:cNvPr id="8" name="Content Placeholder 7">
            <a:extLst>
              <a:ext uri="{FF2B5EF4-FFF2-40B4-BE49-F238E27FC236}">
                <a16:creationId xmlns:a16="http://schemas.microsoft.com/office/drawing/2014/main" id="{6294E74F-1823-1E2C-AA03-DECFC96D0F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lvl="1">
              <a:buFont typeface="Arial" panose="020B0604020202020204" pitchFamily="34" charset="0"/>
              <a:buChar char="•"/>
            </a:pPr>
            <a:r>
              <a:rPr lang="en-US" sz="1200" b="0" dirty="0"/>
              <a:t>Target Wake Time field</a:t>
            </a:r>
          </a:p>
          <a:p>
            <a:pPr lvl="1">
              <a:buFont typeface="Arial" panose="020B0604020202020204" pitchFamily="34" charset="0"/>
              <a:buChar char="•"/>
            </a:pPr>
            <a:r>
              <a:rPr lang="en-US" sz="1200" b="0" dirty="0"/>
              <a:t>Broadcast TWT ID field</a:t>
            </a:r>
          </a:p>
          <a:p>
            <a:pPr lvl="1">
              <a:buFont typeface="Arial" panose="020B0604020202020204" pitchFamily="34" charset="0"/>
              <a:buChar char="•"/>
            </a:pPr>
            <a:r>
              <a:rPr lang="en-US" sz="1200" b="0" dirty="0"/>
              <a:t>Broadcast TWT Persistence</a:t>
            </a:r>
          </a:p>
          <a:p>
            <a:pPr lvl="1">
              <a:buFont typeface="Arial" panose="020B0604020202020204" pitchFamily="34" charset="0"/>
              <a:buChar char="•"/>
            </a:pPr>
            <a:r>
              <a:rPr lang="en-US" sz="1200" b="0" dirty="0"/>
              <a:t>TWT Wake Interval Mantissa</a:t>
            </a:r>
          </a:p>
          <a:p>
            <a:pPr lvl="1">
              <a:buFont typeface="Arial" panose="020B0604020202020204" pitchFamily="34" charset="0"/>
              <a:buChar char="•"/>
            </a:pPr>
            <a:r>
              <a:rPr lang="en-US" sz="1200" b="0" dirty="0"/>
              <a:t>TWT Wake Interval Exponent</a:t>
            </a:r>
          </a:p>
          <a:p>
            <a:pPr lvl="1">
              <a:buFont typeface="Arial" panose="020B0604020202020204" pitchFamily="34" charset="0"/>
              <a:buChar char="•"/>
            </a:pPr>
            <a:r>
              <a:rPr lang="en-US" sz="1200" b="0" dirty="0"/>
              <a:t>Nominal Minimum TWT Wake Duration</a:t>
            </a:r>
          </a:p>
          <a:p>
            <a:pPr lvl="1">
              <a:buFont typeface="Arial" panose="020B0604020202020204" pitchFamily="34" charset="0"/>
              <a:buChar char="•"/>
            </a:pPr>
            <a:r>
              <a:rPr lang="en-US" sz="1200" b="0" dirty="0"/>
              <a:t>TBD other fields</a:t>
            </a:r>
            <a:endParaRPr lang="en-US" sz="1200" dirty="0"/>
          </a:p>
          <a:p>
            <a:r>
              <a:rPr lang="en-US" sz="1600" dirty="0"/>
              <a:t>Move: Giovanni Chisci				Second: Kumail Haider</a:t>
            </a:r>
          </a:p>
          <a:p>
            <a:r>
              <a:rPr lang="en-US" sz="1600" dirty="0"/>
              <a:t>Discussion: None.</a:t>
            </a:r>
          </a:p>
          <a:p>
            <a:r>
              <a:rPr lang="en-US" sz="1600" dirty="0">
                <a:highlight>
                  <a:srgbClr val="00FF00"/>
                </a:highlight>
              </a:rPr>
              <a:t>Result: Approved with unanimous consent.</a:t>
            </a:r>
          </a:p>
          <a:p>
            <a:r>
              <a:rPr lang="en-US" sz="1200" b="0" i="1" dirty="0"/>
              <a:t>Reference docs:[</a:t>
            </a:r>
            <a:r>
              <a:rPr lang="pt-BR" sz="1200" b="0" i="1" dirty="0"/>
              <a:t>24/1220, 23/1887r1, 24/160r1, 24/908r0, 24/0407r0</a:t>
            </a:r>
            <a:r>
              <a:rPr lang="en-US" sz="1200" b="0" i="1" dirty="0"/>
              <a:t>]. SP result: 97 Y / 28 N / 66 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0FD37EE-5C86-937A-0927-A6D9C183EC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178</a:t>
            </a:fld>
            <a:endParaRPr lang="en-GB"/>
          </a:p>
        </p:txBody>
      </p:sp>
      <p:sp>
        <p:nvSpPr>
          <p:cNvPr id="5" name="Footer Placeholder 4">
            <a:extLst>
              <a:ext uri="{FF2B5EF4-FFF2-40B4-BE49-F238E27FC236}">
                <a16:creationId xmlns:a16="http://schemas.microsoft.com/office/drawing/2014/main" id="{3D2E7151-3D90-5214-453F-A05DC89BFB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C92483-3BB1-E352-401F-279F1B79A46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39258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09147-C1F6-C86A-A210-E3186B51959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AE9A5B8-48AC-5B4A-4FC9-19A5049C4FB1}"/>
              </a:ext>
            </a:extLst>
          </p:cNvPr>
          <p:cNvSpPr>
            <a:spLocks noGrp="1"/>
          </p:cNvSpPr>
          <p:nvPr>
            <p:ph type="title"/>
          </p:nvPr>
        </p:nvSpPr>
        <p:spPr/>
        <p:txBody>
          <a:bodyPr/>
          <a:lstStyle/>
          <a:p>
            <a:r>
              <a:rPr lang="en-US" dirty="0">
                <a:solidFill>
                  <a:schemeClr val="tx1"/>
                </a:solidFill>
              </a:rPr>
              <a:t>Motion 363 (MAC)</a:t>
            </a:r>
          </a:p>
        </p:txBody>
      </p:sp>
      <p:sp>
        <p:nvSpPr>
          <p:cNvPr id="8" name="Content Placeholder 7">
            <a:extLst>
              <a:ext uri="{FF2B5EF4-FFF2-40B4-BE49-F238E27FC236}">
                <a16:creationId xmlns:a16="http://schemas.microsoft.com/office/drawing/2014/main" id="{C3AFC5AF-3A6E-29C6-0477-14BFF5EDD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Co-TDMA sharing AP and the Co-TDMA coordinated AP shall have the same primary 20 MHz channel.</a:t>
            </a:r>
          </a:p>
          <a:p>
            <a:endParaRPr lang="en-US" sz="1600" dirty="0"/>
          </a:p>
          <a:p>
            <a:endParaRPr lang="en-US" sz="1600" dirty="0"/>
          </a:p>
          <a:p>
            <a:endParaRPr lang="en-US" sz="1600" dirty="0"/>
          </a:p>
          <a:p>
            <a:r>
              <a:rPr lang="en-US" sz="1600" dirty="0"/>
              <a:t>Move: Abhishek Patil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docs:[11-23/1895].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F34194-9E62-99D5-3E6C-0E7D6716B0F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179</a:t>
            </a:fld>
            <a:endParaRPr lang="en-GB"/>
          </a:p>
        </p:txBody>
      </p:sp>
      <p:sp>
        <p:nvSpPr>
          <p:cNvPr id="5" name="Footer Placeholder 4">
            <a:extLst>
              <a:ext uri="{FF2B5EF4-FFF2-40B4-BE49-F238E27FC236}">
                <a16:creationId xmlns:a16="http://schemas.microsoft.com/office/drawing/2014/main" id="{71172D3A-0588-59D0-D4EE-084AF6AB6D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B4ECB2-8D58-FA1D-6A6A-B4661BB0F8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68080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FBDDC-DF4F-F21C-A0B4-66FDDB6A39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BDE5F8-0762-C140-D268-03FD8BDB32D5}"/>
              </a:ext>
            </a:extLst>
          </p:cNvPr>
          <p:cNvSpPr>
            <a:spLocks noGrp="1"/>
          </p:cNvSpPr>
          <p:nvPr>
            <p:ph type="title"/>
          </p:nvPr>
        </p:nvSpPr>
        <p:spPr/>
        <p:txBody>
          <a:bodyPr/>
          <a:lstStyle/>
          <a:p>
            <a:r>
              <a:rPr lang="en-US" dirty="0">
                <a:solidFill>
                  <a:schemeClr val="tx1"/>
                </a:solidFill>
              </a:rPr>
              <a:t>Motion 364 (MAC)</a:t>
            </a:r>
          </a:p>
        </p:txBody>
      </p:sp>
      <p:sp>
        <p:nvSpPr>
          <p:cNvPr id="8" name="Content Placeholder 7">
            <a:extLst>
              <a:ext uri="{FF2B5EF4-FFF2-40B4-BE49-F238E27FC236}">
                <a16:creationId xmlns:a16="http://schemas.microsoft.com/office/drawing/2014/main" id="{F52F6C02-5A9C-58D1-F482-8D30CF1BC4B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 serving AP MLD can use the BTM procedure with update(s) (if required) to recommend one or more candidate target AP MLDs within the UHR seamless roaming mobility domain to a non-AP MLD for roaming.</a:t>
            </a:r>
          </a:p>
          <a:p>
            <a:pPr lvl="1">
              <a:buFont typeface="Arial" panose="020B0604020202020204" pitchFamily="34" charset="0"/>
              <a:buChar char="•"/>
            </a:pPr>
            <a:r>
              <a:rPr lang="en-US" sz="1400" b="0" dirty="0"/>
              <a:t>Note – An AP can transmit the BTM Request frame unsolicited or as a response to </a:t>
            </a:r>
            <a:r>
              <a:rPr lang="en-US" sz="1400" b="0" u="sng" dirty="0"/>
              <a:t>the</a:t>
            </a:r>
            <a:r>
              <a:rPr lang="en-US" sz="1400" b="0" dirty="0"/>
              <a:t> BTM Query </a:t>
            </a:r>
            <a:r>
              <a:rPr lang="en-US" sz="1400" b="0" u="sng" dirty="0"/>
              <a:t>frame </a:t>
            </a:r>
            <a:r>
              <a:rPr lang="en-US" sz="1400" b="0" dirty="0"/>
              <a:t>from a non-AP MLD.</a:t>
            </a:r>
          </a:p>
          <a:p>
            <a:pPr>
              <a:buFont typeface="Arial" panose="020B0604020202020204" pitchFamily="34" charset="0"/>
              <a:buChar char="•"/>
            </a:pPr>
            <a:r>
              <a:rPr lang="en-US" sz="1600" b="0" dirty="0"/>
              <a:t>TBD – detailed information to be carried</a:t>
            </a:r>
          </a:p>
          <a:p>
            <a:endParaRPr lang="en-US" sz="1600" dirty="0"/>
          </a:p>
          <a:p>
            <a:endParaRPr lang="en-US" sz="1600" dirty="0"/>
          </a:p>
          <a:p>
            <a:endParaRPr lang="en-US" sz="1600" dirty="0"/>
          </a:p>
          <a:p>
            <a:r>
              <a:rPr lang="en-US" sz="1600" dirty="0"/>
              <a:t>Move: Liwen Chu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docs:[24/1889r1, 24/1883,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CDE26E-0FB8-50F4-0C53-39427E9D785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180</a:t>
            </a:fld>
            <a:endParaRPr lang="en-GB"/>
          </a:p>
        </p:txBody>
      </p:sp>
      <p:sp>
        <p:nvSpPr>
          <p:cNvPr id="5" name="Footer Placeholder 4">
            <a:extLst>
              <a:ext uri="{FF2B5EF4-FFF2-40B4-BE49-F238E27FC236}">
                <a16:creationId xmlns:a16="http://schemas.microsoft.com/office/drawing/2014/main" id="{DBD184D9-10C7-5F9A-201F-BDE216E9E19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45492F-AA8B-B3DD-5F97-112B74616D5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194096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FECBE-590F-C96F-34C6-D771BE8BD5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1814615-1DAE-2EA4-B322-B3F4C067D42A}"/>
              </a:ext>
            </a:extLst>
          </p:cNvPr>
          <p:cNvSpPr>
            <a:spLocks noGrp="1"/>
          </p:cNvSpPr>
          <p:nvPr>
            <p:ph type="title"/>
          </p:nvPr>
        </p:nvSpPr>
        <p:spPr/>
        <p:txBody>
          <a:bodyPr/>
          <a:lstStyle/>
          <a:p>
            <a:r>
              <a:rPr lang="en-US" dirty="0">
                <a:solidFill>
                  <a:schemeClr val="tx1"/>
                </a:solidFill>
              </a:rPr>
              <a:t>Motion 365 (MAC)</a:t>
            </a:r>
          </a:p>
        </p:txBody>
      </p:sp>
      <p:sp>
        <p:nvSpPr>
          <p:cNvPr id="8" name="Content Placeholder 7">
            <a:extLst>
              <a:ext uri="{FF2B5EF4-FFF2-40B4-BE49-F238E27FC236}">
                <a16:creationId xmlns:a16="http://schemas.microsoft.com/office/drawing/2014/main" id="{20CE5932-E4FA-620C-9635-9BA2D84FB5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An AP shall not allow the use of NPCA within its BSS if the BSS operating bandwidth is less than or equal to 40 MHz.</a:t>
            </a:r>
            <a:endParaRPr lang="en-US" sz="16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docs:[24/1892r2].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0EA5E9C-E07A-992E-B134-69B8DD0236D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181</a:t>
            </a:fld>
            <a:endParaRPr lang="en-GB"/>
          </a:p>
        </p:txBody>
      </p:sp>
      <p:sp>
        <p:nvSpPr>
          <p:cNvPr id="5" name="Footer Placeholder 4">
            <a:extLst>
              <a:ext uri="{FF2B5EF4-FFF2-40B4-BE49-F238E27FC236}">
                <a16:creationId xmlns:a16="http://schemas.microsoft.com/office/drawing/2014/main" id="{542C088A-2E2C-A35B-DC81-014881D03C8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72D15C-C169-0C7C-9BE5-155B6F8ADAC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87486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693BA-092F-EB84-D83E-19AF132527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2CEB8E-C0DF-5139-B052-A22C32BEEB4F}"/>
              </a:ext>
            </a:extLst>
          </p:cNvPr>
          <p:cNvSpPr>
            <a:spLocks noGrp="1"/>
          </p:cNvSpPr>
          <p:nvPr>
            <p:ph type="title"/>
          </p:nvPr>
        </p:nvSpPr>
        <p:spPr/>
        <p:txBody>
          <a:bodyPr/>
          <a:lstStyle/>
          <a:p>
            <a:r>
              <a:rPr lang="en-US" dirty="0">
                <a:solidFill>
                  <a:schemeClr val="tx1"/>
                </a:solidFill>
              </a:rPr>
              <a:t>Motion 366 (MAC)</a:t>
            </a:r>
          </a:p>
        </p:txBody>
      </p:sp>
      <p:sp>
        <p:nvSpPr>
          <p:cNvPr id="8" name="Content Placeholder 7">
            <a:extLst>
              <a:ext uri="{FF2B5EF4-FFF2-40B4-BE49-F238E27FC236}">
                <a16:creationId xmlns:a16="http://schemas.microsoft.com/office/drawing/2014/main" id="{8E7CE598-C919-2794-6669-A565412858EA}"/>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If a TXOP on the NPCA Primary channel overlaps with the TBTT, the AP shall not transmit the Beacon frame or group addressed frames until it switches back to the BSS Primary channel.</a:t>
            </a:r>
          </a:p>
          <a:p>
            <a:pPr>
              <a:buFont typeface="Arial" panose="020B0604020202020204" pitchFamily="34" charset="0"/>
              <a:buChar char="•"/>
            </a:pPr>
            <a:r>
              <a:rPr lang="en-US" sz="1400" b="0" dirty="0"/>
              <a:t>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endParaRPr lang="en-US" sz="1400" dirty="0"/>
          </a:p>
          <a:p>
            <a:endParaRPr lang="en-US" sz="1600" dirty="0"/>
          </a:p>
          <a:p>
            <a:endParaRPr lang="en-US" sz="1600" dirty="0"/>
          </a:p>
          <a:p>
            <a:r>
              <a:rPr lang="en-US" sz="1600" dirty="0"/>
              <a:t>Move: Liwen Chu					Second: Gaurang Naik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docs:[24/1891r2].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4149C9-6ABD-B2EA-B0DC-72D07D170F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182</a:t>
            </a:fld>
            <a:endParaRPr lang="en-GB"/>
          </a:p>
        </p:txBody>
      </p:sp>
      <p:sp>
        <p:nvSpPr>
          <p:cNvPr id="5" name="Footer Placeholder 4">
            <a:extLst>
              <a:ext uri="{FF2B5EF4-FFF2-40B4-BE49-F238E27FC236}">
                <a16:creationId xmlns:a16="http://schemas.microsoft.com/office/drawing/2014/main" id="{848771AB-A35A-89D1-0A0E-A8319A26EA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D7B4679-2EBB-14DB-184B-B7B13B6B8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898141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CEA41-2914-80DA-28C5-2F450D59066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D18A209-712B-D0D5-71B0-0C56BE9C67E3}"/>
              </a:ext>
            </a:extLst>
          </p:cNvPr>
          <p:cNvSpPr>
            <a:spLocks noGrp="1"/>
          </p:cNvSpPr>
          <p:nvPr>
            <p:ph type="title"/>
          </p:nvPr>
        </p:nvSpPr>
        <p:spPr/>
        <p:txBody>
          <a:bodyPr/>
          <a:lstStyle/>
          <a:p>
            <a:r>
              <a:rPr lang="en-US" dirty="0">
                <a:solidFill>
                  <a:schemeClr val="tx1"/>
                </a:solidFill>
              </a:rPr>
              <a:t>Motion 367 (MAC)</a:t>
            </a:r>
          </a:p>
        </p:txBody>
      </p:sp>
      <p:sp>
        <p:nvSpPr>
          <p:cNvPr id="8" name="Content Placeholder 7">
            <a:extLst>
              <a:ext uri="{FF2B5EF4-FFF2-40B4-BE49-F238E27FC236}">
                <a16:creationId xmlns:a16="http://schemas.microsoft.com/office/drawing/2014/main" id="{2C099986-F57F-62D0-8AE9-FFE8B7F184AC}"/>
              </a:ext>
            </a:extLst>
          </p:cNvPr>
          <p:cNvSpPr>
            <a:spLocks noGrp="1"/>
          </p:cNvSpPr>
          <p:nvPr>
            <p:ph idx="1"/>
          </p:nvPr>
        </p:nvSpPr>
        <p:spPr>
          <a:xfrm>
            <a:off x="685800" y="1981200"/>
            <a:ext cx="7770813" cy="4494213"/>
          </a:xfrm>
        </p:spPr>
        <p:txBody>
          <a:bodyPr/>
          <a:lstStyle/>
          <a:p>
            <a:r>
              <a:rPr lang="en-US" sz="1400" dirty="0"/>
              <a:t>Move to amend the TGbn SFD as follows:</a:t>
            </a:r>
          </a:p>
          <a:p>
            <a:pPr algn="l">
              <a:buFont typeface="Arial" panose="020B0604020202020204" pitchFamily="34" charset="0"/>
              <a:buChar char="•"/>
            </a:pPr>
            <a:r>
              <a:rPr lang="en-US" sz="1200" b="0" i="0" dirty="0">
                <a:solidFill>
                  <a:srgbClr val="222222"/>
                </a:solidFill>
                <a:effectLst/>
              </a:rPr>
              <a:t>TGbn defines or improves an existing mechanism so that a non-AP STA that is a TXOP responder can indicate its buffered </a:t>
            </a:r>
            <a:r>
              <a:rPr lang="en-US" sz="1200" b="0" i="0" strike="sngStrike" dirty="0">
                <a:solidFill>
                  <a:srgbClr val="222222"/>
                </a:solidFill>
                <a:effectLst/>
              </a:rPr>
              <a:t>low latency</a:t>
            </a:r>
            <a:r>
              <a:rPr lang="en-US" sz="1200" b="0" i="0" dirty="0">
                <a:solidFill>
                  <a:srgbClr val="222222"/>
                </a:solidFill>
                <a:effectLst/>
              </a:rPr>
              <a:t> </a:t>
            </a:r>
            <a:r>
              <a:rPr lang="en-US" sz="1200" b="0" i="0" u="sng" dirty="0">
                <a:solidFill>
                  <a:srgbClr val="222222"/>
                </a:solidFill>
                <a:effectLst/>
              </a:rPr>
              <a:t>LL</a:t>
            </a:r>
            <a:r>
              <a:rPr lang="en-US" sz="1200" b="0" i="0" dirty="0">
                <a:solidFill>
                  <a:srgbClr val="222222"/>
                </a:solidFill>
                <a:effectLst/>
              </a:rPr>
              <a:t> traffic needs (for traffic from the </a:t>
            </a:r>
            <a:r>
              <a:rPr lang="en-US" sz="1200" b="0" i="0" strike="sngStrike" dirty="0" err="1">
                <a:solidFill>
                  <a:srgbClr val="222222"/>
                </a:solidFill>
                <a:effectLst/>
              </a:rPr>
              <a:t>TxOP</a:t>
            </a:r>
            <a:r>
              <a:rPr lang="en-US" sz="1200" b="0" i="0" dirty="0">
                <a:solidFill>
                  <a:srgbClr val="222222"/>
                </a:solidFill>
                <a:effectLst/>
              </a:rPr>
              <a:t> TXOP responder to the </a:t>
            </a:r>
            <a:r>
              <a:rPr lang="en-US" sz="1200" b="0" i="0" strike="sngStrike" dirty="0" err="1">
                <a:solidFill>
                  <a:srgbClr val="222222"/>
                </a:solidFill>
                <a:effectLst/>
              </a:rPr>
              <a:t>TxOP</a:t>
            </a:r>
            <a:r>
              <a:rPr lang="en-US" sz="1200" b="0" i="0" strike="sngStrike" dirty="0">
                <a:solidFill>
                  <a:srgbClr val="222222"/>
                </a:solidFill>
                <a:effectLst/>
              </a:rPr>
              <a:t> </a:t>
            </a:r>
            <a:r>
              <a:rPr lang="en-US" sz="1200" b="0" i="0" dirty="0">
                <a:solidFill>
                  <a:srgbClr val="222222"/>
                </a:solidFill>
                <a:effectLst/>
              </a:rPr>
              <a:t>TXOP Holder) in a </a:t>
            </a:r>
            <a:r>
              <a:rPr lang="en-US" sz="1200" b="0" i="0" strike="sngStrike" dirty="0">
                <a:solidFill>
                  <a:srgbClr val="222222"/>
                </a:solidFill>
                <a:effectLst/>
              </a:rPr>
              <a:t>control response frame</a:t>
            </a:r>
            <a:r>
              <a:rPr lang="en-US" sz="1200" b="0" i="0" dirty="0">
                <a:solidFill>
                  <a:srgbClr val="222222"/>
                </a:solidFill>
                <a:effectLst/>
              </a:rPr>
              <a:t> Multi-STA Block Ack. The TXOP holder should consider the indication in determining subsequent actions. Subsequent actions related to this indication are out of the scope of the standard.</a:t>
            </a:r>
          </a:p>
          <a:p>
            <a:pPr marL="742950" lvl="1" indent="-285750" algn="l">
              <a:buFont typeface="Arial" panose="020B0604020202020204" pitchFamily="34" charset="0"/>
              <a:buChar char="•"/>
            </a:pPr>
            <a:r>
              <a:rPr lang="en-US" sz="1200" b="0" i="0" strike="sngStrike" dirty="0">
                <a:solidFill>
                  <a:srgbClr val="222222"/>
                </a:solidFill>
                <a:effectLst/>
              </a:rPr>
              <a:t>Note: whether an AP can Indicate  its low latency needs is TBD</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The Low Latency Indication is included in the Feedback field of the Feedback Per AID TID Info field (the one that carries control feedback)</a:t>
            </a:r>
            <a:r>
              <a:rPr lang="en-US" sz="1200" b="0" i="0" dirty="0">
                <a:solidFill>
                  <a:srgbClr val="222222"/>
                </a:solidFill>
                <a:effectLst/>
              </a:rPr>
              <a:t>.</a:t>
            </a:r>
          </a:p>
          <a:p>
            <a:pPr marL="742950" lvl="1" indent="-285750" algn="l">
              <a:buFont typeface="Arial" panose="020B0604020202020204" pitchFamily="34" charset="0"/>
              <a:buChar char="•"/>
            </a:pPr>
            <a:r>
              <a:rPr lang="en-US" sz="1200" b="0" i="0" u="sng" dirty="0">
                <a:solidFill>
                  <a:srgbClr val="222222"/>
                </a:solidFill>
                <a:effectLst/>
              </a:rPr>
              <a:t>The Feedback Type field is set to 1</a:t>
            </a:r>
            <a:endParaRPr lang="en-US" sz="1200" b="0" i="0" dirty="0">
              <a:solidFill>
                <a:srgbClr val="222222"/>
              </a:solidFill>
              <a:effectLst/>
            </a:endParaRPr>
          </a:p>
          <a:p>
            <a:pPr marL="1143000" lvl="2" indent="-228600" algn="l">
              <a:buFont typeface="Arial" panose="020B0604020202020204" pitchFamily="34" charset="0"/>
              <a:buChar char="•"/>
            </a:pPr>
            <a:r>
              <a:rPr lang="en-US" sz="1200" b="0" i="0" u="sng" dirty="0">
                <a:solidFill>
                  <a:srgbClr val="222222"/>
                </a:solidFill>
                <a:effectLst/>
              </a:rPr>
              <a:t>Note: Feedback Type field set to 0 is used for DUO feedback</a:t>
            </a:r>
            <a:endParaRPr lang="en-US" sz="1200" b="0" i="0" dirty="0">
              <a:solidFill>
                <a:srgbClr val="222222"/>
              </a:solidFill>
              <a:effectLst/>
            </a:endParaRPr>
          </a:p>
          <a:p>
            <a:pPr marL="742950" lvl="1" indent="-285750" algn="l">
              <a:buFont typeface="Arial" panose="020B0604020202020204" pitchFamily="34" charset="0"/>
              <a:buChar char="•"/>
            </a:pPr>
            <a:r>
              <a:rPr lang="en-US" sz="1200" b="0" i="0" u="sng" dirty="0">
                <a:solidFill>
                  <a:srgbClr val="222222"/>
                </a:solidFill>
                <a:effectLst/>
              </a:rPr>
              <a:t>TBD bit</a:t>
            </a:r>
            <a:r>
              <a:rPr lang="en-US" sz="1200" b="0" i="0" u="sng" dirty="0">
                <a:solidFill>
                  <a:srgbClr val="FF0000"/>
                </a:solidFill>
                <a:effectLst/>
              </a:rPr>
              <a:t>(s) </a:t>
            </a:r>
            <a:r>
              <a:rPr lang="en-US" sz="1200" b="0" i="0" u="sng" dirty="0">
                <a:solidFill>
                  <a:srgbClr val="222222"/>
                </a:solidFill>
                <a:effectLst/>
              </a:rPr>
              <a:t>in the Feedback field </a:t>
            </a:r>
            <a:r>
              <a:rPr lang="en-US" sz="1200" b="0" i="0" u="sng" dirty="0">
                <a:solidFill>
                  <a:srgbClr val="FF0000"/>
                </a:solidFill>
                <a:effectLst/>
              </a:rPr>
              <a:t>is(are) </a:t>
            </a:r>
            <a:r>
              <a:rPr lang="en-US" sz="1200" b="0" i="0" u="sng" dirty="0">
                <a:solidFill>
                  <a:srgbClr val="222222"/>
                </a:solidFill>
                <a:effectLst/>
              </a:rPr>
              <a:t>defined to provide the low latency need</a:t>
            </a:r>
            <a:r>
              <a:rPr lang="en-US" sz="1200" b="0" i="0" u="sng" dirty="0">
                <a:solidFill>
                  <a:srgbClr val="FF0000"/>
                </a:solidFill>
                <a:effectLst/>
              </a:rPr>
              <a:t>(s)</a:t>
            </a:r>
            <a:endParaRPr lang="en-US" sz="1200" b="0" i="0" dirty="0">
              <a:solidFill>
                <a:srgbClr val="FF0000"/>
              </a:solidFill>
              <a:effectLst/>
            </a:endParaRPr>
          </a:p>
          <a:p>
            <a:endParaRPr lang="en-US" sz="1400" dirty="0"/>
          </a:p>
          <a:p>
            <a:r>
              <a:rPr lang="en-US" sz="1400" dirty="0"/>
              <a:t>Move: Liwen Chu					Second: Mohamed Abouelseoud </a:t>
            </a:r>
          </a:p>
          <a:p>
            <a:r>
              <a:rPr lang="en-US" sz="1400" dirty="0"/>
              <a:t>Discussion: None.</a:t>
            </a:r>
          </a:p>
          <a:p>
            <a:r>
              <a:rPr lang="en-US" sz="1400" dirty="0">
                <a:highlight>
                  <a:srgbClr val="00FF00"/>
                </a:highlight>
              </a:rPr>
              <a:t>Result: Approved with unanimous consent.</a:t>
            </a:r>
          </a:p>
          <a:p>
            <a:endParaRPr lang="en-US" sz="1400" dirty="0"/>
          </a:p>
          <a:p>
            <a:r>
              <a:rPr lang="en-US" sz="1100" b="0" i="1" dirty="0"/>
              <a:t>Reference docs:[24/0421r0, 25/439].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B874946-CD43-5E28-532B-4CF3E2A028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183</a:t>
            </a:fld>
            <a:endParaRPr lang="en-GB"/>
          </a:p>
        </p:txBody>
      </p:sp>
      <p:sp>
        <p:nvSpPr>
          <p:cNvPr id="5" name="Footer Placeholder 4">
            <a:extLst>
              <a:ext uri="{FF2B5EF4-FFF2-40B4-BE49-F238E27FC236}">
                <a16:creationId xmlns:a16="http://schemas.microsoft.com/office/drawing/2014/main" id="{C2F3D209-BC58-0E96-4F06-BFA807504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A7B4A1-40D6-9C8A-9992-8DDEEB22FD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86127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C1AAB-E0D5-CDFC-5601-C6004DFA95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37B419-4C09-B2F8-FDD7-946072C481C9}"/>
              </a:ext>
            </a:extLst>
          </p:cNvPr>
          <p:cNvSpPr>
            <a:spLocks noGrp="1"/>
          </p:cNvSpPr>
          <p:nvPr>
            <p:ph type="title"/>
          </p:nvPr>
        </p:nvSpPr>
        <p:spPr/>
        <p:txBody>
          <a:bodyPr/>
          <a:lstStyle/>
          <a:p>
            <a:r>
              <a:rPr lang="en-US" dirty="0">
                <a:solidFill>
                  <a:schemeClr val="tx1"/>
                </a:solidFill>
              </a:rPr>
              <a:t>Motion 368 (MAC)</a:t>
            </a:r>
          </a:p>
        </p:txBody>
      </p:sp>
      <p:sp>
        <p:nvSpPr>
          <p:cNvPr id="8" name="Content Placeholder 7">
            <a:extLst>
              <a:ext uri="{FF2B5EF4-FFF2-40B4-BE49-F238E27FC236}">
                <a16:creationId xmlns:a16="http://schemas.microsoft.com/office/drawing/2014/main" id="{E8E27E8E-33FD-3CC8-C9AF-364A3744364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seamless roaming, a non-AP MLD is allowed to request preparing more than one candidate target AP MLDs in an SMD during the roaming preparation phase</a:t>
            </a:r>
          </a:p>
          <a:p>
            <a:pPr lvl="1">
              <a:buFont typeface="Arial" panose="020B0604020202020204" pitchFamily="34" charset="0"/>
              <a:buChar char="•"/>
            </a:pPr>
            <a:r>
              <a:rPr lang="en-US" sz="1200" b="0" dirty="0"/>
              <a:t>Preparation with multiple AP MLDs is performed using a separate roaming preparation request for each AP MLD</a:t>
            </a:r>
          </a:p>
          <a:p>
            <a:pPr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a:t>
            </a:r>
          </a:p>
          <a:p>
            <a:pPr lvl="2">
              <a:buFont typeface="Arial" panose="020B0604020202020204" pitchFamily="34" charset="0"/>
              <a:buChar char="•"/>
            </a:pPr>
            <a:r>
              <a:rPr lang="en-US" sz="1100" b="0" dirty="0"/>
              <a:t>Retries with other target AP MLDs are permitted for roaming execution</a:t>
            </a:r>
          </a:p>
          <a:p>
            <a:pPr lvl="1">
              <a:buFont typeface="Arial" panose="020B0604020202020204" pitchFamily="34" charset="0"/>
              <a:buChar char="•"/>
            </a:pPr>
            <a:r>
              <a:rPr lang="en-US" sz="1200" b="0" dirty="0"/>
              <a:t>TBD on policy indication from the AP on multiple target AP MLDs preparation</a:t>
            </a:r>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24/1883, 24/1884, 24/1857r3].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3603D1-1855-81C2-1077-7FD3EF44B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184</a:t>
            </a:fld>
            <a:endParaRPr lang="en-GB"/>
          </a:p>
        </p:txBody>
      </p:sp>
      <p:sp>
        <p:nvSpPr>
          <p:cNvPr id="5" name="Footer Placeholder 4">
            <a:extLst>
              <a:ext uri="{FF2B5EF4-FFF2-40B4-BE49-F238E27FC236}">
                <a16:creationId xmlns:a16="http://schemas.microsoft.com/office/drawing/2014/main" id="{DDE04F93-7E07-5DC1-0C1A-509D8817962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01C8DDD-F3C8-D102-6B1C-C266DB3396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09259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43300-8BD2-D689-850B-7171572A16D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ACB7A23-C21A-5AD5-406F-0C49DB4D5912}"/>
              </a:ext>
            </a:extLst>
          </p:cNvPr>
          <p:cNvSpPr>
            <a:spLocks noGrp="1"/>
          </p:cNvSpPr>
          <p:nvPr>
            <p:ph type="title"/>
          </p:nvPr>
        </p:nvSpPr>
        <p:spPr/>
        <p:txBody>
          <a:bodyPr/>
          <a:lstStyle/>
          <a:p>
            <a:r>
              <a:rPr lang="en-US" dirty="0">
                <a:solidFill>
                  <a:schemeClr val="tx1"/>
                </a:solidFill>
              </a:rPr>
              <a:t>Motion 369 (MAC)</a:t>
            </a:r>
          </a:p>
        </p:txBody>
      </p:sp>
      <p:sp>
        <p:nvSpPr>
          <p:cNvPr id="8" name="Content Placeholder 7">
            <a:extLst>
              <a:ext uri="{FF2B5EF4-FFF2-40B4-BE49-F238E27FC236}">
                <a16:creationId xmlns:a16="http://schemas.microsoft.com/office/drawing/2014/main" id="{0C3EA469-8718-B20E-0D60-40B9776A642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200" b="0" dirty="0"/>
              <a:t>The SMD Identifier is in the format of a 48-bit MAC address</a:t>
            </a:r>
          </a:p>
          <a:p>
            <a:pPr lvl="1">
              <a:buFont typeface="Arial" panose="020B0604020202020204" pitchFamily="34" charset="0"/>
              <a:buChar char="•"/>
            </a:pPr>
            <a:r>
              <a:rPr lang="en-US" sz="1200" b="0" dirty="0"/>
              <a:t>The SMD Identifier is used in establishing single PMKSA and PTKSA for a non-AP MLD that associates with the SMD-ME</a:t>
            </a:r>
            <a:endParaRPr lang="en-US" sz="1200" dirty="0"/>
          </a:p>
          <a:p>
            <a:endParaRPr lang="en-US" sz="1600" dirty="0"/>
          </a:p>
          <a:p>
            <a:r>
              <a:rPr lang="en-US" sz="1600" dirty="0"/>
              <a:t>Move: Binita Gupta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docs:[24/0656, 24/1894, 23/1937, 24/1889, 24/1883, 24/1884, 24/1882].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71767C7-233B-B521-8C33-0FE130F0DC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185</a:t>
            </a:fld>
            <a:endParaRPr lang="en-GB"/>
          </a:p>
        </p:txBody>
      </p:sp>
      <p:sp>
        <p:nvSpPr>
          <p:cNvPr id="5" name="Footer Placeholder 4">
            <a:extLst>
              <a:ext uri="{FF2B5EF4-FFF2-40B4-BE49-F238E27FC236}">
                <a16:creationId xmlns:a16="http://schemas.microsoft.com/office/drawing/2014/main" id="{74E6283E-3BFB-0E76-8643-ECD53DABA8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EDE92E9-BCE7-894B-CBFE-6EC8BC9C78D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5711548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7D0CB-A77F-26A1-2F6A-37E299EC7A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CA85B88-C41E-56D8-85D8-7C37C29A1EE6}"/>
              </a:ext>
            </a:extLst>
          </p:cNvPr>
          <p:cNvSpPr>
            <a:spLocks noGrp="1"/>
          </p:cNvSpPr>
          <p:nvPr>
            <p:ph type="title"/>
          </p:nvPr>
        </p:nvSpPr>
        <p:spPr/>
        <p:txBody>
          <a:bodyPr/>
          <a:lstStyle/>
          <a:p>
            <a:r>
              <a:rPr lang="en-US" dirty="0">
                <a:solidFill>
                  <a:schemeClr val="tx1"/>
                </a:solidFill>
              </a:rPr>
              <a:t>Motion 370 (MAC)</a:t>
            </a:r>
          </a:p>
        </p:txBody>
      </p:sp>
      <p:sp>
        <p:nvSpPr>
          <p:cNvPr id="8" name="Content Placeholder 7">
            <a:extLst>
              <a:ext uri="{FF2B5EF4-FFF2-40B4-BE49-F238E27FC236}">
                <a16:creationId xmlns:a16="http://schemas.microsoft.com/office/drawing/2014/main" id="{20BCA3B4-EB51-138B-CC32-C22D5A151B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following features, if an AP supports the feature, then the AP shall accept a request from an associated STA to enable or disable the feature on its (STA) side </a:t>
            </a:r>
          </a:p>
          <a:p>
            <a:pPr lvl="1">
              <a:buFont typeface="Arial" panose="020B0604020202020204" pitchFamily="34" charset="0"/>
              <a:buChar char="•"/>
            </a:pPr>
            <a:r>
              <a:rPr lang="en-US" sz="1400" b="0" dirty="0"/>
              <a:t>Dynamic unavailability operation </a:t>
            </a:r>
          </a:p>
          <a:p>
            <a:pPr lvl="1">
              <a:buFont typeface="Arial" panose="020B0604020202020204" pitchFamily="34" charset="0"/>
              <a:buChar char="•"/>
            </a:pPr>
            <a:r>
              <a:rPr lang="en-US" sz="1400" b="0" dirty="0"/>
              <a:t>Dynamic power save</a:t>
            </a:r>
          </a:p>
          <a:p>
            <a:endParaRPr lang="en-US" sz="1600" dirty="0"/>
          </a:p>
          <a:p>
            <a:endParaRPr lang="en-US" sz="1600" dirty="0"/>
          </a:p>
          <a:p>
            <a:endParaRPr lang="en-US" sz="1600" dirty="0"/>
          </a:p>
          <a:p>
            <a:r>
              <a:rPr lang="en-US" sz="1600" dirty="0"/>
              <a:t>Move: Laurent Cariou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docs:[24/1226r0, 24/1261r3 ].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5BD04A-4789-215D-C0C8-E15A617290E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186</a:t>
            </a:fld>
            <a:endParaRPr lang="en-GB"/>
          </a:p>
        </p:txBody>
      </p:sp>
      <p:sp>
        <p:nvSpPr>
          <p:cNvPr id="5" name="Footer Placeholder 4">
            <a:extLst>
              <a:ext uri="{FF2B5EF4-FFF2-40B4-BE49-F238E27FC236}">
                <a16:creationId xmlns:a16="http://schemas.microsoft.com/office/drawing/2014/main" id="{A758821A-2D81-F689-629B-02821FAA907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A0890EB-226B-174A-C912-222B44A6C8A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8755395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34B4B-8F25-8814-0566-52B414CA65E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FC00B2C-5B62-1A08-54C8-3145845AFF90}"/>
              </a:ext>
            </a:extLst>
          </p:cNvPr>
          <p:cNvSpPr>
            <a:spLocks noGrp="1"/>
          </p:cNvSpPr>
          <p:nvPr>
            <p:ph type="title"/>
          </p:nvPr>
        </p:nvSpPr>
        <p:spPr/>
        <p:txBody>
          <a:bodyPr/>
          <a:lstStyle/>
          <a:p>
            <a:r>
              <a:rPr lang="en-US" dirty="0">
                <a:solidFill>
                  <a:schemeClr val="tx1"/>
                </a:solidFill>
              </a:rPr>
              <a:t>Motion 371 (PHY)</a:t>
            </a:r>
          </a:p>
        </p:txBody>
      </p:sp>
      <p:sp>
        <p:nvSpPr>
          <p:cNvPr id="8" name="Content Placeholder 7">
            <a:extLst>
              <a:ext uri="{FF2B5EF4-FFF2-40B4-BE49-F238E27FC236}">
                <a16:creationId xmlns:a16="http://schemas.microsoft.com/office/drawing/2014/main" id="{391E020C-62DA-ECDD-CD7F-064C879380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following information shall be exchanged before COBF PPDU: </a:t>
            </a:r>
          </a:p>
          <a:p>
            <a:pPr lvl="1">
              <a:buFont typeface="Arial" panose="020B0604020202020204" pitchFamily="34" charset="0"/>
              <a:buChar char="•"/>
            </a:pPr>
            <a:r>
              <a:rPr lang="en-US" sz="1600" dirty="0"/>
              <a:t>Min-</a:t>
            </a:r>
            <a:r>
              <a:rPr lang="en-US" sz="1600" dirty="0" err="1"/>
              <a:t>Nsym</a:t>
            </a:r>
            <a:r>
              <a:rPr lang="en-US" sz="1600" dirty="0"/>
              <a:t> and Max-</a:t>
            </a:r>
            <a:r>
              <a:rPr lang="en-US" sz="1600" dirty="0" err="1"/>
              <a:t>Nsym</a:t>
            </a:r>
            <a:r>
              <a:rPr lang="en-US" sz="1600" dirty="0"/>
              <a:t> indication about the COBF PPDU length sent in the COBF invite frame </a:t>
            </a:r>
          </a:p>
          <a:p>
            <a:pPr lvl="1">
              <a:buFont typeface="Arial" panose="020B0604020202020204" pitchFamily="34" charset="0"/>
              <a:buChar char="•"/>
            </a:pPr>
            <a:r>
              <a:rPr lang="en-US" sz="1600" dirty="0"/>
              <a:t>Suggested </a:t>
            </a:r>
            <a:r>
              <a:rPr lang="en-US" sz="1600" dirty="0" err="1"/>
              <a:t>Nsym</a:t>
            </a:r>
            <a:r>
              <a:rPr lang="en-US" sz="1600" dirty="0"/>
              <a:t> indication in the COBF response frame from shared AP </a:t>
            </a:r>
          </a:p>
          <a:p>
            <a:pPr lvl="2">
              <a:buFont typeface="Arial" panose="020B0604020202020204" pitchFamily="34" charset="0"/>
              <a:buChar char="•"/>
            </a:pPr>
            <a:r>
              <a:rPr lang="en-US" sz="1200" dirty="0"/>
              <a:t>Sharing AP is allowed to ignore the shared AP’s suggestion </a:t>
            </a:r>
          </a:p>
          <a:p>
            <a:pPr lvl="2">
              <a:buFont typeface="Arial" panose="020B0604020202020204" pitchFamily="34" charset="0"/>
              <a:buChar char="•"/>
            </a:pPr>
            <a:r>
              <a:rPr lang="en-US" sz="1200" dirty="0"/>
              <a:t>Suggested value shall not be smaller than the Min-</a:t>
            </a:r>
            <a:r>
              <a:rPr lang="en-US" sz="1200" dirty="0" err="1"/>
              <a:t>Nsym</a:t>
            </a:r>
            <a:r>
              <a:rPr lang="en-US" sz="1200" dirty="0"/>
              <a:t> value from sharing AP</a:t>
            </a:r>
          </a:p>
          <a:p>
            <a:endParaRPr lang="en-US" sz="1600" dirty="0"/>
          </a:p>
          <a:p>
            <a:endParaRPr lang="en-US" sz="1600" dirty="0"/>
          </a:p>
          <a:p>
            <a:r>
              <a:rPr lang="en-US" sz="1600" dirty="0"/>
              <a:t>Move: Sameer Vermani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docs:[25/381r1,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AB6742B-015A-873E-2C3D-EE5C27230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187</a:t>
            </a:fld>
            <a:endParaRPr lang="en-GB"/>
          </a:p>
        </p:txBody>
      </p:sp>
      <p:sp>
        <p:nvSpPr>
          <p:cNvPr id="5" name="Footer Placeholder 4">
            <a:extLst>
              <a:ext uri="{FF2B5EF4-FFF2-40B4-BE49-F238E27FC236}">
                <a16:creationId xmlns:a16="http://schemas.microsoft.com/office/drawing/2014/main" id="{E37FC02C-6341-CA2E-A170-CC95F0A028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828A5B-F589-F6CC-6BEC-14C43A9C1CC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013444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AFBDA-8830-DFDD-6AF4-72869C77288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12E7788-DD50-248E-7A6B-A61DAE59EA92}"/>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r>
              <a:rPr lang="en-US" sz="3600" dirty="0">
                <a:solidFill>
                  <a:schemeClr val="tx1"/>
                </a:solidFill>
              </a:rPr>
              <a:t> , PM2</a:t>
            </a:r>
          </a:p>
        </p:txBody>
      </p:sp>
      <p:sp>
        <p:nvSpPr>
          <p:cNvPr id="8" name="Text Placeholder 7">
            <a:extLst>
              <a:ext uri="{FF2B5EF4-FFF2-40B4-BE49-F238E27FC236}">
                <a16:creationId xmlns:a16="http://schemas.microsoft.com/office/drawing/2014/main" id="{F5E9C2DA-128E-0DF8-0863-B0BD1B25F2A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801287C-2D66-EB6E-62F5-460531D7EF77}"/>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D9AD6932-38D8-EE8C-F657-A28D197278D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D5ABBB9C-1140-A9A3-8116-4D196E3709EC}"/>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6797100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D7DBD-5A6C-F409-9881-EADB975B01D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95542F-7711-F765-6DB4-770E4DB5DC43}"/>
              </a:ext>
            </a:extLst>
          </p:cNvPr>
          <p:cNvSpPr>
            <a:spLocks noGrp="1"/>
          </p:cNvSpPr>
          <p:nvPr>
            <p:ph type="title"/>
          </p:nvPr>
        </p:nvSpPr>
        <p:spPr/>
        <p:txBody>
          <a:bodyPr/>
          <a:lstStyle/>
          <a:p>
            <a:r>
              <a:rPr lang="en-US" dirty="0">
                <a:solidFill>
                  <a:schemeClr val="tx1"/>
                </a:solidFill>
              </a:rPr>
              <a:t>Motion 372 (Joint)</a:t>
            </a:r>
          </a:p>
        </p:txBody>
      </p:sp>
      <p:sp>
        <p:nvSpPr>
          <p:cNvPr id="8" name="Content Placeholder 7">
            <a:extLst>
              <a:ext uri="{FF2B5EF4-FFF2-40B4-BE49-F238E27FC236}">
                <a16:creationId xmlns:a16="http://schemas.microsoft.com/office/drawing/2014/main" id="{5B2C5670-5A36-CE3B-3F2E-F9FDDCAABF6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EHT Compressed Beamforming/CQI report</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E0E97AC-38D8-B061-5B30-65137210D8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189</a:t>
            </a:fld>
            <a:endParaRPr lang="en-GB"/>
          </a:p>
        </p:txBody>
      </p:sp>
      <p:sp>
        <p:nvSpPr>
          <p:cNvPr id="5" name="Footer Placeholder 4">
            <a:extLst>
              <a:ext uri="{FF2B5EF4-FFF2-40B4-BE49-F238E27FC236}">
                <a16:creationId xmlns:a16="http://schemas.microsoft.com/office/drawing/2014/main" id="{1F73103C-6FED-2376-A168-3F57CF0F08E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C484EC1-2077-BD01-39B1-DC8A6E40E44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38890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99EC2-95E8-0D54-2F3B-197862A15F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03D801-7D0F-E776-C629-4857CCC04FDB}"/>
              </a:ext>
            </a:extLst>
          </p:cNvPr>
          <p:cNvSpPr>
            <a:spLocks noGrp="1"/>
          </p:cNvSpPr>
          <p:nvPr>
            <p:ph type="title"/>
          </p:nvPr>
        </p:nvSpPr>
        <p:spPr/>
        <p:txBody>
          <a:bodyPr/>
          <a:lstStyle/>
          <a:p>
            <a:r>
              <a:rPr lang="en-US" dirty="0">
                <a:solidFill>
                  <a:schemeClr val="tx1"/>
                </a:solidFill>
              </a:rPr>
              <a:t>Motion 373 (Joint)</a:t>
            </a:r>
          </a:p>
        </p:txBody>
      </p:sp>
      <p:sp>
        <p:nvSpPr>
          <p:cNvPr id="8" name="Content Placeholder 7">
            <a:extLst>
              <a:ext uri="{FF2B5EF4-FFF2-40B4-BE49-F238E27FC236}">
                <a16:creationId xmlns:a16="http://schemas.microsoft.com/office/drawing/2014/main" id="{99C678A0-D352-1761-D15A-8C488EC68B1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EHT Compressed Beamforming/CQI report containing UHR Co-BF sounding feedback shall be carried in EHT TB PPDU</a:t>
            </a:r>
          </a:p>
          <a:p>
            <a:endParaRPr lang="en-US" sz="1600" dirty="0"/>
          </a:p>
          <a:p>
            <a:endParaRPr lang="en-US" sz="1600" dirty="0"/>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7EDDD73-7958-8597-E71B-EB9ED21365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190</a:t>
            </a:fld>
            <a:endParaRPr lang="en-GB"/>
          </a:p>
        </p:txBody>
      </p:sp>
      <p:sp>
        <p:nvSpPr>
          <p:cNvPr id="5" name="Footer Placeholder 4">
            <a:extLst>
              <a:ext uri="{FF2B5EF4-FFF2-40B4-BE49-F238E27FC236}">
                <a16:creationId xmlns:a16="http://schemas.microsoft.com/office/drawing/2014/main" id="{DEC9788B-124D-A58F-3264-7B9E69ABA07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20C947E-EAD6-FEDA-AD84-9B0E5BBA64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7183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78B4-CAE5-D0C6-D63C-EADC549533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08B46E3-5035-8D19-5CF7-21930A12C0DE}"/>
              </a:ext>
            </a:extLst>
          </p:cNvPr>
          <p:cNvSpPr>
            <a:spLocks noGrp="1"/>
          </p:cNvSpPr>
          <p:nvPr>
            <p:ph type="title"/>
          </p:nvPr>
        </p:nvSpPr>
        <p:spPr/>
        <p:txBody>
          <a:bodyPr/>
          <a:lstStyle/>
          <a:p>
            <a:r>
              <a:rPr lang="en-US" dirty="0">
                <a:solidFill>
                  <a:schemeClr val="tx1"/>
                </a:solidFill>
              </a:rPr>
              <a:t>Motion 374 (Joint)</a:t>
            </a:r>
          </a:p>
        </p:txBody>
      </p:sp>
      <p:sp>
        <p:nvSpPr>
          <p:cNvPr id="8" name="Content Placeholder 7">
            <a:extLst>
              <a:ext uri="{FF2B5EF4-FFF2-40B4-BE49-F238E27FC236}">
                <a16:creationId xmlns:a16="http://schemas.microsoft.com/office/drawing/2014/main" id="{56BD94A0-3C3B-AD84-C3DC-6F65D9882C2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UHR Co-BF sounding reuses the EHT sounding segmentation and retransmission of 11be feedback segments rules.</a:t>
            </a:r>
          </a:p>
          <a:p>
            <a:endParaRPr lang="en-US" sz="1600" dirty="0"/>
          </a:p>
          <a:p>
            <a:endParaRPr lang="en-US" sz="1600" dirty="0"/>
          </a:p>
          <a:p>
            <a:endParaRPr lang="en-US" sz="1600" dirty="0"/>
          </a:p>
          <a:p>
            <a:endParaRPr lang="en-US" sz="1600" dirty="0"/>
          </a:p>
          <a:p>
            <a:r>
              <a:rPr lang="en-US" sz="1600" dirty="0"/>
              <a:t>Move: You-Wei Chen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44BF0F8-05BA-4C13-05A4-A7666EEEF4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07111FF0-D69E-31EC-4C7A-88B906A93FB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14152-68A6-FFC3-AEA7-B62FBEC1606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08081452"/>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F479F-CF90-45E8-3F84-E26315E4E5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F84F8CC-33DF-4097-D25E-4AC653B2DDE7}"/>
              </a:ext>
            </a:extLst>
          </p:cNvPr>
          <p:cNvSpPr>
            <a:spLocks noGrp="1"/>
          </p:cNvSpPr>
          <p:nvPr>
            <p:ph type="title"/>
          </p:nvPr>
        </p:nvSpPr>
        <p:spPr/>
        <p:txBody>
          <a:bodyPr/>
          <a:lstStyle/>
          <a:p>
            <a:r>
              <a:rPr lang="en-US" dirty="0">
                <a:solidFill>
                  <a:schemeClr val="tx1"/>
                </a:solidFill>
              </a:rPr>
              <a:t>Motion 375 (Joint)</a:t>
            </a:r>
          </a:p>
        </p:txBody>
      </p:sp>
      <p:sp>
        <p:nvSpPr>
          <p:cNvPr id="8" name="Content Placeholder 7">
            <a:extLst>
              <a:ext uri="{FF2B5EF4-FFF2-40B4-BE49-F238E27FC236}">
                <a16:creationId xmlns:a16="http://schemas.microsoft.com/office/drawing/2014/main" id="{99DC6FE0-7541-72E6-5A7C-1DAFBC25BF9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kern="100" dirty="0">
                <a:effectLst/>
                <a:ea typeface="Aptos" panose="020B0004020202020204" pitchFamily="34" charset="0"/>
                <a:cs typeface="Times New Roman" panose="02020603050405020304" pitchFamily="18" charset="0"/>
              </a:rPr>
              <a:t>UHR Co-BF sounding uses EHT MU full bandwidth feedback</a:t>
            </a:r>
            <a:endParaRPr lang="en-US" sz="1600" dirty="0"/>
          </a:p>
          <a:p>
            <a:endParaRPr lang="en-US" sz="1600" dirty="0"/>
          </a:p>
          <a:p>
            <a:endParaRPr lang="en-US" sz="1600" dirty="0"/>
          </a:p>
          <a:p>
            <a:endParaRPr lang="en-US" sz="1600" dirty="0"/>
          </a:p>
          <a:p>
            <a:r>
              <a:rPr lang="en-US" sz="1600" dirty="0"/>
              <a:t>Move: You-Wei Chen				Second: Aiguo Yan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docs:[25/81r0 ].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CF8942-EBE5-FACD-E657-A58619AC79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192</a:t>
            </a:fld>
            <a:endParaRPr lang="en-GB"/>
          </a:p>
        </p:txBody>
      </p:sp>
      <p:sp>
        <p:nvSpPr>
          <p:cNvPr id="5" name="Footer Placeholder 4">
            <a:extLst>
              <a:ext uri="{FF2B5EF4-FFF2-40B4-BE49-F238E27FC236}">
                <a16:creationId xmlns:a16="http://schemas.microsoft.com/office/drawing/2014/main" id="{56E8BB14-1BDB-6436-EB81-98E4A1B12B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253C615-3537-C4F4-58F4-B8F06BFB55B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7688164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A22A9-5ACC-B095-A837-7F4C0D0F73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857153-76F9-4988-B3C6-DE1378300B30}"/>
              </a:ext>
            </a:extLst>
          </p:cNvPr>
          <p:cNvSpPr>
            <a:spLocks noGrp="1"/>
          </p:cNvSpPr>
          <p:nvPr>
            <p:ph type="title"/>
          </p:nvPr>
        </p:nvSpPr>
        <p:spPr/>
        <p:txBody>
          <a:bodyPr/>
          <a:lstStyle/>
          <a:p>
            <a:r>
              <a:rPr lang="en-US" dirty="0">
                <a:solidFill>
                  <a:schemeClr val="tx1"/>
                </a:solidFill>
              </a:rPr>
              <a:t>Motion 376 (PDT-Joint)</a:t>
            </a:r>
          </a:p>
        </p:txBody>
      </p:sp>
      <p:sp>
        <p:nvSpPr>
          <p:cNvPr id="8" name="Content Placeholder 7">
            <a:extLst>
              <a:ext uri="{FF2B5EF4-FFF2-40B4-BE49-F238E27FC236}">
                <a16:creationId xmlns:a16="http://schemas.microsoft.com/office/drawing/2014/main" id="{6B0857B6-1DEF-C58B-87C0-83E38B4D86C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11-24/0414r0</a:t>
            </a:r>
            <a:r>
              <a:rPr lang="en-US" sz="1600" dirty="0"/>
              <a:t> to the latest TGbn draft</a:t>
            </a:r>
          </a:p>
          <a:p>
            <a:endParaRPr lang="en-US" sz="1600" dirty="0"/>
          </a:p>
          <a:p>
            <a:endParaRPr lang="en-US" sz="1600" dirty="0"/>
          </a:p>
          <a:p>
            <a:r>
              <a:rPr lang="en-US" sz="1600" dirty="0"/>
              <a:t>Move: You-Wei Chen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 [11-24/0414r0].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F02372E-C8B6-1BDA-128A-5A7D2DAD367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193</a:t>
            </a:fld>
            <a:endParaRPr lang="en-GB"/>
          </a:p>
        </p:txBody>
      </p:sp>
      <p:sp>
        <p:nvSpPr>
          <p:cNvPr id="5" name="Footer Placeholder 4">
            <a:extLst>
              <a:ext uri="{FF2B5EF4-FFF2-40B4-BE49-F238E27FC236}">
                <a16:creationId xmlns:a16="http://schemas.microsoft.com/office/drawing/2014/main" id="{1D89BCB7-8E74-C5D6-230D-67F5D2F0BF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9C9DA-08E2-804E-9AD7-556400061C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393914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1063C-39F8-5F35-619B-B7E188658DD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7748C05-4C63-252E-0200-76E21FE09872}"/>
              </a:ext>
            </a:extLst>
          </p:cNvPr>
          <p:cNvSpPr>
            <a:spLocks noGrp="1"/>
          </p:cNvSpPr>
          <p:nvPr>
            <p:ph type="title"/>
          </p:nvPr>
        </p:nvSpPr>
        <p:spPr/>
        <p:txBody>
          <a:bodyPr/>
          <a:lstStyle/>
          <a:p>
            <a:r>
              <a:rPr lang="en-US" dirty="0">
                <a:solidFill>
                  <a:schemeClr val="tx1"/>
                </a:solidFill>
              </a:rPr>
              <a:t>Motion 377 (MAC)</a:t>
            </a:r>
          </a:p>
        </p:txBody>
      </p:sp>
      <p:sp>
        <p:nvSpPr>
          <p:cNvPr id="8" name="Content Placeholder 7">
            <a:extLst>
              <a:ext uri="{FF2B5EF4-FFF2-40B4-BE49-F238E27FC236}">
                <a16:creationId xmlns:a16="http://schemas.microsoft.com/office/drawing/2014/main" id="{E94E9086-8006-A6B4-725B-DFDD0ED0C299}"/>
              </a:ext>
            </a:extLst>
          </p:cNvPr>
          <p:cNvSpPr>
            <a:spLocks noGrp="1"/>
          </p:cNvSpPr>
          <p:nvPr>
            <p:ph idx="1"/>
          </p:nvPr>
        </p:nvSpPr>
        <p:spPr>
          <a:xfrm>
            <a:off x="685800" y="1981200"/>
            <a:ext cx="7770813" cy="4494213"/>
          </a:xfrm>
        </p:spPr>
        <p:txBody>
          <a:bodyPr/>
          <a:lstStyle/>
          <a:p>
            <a:r>
              <a:rPr lang="en-US" sz="1600" dirty="0"/>
              <a:t>Move to the TGbn SFD as follows:</a:t>
            </a:r>
          </a:p>
          <a:p>
            <a:pPr marL="171450" indent="-171450">
              <a:buFont typeface="Arial" panose="020B0604020202020204" pitchFamily="34" charset="0"/>
              <a:buChar char="•"/>
            </a:pPr>
            <a:r>
              <a:rPr lang="en-US" sz="1200" b="0" i="0" dirty="0">
                <a:effectLst/>
              </a:rPr>
              <a:t>Unavailability Target Start Time is indicated using 9 bits with a granularity of 64us</a:t>
            </a:r>
          </a:p>
          <a:p>
            <a:pPr marL="571500" lvl="1" indent="-171450">
              <a:buFont typeface="Arial" panose="020B0604020202020204" pitchFamily="34" charset="0"/>
              <a:buChar char="•"/>
            </a:pPr>
            <a:r>
              <a:rPr lang="en-US" sz="1200" b="0" i="0" u="sng" dirty="0">
                <a:effectLst/>
              </a:rPr>
              <a:t>This subfield contains a partial TSF time at which the unavailability event is expected to start</a:t>
            </a:r>
            <a:r>
              <a:rPr lang="en-US" sz="1200" b="0" i="0" dirty="0">
                <a:effectLst/>
              </a:rPr>
              <a:t> </a:t>
            </a:r>
            <a:endParaRPr lang="en-US" sz="1200" b="0" dirty="0"/>
          </a:p>
          <a:p>
            <a:pPr marL="571500" lvl="1" indent="-171450">
              <a:buFont typeface="Arial" panose="020B0604020202020204" pitchFamily="34" charset="0"/>
              <a:buChar char="•"/>
            </a:pPr>
            <a:r>
              <a:rPr lang="en-US" sz="1200" b="0" i="0" u="sng" dirty="0">
                <a:effectLst/>
              </a:rPr>
              <a:t>Except that this subfield is reserved (i.e., invalid and to be ignored by the recipient) if the Unavailability Duration subfield is equal to 0</a:t>
            </a:r>
            <a:r>
              <a:rPr lang="en-US" sz="1200" b="0" i="0" dirty="0">
                <a:effectLst/>
              </a:rPr>
              <a:t> </a:t>
            </a:r>
            <a:endParaRPr lang="en-US" sz="1200" dirty="0"/>
          </a:p>
          <a:p>
            <a:pPr marL="171450" indent="-171450">
              <a:buFont typeface="Arial" panose="020B0604020202020204" pitchFamily="34" charset="0"/>
              <a:buChar char="•"/>
            </a:pPr>
            <a:r>
              <a:rPr lang="en-US" sz="1200" b="0" i="0" dirty="0">
                <a:effectLst/>
              </a:rPr>
              <a:t>Unavailability Duration is indicated using 9 bits with a granularity of 64us </a:t>
            </a:r>
            <a:endParaRPr lang="en-US" sz="1200" dirty="0"/>
          </a:p>
          <a:p>
            <a:pPr marL="571500" lvl="1" indent="-171450">
              <a:buFont typeface="Arial" panose="020B0604020202020204" pitchFamily="34" charset="0"/>
              <a:buChar char="•"/>
            </a:pPr>
            <a:r>
              <a:rPr lang="en-US" sz="1200" b="0" i="0" u="sng" dirty="0">
                <a:effectLst/>
              </a:rPr>
              <a:t>This subfield is set to the estimated duration, in units of 64 microseconds, of the unavailability event except that</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value 0 indicates that the STA is available </a:t>
            </a:r>
            <a:endParaRPr lang="en-US" sz="1200" u="sng" dirty="0"/>
          </a:p>
          <a:p>
            <a:pPr marL="571500" lvl="1" indent="-171450">
              <a:buFont typeface="Arial" panose="020B0604020202020204" pitchFamily="34" charset="0"/>
              <a:buChar char="•"/>
            </a:pPr>
            <a:r>
              <a:rPr lang="en-US" sz="1200" b="0" i="0" u="sng" dirty="0">
                <a:effectLst/>
              </a:rPr>
              <a:t>The value 511 indicates that the STA is unavailable for an indefinite duration of time</a:t>
            </a:r>
            <a:r>
              <a:rPr lang="en-US" sz="1200" b="0" i="0" dirty="0">
                <a:effectLst/>
              </a:rPr>
              <a:t> </a:t>
            </a:r>
            <a:endParaRPr lang="en-US" sz="1200" dirty="0"/>
          </a:p>
          <a:p>
            <a:pPr marL="571500" lvl="1" indent="-171450">
              <a:buFont typeface="Arial" panose="020B0604020202020204" pitchFamily="34" charset="0"/>
              <a:buChar char="•"/>
            </a:pPr>
            <a:r>
              <a:rPr lang="en-US" sz="1200" b="0" i="0" u="sng" dirty="0">
                <a:effectLst/>
              </a:rPr>
              <a:t>The STA shall not use the value 511 unless the unavailability duration is unknown</a:t>
            </a:r>
            <a:r>
              <a:rPr lang="en-US" sz="1200" b="0" i="0" dirty="0">
                <a:effectLst/>
              </a:rPr>
              <a:t> </a:t>
            </a:r>
            <a:endParaRPr lang="en-US" sz="120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r>
              <a:rPr lang="en-US" sz="1600" dirty="0"/>
              <a:t>Move: Sherief Helwa		Second: Qi Wang</a:t>
            </a:r>
          </a:p>
          <a:p>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r>
              <a:rPr lang="en-US" sz="1200" b="0" i="1" dirty="0"/>
              <a:t>Reference docs:[24/1558, 25/430, 25/0063].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383E8-0A6A-380B-5F27-3709766F6DA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1F3F88B1-6FA2-0100-C116-B240264215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025AC44-CB83-4EFD-4A34-6517A93BAA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99797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CCA46D-FD40-DC56-B3A4-1EF6BE6ABAB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77DBEC-D6EE-87AC-A0B5-1FDC6FFC6CF1}"/>
              </a:ext>
            </a:extLst>
          </p:cNvPr>
          <p:cNvSpPr>
            <a:spLocks noGrp="1"/>
          </p:cNvSpPr>
          <p:nvPr>
            <p:ph type="title"/>
          </p:nvPr>
        </p:nvSpPr>
        <p:spPr/>
        <p:txBody>
          <a:bodyPr/>
          <a:lstStyle/>
          <a:p>
            <a:r>
              <a:rPr lang="en-US" dirty="0">
                <a:solidFill>
                  <a:schemeClr val="tx1"/>
                </a:solidFill>
              </a:rPr>
              <a:t>Motion 378 (MAC)</a:t>
            </a:r>
          </a:p>
        </p:txBody>
      </p:sp>
      <p:sp>
        <p:nvSpPr>
          <p:cNvPr id="8" name="Content Placeholder 7">
            <a:extLst>
              <a:ext uri="{FF2B5EF4-FFF2-40B4-BE49-F238E27FC236}">
                <a16:creationId xmlns:a16="http://schemas.microsoft.com/office/drawing/2014/main" id="{E9D80032-F182-49DF-2CBA-0F475562116C}"/>
              </a:ext>
            </a:extLst>
          </p:cNvPr>
          <p:cNvSpPr>
            <a:spLocks noGrp="1"/>
          </p:cNvSpPr>
          <p:nvPr>
            <p:ph idx="1"/>
          </p:nvPr>
        </p:nvSpPr>
        <p:spPr>
          <a:xfrm>
            <a:off x="685800" y="1981200"/>
            <a:ext cx="7770813" cy="4113213"/>
          </a:xfrm>
        </p:spPr>
        <p:txBody>
          <a:bodyPr/>
          <a:lstStyle/>
          <a:p>
            <a:r>
              <a:rPr lang="en-US" sz="1600" b="0" dirty="0"/>
              <a:t>Move to add to the TGbn SFD the following:</a:t>
            </a:r>
          </a:p>
          <a:p>
            <a:pPr>
              <a:buFont typeface="Arial" panose="020B0604020202020204" pitchFamily="34" charset="0"/>
              <a:buChar char="•"/>
            </a:pPr>
            <a:r>
              <a:rPr lang="en-US" sz="1600" b="0" dirty="0"/>
              <a:t>If the SMD is part of an FT mobility domain the following applies </a:t>
            </a:r>
          </a:p>
          <a:p>
            <a:pPr lvl="1">
              <a:buFont typeface="Arial" panose="020B0604020202020204" pitchFamily="34" charset="0"/>
              <a:buChar char="•"/>
            </a:pPr>
            <a:r>
              <a:rPr lang="en-US" sz="1600" b="0" dirty="0"/>
              <a:t>The single PMKSA to be used in the SMD is the PMK-R1 SA and is bound to the SMD-ME, when the non-AP MLD initially associates with the SMD ME using FT initial MD association.</a:t>
            </a:r>
          </a:p>
          <a:p>
            <a:endParaRPr lang="en-US" sz="1600" dirty="0"/>
          </a:p>
          <a:p>
            <a:endParaRPr lang="en-US" sz="1600" dirty="0"/>
          </a:p>
          <a:p>
            <a:endParaRPr lang="en-US" sz="1600" dirty="0"/>
          </a:p>
          <a:p>
            <a:r>
              <a:rPr lang="en-US" sz="1600" dirty="0"/>
              <a:t>Move: 	Jarkko Kneckt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solidFill>
                  <a:srgbClr val="FF0000"/>
                </a:solidFill>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FB46CB-BF2C-7B7E-6ADA-55E794817A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195</a:t>
            </a:fld>
            <a:endParaRPr lang="en-GB"/>
          </a:p>
        </p:txBody>
      </p:sp>
      <p:sp>
        <p:nvSpPr>
          <p:cNvPr id="5" name="Footer Placeholder 4">
            <a:extLst>
              <a:ext uri="{FF2B5EF4-FFF2-40B4-BE49-F238E27FC236}">
                <a16:creationId xmlns:a16="http://schemas.microsoft.com/office/drawing/2014/main" id="{A1850049-5AAA-E9D6-7A30-7AF4885AD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BA43BE-E1AC-98FB-6412-A1A17976A7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57581050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379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000" dirty="0">
                <a:solidFill>
                  <a:schemeClr val="tx1"/>
                </a:solidFill>
              </a:rPr>
              <a:t>Move to instruct the TGbn Editor to create IEEE802.11bn D0.2 draft after incorporating the approved proposed draft changes as specified in </a:t>
            </a:r>
            <a:r>
              <a:rPr lang="en-US" sz="2000" u="sng" dirty="0">
                <a:solidFill>
                  <a:schemeClr val="tx1"/>
                </a:solidFill>
              </a:rPr>
              <a:t>all the applicable</a:t>
            </a:r>
            <a:r>
              <a:rPr lang="en-US" sz="2000" dirty="0">
                <a:solidFill>
                  <a:schemeClr val="tx1"/>
                </a:solidFill>
              </a:rPr>
              <a:t> Motions from 296 to </a:t>
            </a:r>
            <a:r>
              <a:rPr lang="en-US" sz="2000" dirty="0">
                <a:solidFill>
                  <a:srgbClr val="FF0000"/>
                </a:solidFill>
              </a:rPr>
              <a:t>378</a:t>
            </a:r>
            <a:r>
              <a:rPr lang="en-US" sz="2000" dirty="0">
                <a:solidFill>
                  <a:schemeClr val="tx1"/>
                </a:solidFill>
              </a:rPr>
              <a:t> (motions with numerical values).</a:t>
            </a:r>
          </a:p>
          <a:p>
            <a:pPr marL="0" indent="0"/>
            <a:endParaRPr lang="en-US" sz="2000" dirty="0"/>
          </a:p>
          <a:p>
            <a:pPr marL="0" indent="0"/>
            <a:r>
              <a:rPr lang="en-US" sz="2000" dirty="0"/>
              <a:t>Move: Abhishek Patil		Second: Ross J. Yu</a:t>
            </a:r>
          </a:p>
          <a:p>
            <a:pPr marL="0" indent="0"/>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TGbn MAC/PHY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TGbn MAC/PHY (mixed mode) ad-hoc meeting on 23 to 25 July 2025, in </a:t>
            </a:r>
            <a:r>
              <a:rPr lang="en-US" altLang="en-US" dirty="0">
                <a:solidFill>
                  <a:srgbClr val="FF0000"/>
                </a:solidFill>
              </a:rPr>
              <a:t>TBD location</a:t>
            </a:r>
            <a:r>
              <a:rPr lang="en-US" altLang="en-US" dirty="0">
                <a:solidFill>
                  <a:schemeClr val="tx1"/>
                </a:solidFill>
              </a:rPr>
              <a:t>, Europe for the purpose of TGbn comment resolution and consideration of document submissions</a:t>
            </a:r>
          </a:p>
          <a:p>
            <a:endParaRPr lang="en-US" altLang="en-US" dirty="0"/>
          </a:p>
          <a:p>
            <a:r>
              <a:rPr lang="en-US" dirty="0"/>
              <a:t>Move: Kumail Haider			Second: Rubayet Shafin</a:t>
            </a:r>
          </a:p>
          <a:p>
            <a:r>
              <a:rPr lang="en-US" sz="2400" dirty="0"/>
              <a:t>Preliminary Result: 124Y, 7N, 44A</a:t>
            </a:r>
            <a:endParaRPr lang="en-US" sz="2400"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8FE13-1DEE-0761-B987-8CD83922C746}"/>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158880B5-5D5E-5142-5F51-BB775C228246}"/>
              </a:ext>
            </a:extLst>
          </p:cNvPr>
          <p:cNvSpPr>
            <a:spLocks noGrp="1"/>
          </p:cNvSpPr>
          <p:nvPr>
            <p:ph type="title"/>
          </p:nvPr>
        </p:nvSpPr>
        <p:spPr/>
        <p:txBody>
          <a:bodyPr/>
          <a:lstStyle/>
          <a:p>
            <a:r>
              <a:rPr lang="en-US" sz="3600" dirty="0">
                <a:solidFill>
                  <a:schemeClr val="tx1"/>
                </a:solidFill>
              </a:rPr>
              <a:t>Motions on April 24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39F47FC8-50CF-706C-D8FC-6E8ED82DA707}"/>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5B7C42E3-B96F-51C3-BA10-99D24C580105}"/>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BBE324C1-601A-AB4F-F26A-8B0FC9A568DC}"/>
              </a:ext>
            </a:extLst>
          </p:cNvPr>
          <p:cNvSpPr>
            <a:spLocks noGrp="1"/>
          </p:cNvSpPr>
          <p:nvPr>
            <p:ph type="ftr" idx="11"/>
          </p:nvPr>
        </p:nvSpPr>
        <p:spPr/>
        <p:txBody>
          <a:bodyPr/>
          <a:lstStyle/>
          <a:p>
            <a:r>
              <a:rPr lang="en-GB" dirty="0"/>
              <a:t>Alfred Asterjadhi, Qualcomm Inc.</a:t>
            </a:r>
          </a:p>
        </p:txBody>
      </p:sp>
      <p:sp>
        <p:nvSpPr>
          <p:cNvPr id="4" name="Slide Number Placeholder 3">
            <a:extLst>
              <a:ext uri="{FF2B5EF4-FFF2-40B4-BE49-F238E27FC236}">
                <a16:creationId xmlns:a16="http://schemas.microsoft.com/office/drawing/2014/main" id="{B15872F0-4474-C845-DDA6-2AB99773579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147695727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(41C):</a:t>
            </a:r>
          </a:p>
          <a:p>
            <a:pPr marL="285750" indent="-285750">
              <a:buFont typeface="Arial" panose="020B0604020202020204" pitchFamily="34" charset="0"/>
              <a:buChar char="•"/>
            </a:pPr>
            <a:r>
              <a:rPr lang="en-US" sz="1100" b="0" i="1" dirty="0">
                <a:solidFill>
                  <a:schemeClr val="tx1"/>
                </a:solidFill>
              </a:rPr>
              <a:t>1366, 1367, 2285 in </a:t>
            </a:r>
            <a:r>
              <a:rPr lang="en-US" sz="1000" b="0" i="0" dirty="0">
                <a:solidFill>
                  <a:srgbClr val="000000"/>
                </a:solidFill>
                <a:effectLst/>
                <a:latin typeface="Times New Roman" panose="02020603050405020304" pitchFamily="18" charset="0"/>
                <a:hlinkClick r:id="rId2"/>
              </a:rPr>
              <a:t>11-5/0505r0</a:t>
            </a:r>
            <a:r>
              <a:rPr lang="en-US" sz="1000" b="0" i="0" dirty="0">
                <a:solidFill>
                  <a:srgbClr val="000000"/>
                </a:solidFill>
                <a:effectLst/>
                <a:latin typeface="Times New Roman" panose="02020603050405020304" pitchFamily="18" charset="0"/>
              </a:rPr>
              <a:t> </a:t>
            </a:r>
            <a:r>
              <a:rPr lang="en-US" sz="1100" b="0" i="1" dirty="0">
                <a:solidFill>
                  <a:schemeClr val="tx1"/>
                </a:solidFill>
              </a:rPr>
              <a:t>[3 CIDs]</a:t>
            </a:r>
          </a:p>
          <a:p>
            <a:pPr marL="285750" indent="-285750">
              <a:buFont typeface="Arial" panose="020B0604020202020204" pitchFamily="34" charset="0"/>
              <a:buChar char="•"/>
            </a:pPr>
            <a:r>
              <a:rPr lang="en-US" sz="1100" b="0" i="1" dirty="0">
                <a:solidFill>
                  <a:schemeClr val="tx1"/>
                </a:solidFill>
              </a:rPr>
              <a:t>5, 6, 8, 321, 937, 938, 939, 940, 1163 in </a:t>
            </a:r>
            <a:r>
              <a:rPr lang="en-US" sz="1100" b="0" i="1" dirty="0">
                <a:solidFill>
                  <a:schemeClr val="tx1"/>
                </a:solidFill>
                <a:hlinkClick r:id="rId3"/>
              </a:rPr>
              <a:t>11-25/0441r2</a:t>
            </a:r>
            <a:r>
              <a:rPr lang="en-US" sz="1100" b="0" i="1" dirty="0">
                <a:solidFill>
                  <a:schemeClr val="tx1"/>
                </a:solidFill>
              </a:rPr>
              <a:t> [9 CIDs]</a:t>
            </a:r>
          </a:p>
          <a:p>
            <a:pPr marL="285750" indent="-285750">
              <a:buFont typeface="Arial" panose="020B0604020202020204" pitchFamily="34" charset="0"/>
              <a:buChar char="•"/>
            </a:pPr>
            <a:r>
              <a:rPr lang="en-US" sz="1100" b="0" i="1" dirty="0">
                <a:solidFill>
                  <a:schemeClr val="tx1"/>
                </a:solidFill>
              </a:rPr>
              <a:t>2728, 3728, 2038, 2231, 288, 289, 456, 1070, 1071, 1102, 1368, 2039, 2040, 2232, 2550, 2729, 3291, 3529, 290, 2041, 2233, 2551, 2552, 3292, 615, 2042, 2703, 2730, 2731 in </a:t>
            </a:r>
            <a:r>
              <a:rPr lang="en-US" sz="1100" b="0" i="1" dirty="0">
                <a:solidFill>
                  <a:schemeClr val="tx1"/>
                </a:solidFill>
                <a:hlinkClick r:id="rId4"/>
              </a:rPr>
              <a:t>11-25/0509r2</a:t>
            </a:r>
            <a:r>
              <a:rPr lang="en-US" sz="1100" b="0" i="1" dirty="0">
                <a:solidFill>
                  <a:schemeClr val="tx1"/>
                </a:solidFill>
              </a:rPr>
              <a:t> [29 CIDs]</a:t>
            </a:r>
          </a:p>
          <a:p>
            <a:pPr marL="0" indent="0"/>
            <a:r>
              <a:rPr lang="en-US" altLang="en-US" sz="1600" b="1" dirty="0"/>
              <a:t>and incorporate the text changes into the latest TGbn draft.</a:t>
            </a:r>
          </a:p>
          <a:p>
            <a:pPr marL="0" indent="0"/>
            <a:endParaRPr lang="en-US" sz="1600" dirty="0"/>
          </a:p>
          <a:p>
            <a:pPr marL="0" indent="0"/>
            <a:r>
              <a:rPr lang="en-US" sz="1600" dirty="0"/>
              <a:t>Move: Alice Chen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PHY ad-hoc teleconference of March 24, 2025.</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a:t>
            </a:r>
            <a:r>
              <a:rPr lang="en-US" altLang="en-US" sz="1600" dirty="0" err="1">
                <a:solidFill>
                  <a:schemeClr val="tx1"/>
                </a:solidFill>
                <a:latin typeface="Arial" panose="020B0604020202020204" pitchFamily="34" charset="0"/>
              </a:rPr>
              <a:t>Wilus</a:t>
            </a:r>
            <a:r>
              <a:rPr lang="en-US" altLang="en-US" sz="1600" dirty="0">
                <a:solidFill>
                  <a:schemeClr val="tx1"/>
                </a:solidFill>
                <a:latin typeface="Arial" panose="020B0604020202020204" pitchFamily="34" charset="0"/>
              </a:rPr>
              <a:t>)</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3ED18-93EA-7058-C659-E202780F87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29160-7A36-4F79-244C-450CF8B93A8F}"/>
              </a:ext>
            </a:extLst>
          </p:cNvPr>
          <p:cNvSpPr>
            <a:spLocks noGrp="1"/>
          </p:cNvSpPr>
          <p:nvPr>
            <p:ph type="title"/>
          </p:nvPr>
        </p:nvSpPr>
        <p:spPr/>
        <p:txBody>
          <a:bodyPr/>
          <a:lstStyle/>
          <a:p>
            <a:r>
              <a:rPr lang="en-US" dirty="0">
                <a:solidFill>
                  <a:schemeClr val="tx1"/>
                </a:solidFill>
              </a:rPr>
              <a:t>Motion 381 (PHY)</a:t>
            </a:r>
            <a:endParaRPr lang="en-US" dirty="0"/>
          </a:p>
        </p:txBody>
      </p:sp>
      <p:sp>
        <p:nvSpPr>
          <p:cNvPr id="3" name="Content Placeholder 2">
            <a:extLst>
              <a:ext uri="{FF2B5EF4-FFF2-40B4-BE49-F238E27FC236}">
                <a16:creationId xmlns:a16="http://schemas.microsoft.com/office/drawing/2014/main" id="{391A9F08-3FA0-91F5-E4EB-4E513C565051}"/>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(70C):</a:t>
            </a:r>
          </a:p>
          <a:p>
            <a:pPr marL="285750" indent="-285750">
              <a:buFont typeface="Arial" panose="020B0604020202020204" pitchFamily="34" charset="0"/>
              <a:buChar char="•"/>
            </a:pPr>
            <a:r>
              <a:rPr lang="en-US" sz="1000" b="0" i="0" dirty="0">
                <a:solidFill>
                  <a:srgbClr val="222222"/>
                </a:solidFill>
                <a:effectLst/>
              </a:rPr>
              <a:t>72, 212, 609, 907, 957, 1193, 1519, 1933, 1938, 2337, 2785, 3553, 3554 in </a:t>
            </a:r>
            <a:r>
              <a:rPr lang="en-US" sz="1000" b="0" i="0" dirty="0">
                <a:solidFill>
                  <a:srgbClr val="222222"/>
                </a:solidFill>
                <a:effectLst/>
                <a:hlinkClick r:id="rId2"/>
              </a:rPr>
              <a:t>11-25/0546r1</a:t>
            </a:r>
            <a:r>
              <a:rPr lang="en-US" sz="1100" b="0" i="1" dirty="0">
                <a:solidFill>
                  <a:schemeClr val="tx1"/>
                </a:solidFill>
              </a:rPr>
              <a:t> [13 CIDs]</a:t>
            </a:r>
          </a:p>
          <a:p>
            <a:pPr marL="285750" indent="-285750">
              <a:buFont typeface="Arial" panose="020B0604020202020204" pitchFamily="34" charset="0"/>
              <a:buChar char="•"/>
            </a:pPr>
            <a:r>
              <a:rPr lang="en-US" sz="1000" b="0" i="0" dirty="0">
                <a:solidFill>
                  <a:srgbClr val="222222"/>
                </a:solidFill>
                <a:effectLst/>
              </a:rPr>
              <a:t>110, 276, 397, 398, 461, 462, 472, 712, 716, 854, 860, 1032, 1034, 1328, 1672, 1673, 1674 in</a:t>
            </a:r>
            <a:r>
              <a:rPr lang="en-US" sz="1100" b="0" i="1" dirty="0">
                <a:solidFill>
                  <a:schemeClr val="tx1"/>
                </a:solidFill>
                <a:effectLst/>
              </a:rPr>
              <a:t> </a:t>
            </a:r>
            <a:r>
              <a:rPr lang="en-US" sz="1000" b="0" i="0" dirty="0">
                <a:solidFill>
                  <a:srgbClr val="222222"/>
                </a:solidFill>
                <a:effectLst/>
                <a:hlinkClick r:id="rId3"/>
              </a:rPr>
              <a:t>11-25/0506r1</a:t>
            </a:r>
            <a:r>
              <a:rPr lang="en-US" sz="1000" b="0" i="0" dirty="0">
                <a:solidFill>
                  <a:srgbClr val="222222"/>
                </a:solidFill>
                <a:effectLst/>
              </a:rPr>
              <a:t> </a:t>
            </a:r>
            <a:r>
              <a:rPr lang="en-US" sz="1000" b="0" i="1" dirty="0">
                <a:solidFill>
                  <a:srgbClr val="222222"/>
                </a:solidFill>
                <a:effectLst/>
              </a:rPr>
              <a:t>[17</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1155</a:t>
            </a:r>
            <a:r>
              <a:rPr lang="en-US" sz="1000" b="0" dirty="0">
                <a:solidFill>
                  <a:srgbClr val="222222"/>
                </a:solidFill>
              </a:rPr>
              <a:t> in </a:t>
            </a:r>
            <a:r>
              <a:rPr lang="en-US" sz="1000" b="0" i="0" dirty="0">
                <a:solidFill>
                  <a:srgbClr val="222222"/>
                </a:solidFill>
                <a:effectLst/>
                <a:hlinkClick r:id="rId4"/>
              </a:rPr>
              <a:t>11-25/0518r1</a:t>
            </a:r>
            <a:r>
              <a:rPr lang="en-US" sz="1000" b="0" i="0" dirty="0">
                <a:solidFill>
                  <a:srgbClr val="222222"/>
                </a:solidFill>
                <a:effectLst/>
              </a:rPr>
              <a:t> &amp; 595, 1172, 1590, 1748, 2304 in </a:t>
            </a:r>
            <a:r>
              <a:rPr lang="en-US" sz="1000" b="0" i="0" dirty="0">
                <a:solidFill>
                  <a:srgbClr val="222222"/>
                </a:solidFill>
                <a:effectLst/>
                <a:hlinkClick r:id="rId5"/>
              </a:rPr>
              <a:t>11-25/0520r1</a:t>
            </a:r>
            <a:r>
              <a:rPr lang="en-US" sz="1000" b="0" i="0" dirty="0">
                <a:solidFill>
                  <a:srgbClr val="222222"/>
                </a:solidFill>
                <a:effectLst/>
              </a:rPr>
              <a:t> </a:t>
            </a:r>
            <a:r>
              <a:rPr lang="en-US" sz="1000" b="0" i="1" dirty="0">
                <a:solidFill>
                  <a:srgbClr val="222222"/>
                </a:solidFill>
                <a:effectLst/>
              </a:rPr>
              <a:t>[6</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48, 1621, 49, 50, 51, 2178, 3237, 211, 307, 2179, 575, 2269, 3533, 3555</a:t>
            </a:r>
            <a:r>
              <a:rPr lang="en-US" sz="1000" b="0" dirty="0">
                <a:solidFill>
                  <a:srgbClr val="222222"/>
                </a:solidFill>
              </a:rPr>
              <a:t> in </a:t>
            </a:r>
            <a:r>
              <a:rPr lang="en-US" sz="1000" b="0" i="0" dirty="0">
                <a:solidFill>
                  <a:srgbClr val="222222"/>
                </a:solidFill>
                <a:effectLst/>
                <a:hlinkClick r:id="rId6"/>
              </a:rPr>
              <a:t>11-25/0523r0</a:t>
            </a:r>
            <a:r>
              <a:rPr lang="en-US" sz="1000" b="0" i="0" dirty="0">
                <a:solidFill>
                  <a:srgbClr val="222222"/>
                </a:solidFill>
                <a:effectLst/>
              </a:rPr>
              <a:t> </a:t>
            </a:r>
            <a:r>
              <a:rPr lang="en-US" sz="1000" b="0" i="1" dirty="0">
                <a:solidFill>
                  <a:srgbClr val="222222"/>
                </a:solidFill>
                <a:effectLst/>
              </a:rPr>
              <a:t>[14</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310, 2286, 311 in </a:t>
            </a:r>
            <a:r>
              <a:rPr lang="en-US" sz="1000" b="0" i="0" dirty="0">
                <a:solidFill>
                  <a:srgbClr val="222222"/>
                </a:solidFill>
                <a:effectLst/>
                <a:hlinkClick r:id="rId7"/>
              </a:rPr>
              <a:t>11-25/0548r0</a:t>
            </a:r>
            <a:r>
              <a:rPr lang="en-US" sz="1000" b="0" i="0" dirty="0">
                <a:solidFill>
                  <a:srgbClr val="222222"/>
                </a:solidFill>
                <a:effectLst/>
              </a:rPr>
              <a:t> </a:t>
            </a:r>
            <a:r>
              <a:rPr lang="en-US" sz="1000" b="0" i="1" dirty="0">
                <a:solidFill>
                  <a:srgbClr val="222222"/>
                </a:solidFill>
                <a:effectLst/>
              </a:rPr>
              <a:t>[3</a:t>
            </a:r>
            <a:r>
              <a:rPr lang="en-US" sz="1000" b="0" i="1" dirty="0">
                <a:solidFill>
                  <a:schemeClr val="tx1"/>
                </a:solidFill>
              </a:rPr>
              <a:t> CIDs</a:t>
            </a:r>
            <a:r>
              <a:rPr lang="en-US" sz="1000" b="0" i="1" dirty="0">
                <a:solidFill>
                  <a:srgbClr val="222222"/>
                </a:solidFill>
                <a:effectLst/>
              </a:rPr>
              <a:t>]</a:t>
            </a:r>
          </a:p>
          <a:p>
            <a:pPr marL="285750" indent="-285750">
              <a:buFont typeface="Arial" panose="020B0604020202020204" pitchFamily="34" charset="0"/>
              <a:buChar char="•"/>
            </a:pPr>
            <a:r>
              <a:rPr lang="en-US" sz="1000" b="0" i="0" dirty="0">
                <a:solidFill>
                  <a:srgbClr val="222222"/>
                </a:solidFill>
                <a:effectLst/>
              </a:rPr>
              <a:t>312, 2773, </a:t>
            </a:r>
            <a:r>
              <a:rPr lang="en-US" sz="1000" b="0" i="0" dirty="0">
                <a:solidFill>
                  <a:srgbClr val="FF0000"/>
                </a:solidFill>
                <a:effectLst/>
              </a:rPr>
              <a:t>935*</a:t>
            </a:r>
            <a:r>
              <a:rPr lang="en-US" sz="1000" b="0" i="0" dirty="0">
                <a:solidFill>
                  <a:srgbClr val="222222"/>
                </a:solidFill>
                <a:effectLst/>
              </a:rPr>
              <a:t>, 2753, 584, 1090, 1346, 3472, 936, 2287, 2755, 3473, 3561</a:t>
            </a:r>
            <a:r>
              <a:rPr lang="en-US" sz="1000" b="0" dirty="0">
                <a:solidFill>
                  <a:srgbClr val="222222"/>
                </a:solidFill>
              </a:rPr>
              <a:t> in </a:t>
            </a:r>
            <a:r>
              <a:rPr lang="en-US" sz="1000" b="0" i="0" dirty="0">
                <a:solidFill>
                  <a:srgbClr val="222222"/>
                </a:solidFill>
                <a:effectLst/>
                <a:hlinkClick r:id="rId8"/>
              </a:rPr>
              <a:t>11-25/0549r0</a:t>
            </a:r>
            <a:r>
              <a:rPr lang="en-US" sz="1000" b="0" i="0" dirty="0">
                <a:solidFill>
                  <a:srgbClr val="222222"/>
                </a:solidFill>
                <a:effectLst/>
              </a:rPr>
              <a:t> </a:t>
            </a:r>
            <a:r>
              <a:rPr lang="en-US" sz="1000" b="0" i="1" dirty="0">
                <a:solidFill>
                  <a:srgbClr val="222222"/>
                </a:solidFill>
                <a:effectLst/>
              </a:rPr>
              <a:t>[13</a:t>
            </a:r>
            <a:r>
              <a:rPr lang="en-US" sz="1000" b="0" i="1" dirty="0">
                <a:solidFill>
                  <a:schemeClr val="tx1"/>
                </a:solidFill>
              </a:rPr>
              <a:t> CIDs</a:t>
            </a:r>
            <a:r>
              <a:rPr lang="en-US" sz="1000" b="0" i="1" dirty="0">
                <a:solidFill>
                  <a:srgbClr val="222222"/>
                </a:solidFill>
                <a:effectLst/>
              </a:rPr>
              <a:t>]</a:t>
            </a:r>
            <a:endParaRPr lang="en-US" sz="1000" b="0" i="1" dirty="0">
              <a:solidFill>
                <a:srgbClr val="222222"/>
              </a:solidFill>
            </a:endParaRPr>
          </a:p>
          <a:p>
            <a:pPr marL="285750" indent="-285750">
              <a:buFont typeface="Arial" panose="020B0604020202020204" pitchFamily="34" charset="0"/>
              <a:buChar char="•"/>
            </a:pPr>
            <a:r>
              <a:rPr lang="en-US" sz="1000" b="0" i="0" dirty="0">
                <a:solidFill>
                  <a:srgbClr val="222222"/>
                </a:solidFill>
                <a:effectLst/>
              </a:rPr>
              <a:t>305, 1122, 1758, 2257 in </a:t>
            </a:r>
            <a:r>
              <a:rPr lang="en-US" sz="1000" b="0" i="0" dirty="0">
                <a:solidFill>
                  <a:srgbClr val="222222"/>
                </a:solidFill>
                <a:effectLst/>
                <a:hlinkClick r:id="rId9"/>
              </a:rPr>
              <a:t>11-25/0522r0</a:t>
            </a:r>
            <a:r>
              <a:rPr lang="en-US" sz="1000" b="0" i="0" dirty="0">
                <a:solidFill>
                  <a:srgbClr val="222222"/>
                </a:solidFill>
                <a:effectLst/>
              </a:rPr>
              <a:t> </a:t>
            </a:r>
            <a:r>
              <a:rPr lang="en-US" sz="1000" b="0" i="1" dirty="0">
                <a:solidFill>
                  <a:srgbClr val="222222"/>
                </a:solidFill>
                <a:effectLst/>
              </a:rPr>
              <a:t>[4</a:t>
            </a:r>
            <a:r>
              <a:rPr lang="en-US" sz="1000" b="0" i="1" dirty="0">
                <a:solidFill>
                  <a:schemeClr val="tx1"/>
                </a:solidFill>
              </a:rPr>
              <a:t> CIDs</a:t>
            </a:r>
            <a:r>
              <a:rPr lang="en-US" sz="1000" b="0" i="1" dirty="0">
                <a:solidFill>
                  <a:srgbClr val="222222"/>
                </a:solidFill>
                <a:effectLst/>
              </a:rPr>
              <a:t>]</a:t>
            </a: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Eunsung Park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documents that obtained ≥ 75% support during the straw poll phase of the PHY ad-hoc teleconference of March 31, 2025.</a:t>
            </a:r>
          </a:p>
          <a:p>
            <a:r>
              <a:rPr lang="en-US" sz="1200" i="1" dirty="0">
                <a:solidFill>
                  <a:srgbClr val="FF0000"/>
                </a:solidFill>
              </a:rPr>
              <a:t>*Typo identified by TGbn officers. Was 395 and was supposed to be 935. Fixed. Confirmed.</a:t>
            </a:r>
          </a:p>
        </p:txBody>
      </p:sp>
      <p:sp>
        <p:nvSpPr>
          <p:cNvPr id="4" name="Slide Number Placeholder 3">
            <a:extLst>
              <a:ext uri="{FF2B5EF4-FFF2-40B4-BE49-F238E27FC236}">
                <a16:creationId xmlns:a16="http://schemas.microsoft.com/office/drawing/2014/main" id="{887B087F-9F05-CB5E-4ECB-B80188FC80F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558A1C23-8E92-BE29-7BDC-11EF0498117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72618093-ADA4-CF85-7771-712A2D4534E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95539516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5CC84-BACE-AD86-D5C5-D46070591C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918D8A-CC65-3D0D-FCF1-5473138F3B25}"/>
              </a:ext>
            </a:extLst>
          </p:cNvPr>
          <p:cNvSpPr>
            <a:spLocks noGrp="1"/>
          </p:cNvSpPr>
          <p:nvPr>
            <p:ph type="title"/>
          </p:nvPr>
        </p:nvSpPr>
        <p:spPr/>
        <p:txBody>
          <a:bodyPr/>
          <a:lstStyle/>
          <a:p>
            <a:r>
              <a:rPr lang="en-US" dirty="0">
                <a:solidFill>
                  <a:schemeClr val="tx1"/>
                </a:solidFill>
              </a:rPr>
              <a:t>Motion 382 (PHY)</a:t>
            </a:r>
          </a:p>
        </p:txBody>
      </p:sp>
      <p:sp>
        <p:nvSpPr>
          <p:cNvPr id="3" name="Content Placeholder 2">
            <a:extLst>
              <a:ext uri="{FF2B5EF4-FFF2-40B4-BE49-F238E27FC236}">
                <a16:creationId xmlns:a16="http://schemas.microsoft.com/office/drawing/2014/main" id="{2AE48278-A8AB-F90D-7ED9-723A9BC989E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(50C):</a:t>
            </a:r>
          </a:p>
          <a:p>
            <a:pPr marL="285750" indent="-285750">
              <a:buFont typeface="Arial" panose="020B0604020202020204" pitchFamily="34" charset="0"/>
              <a:buChar char="•"/>
            </a:pPr>
            <a:r>
              <a:rPr lang="en-US" sz="1100" b="0" dirty="0">
                <a:solidFill>
                  <a:schemeClr val="tx1"/>
                </a:solidFill>
              </a:rPr>
              <a:t>31, 32, 33, 117, 180, 345, 346, 347, 766, 950, 1180, 1181, 1182, 1356, 1358, 1359, 1360, 1361, 1362, 1363, 1364, 1365, 1644, 1761, 2072, 2073, 2074, 2314, 2315, 2318, 2320, 2321, 2702, 2781, 2782, 2783, 3545, 3546, 3558 in </a:t>
            </a:r>
            <a:r>
              <a:rPr lang="en-US" sz="1100" b="0" dirty="0">
                <a:solidFill>
                  <a:schemeClr val="tx1"/>
                </a:solidFill>
                <a:hlinkClick r:id="rId2"/>
              </a:rPr>
              <a:t>11-25/0564r3</a:t>
            </a:r>
            <a:r>
              <a:rPr lang="en-US" sz="1100" b="0" dirty="0">
                <a:solidFill>
                  <a:schemeClr val="tx1"/>
                </a:solidFill>
              </a:rPr>
              <a:t> [39 CIDs]</a:t>
            </a:r>
          </a:p>
          <a:p>
            <a:pPr marL="285750" indent="-285750">
              <a:buFont typeface="Arial" panose="020B0604020202020204" pitchFamily="34" charset="0"/>
              <a:buChar char="•"/>
            </a:pPr>
            <a:r>
              <a:rPr lang="en-US" sz="1100" b="0" dirty="0">
                <a:solidFill>
                  <a:schemeClr val="tx1"/>
                </a:solidFill>
              </a:rPr>
              <a:t>1099, 1192, 1655, 2335, 3312, 3313 in </a:t>
            </a:r>
            <a:r>
              <a:rPr lang="en-US" sz="1100" b="0" dirty="0">
                <a:solidFill>
                  <a:schemeClr val="tx1"/>
                </a:solidFill>
                <a:hlinkClick r:id="rId3"/>
              </a:rPr>
              <a:t>11-25/0584r1</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339, 943, 944, 2184, 2303 in </a:t>
            </a:r>
            <a:r>
              <a:rPr lang="en-US" sz="1100" b="0" dirty="0">
                <a:solidFill>
                  <a:schemeClr val="tx1"/>
                </a:solidFill>
                <a:hlinkClick r:id="rId4"/>
              </a:rPr>
              <a:t>11-25/0524r0</a:t>
            </a:r>
            <a:r>
              <a:rPr lang="en-US" sz="1100" b="0" dirty="0">
                <a:solidFill>
                  <a:schemeClr val="tx1"/>
                </a:solidFill>
              </a:rPr>
              <a:t> [5 CIDs]</a:t>
            </a:r>
          </a:p>
          <a:p>
            <a:pPr marL="285750" indent="-285750">
              <a:buFont typeface="Arial" panose="020B0604020202020204" pitchFamily="34" charset="0"/>
              <a:buChar char="•"/>
            </a:pPr>
            <a:endParaRPr lang="en-US" sz="1100" b="0" i="1"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Juan Fang			Second: Ross. J. Yu</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doc</a:t>
            </a:r>
            <a:r>
              <a:rPr lang="en-US" sz="1200" i="1" dirty="0">
                <a:solidFill>
                  <a:schemeClr val="tx1"/>
                </a:solidFill>
              </a:rPr>
              <a:t>uments that obtained ≥ 75% support during the straw poll phase of the PHY ad-hoc teleconference of April 3, 2025.</a:t>
            </a:r>
          </a:p>
        </p:txBody>
      </p:sp>
      <p:sp>
        <p:nvSpPr>
          <p:cNvPr id="4" name="Slide Number Placeholder 3">
            <a:extLst>
              <a:ext uri="{FF2B5EF4-FFF2-40B4-BE49-F238E27FC236}">
                <a16:creationId xmlns:a16="http://schemas.microsoft.com/office/drawing/2014/main" id="{FEF23A3C-E396-6CD5-64C3-6566E43F663C}"/>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2849EB8-D4C3-F92D-0020-0C6326E5F04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99389C7-8662-76C4-F805-315584836DFE}"/>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66818204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B0683-8342-C700-B913-AB772254C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C2FD9E-7FC3-7332-5875-03273757ED54}"/>
              </a:ext>
            </a:extLst>
          </p:cNvPr>
          <p:cNvSpPr>
            <a:spLocks noGrp="1"/>
          </p:cNvSpPr>
          <p:nvPr>
            <p:ph type="title"/>
          </p:nvPr>
        </p:nvSpPr>
        <p:spPr/>
        <p:txBody>
          <a:bodyPr/>
          <a:lstStyle/>
          <a:p>
            <a:r>
              <a:rPr lang="en-US" dirty="0">
                <a:solidFill>
                  <a:schemeClr val="tx1"/>
                </a:solidFill>
              </a:rPr>
              <a:t>Motion 383 (PHY)</a:t>
            </a:r>
          </a:p>
        </p:txBody>
      </p:sp>
      <p:sp>
        <p:nvSpPr>
          <p:cNvPr id="3" name="Content Placeholder 2">
            <a:extLst>
              <a:ext uri="{FF2B5EF4-FFF2-40B4-BE49-F238E27FC236}">
                <a16:creationId xmlns:a16="http://schemas.microsoft.com/office/drawing/2014/main" id="{C7232928-591C-9AA6-0228-AEB696D8A07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(84C):</a:t>
            </a:r>
          </a:p>
          <a:p>
            <a:pPr marL="285750" indent="-285750">
              <a:buFont typeface="Arial" panose="020B0604020202020204" pitchFamily="34" charset="0"/>
              <a:buChar char="•"/>
            </a:pPr>
            <a:r>
              <a:rPr lang="en-US" sz="1100" b="0" dirty="0">
                <a:solidFill>
                  <a:schemeClr val="tx1"/>
                </a:solidFill>
              </a:rPr>
              <a:t>2732, 2234, 2043, 616, 1369, 2044, 2235, 118, 136, 275, 291, 561, 760, 1072, 1103, 1370, 1753, 1928, 1973, 2045, 2046, 2236, 2437, 2704, 2733, 3293, 3530, 3967, 3294, 2560, 562, 1104, 1105, 2734, 3531, 138, 2735 in </a:t>
            </a:r>
            <a:r>
              <a:rPr lang="en-US" sz="1100" b="0" dirty="0">
                <a:solidFill>
                  <a:schemeClr val="tx1"/>
                </a:solidFill>
                <a:hlinkClick r:id="rId2"/>
              </a:rPr>
              <a:t>11-25/0577r2</a:t>
            </a:r>
            <a:r>
              <a:rPr lang="en-US" sz="1100" b="0" dirty="0">
                <a:solidFill>
                  <a:schemeClr val="tx1"/>
                </a:solidFill>
              </a:rPr>
              <a:t> </a:t>
            </a:r>
            <a:r>
              <a:rPr lang="en-US" sz="1100" b="0" i="1" dirty="0">
                <a:solidFill>
                  <a:schemeClr val="tx1"/>
                </a:solidFill>
              </a:rPr>
              <a:t>[37 CIDs]</a:t>
            </a:r>
          </a:p>
          <a:p>
            <a:pPr marL="285750" indent="-285750">
              <a:buFont typeface="Arial" panose="020B0604020202020204" pitchFamily="34" charset="0"/>
              <a:buChar char="•"/>
            </a:pPr>
            <a:r>
              <a:rPr lang="en-US" sz="1100" b="0" dirty="0">
                <a:solidFill>
                  <a:schemeClr val="tx1"/>
                </a:solidFill>
              </a:rPr>
              <a:t>69, 1191, 1669, 1763 in </a:t>
            </a:r>
            <a:r>
              <a:rPr lang="en-US" sz="1100" b="0" dirty="0">
                <a:solidFill>
                  <a:schemeClr val="tx1"/>
                </a:solidFill>
                <a:hlinkClick r:id="rId3"/>
              </a:rPr>
              <a:t>11-25/0580r2</a:t>
            </a:r>
            <a:r>
              <a:rPr lang="en-US" sz="1100" b="0" dirty="0">
                <a:solidFill>
                  <a:schemeClr val="tx1"/>
                </a:solidFill>
              </a:rPr>
              <a:t> &amp; 1628 in </a:t>
            </a:r>
            <a:r>
              <a:rPr lang="en-US" sz="1100" b="0" dirty="0">
                <a:solidFill>
                  <a:schemeClr val="tx1"/>
                </a:solidFill>
                <a:hlinkClick r:id="rId4"/>
              </a:rPr>
              <a:t>11-25/0581r1</a:t>
            </a:r>
            <a:r>
              <a:rPr lang="en-US" sz="1100" b="0" dirty="0">
                <a:solidFill>
                  <a:schemeClr val="tx1"/>
                </a:solidFill>
              </a:rPr>
              <a:t> &amp; 1635 in </a:t>
            </a:r>
            <a:r>
              <a:rPr lang="en-US" sz="1100" b="0" dirty="0">
                <a:solidFill>
                  <a:schemeClr val="tx1"/>
                </a:solidFill>
                <a:hlinkClick r:id="rId5"/>
              </a:rPr>
              <a:t>11-25/0582r2</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336, 340, 591, 596, 1171, 1173, 2299, 2305, 2307, 2777, 2778, 3524, 3525, 3559 in </a:t>
            </a:r>
            <a:r>
              <a:rPr lang="en-US" sz="1100" b="0" dirty="0">
                <a:solidFill>
                  <a:schemeClr val="tx1"/>
                </a:solidFill>
                <a:hlinkClick r:id="rId6"/>
              </a:rPr>
              <a:t>11-25/0525r1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337, 338, 592, 593, 594, 1641, 1898, 2183, 2300, 2301, 2302, 2306, 3523 in </a:t>
            </a:r>
            <a:r>
              <a:rPr lang="en-US" sz="1100" b="0" dirty="0">
                <a:solidFill>
                  <a:schemeClr val="tx1"/>
                </a:solidFill>
                <a:hlinkClick r:id="rId7"/>
              </a:rPr>
              <a:t>11-25/0547r0</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1643, 599, 949, 1962, 2312, 1961, 600, 1178, 343, 1179, 2313,</a:t>
            </a:r>
            <a:r>
              <a:rPr lang="en-US" sz="1100" b="0" u="sng" dirty="0">
                <a:solidFill>
                  <a:srgbClr val="FF0000"/>
                </a:solidFill>
              </a:rPr>
              <a:t> 2779*, </a:t>
            </a:r>
            <a:r>
              <a:rPr lang="en-US" sz="1100" b="0" dirty="0">
                <a:solidFill>
                  <a:schemeClr val="tx1"/>
                </a:solidFill>
              </a:rPr>
              <a:t>2780 in </a:t>
            </a:r>
            <a:r>
              <a:rPr lang="en-US" sz="1100" b="0" dirty="0">
                <a:solidFill>
                  <a:schemeClr val="tx1"/>
                </a:solidFill>
                <a:hlinkClick r:id="rId8"/>
              </a:rPr>
              <a:t>25/0550r0</a:t>
            </a:r>
            <a:r>
              <a:rPr lang="en-US" sz="1100" b="0" dirty="0">
                <a:solidFill>
                  <a:schemeClr val="tx1"/>
                </a:solidFill>
              </a:rPr>
              <a:t> &amp; 1631 in </a:t>
            </a:r>
            <a:r>
              <a:rPr lang="en-US" sz="1100" b="0" dirty="0">
                <a:solidFill>
                  <a:schemeClr val="tx1"/>
                </a:solidFill>
                <a:hlinkClick r:id="rId9"/>
              </a:rPr>
              <a:t>25/0548r1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Dongguk Lim			Second: Lin Yang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7, 2025.</a:t>
            </a:r>
          </a:p>
          <a:p>
            <a:r>
              <a:rPr lang="en-US" sz="1200" i="1" dirty="0">
                <a:solidFill>
                  <a:srgbClr val="FF0000"/>
                </a:solidFill>
              </a:rPr>
              <a:t>*2779 added last minute as it was accidentally missed.</a:t>
            </a:r>
          </a:p>
        </p:txBody>
      </p:sp>
      <p:sp>
        <p:nvSpPr>
          <p:cNvPr id="4" name="Slide Number Placeholder 3">
            <a:extLst>
              <a:ext uri="{FF2B5EF4-FFF2-40B4-BE49-F238E27FC236}">
                <a16:creationId xmlns:a16="http://schemas.microsoft.com/office/drawing/2014/main" id="{31148BB4-E282-C7A2-2307-1475AA0A12CF}"/>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E9F0A144-C04C-FD3B-C63F-036C417FA90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32784C8-6B1C-E933-9A4E-78A44A36EE71}"/>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74332734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8F879A-8B25-AAE7-64E7-32F1EF85B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5572E-BE9B-70FA-F26A-EAD53FA6F136}"/>
              </a:ext>
            </a:extLst>
          </p:cNvPr>
          <p:cNvSpPr>
            <a:spLocks noGrp="1"/>
          </p:cNvSpPr>
          <p:nvPr>
            <p:ph type="title"/>
          </p:nvPr>
        </p:nvSpPr>
        <p:spPr/>
        <p:txBody>
          <a:bodyPr/>
          <a:lstStyle/>
          <a:p>
            <a:r>
              <a:rPr lang="en-US" dirty="0">
                <a:solidFill>
                  <a:schemeClr val="tx1"/>
                </a:solidFill>
              </a:rPr>
              <a:t>Motion 384 (PHY)</a:t>
            </a:r>
          </a:p>
        </p:txBody>
      </p:sp>
      <p:sp>
        <p:nvSpPr>
          <p:cNvPr id="3" name="Content Placeholder 2">
            <a:extLst>
              <a:ext uri="{FF2B5EF4-FFF2-40B4-BE49-F238E27FC236}">
                <a16:creationId xmlns:a16="http://schemas.microsoft.com/office/drawing/2014/main" id="{2F908E42-D82C-429A-265B-DDA6A899F57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[64C]:</a:t>
            </a:r>
          </a:p>
          <a:p>
            <a:pPr marL="285750" indent="-285750">
              <a:buFont typeface="Arial" panose="020B0604020202020204" pitchFamily="34" charset="0"/>
              <a:buChar char="•"/>
            </a:pPr>
            <a:r>
              <a:rPr lang="en-US" sz="1100" b="0" dirty="0">
                <a:solidFill>
                  <a:schemeClr val="tx1"/>
                </a:solidFill>
              </a:rPr>
              <a:t>2, 3, 83, 314, 316, 317, 585, 586, 1157, 1158, 1159, 1160, 1347, 1587, 2701, 2828, 3303, 3305 in </a:t>
            </a:r>
            <a:r>
              <a:rPr lang="en-US" sz="1100" b="0" dirty="0">
                <a:solidFill>
                  <a:schemeClr val="tx1"/>
                </a:solidFill>
                <a:hlinkClick r:id="rId2"/>
              </a:rPr>
              <a:t>11-25/0603r0</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1675, 1676, 1677, 1678, 1679, 1979, 1980, 2547, 2826, 2829, 2835, 2853, 2910, 2911, 2917, 2918, 2957 in </a:t>
            </a:r>
            <a:r>
              <a:rPr lang="en-US" sz="1100" b="0" dirty="0">
                <a:solidFill>
                  <a:schemeClr val="tx1"/>
                </a:solidFill>
                <a:hlinkClick r:id="rId3"/>
              </a:rPr>
              <a:t>11-25/0556r1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1762, 2316, 2317, 2319, 2787, 29, 1357, 2788, 30, 1183, 2322 in </a:t>
            </a:r>
            <a:r>
              <a:rPr lang="en-US" sz="1100" b="0" dirty="0">
                <a:solidFill>
                  <a:schemeClr val="tx1"/>
                </a:solidFill>
                <a:hlinkClick r:id="rId4"/>
              </a:rPr>
              <a:t>11-25/0608r2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1345, 2443 in 25/0623r1 &amp; 610, 958, 960, 1194, 3247, 3248 in </a:t>
            </a:r>
            <a:r>
              <a:rPr lang="en-US" sz="1100" b="0" dirty="0">
                <a:solidFill>
                  <a:schemeClr val="tx1"/>
                </a:solidFill>
                <a:hlinkClick r:id="rId5"/>
              </a:rPr>
              <a:t>11-</a:t>
            </a:r>
            <a:r>
              <a:rPr lang="en-GB" sz="1000" b="0" dirty="0">
                <a:solidFill>
                  <a:srgbClr val="222222"/>
                </a:solidFill>
                <a:effectLst/>
                <a:latin typeface="Arial" panose="020B0604020202020204" pitchFamily="34" charset="0"/>
                <a:hlinkClick r:id="rId5"/>
              </a:rPr>
              <a:t>25/0585r1</a:t>
            </a:r>
            <a:r>
              <a:rPr lang="en-GB" sz="1000" b="0" dirty="0">
                <a:solidFill>
                  <a:srgbClr val="222222"/>
                </a:solidFill>
                <a:effectLst/>
                <a:latin typeface="Arial" panose="020B0604020202020204" pitchFamily="34" charset="0"/>
              </a:rPr>
              <a:t> </a:t>
            </a:r>
            <a:r>
              <a:rPr lang="en-US" sz="1000" b="0" i="1" dirty="0">
                <a:solidFill>
                  <a:schemeClr val="tx1"/>
                </a:solidFill>
              </a:rPr>
              <a:t>[8 CIDs]</a:t>
            </a:r>
            <a:endParaRPr lang="en-GB" sz="1000" b="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en-US" sz="1100" b="0" dirty="0">
                <a:solidFill>
                  <a:schemeClr val="tx1"/>
                </a:solidFill>
              </a:rPr>
              <a:t>306, 1020, 1771, 1772, 2176, 2177, 2258, 2706, 2723, 2724 in </a:t>
            </a:r>
            <a:r>
              <a:rPr lang="en-US" sz="1100" b="0" dirty="0">
                <a:solidFill>
                  <a:schemeClr val="tx1"/>
                </a:solidFill>
                <a:hlinkClick r:id="rId6"/>
              </a:rPr>
              <a:t>11-25/0570r1</a:t>
            </a:r>
            <a:r>
              <a:rPr lang="en-US" sz="1100" b="0" dirty="0">
                <a:solidFill>
                  <a:schemeClr val="tx1"/>
                </a:solidFill>
              </a:rPr>
              <a:t> </a:t>
            </a:r>
            <a:r>
              <a:rPr lang="en-US" sz="1100" b="0" i="1" dirty="0">
                <a:solidFill>
                  <a:schemeClr val="tx1"/>
                </a:solidFill>
              </a:rPr>
              <a:t>[10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Alice Chen			Second: Ross. J. Yu</a:t>
            </a:r>
          </a:p>
          <a:p>
            <a:pPr marL="0" indent="0"/>
            <a:r>
              <a:rPr lang="en-US" sz="1600" dirty="0"/>
              <a:t>Discussion: Some clarificatory questions as to whether 570r1 or r3. It is r1.</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10, 2025.</a:t>
            </a:r>
          </a:p>
        </p:txBody>
      </p:sp>
      <p:sp>
        <p:nvSpPr>
          <p:cNvPr id="4" name="Slide Number Placeholder 3">
            <a:extLst>
              <a:ext uri="{FF2B5EF4-FFF2-40B4-BE49-F238E27FC236}">
                <a16:creationId xmlns:a16="http://schemas.microsoft.com/office/drawing/2014/main" id="{D13CDF41-6FCF-6EFC-B352-3A196FDF9252}"/>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CDE25DDC-4A71-75DF-381A-C9BF8387CF3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0D3E56-157B-F4DE-39BE-D2E38B6A1CD8}"/>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7747940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8A062-CC35-D6AD-C185-46E3633DAC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D26E7-6AE7-7CD1-69FE-8A88D88DDD07}"/>
              </a:ext>
            </a:extLst>
          </p:cNvPr>
          <p:cNvSpPr>
            <a:spLocks noGrp="1"/>
          </p:cNvSpPr>
          <p:nvPr>
            <p:ph type="title"/>
          </p:nvPr>
        </p:nvSpPr>
        <p:spPr/>
        <p:txBody>
          <a:bodyPr/>
          <a:lstStyle/>
          <a:p>
            <a:r>
              <a:rPr lang="en-US" dirty="0">
                <a:solidFill>
                  <a:schemeClr val="tx1"/>
                </a:solidFill>
              </a:rPr>
              <a:t>Motion 385 (MAC)</a:t>
            </a:r>
          </a:p>
        </p:txBody>
      </p:sp>
      <p:sp>
        <p:nvSpPr>
          <p:cNvPr id="3" name="Content Placeholder 2">
            <a:extLst>
              <a:ext uri="{FF2B5EF4-FFF2-40B4-BE49-F238E27FC236}">
                <a16:creationId xmlns:a16="http://schemas.microsoft.com/office/drawing/2014/main" id="{B3140575-344B-E14B-FF7E-9DC2A0D3C4B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(22C):</a:t>
            </a:r>
          </a:p>
          <a:p>
            <a:pPr marL="285750" indent="-285750">
              <a:buFont typeface="Arial" panose="020B0604020202020204" pitchFamily="34" charset="0"/>
              <a:buChar char="•"/>
            </a:pPr>
            <a:r>
              <a:rPr lang="en-US" sz="1100" b="0" dirty="0">
                <a:solidFill>
                  <a:schemeClr val="tx1"/>
                </a:solidFill>
              </a:rPr>
              <a:t>3848, 3852, 3853, 3859, 144 in </a:t>
            </a:r>
            <a:r>
              <a:rPr lang="en-US" sz="1100" b="0" dirty="0">
                <a:solidFill>
                  <a:schemeClr val="tx1"/>
                </a:solidFill>
                <a:hlinkClick r:id="rId2"/>
              </a:rPr>
              <a:t>11-25/0551r3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280 401 402 463 464 848 895 1459 1517 1966 1967 2572 2619 2660 2845 2846 2852 in </a:t>
            </a:r>
            <a:r>
              <a:rPr lang="en-US" sz="1000" b="0" dirty="0">
                <a:solidFill>
                  <a:srgbClr val="222222"/>
                </a:solidFill>
                <a:effectLst/>
                <a:latin typeface="Arial" panose="020B0604020202020204" pitchFamily="34" charset="0"/>
                <a:hlinkClick r:id="rId3"/>
              </a:rPr>
              <a:t>11-25/0527r2</a:t>
            </a:r>
            <a:r>
              <a:rPr lang="en-US" sz="1000" b="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[17 CIDs]</a:t>
            </a:r>
          </a:p>
          <a:p>
            <a:pPr marL="0" indent="0"/>
            <a:r>
              <a:rPr lang="en-US" altLang="en-US" sz="1600" b="1" dirty="0"/>
              <a:t>and incorporate the text changes into the latest TGbn draft.</a:t>
            </a:r>
          </a:p>
          <a:p>
            <a:pPr marL="0" indent="0"/>
            <a:endParaRPr lang="en-US" sz="1600" dirty="0"/>
          </a:p>
          <a:p>
            <a:pPr marL="0" indent="0"/>
            <a:r>
              <a:rPr lang="en-US" sz="1600" dirty="0"/>
              <a:t>Move: Abhishek Patil			Second: Stephen McCann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MAC ad-hoc teleconference of April 7, 2025.</a:t>
            </a:r>
          </a:p>
        </p:txBody>
      </p:sp>
      <p:sp>
        <p:nvSpPr>
          <p:cNvPr id="4" name="Slide Number Placeholder 3">
            <a:extLst>
              <a:ext uri="{FF2B5EF4-FFF2-40B4-BE49-F238E27FC236}">
                <a16:creationId xmlns:a16="http://schemas.microsoft.com/office/drawing/2014/main" id="{1D2FB9AD-E8EC-31AE-615A-7CB238193F2A}"/>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59925C0C-623A-2F52-D30D-9BF139FEC11C}"/>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87993FFD-48D5-C7F3-F6AF-3130085B6379}"/>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427817375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CEEC0-AA09-5F38-5791-C6F4B54074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5D3863-3F54-0826-8315-A5487CBD8D5A}"/>
              </a:ext>
            </a:extLst>
          </p:cNvPr>
          <p:cNvSpPr>
            <a:spLocks noGrp="1"/>
          </p:cNvSpPr>
          <p:nvPr>
            <p:ph type="title"/>
          </p:nvPr>
        </p:nvSpPr>
        <p:spPr/>
        <p:txBody>
          <a:bodyPr/>
          <a:lstStyle/>
          <a:p>
            <a:r>
              <a:rPr lang="en-US" dirty="0">
                <a:solidFill>
                  <a:schemeClr val="tx1"/>
                </a:solidFill>
                <a:highlight>
                  <a:srgbClr val="FFFF00"/>
                </a:highlight>
              </a:rPr>
              <a:t>Motion 386 (MAC)</a:t>
            </a:r>
          </a:p>
        </p:txBody>
      </p:sp>
      <p:sp>
        <p:nvSpPr>
          <p:cNvPr id="3" name="Content Placeholder 2">
            <a:extLst>
              <a:ext uri="{FF2B5EF4-FFF2-40B4-BE49-F238E27FC236}">
                <a16:creationId xmlns:a16="http://schemas.microsoft.com/office/drawing/2014/main" id="{7249BC57-8DC8-69C4-7B81-8FF5DA53AED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(1C):</a:t>
            </a:r>
          </a:p>
          <a:p>
            <a:pPr marL="285750" indent="-285750">
              <a:buFont typeface="Arial" panose="020B0604020202020204" pitchFamily="34" charset="0"/>
              <a:buChar char="•"/>
            </a:pPr>
            <a:r>
              <a:rPr lang="en-US" sz="1100" b="0" dirty="0">
                <a:solidFill>
                  <a:schemeClr val="tx1"/>
                </a:solidFill>
              </a:rPr>
              <a:t>1378 in </a:t>
            </a:r>
            <a:r>
              <a:rPr lang="en-US" sz="1100" b="0" dirty="0">
                <a:solidFill>
                  <a:schemeClr val="tx1"/>
                </a:solidFill>
                <a:hlinkClick r:id="rId2"/>
              </a:rPr>
              <a:t>11-25/0479r3</a:t>
            </a:r>
            <a:r>
              <a:rPr lang="en-US" sz="1100" b="0" dirty="0">
                <a:solidFill>
                  <a:schemeClr val="tx1"/>
                </a:solidFill>
              </a:rPr>
              <a:t> </a:t>
            </a:r>
            <a:r>
              <a:rPr lang="en-US" sz="1100" b="0" i="1" dirty="0">
                <a:solidFill>
                  <a:schemeClr val="tx1"/>
                </a:solidFill>
              </a:rPr>
              <a:t>[1 CID]*</a:t>
            </a:r>
          </a:p>
          <a:p>
            <a:pPr marL="0" indent="0"/>
            <a:r>
              <a:rPr lang="en-US" altLang="en-US" sz="1600" b="1" dirty="0"/>
              <a:t>and incorporate the text changes into the latest TGbn draft.</a:t>
            </a:r>
          </a:p>
          <a:p>
            <a:pPr marL="0" indent="0"/>
            <a:endParaRPr lang="en-US" sz="1600" dirty="0"/>
          </a:p>
          <a:p>
            <a:pPr marL="0" indent="0"/>
            <a:r>
              <a:rPr lang="en-US" sz="1600" dirty="0"/>
              <a:t>Move: Dibakar Das			Second: Dmitry Akhmetov</a:t>
            </a:r>
          </a:p>
          <a:p>
            <a:pPr marL="0" indent="0"/>
            <a:r>
              <a:rPr lang="en-US" sz="1600" dirty="0"/>
              <a:t>Discussion: Some discussion.</a:t>
            </a:r>
            <a:endParaRPr lang="en-US" sz="1600" b="0" dirty="0"/>
          </a:p>
          <a:p>
            <a:r>
              <a:rPr lang="en-US" sz="1600" dirty="0"/>
              <a:t>Result: </a:t>
            </a:r>
            <a:endParaRPr lang="en-US" sz="1600" dirty="0">
              <a:highlight>
                <a:srgbClr val="00FF00"/>
              </a:highlight>
            </a:endParaRPr>
          </a:p>
          <a:p>
            <a:r>
              <a:rPr lang="en-US" sz="1600" dirty="0">
                <a:solidFill>
                  <a:srgbClr val="FF0000"/>
                </a:solidFill>
                <a:highlight>
                  <a:srgbClr val="FFFF00"/>
                </a:highlight>
              </a:rPr>
              <a:t>Defer. Target May F2F.</a:t>
            </a:r>
          </a:p>
          <a:p>
            <a:r>
              <a:rPr lang="en-US" sz="1200" i="1" dirty="0"/>
              <a:t>Note: These are comment resolution documents that obtained ≥ 75% support during the straw poll phase of the MAC ad-hoc teleconference of April 7, 2025.</a:t>
            </a:r>
          </a:p>
          <a:p>
            <a:r>
              <a:rPr lang="en-US" sz="1200" i="1" dirty="0"/>
              <a:t>* SP result for CID 1378 was 43Y/13N/29A.</a:t>
            </a:r>
          </a:p>
        </p:txBody>
      </p:sp>
      <p:sp>
        <p:nvSpPr>
          <p:cNvPr id="4" name="Slide Number Placeholder 3">
            <a:extLst>
              <a:ext uri="{FF2B5EF4-FFF2-40B4-BE49-F238E27FC236}">
                <a16:creationId xmlns:a16="http://schemas.microsoft.com/office/drawing/2014/main" id="{53727D7B-A8C2-4F29-828E-6DCFF1974974}"/>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059C07A7-7AEA-966B-26AD-CC88E79F0034}"/>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6FB8D58C-855F-CA23-C4FC-DF71DD017146}"/>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20797153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387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 (42C):</a:t>
            </a:r>
          </a:p>
          <a:p>
            <a:pPr marL="285750" indent="-285750">
              <a:buFont typeface="Arial" panose="020B0604020202020204" pitchFamily="34" charset="0"/>
              <a:buChar char="•"/>
            </a:pPr>
            <a:r>
              <a:rPr lang="en-US" sz="1100" b="0" dirty="0">
                <a:solidFill>
                  <a:schemeClr val="tx1"/>
                </a:solidFill>
              </a:rPr>
              <a:t>625, 626, 627, 628, 629, 630, 631, 632, 633, 634, 635, 636, 637, 638, 639, 640, 641, 642, 643, 644, 645, 646, 647, 648, 649, 650, 651, 652, 653, 654, 655, 656, 657, 658, 659, 660, 661, 662, 663, 664, 665, 666 </a:t>
            </a:r>
            <a:r>
              <a:rPr lang="en-US" sz="1100" b="0" i="1" dirty="0">
                <a:solidFill>
                  <a:schemeClr val="tx1"/>
                </a:solidFill>
              </a:rPr>
              <a:t>[42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5DD08-7EF7-0BF6-C2D9-0557C55C299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05EA5F-ECE4-5931-90A3-6B1F6BDF6A3C}"/>
              </a:ext>
            </a:extLst>
          </p:cNvPr>
          <p:cNvSpPr>
            <a:spLocks noGrp="1"/>
          </p:cNvSpPr>
          <p:nvPr>
            <p:ph type="title"/>
          </p:nvPr>
        </p:nvSpPr>
        <p:spPr/>
        <p:txBody>
          <a:bodyPr/>
          <a:lstStyle/>
          <a:p>
            <a:r>
              <a:rPr lang="en-US" dirty="0">
                <a:solidFill>
                  <a:schemeClr val="tx1"/>
                </a:solidFill>
              </a:rPr>
              <a:t>Motion 388 (MAC)</a:t>
            </a:r>
          </a:p>
        </p:txBody>
      </p:sp>
      <p:sp>
        <p:nvSpPr>
          <p:cNvPr id="8" name="Content Placeholder 7">
            <a:extLst>
              <a:ext uri="{FF2B5EF4-FFF2-40B4-BE49-F238E27FC236}">
                <a16:creationId xmlns:a16="http://schemas.microsoft.com/office/drawing/2014/main" id="{C29E7D0D-06A3-8D3C-14C4-B19D7DA2C77C}"/>
              </a:ext>
            </a:extLst>
          </p:cNvPr>
          <p:cNvSpPr>
            <a:spLocks noGrp="1"/>
          </p:cNvSpPr>
          <p:nvPr>
            <p:ph idx="1"/>
          </p:nvPr>
        </p:nvSpPr>
        <p:spPr>
          <a:xfrm>
            <a:off x="685800" y="1981200"/>
            <a:ext cx="7770813" cy="4494213"/>
          </a:xfrm>
        </p:spPr>
        <p:txBody>
          <a:bodyPr/>
          <a:lstStyle/>
          <a:p>
            <a:r>
              <a:rPr lang="en-US" sz="1600" dirty="0"/>
              <a:t>Move to add to the TGbn SFD the following for DSO:</a:t>
            </a:r>
          </a:p>
          <a:p>
            <a:pPr>
              <a:buFont typeface="Arial" panose="020B0604020202020204" pitchFamily="34" charset="0"/>
              <a:buChar char="•"/>
            </a:pPr>
            <a:r>
              <a:rPr lang="en-US" sz="1600" b="0" dirty="0"/>
              <a:t>For a non-AP STA, the channel with bandwidth equaling its operating bandwidth and including the BSS primary channel is referred to as primary sub-band</a:t>
            </a:r>
          </a:p>
          <a:p>
            <a:pPr>
              <a:buFont typeface="Arial" panose="020B0604020202020204" pitchFamily="34" charset="0"/>
              <a:buChar char="•"/>
            </a:pPr>
            <a:r>
              <a:rPr lang="en-US" sz="1600" b="0" dirty="0"/>
              <a:t>For a non-AP STA, a channel with the bandwidth equaling its operating bandwidth outside of its primary sub-band where it can be allocated resources by the AP is referred to as DSO sub-band for that non-AP STA</a:t>
            </a:r>
          </a:p>
          <a:p>
            <a:pPr>
              <a:buFont typeface="Arial" panose="020B0604020202020204" pitchFamily="34" charset="0"/>
              <a:buChar char="•"/>
            </a:pPr>
            <a:r>
              <a:rPr lang="en-US" sz="1600" b="0" dirty="0"/>
              <a:t>A non-AP STA that supports this mechanism is referred to as a DSO STA</a:t>
            </a:r>
          </a:p>
          <a:p>
            <a:endParaRPr lang="en-US" sz="1600" dirty="0"/>
          </a:p>
          <a:p>
            <a:endParaRPr lang="en-US" sz="1600" dirty="0"/>
          </a:p>
          <a:p>
            <a:r>
              <a:rPr lang="en-US" sz="1600" dirty="0"/>
              <a:t>Move: Morteza Mehrnoush				Second: Yanjun Sun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docs:[11-24/1589, 11-22/2204, 11-23/2141, 11-23/2027, 11-23/843, 11-23/1496, 11-24/591,  11-23/1892, 11-23/1913, 11-23/1935, 11-24/1553, 11-24/1564, 11-24/1588, 11-24/2141, 11-24/1587].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D765C4A-5D42-CE3B-BB76-7FE8163F205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207</a:t>
            </a:fld>
            <a:endParaRPr lang="en-GB"/>
          </a:p>
        </p:txBody>
      </p:sp>
      <p:sp>
        <p:nvSpPr>
          <p:cNvPr id="5" name="Footer Placeholder 4">
            <a:extLst>
              <a:ext uri="{FF2B5EF4-FFF2-40B4-BE49-F238E27FC236}">
                <a16:creationId xmlns:a16="http://schemas.microsoft.com/office/drawing/2014/main" id="{EE6E23F9-767F-E87F-BCE0-86E1F4BABD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68BC542-37E5-33AE-B806-8EE10F1B244C}"/>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3162649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0EA38-8344-E2AC-AB3C-F54912B815B1}"/>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07F42C7B-BB90-C8D4-2088-CF537A42CA3D}"/>
              </a:ext>
            </a:extLst>
          </p:cNvPr>
          <p:cNvSpPr>
            <a:spLocks noGrp="1"/>
          </p:cNvSpPr>
          <p:nvPr>
            <p:ph type="title"/>
          </p:nvPr>
        </p:nvSpPr>
        <p:spPr/>
        <p:txBody>
          <a:bodyPr/>
          <a:lstStyle/>
          <a:p>
            <a:r>
              <a:rPr lang="en-US" sz="3600" dirty="0">
                <a:solidFill>
                  <a:schemeClr val="tx1"/>
                </a:solidFill>
              </a:rPr>
              <a:t>Motions on May 12</a:t>
            </a:r>
            <a:r>
              <a:rPr lang="en-US" sz="3600" baseline="30000" dirty="0">
                <a:solidFill>
                  <a:schemeClr val="tx1"/>
                </a:solidFill>
              </a:rPr>
              <a:t>th</a:t>
            </a:r>
            <a:r>
              <a:rPr lang="en-US" sz="3600" dirty="0">
                <a:solidFill>
                  <a:schemeClr val="tx1"/>
                </a:solidFill>
              </a:rPr>
              <a:t>, 2025</a:t>
            </a:r>
          </a:p>
        </p:txBody>
      </p:sp>
      <p:sp>
        <p:nvSpPr>
          <p:cNvPr id="8" name="Text Placeholder 7">
            <a:extLst>
              <a:ext uri="{FF2B5EF4-FFF2-40B4-BE49-F238E27FC236}">
                <a16:creationId xmlns:a16="http://schemas.microsoft.com/office/drawing/2014/main" id="{0055FCBA-42BF-AB6A-4D6E-B45F2E3909BD}"/>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2EEF64AB-0BD0-166F-D57B-EF9C9B29D28B}"/>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90549975-53BF-7E87-08A2-2C042F00E0F0}"/>
              </a:ext>
            </a:extLst>
          </p:cNvPr>
          <p:cNvSpPr>
            <a:spLocks noGrp="1"/>
          </p:cNvSpPr>
          <p:nvPr>
            <p:ph type="ftr" idx="11"/>
          </p:nvPr>
        </p:nvSpPr>
        <p:spPr/>
        <p:txBody>
          <a:bodyPr/>
          <a:lstStyle/>
          <a:p>
            <a:r>
              <a:rPr lang="en-GB" dirty="0"/>
              <a:t>Alfred Asterjadhi, Qualcomm Inc.</a:t>
            </a:r>
          </a:p>
        </p:txBody>
      </p:sp>
      <p:sp>
        <p:nvSpPr>
          <p:cNvPr id="4" name="Slide Number Placeholder 3">
            <a:extLst>
              <a:ext uri="{FF2B5EF4-FFF2-40B4-BE49-F238E27FC236}">
                <a16:creationId xmlns:a16="http://schemas.microsoft.com/office/drawing/2014/main" id="{A1F03BBE-D854-0E36-7306-CEAEE69646FA}"/>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Tree>
    <p:extLst>
      <p:ext uri="{BB962C8B-B14F-4D97-AF65-F5344CB8AC3E}">
        <p14:creationId xmlns:p14="http://schemas.microsoft.com/office/powerpoint/2010/main" val="8005744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0A41E3-423A-A1F9-767F-49DB9C3576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61B737-7ED6-076E-8ADA-4E23CA3C09C0}"/>
              </a:ext>
            </a:extLst>
          </p:cNvPr>
          <p:cNvSpPr>
            <a:spLocks noGrp="1"/>
          </p:cNvSpPr>
          <p:nvPr>
            <p:ph type="title"/>
          </p:nvPr>
        </p:nvSpPr>
        <p:spPr/>
        <p:txBody>
          <a:bodyPr/>
          <a:lstStyle/>
          <a:p>
            <a:r>
              <a:rPr lang="en-US" dirty="0">
                <a:solidFill>
                  <a:schemeClr val="tx1"/>
                </a:solidFill>
              </a:rPr>
              <a:t>Motion 388 (PHY)</a:t>
            </a:r>
          </a:p>
        </p:txBody>
      </p:sp>
      <p:sp>
        <p:nvSpPr>
          <p:cNvPr id="3" name="Content Placeholder 2">
            <a:extLst>
              <a:ext uri="{FF2B5EF4-FFF2-40B4-BE49-F238E27FC236}">
                <a16:creationId xmlns:a16="http://schemas.microsoft.com/office/drawing/2014/main" id="{5A9FC8A0-7799-9A01-9C9E-3D68630092FF}"/>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(16C):</a:t>
            </a:r>
          </a:p>
          <a:p>
            <a:pPr marL="285750" indent="-285750">
              <a:buFont typeface="Arial" panose="020B0604020202020204" pitchFamily="34" charset="0"/>
              <a:buChar char="•"/>
            </a:pPr>
            <a:r>
              <a:rPr lang="en-US" sz="1100" b="0" dirty="0">
                <a:solidFill>
                  <a:schemeClr val="tx1"/>
                </a:solidFill>
              </a:rPr>
              <a:t>1123, 1124, 2260, 2264 in </a:t>
            </a:r>
            <a:r>
              <a:rPr lang="en-US" sz="1100" b="0" dirty="0">
                <a:solidFill>
                  <a:schemeClr val="tx1"/>
                </a:solidFill>
                <a:hlinkClick r:id="rId2"/>
              </a:rPr>
              <a:t>11-25/0612r0</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356, 357, 2180, 3300, 3562, 3566, 3671 in </a:t>
            </a:r>
            <a:r>
              <a:rPr lang="en-US" sz="1100" b="0" dirty="0">
                <a:solidFill>
                  <a:schemeClr val="tx1"/>
                </a:solidFill>
                <a:hlinkClick r:id="rId3"/>
              </a:rPr>
              <a:t>11-</a:t>
            </a:r>
            <a:r>
              <a:rPr lang="en-GB" sz="1100" b="0" dirty="0">
                <a:solidFill>
                  <a:srgbClr val="222222"/>
                </a:solidFill>
                <a:effectLst/>
                <a:hlinkClick r:id="rId3"/>
              </a:rPr>
              <a:t>25/0643r2 </a:t>
            </a:r>
            <a:r>
              <a:rPr lang="en-US" sz="1100" b="0" i="1" dirty="0">
                <a:solidFill>
                  <a:schemeClr val="tx1"/>
                </a:solidFill>
              </a:rPr>
              <a:t>[7 CIDs]</a:t>
            </a:r>
            <a:endParaRPr lang="en-GB" sz="1100" b="0" dirty="0">
              <a:solidFill>
                <a:srgbClr val="222222"/>
              </a:solidFill>
              <a:effectLst/>
            </a:endParaRPr>
          </a:p>
          <a:p>
            <a:pPr marL="285750" indent="-285750">
              <a:buFont typeface="Arial" panose="020B0604020202020204" pitchFamily="34" charset="0"/>
              <a:buChar char="•"/>
            </a:pPr>
            <a:r>
              <a:rPr lang="en-US" sz="1100" b="0" dirty="0">
                <a:solidFill>
                  <a:schemeClr val="tx1"/>
                </a:solidFill>
              </a:rPr>
              <a:t>1653, 3371, 1661, 1662, 1630 in </a:t>
            </a:r>
            <a:r>
              <a:rPr lang="en-US" sz="1100" b="0" dirty="0">
                <a:solidFill>
                  <a:schemeClr val="tx1"/>
                </a:solidFill>
                <a:hlinkClick r:id="rId4"/>
              </a:rPr>
              <a:t>11-25/0644r2</a:t>
            </a:r>
            <a:r>
              <a:rPr lang="en-US" sz="1100" b="0" dirty="0">
                <a:solidFill>
                  <a:schemeClr val="tx1"/>
                </a:solidFill>
              </a:rPr>
              <a:t> </a:t>
            </a:r>
            <a:r>
              <a:rPr lang="en-US" sz="1100" b="0" i="1" dirty="0">
                <a:solidFill>
                  <a:schemeClr val="tx1"/>
                </a:solidFill>
              </a:rPr>
              <a:t>[5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PHY ad-hoc teleconference of April 14, 2025.</a:t>
            </a:r>
          </a:p>
        </p:txBody>
      </p:sp>
      <p:sp>
        <p:nvSpPr>
          <p:cNvPr id="4" name="Slide Number Placeholder 3">
            <a:extLst>
              <a:ext uri="{FF2B5EF4-FFF2-40B4-BE49-F238E27FC236}">
                <a16:creationId xmlns:a16="http://schemas.microsoft.com/office/drawing/2014/main" id="{87C352E6-0DCA-BA0A-5447-D94F3599401D}"/>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229D009A-E306-E4EB-CE8C-337493274CC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839ADA7-5966-DF31-25D2-A4015DBFF541}"/>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15147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AA434-89E8-FA45-B4AD-E0D2EE8227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436A7-0DD9-F139-FAF8-0A3A24565908}"/>
              </a:ext>
            </a:extLst>
          </p:cNvPr>
          <p:cNvSpPr>
            <a:spLocks noGrp="1"/>
          </p:cNvSpPr>
          <p:nvPr>
            <p:ph type="title"/>
          </p:nvPr>
        </p:nvSpPr>
        <p:spPr/>
        <p:txBody>
          <a:bodyPr/>
          <a:lstStyle/>
          <a:p>
            <a:r>
              <a:rPr lang="en-US" dirty="0">
                <a:solidFill>
                  <a:schemeClr val="tx1"/>
                </a:solidFill>
              </a:rPr>
              <a:t>Motion 389 (MAC)</a:t>
            </a:r>
          </a:p>
        </p:txBody>
      </p:sp>
      <p:sp>
        <p:nvSpPr>
          <p:cNvPr id="3" name="Content Placeholder 2">
            <a:extLst>
              <a:ext uri="{FF2B5EF4-FFF2-40B4-BE49-F238E27FC236}">
                <a16:creationId xmlns:a16="http://schemas.microsoft.com/office/drawing/2014/main" id="{82C1CE05-2EE8-D42F-CB3C-851E1CF941E5}"/>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(54C):</a:t>
            </a:r>
          </a:p>
          <a:p>
            <a:pPr marL="285750" indent="-285750">
              <a:buFont typeface="Arial" panose="020B0604020202020204" pitchFamily="34" charset="0"/>
              <a:buChar char="•"/>
            </a:pPr>
            <a:r>
              <a:rPr lang="en-US" sz="1100" b="0" dirty="0">
                <a:solidFill>
                  <a:schemeClr val="tx1"/>
                </a:solidFill>
              </a:rPr>
              <a:t>111, 187, 200, 218, 219, 621, 622, 623, 670, 671, 672, 676, 679, 680, 681, 682, 683, 713, 748, 1027, 1468, 1469, 1527, 1698, 1706, 1707, 1708, 1709, 1738, 1863, 1904, 2445, 2464, 3323, 3324, 3325, 3326, 3328, 3329, 3330, 3331, 3332, 3334, 3382, 3383, 3384, 3440, 3599, 3788, 3875, 3878, 3879, 3880, 3882 in </a:t>
            </a:r>
            <a:r>
              <a:rPr lang="en-US" sz="1100" b="0" dirty="0">
                <a:solidFill>
                  <a:schemeClr val="tx1"/>
                </a:solidFill>
                <a:hlinkClick r:id="rId2"/>
              </a:rPr>
              <a:t>11-25/0521r2</a:t>
            </a:r>
            <a:r>
              <a:rPr lang="en-US" sz="1100" b="0" i="1" dirty="0">
                <a:solidFill>
                  <a:schemeClr val="tx1"/>
                </a:solidFill>
              </a:rPr>
              <a:t> [54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a:t>
            </a:r>
            <a:r>
              <a:rPr lang="en-US" sz="1200" i="1" dirty="0">
                <a:solidFill>
                  <a:schemeClr val="tx1"/>
                </a:solidFill>
              </a:rPr>
              <a:t>documents that obtained ≥ 75% support during the straw poll phase of the MAC ad-hoc teleconference of April 14, 2025.</a:t>
            </a:r>
          </a:p>
        </p:txBody>
      </p:sp>
      <p:sp>
        <p:nvSpPr>
          <p:cNvPr id="4" name="Slide Number Placeholder 3">
            <a:extLst>
              <a:ext uri="{FF2B5EF4-FFF2-40B4-BE49-F238E27FC236}">
                <a16:creationId xmlns:a16="http://schemas.microsoft.com/office/drawing/2014/main" id="{680F5AB2-3E8D-93E1-E43C-B9D5A3C80E73}"/>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BFB0C419-814D-AB26-8100-3925CB10F74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0551D3-34B9-5F5C-EA31-D7139AFE79A0}"/>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39356358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B651F-0CB8-3B69-7498-F26F807E01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60CB66-32D5-062A-E194-826CE17D9AF1}"/>
              </a:ext>
            </a:extLst>
          </p:cNvPr>
          <p:cNvSpPr>
            <a:spLocks noGrp="1"/>
          </p:cNvSpPr>
          <p:nvPr>
            <p:ph type="title"/>
          </p:nvPr>
        </p:nvSpPr>
        <p:spPr/>
        <p:txBody>
          <a:bodyPr/>
          <a:lstStyle/>
          <a:p>
            <a:r>
              <a:rPr lang="en-US" dirty="0">
                <a:solidFill>
                  <a:schemeClr val="tx1"/>
                </a:solidFill>
              </a:rPr>
              <a:t>Motion 390 (MAC)</a:t>
            </a:r>
          </a:p>
        </p:txBody>
      </p:sp>
      <p:sp>
        <p:nvSpPr>
          <p:cNvPr id="3" name="Content Placeholder 2">
            <a:extLst>
              <a:ext uri="{FF2B5EF4-FFF2-40B4-BE49-F238E27FC236}">
                <a16:creationId xmlns:a16="http://schemas.microsoft.com/office/drawing/2014/main" id="{3D7D070D-3EFE-FC0F-A7B8-1BB70921310D}"/>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 (27C):</a:t>
            </a:r>
          </a:p>
          <a:p>
            <a:pPr marL="285750" indent="-285750">
              <a:buFont typeface="Arial" panose="020B0604020202020204" pitchFamily="34" charset="0"/>
              <a:buChar char="•"/>
            </a:pPr>
            <a:r>
              <a:rPr lang="en-US" sz="1100" b="0" dirty="0">
                <a:solidFill>
                  <a:schemeClr val="tx1"/>
                </a:solidFill>
              </a:rPr>
              <a:t> 175, 195, 1537, 1538, 1684, 1685, 2080, 2111, 2581, 2582, 2583, 2584, 2585, 2635, 2636, 2637, 2638, 2827, 2975, 2976, 2977, 3165, 3279, 3437, 3577, 3648, 3870 in </a:t>
            </a:r>
            <a:r>
              <a:rPr lang="en-US" sz="1100" b="0" dirty="0">
                <a:solidFill>
                  <a:schemeClr val="tx1"/>
                </a:solidFill>
                <a:hlinkClick r:id="rId2"/>
              </a:rPr>
              <a:t>11-25/0513r4</a:t>
            </a:r>
            <a:r>
              <a:rPr lang="en-US" sz="1100" b="0" dirty="0">
                <a:solidFill>
                  <a:srgbClr val="FF0000"/>
                </a:solidFill>
              </a:rPr>
              <a:t>*</a:t>
            </a:r>
            <a:r>
              <a:rPr lang="en-US" sz="1100" b="0" dirty="0">
                <a:solidFill>
                  <a:schemeClr val="tx1"/>
                </a:solidFill>
              </a:rPr>
              <a:t> </a:t>
            </a:r>
            <a:r>
              <a:rPr lang="en-US" sz="1100" b="0" i="1" dirty="0">
                <a:solidFill>
                  <a:schemeClr val="tx1"/>
                </a:solidFill>
              </a:rPr>
              <a:t>[27 CIDs]</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a:t>
            </a:r>
            <a:r>
              <a:rPr lang="en-US" sz="1200" i="1" dirty="0">
                <a:solidFill>
                  <a:schemeClr val="tx1"/>
                </a:solidFill>
              </a:rPr>
              <a:t>resolution documents that obtained ≥ 75% support during the straw poll phase of the MAC ad-hoc teleconference of April 17, 2025.</a:t>
            </a:r>
          </a:p>
          <a:p>
            <a:r>
              <a:rPr lang="en-US" sz="1200" dirty="0">
                <a:solidFill>
                  <a:srgbClr val="FF0000"/>
                </a:solidFill>
              </a:rPr>
              <a:t>*</a:t>
            </a:r>
            <a:r>
              <a:rPr lang="en-US" sz="1200" dirty="0">
                <a:solidFill>
                  <a:schemeClr val="tx1"/>
                </a:solidFill>
              </a:rPr>
              <a:t> </a:t>
            </a:r>
            <a:r>
              <a:rPr lang="en-US" sz="1200" i="1" dirty="0"/>
              <a:t>SP Result: 47Y, 8N, 33A.</a:t>
            </a:r>
          </a:p>
        </p:txBody>
      </p:sp>
      <p:sp>
        <p:nvSpPr>
          <p:cNvPr id="4" name="Slide Number Placeholder 3">
            <a:extLst>
              <a:ext uri="{FF2B5EF4-FFF2-40B4-BE49-F238E27FC236}">
                <a16:creationId xmlns:a16="http://schemas.microsoft.com/office/drawing/2014/main" id="{098D432D-732F-B0B1-2FFD-9507E6A66CF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E9F00040-03A9-BE71-D85C-20671E7365E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276061F-9548-3F82-97B2-DCC43367912F}"/>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24009471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169E2-3AD4-A751-A41A-F5DBBF052C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253AB-9162-791E-4977-E42D2F39B373}"/>
              </a:ext>
            </a:extLst>
          </p:cNvPr>
          <p:cNvSpPr>
            <a:spLocks noGrp="1"/>
          </p:cNvSpPr>
          <p:nvPr>
            <p:ph type="title"/>
          </p:nvPr>
        </p:nvSpPr>
        <p:spPr/>
        <p:txBody>
          <a:bodyPr/>
          <a:lstStyle/>
          <a:p>
            <a:r>
              <a:rPr lang="en-US" dirty="0">
                <a:solidFill>
                  <a:schemeClr val="tx1"/>
                </a:solidFill>
              </a:rPr>
              <a:t>Motion 391 (PHY)</a:t>
            </a:r>
          </a:p>
        </p:txBody>
      </p:sp>
      <p:sp>
        <p:nvSpPr>
          <p:cNvPr id="3" name="Content Placeholder 2">
            <a:extLst>
              <a:ext uri="{FF2B5EF4-FFF2-40B4-BE49-F238E27FC236}">
                <a16:creationId xmlns:a16="http://schemas.microsoft.com/office/drawing/2014/main" id="{76CD17F0-D765-479C-51CA-4E0BA0AB9A3E}"/>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1630 in </a:t>
            </a:r>
            <a:r>
              <a:rPr lang="en-US" sz="1100" b="0" dirty="0">
                <a:solidFill>
                  <a:schemeClr val="tx1"/>
                </a:solidFill>
                <a:hlinkClick r:id="rId2"/>
              </a:rPr>
              <a:t>11-25/0644r3</a:t>
            </a:r>
            <a:r>
              <a:rPr lang="en-US" sz="1100" b="0" dirty="0">
                <a:solidFill>
                  <a:schemeClr val="tx1"/>
                </a:solidFill>
              </a:rPr>
              <a:t> &amp; 1624 in </a:t>
            </a:r>
            <a:r>
              <a:rPr lang="en-US" sz="1100" b="0" dirty="0">
                <a:solidFill>
                  <a:schemeClr val="tx1"/>
                </a:solidFill>
                <a:hlinkClick r:id="rId3"/>
              </a:rPr>
              <a:t>11-25/0658r0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4, 7, 179, 313, 318, 319, 587, 588, 1156, 1161, 1162, 2707, 3506 in </a:t>
            </a:r>
            <a:r>
              <a:rPr lang="en-US" sz="1100" b="0" dirty="0">
                <a:solidFill>
                  <a:schemeClr val="tx1"/>
                </a:solidFill>
                <a:hlinkClick r:id="rId4"/>
              </a:rPr>
              <a:t>11-25/0588r2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574, 889, 2259, 2261, 2262, 2263, 2265 in </a:t>
            </a:r>
            <a:r>
              <a:rPr lang="en-US" sz="1100" b="0" dirty="0">
                <a:solidFill>
                  <a:schemeClr val="tx1"/>
                </a:solidFill>
                <a:hlinkClick r:id="rId5"/>
              </a:rPr>
              <a:t>11-25/0570r3</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297, 442, 444, 445, 566, 567, 568, 569, 1118, 1582, 1755, 1756, 1757, 2173, 2245, 2246, 2247, 2248, 2249, 2250, 2251, 2561, 2562, 3509, 3510, 3511, 3512, 3514, 3516 in </a:t>
            </a:r>
            <a:r>
              <a:rPr lang="en-US" sz="1100" b="0" dirty="0">
                <a:solidFill>
                  <a:schemeClr val="tx1"/>
                </a:solidFill>
                <a:hlinkClick r:id="rId6"/>
              </a:rPr>
              <a:t>11-25/0656r1</a:t>
            </a:r>
            <a:r>
              <a:rPr lang="en-US" sz="1100" b="0" dirty="0">
                <a:solidFill>
                  <a:schemeClr val="tx1"/>
                </a:solidFill>
              </a:rPr>
              <a:t> </a:t>
            </a:r>
            <a:r>
              <a:rPr lang="en-US" sz="1100" b="0" i="1" dirty="0">
                <a:solidFill>
                  <a:schemeClr val="tx1"/>
                </a:solidFill>
              </a:rPr>
              <a:t>[29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71, 369, 908, 1836, 2444, 1837, 1939, 1940, 1941, 1942, 2336, 3552, 3748, 3903, 3904, 3906, 3907, 3968 in </a:t>
            </a:r>
            <a:r>
              <a:rPr lang="en-US" sz="1100" b="0" dirty="0">
                <a:solidFill>
                  <a:schemeClr val="tx1"/>
                </a:solidFill>
                <a:hlinkClick r:id="rId7"/>
              </a:rPr>
              <a:t>11-25/0663r2</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a:t>
            </a:r>
            <a:r>
              <a:rPr lang="en-US" sz="1200" i="1" dirty="0">
                <a:solidFill>
                  <a:schemeClr val="tx1"/>
                </a:solidFill>
              </a:rPr>
              <a:t>the PHY ad-hoc teleconference of April 21</a:t>
            </a:r>
            <a:r>
              <a:rPr lang="en-US" sz="1200" i="1" baseline="30000" dirty="0">
                <a:solidFill>
                  <a:schemeClr val="tx1"/>
                </a:solidFill>
              </a:rPr>
              <a:t>st</a:t>
            </a:r>
            <a:r>
              <a:rPr lang="en-US" sz="1200" i="1" dirty="0">
                <a:solidFill>
                  <a:schemeClr val="tx1"/>
                </a:solidFill>
              </a:rPr>
              <a:t>, 2025.</a:t>
            </a:r>
          </a:p>
        </p:txBody>
      </p:sp>
      <p:sp>
        <p:nvSpPr>
          <p:cNvPr id="4" name="Slide Number Placeholder 3">
            <a:extLst>
              <a:ext uri="{FF2B5EF4-FFF2-40B4-BE49-F238E27FC236}">
                <a16:creationId xmlns:a16="http://schemas.microsoft.com/office/drawing/2014/main" id="{F316E0A8-9A9D-417F-DA15-9ECEC81205A1}"/>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9832F4-0B6A-3C4D-53C3-65294EF1141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72F2EC4-6D3D-8B64-8EBF-A56C998C28D6}"/>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117258159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5F115-671E-5FB0-4DBC-871396A7079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47AB0A41-254C-78E0-E65A-FDCBEE22E767}"/>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A8A0B71B-B747-BFE0-0077-99F67D774593}"/>
              </a:ext>
            </a:extLst>
          </p:cNvPr>
          <p:cNvSpPr>
            <a:spLocks noGrp="1"/>
          </p:cNvSpPr>
          <p:nvPr>
            <p:ph type="dt" idx="10"/>
          </p:nvPr>
        </p:nvSpPr>
        <p:spPr/>
        <p:txBody>
          <a:bodyPr/>
          <a:lstStyle/>
          <a:p>
            <a:r>
              <a:rPr lang="en-US" dirty="0"/>
              <a:t>April 2025</a:t>
            </a:r>
            <a:endParaRPr lang="en-GB" dirty="0"/>
          </a:p>
        </p:txBody>
      </p:sp>
      <p:sp>
        <p:nvSpPr>
          <p:cNvPr id="5" name="Footer Placeholder 4">
            <a:extLst>
              <a:ext uri="{FF2B5EF4-FFF2-40B4-BE49-F238E27FC236}">
                <a16:creationId xmlns:a16="http://schemas.microsoft.com/office/drawing/2014/main" id="{3ECA39E6-8477-86E3-4CC1-E2C4EC4A4D14}"/>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B3AB8622-DC88-DB24-DB60-9345D1EC7AC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Tree>
    <p:extLst>
      <p:ext uri="{BB962C8B-B14F-4D97-AF65-F5344CB8AC3E}">
        <p14:creationId xmlns:p14="http://schemas.microsoft.com/office/powerpoint/2010/main" val="1924229851"/>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26096-9B73-EE2B-BD87-392AFFB01B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BD009-ADD0-55C2-DB73-D235C30CDF0F}"/>
              </a:ext>
            </a:extLst>
          </p:cNvPr>
          <p:cNvSpPr>
            <a:spLocks noGrp="1"/>
          </p:cNvSpPr>
          <p:nvPr>
            <p:ph type="title"/>
          </p:nvPr>
        </p:nvSpPr>
        <p:spPr/>
        <p:txBody>
          <a:bodyPr/>
          <a:lstStyle/>
          <a:p>
            <a:r>
              <a:rPr lang="en-US" dirty="0">
                <a:solidFill>
                  <a:srgbClr val="FF0000"/>
                </a:solidFill>
              </a:rPr>
              <a:t>Motion X (CR Template)</a:t>
            </a:r>
          </a:p>
        </p:txBody>
      </p:sp>
      <p:sp>
        <p:nvSpPr>
          <p:cNvPr id="3" name="Content Placeholder 2">
            <a:extLst>
              <a:ext uri="{FF2B5EF4-FFF2-40B4-BE49-F238E27FC236}">
                <a16:creationId xmlns:a16="http://schemas.microsoft.com/office/drawing/2014/main" id="{A5A2251C-7DDB-DDDE-FC08-25779F5D6636}"/>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i="1" dirty="0">
                <a:solidFill>
                  <a:schemeClr val="tx1"/>
                </a:solidFill>
              </a:rPr>
              <a:t>…</a:t>
            </a:r>
          </a:p>
          <a:p>
            <a:pPr marL="0" indent="0"/>
            <a:r>
              <a:rPr lang="en-US" altLang="en-US" sz="1600" b="1" dirty="0"/>
              <a:t>and incorporate the text changes into the latest TGbn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 </a:t>
            </a:r>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a:t>
            </a:r>
            <a:r>
              <a:rPr lang="en-US" sz="1200" i="1" dirty="0">
                <a:solidFill>
                  <a:srgbClr val="FF0000"/>
                </a:solidFill>
              </a:rPr>
              <a:t>MAC ad-hoc teleconference of March ??, 2025</a:t>
            </a:r>
            <a:r>
              <a:rPr lang="en-US" sz="1200" i="1" dirty="0"/>
              <a:t>.</a:t>
            </a:r>
          </a:p>
        </p:txBody>
      </p:sp>
      <p:sp>
        <p:nvSpPr>
          <p:cNvPr id="4" name="Slide Number Placeholder 3">
            <a:extLst>
              <a:ext uri="{FF2B5EF4-FFF2-40B4-BE49-F238E27FC236}">
                <a16:creationId xmlns:a16="http://schemas.microsoft.com/office/drawing/2014/main" id="{B168B45E-38FA-A50B-3FCF-5127E9EB500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76CC342F-C1C6-07B7-5761-79BCD20F27B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3FBEDB7-D6AD-9B06-2514-7C64F905E95C}"/>
              </a:ext>
            </a:extLst>
          </p:cNvPr>
          <p:cNvSpPr>
            <a:spLocks noGrp="1"/>
          </p:cNvSpPr>
          <p:nvPr>
            <p:ph type="dt" idx="15"/>
          </p:nvPr>
        </p:nvSpPr>
        <p:spPr/>
        <p:txBody>
          <a:bodyPr/>
          <a:lstStyle/>
          <a:p>
            <a:r>
              <a:rPr lang="en-US" dirty="0"/>
              <a:t>April 2025</a:t>
            </a:r>
            <a:endParaRPr lang="en-GB" dirty="0"/>
          </a:p>
        </p:txBody>
      </p:sp>
    </p:spTree>
    <p:extLst>
      <p:ext uri="{BB962C8B-B14F-4D97-AF65-F5344CB8AC3E}">
        <p14:creationId xmlns:p14="http://schemas.microsoft.com/office/powerpoint/2010/main" val="250410496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215</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216</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April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331114</TotalTime>
  <Words>23793</Words>
  <Application>Microsoft Office PowerPoint</Application>
  <PresentationFormat>On-screen Show (4:3)</PresentationFormat>
  <Paragraphs>3483</Paragraphs>
  <Slides>216</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216</vt:i4>
      </vt:variant>
    </vt:vector>
  </HeadingPairs>
  <TitlesOfParts>
    <vt:vector size="224"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 , PM1</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354 (MAC)</vt:lpstr>
      <vt:lpstr>Motion 355 (MAC)</vt:lpstr>
      <vt:lpstr>Motion 356 (MAC)</vt:lpstr>
      <vt:lpstr>Motion 357 (PDT-MAC)</vt:lpstr>
      <vt:lpstr>Motion 358 (MAC)</vt:lpstr>
      <vt:lpstr>Motion 359 (MAC)</vt:lpstr>
      <vt:lpstr>Motion 360 (MAC)</vt:lpstr>
      <vt:lpstr>Motion 361 (MAC)</vt:lpstr>
      <vt:lpstr>Motion 362 (MAC)</vt:lpstr>
      <vt:lpstr>Motion 363 (MAC)</vt:lpstr>
      <vt:lpstr>Motion 364 (MAC)</vt:lpstr>
      <vt:lpstr>Motion 365 (MAC)</vt:lpstr>
      <vt:lpstr>Motion 366 (MAC)</vt:lpstr>
      <vt:lpstr>Motion 367 (MAC)</vt:lpstr>
      <vt:lpstr>Motion 368 (MAC)</vt:lpstr>
      <vt:lpstr>Motion 369 (MAC)</vt:lpstr>
      <vt:lpstr>Motion 370 (MAC)</vt:lpstr>
      <vt:lpstr>Motion 371 (PHY)</vt:lpstr>
      <vt:lpstr>Motions on march 13th , PM2</vt:lpstr>
      <vt:lpstr>Motion 372 (Joint)</vt:lpstr>
      <vt:lpstr>Motion 373 (Joint)</vt:lpstr>
      <vt:lpstr>Motion 374 (Joint)</vt:lpstr>
      <vt:lpstr>Motion 375 (Joint)</vt:lpstr>
      <vt:lpstr>Motion 376 (PDT-Joint)</vt:lpstr>
      <vt:lpstr>Motion 377 (MAC)</vt:lpstr>
      <vt:lpstr>Motion 378 (MAC)</vt:lpstr>
      <vt:lpstr>Motion 379</vt:lpstr>
      <vt:lpstr>TGbn MAC/PHY July Ad-Hoc</vt:lpstr>
      <vt:lpstr>Motions on April 24th</vt:lpstr>
      <vt:lpstr>Motion 380 (PHY)</vt:lpstr>
      <vt:lpstr>Motion 381 (PHY)</vt:lpstr>
      <vt:lpstr>Motion 382 (PHY)</vt:lpstr>
      <vt:lpstr>Motion 383 (PHY)</vt:lpstr>
      <vt:lpstr>Motion 384 (PHY)</vt:lpstr>
      <vt:lpstr>Motion 385 (MAC)</vt:lpstr>
      <vt:lpstr>Motion 386 (MAC)</vt:lpstr>
      <vt:lpstr>Motion 387 (Withdrawal)</vt:lpstr>
      <vt:lpstr>Motion 388 (MAC)</vt:lpstr>
      <vt:lpstr>Motions on May 12th, 2025</vt:lpstr>
      <vt:lpstr>Motion 388 (PHY)</vt:lpstr>
      <vt:lpstr>Motion 389 (MAC)</vt:lpstr>
      <vt:lpstr>Motion 390 (MAC)</vt:lpstr>
      <vt:lpstr>Motion 391 (PHY)</vt:lpstr>
      <vt:lpstr>backup</vt:lpstr>
      <vt:lpstr>Motion X (CR Template)</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2025-04-24T20:00:19Z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