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1"/>
  </p:notesMasterIdLst>
  <p:handoutMasterIdLst>
    <p:handoutMasterId r:id="rId222"/>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9" r:id="rId197"/>
    <p:sldId id="1490" r:id="rId198"/>
    <p:sldId id="1491" r:id="rId199"/>
    <p:sldId id="986" r:id="rId200"/>
    <p:sldId id="974" r:id="rId201"/>
    <p:sldId id="1493" r:id="rId202"/>
    <p:sldId id="1038" r:id="rId203"/>
    <p:sldId id="1496" r:id="rId204"/>
    <p:sldId id="1497" r:id="rId205"/>
    <p:sldId id="1498" r:id="rId206"/>
    <p:sldId id="1499" r:id="rId207"/>
    <p:sldId id="1494" r:id="rId208"/>
    <p:sldId id="1506" r:id="rId209"/>
    <p:sldId id="710" r:id="rId210"/>
    <p:sldId id="1500" r:id="rId211"/>
    <p:sldId id="1501" r:id="rId212"/>
    <p:sldId id="1502" r:id="rId213"/>
    <p:sldId id="1503" r:id="rId214"/>
    <p:sldId id="1504" r:id="rId215"/>
    <p:sldId id="1505" r:id="rId216"/>
    <p:sldId id="1492" r:id="rId217"/>
    <p:sldId id="1495" r:id="rId218"/>
    <p:sldId id="1291" r:id="rId219"/>
    <p:sldId id="1290" r:id="rId2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205" dt="2025-04-23T21:20:36.7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04" d="100"/>
          <a:sy n="104" d="100"/>
        </p:scale>
        <p:origin x="157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microsoft.com/office/2015/10/relationships/revisionInfo" Target="revisionInfo.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3" Type="http://schemas.openxmlformats.org/officeDocument/2006/relationships/customXml" Target="../customXml/item3.xml"/><Relationship Id="rId214" Type="http://schemas.openxmlformats.org/officeDocument/2006/relationships/slide" Target="slides/slide210.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notesMaster" Target="notesMasters/notes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handoutMaster" Target="handoutMasters/handout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presProps" Target="pres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viewProps" Target="viewProps.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ldChg>
      <pc:sldChg chg="modSp mod">
        <pc:chgData name="Alfred Asterjadhi" userId="39de57b9-85c0-4fd1-aaac-8ca2b6560ad0" providerId="ADAL" clId="{5489B1F0-F31B-47C4-A5CE-33871CFFEA4B}" dt="2024-12-19T19:55:29.860" v="46" actId="20577"/>
        <pc:sldMkLst>
          <pc:docMk/>
          <pc:sldMk cId="0" sldId="257"/>
        </pc:sldMkLst>
      </pc:sldChg>
      <pc:sldChg chg="modSp add mod">
        <pc:chgData name="Alfred Asterjadhi" userId="39de57b9-85c0-4fd1-aaac-8ca2b6560ad0" providerId="ADAL" clId="{5489B1F0-F31B-47C4-A5CE-33871CFFEA4B}" dt="2025-01-16T10:33:30.063" v="7365"/>
        <pc:sldMkLst>
          <pc:docMk/>
          <pc:sldMk cId="2033416048" sldId="485"/>
        </pc:sldMkLst>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ldChg>
      <pc:sldChg chg="modSp add mod">
        <pc:chgData name="Alfred Asterjadhi" userId="39de57b9-85c0-4fd1-aaac-8ca2b6560ad0" providerId="ADAL" clId="{5489B1F0-F31B-47C4-A5CE-33871CFFEA4B}" dt="2025-01-14T13:47:35.547" v="1612" actId="20577"/>
        <pc:sldMkLst>
          <pc:docMk/>
          <pc:sldMk cId="2044502975" sldId="1290"/>
        </pc:sldMkLst>
      </pc:sldChg>
      <pc:sldChg chg="modSp add mod">
        <pc:chgData name="Alfred Asterjadhi" userId="39de57b9-85c0-4fd1-aaac-8ca2b6560ad0" providerId="ADAL" clId="{5489B1F0-F31B-47C4-A5CE-33871CFFEA4B}" dt="2024-12-19T20:02:32.127" v="164" actId="20577"/>
        <pc:sldMkLst>
          <pc:docMk/>
          <pc:sldMk cId="2853620610" sldId="1291"/>
        </pc:sldMkLst>
      </pc:sldChg>
      <pc:sldChg chg="modSp add mod ord">
        <pc:chgData name="Alfred Asterjadhi" userId="39de57b9-85c0-4fd1-aaac-8ca2b6560ad0" providerId="ADAL" clId="{5489B1F0-F31B-47C4-A5CE-33871CFFEA4B}" dt="2025-01-14T23:34:09.472" v="2572"/>
        <pc:sldMkLst>
          <pc:docMk/>
          <pc:sldMk cId="3664147977" sldId="1292"/>
        </pc:sldMkLst>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ldChg>
      <pc:sldChg chg="modSp add mod">
        <pc:chgData name="Alfred Asterjadhi" userId="39de57b9-85c0-4fd1-aaac-8ca2b6560ad0" providerId="ADAL" clId="{5489B1F0-F31B-47C4-A5CE-33871CFFEA4B}" dt="2025-01-14T23:40:06.446" v="2658"/>
        <pc:sldMkLst>
          <pc:docMk/>
          <pc:sldMk cId="3312094453" sldId="1296"/>
        </pc:sldMkLst>
      </pc:sldChg>
      <pc:sldChg chg="modSp add mod">
        <pc:chgData name="Alfred Asterjadhi" userId="39de57b9-85c0-4fd1-aaac-8ca2b6560ad0" providerId="ADAL" clId="{5489B1F0-F31B-47C4-A5CE-33871CFFEA4B}" dt="2025-01-14T23:37:07.575" v="2634"/>
        <pc:sldMkLst>
          <pc:docMk/>
          <pc:sldMk cId="2298402037" sldId="1297"/>
        </pc:sldMkLst>
      </pc:sldChg>
      <pc:sldChg chg="modSp add mod">
        <pc:chgData name="Alfred Asterjadhi" userId="39de57b9-85c0-4fd1-aaac-8ca2b6560ad0" providerId="ADAL" clId="{5489B1F0-F31B-47C4-A5CE-33871CFFEA4B}" dt="2025-01-14T23:42:45.562" v="2719"/>
        <pc:sldMkLst>
          <pc:docMk/>
          <pc:sldMk cId="2173729719" sldId="1298"/>
        </pc:sldMkLst>
      </pc:sldChg>
      <pc:sldChg chg="modSp add mod">
        <pc:chgData name="Alfred Asterjadhi" userId="39de57b9-85c0-4fd1-aaac-8ca2b6560ad0" providerId="ADAL" clId="{5489B1F0-F31B-47C4-A5CE-33871CFFEA4B}" dt="2025-01-14T23:43:35.696" v="2740"/>
        <pc:sldMkLst>
          <pc:docMk/>
          <pc:sldMk cId="4205402362" sldId="1299"/>
        </pc:sldMkLst>
      </pc:sldChg>
      <pc:sldChg chg="modSp add mod ord">
        <pc:chgData name="Alfred Asterjadhi" userId="39de57b9-85c0-4fd1-aaac-8ca2b6560ad0" providerId="ADAL" clId="{5489B1F0-F31B-47C4-A5CE-33871CFFEA4B}" dt="2025-01-15T00:03:50.948" v="3138"/>
        <pc:sldMkLst>
          <pc:docMk/>
          <pc:sldMk cId="3114567158" sldId="1300"/>
        </pc:sldMkLst>
      </pc:sldChg>
      <pc:sldChg chg="modSp add mod">
        <pc:chgData name="Alfred Asterjadhi" userId="39de57b9-85c0-4fd1-aaac-8ca2b6560ad0" providerId="ADAL" clId="{5489B1F0-F31B-47C4-A5CE-33871CFFEA4B}" dt="2025-01-14T23:41:10.243" v="2680"/>
        <pc:sldMkLst>
          <pc:docMk/>
          <pc:sldMk cId="3595188557" sldId="1301"/>
        </pc:sldMkLst>
      </pc:sldChg>
      <pc:sldChg chg="modSp add mod">
        <pc:chgData name="Alfred Asterjadhi" userId="39de57b9-85c0-4fd1-aaac-8ca2b6560ad0" providerId="ADAL" clId="{5489B1F0-F31B-47C4-A5CE-33871CFFEA4B}" dt="2025-01-14T23:41:50.621" v="2699"/>
        <pc:sldMkLst>
          <pc:docMk/>
          <pc:sldMk cId="498628101" sldId="1302"/>
        </pc:sldMkLst>
      </pc:sldChg>
      <pc:sldChg chg="modSp add mod">
        <pc:chgData name="Alfred Asterjadhi" userId="39de57b9-85c0-4fd1-aaac-8ca2b6560ad0" providerId="ADAL" clId="{5489B1F0-F31B-47C4-A5CE-33871CFFEA4B}" dt="2025-01-14T23:45:19.701" v="2781" actId="20577"/>
        <pc:sldMkLst>
          <pc:docMk/>
          <pc:sldMk cId="917842400" sldId="1303"/>
        </pc:sldMkLst>
      </pc:sldChg>
      <pc:sldChg chg="addSp delSp modSp add mod">
        <pc:chgData name="Alfred Asterjadhi" userId="39de57b9-85c0-4fd1-aaac-8ca2b6560ad0" providerId="ADAL" clId="{5489B1F0-F31B-47C4-A5CE-33871CFFEA4B}" dt="2025-01-14T23:46:18.780" v="2809"/>
        <pc:sldMkLst>
          <pc:docMk/>
          <pc:sldMk cId="1408966095" sldId="1304"/>
        </pc:sldMkLst>
      </pc:sldChg>
      <pc:sldChg chg="addSp modSp add mod">
        <pc:chgData name="Alfred Asterjadhi" userId="39de57b9-85c0-4fd1-aaac-8ca2b6560ad0" providerId="ADAL" clId="{5489B1F0-F31B-47C4-A5CE-33871CFFEA4B}" dt="2025-01-14T23:47:05.337" v="2836"/>
        <pc:sldMkLst>
          <pc:docMk/>
          <pc:sldMk cId="3702842222" sldId="1305"/>
        </pc:sldMkLst>
      </pc:sldChg>
      <pc:sldChg chg="delSp modSp add mod">
        <pc:chgData name="Alfred Asterjadhi" userId="39de57b9-85c0-4fd1-aaac-8ca2b6560ad0" providerId="ADAL" clId="{5489B1F0-F31B-47C4-A5CE-33871CFFEA4B}" dt="2025-01-14T23:47:47.554" v="2863"/>
        <pc:sldMkLst>
          <pc:docMk/>
          <pc:sldMk cId="2078636188" sldId="1306"/>
        </pc:sldMkLst>
      </pc:sldChg>
      <pc:sldChg chg="modSp add mod">
        <pc:chgData name="Alfred Asterjadhi" userId="39de57b9-85c0-4fd1-aaac-8ca2b6560ad0" providerId="ADAL" clId="{5489B1F0-F31B-47C4-A5CE-33871CFFEA4B}" dt="2025-01-14T23:48:32.382" v="2890"/>
        <pc:sldMkLst>
          <pc:docMk/>
          <pc:sldMk cId="708685485" sldId="1307"/>
        </pc:sldMkLst>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ldChg>
      <pc:sldChg chg="modSp add mod">
        <pc:chgData name="Alfred Asterjadhi" userId="39de57b9-85c0-4fd1-aaac-8ca2b6560ad0" providerId="ADAL" clId="{5489B1F0-F31B-47C4-A5CE-33871CFFEA4B}" dt="2025-01-14T23:49:26.193" v="2910"/>
        <pc:sldMkLst>
          <pc:docMk/>
          <pc:sldMk cId="2808646764" sldId="1309"/>
        </pc:sldMkLst>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ldChg>
      <pc:sldChg chg="addSp delSp modSp add mod">
        <pc:chgData name="Alfred Asterjadhi" userId="39de57b9-85c0-4fd1-aaac-8ca2b6560ad0" providerId="ADAL" clId="{5489B1F0-F31B-47C4-A5CE-33871CFFEA4B}" dt="2025-01-15T00:04:51.724" v="3161"/>
        <pc:sldMkLst>
          <pc:docMk/>
          <pc:sldMk cId="741748050" sldId="1311"/>
        </pc:sldMkLst>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ldChg>
      <pc:sldChg chg="modSp add mod">
        <pc:chgData name="Alfred Asterjadhi" userId="39de57b9-85c0-4fd1-aaac-8ca2b6560ad0" providerId="ADAL" clId="{5489B1F0-F31B-47C4-A5CE-33871CFFEA4B}" dt="2025-01-15T04:17:02.057" v="4692" actId="6549"/>
        <pc:sldMkLst>
          <pc:docMk/>
          <pc:sldMk cId="3318149222" sldId="1313"/>
        </pc:sldMkLst>
      </pc:sldChg>
      <pc:sldChg chg="modSp add mod">
        <pc:chgData name="Alfred Asterjadhi" userId="39de57b9-85c0-4fd1-aaac-8ca2b6560ad0" providerId="ADAL" clId="{5489B1F0-F31B-47C4-A5CE-33871CFFEA4B}" dt="2025-01-15T00:07:52.911" v="3205"/>
        <pc:sldMkLst>
          <pc:docMk/>
          <pc:sldMk cId="4108370561" sldId="1314"/>
        </pc:sldMkLst>
      </pc:sldChg>
      <pc:sldChg chg="modSp add mod">
        <pc:chgData name="Alfred Asterjadhi" userId="39de57b9-85c0-4fd1-aaac-8ca2b6560ad0" providerId="ADAL" clId="{5489B1F0-F31B-47C4-A5CE-33871CFFEA4B}" dt="2025-01-15T00:09:28.417" v="3234"/>
        <pc:sldMkLst>
          <pc:docMk/>
          <pc:sldMk cId="3274503618" sldId="1315"/>
        </pc:sldMkLst>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ldChg>
      <pc:sldChg chg="modSp add mod">
        <pc:chgData name="Alfred Asterjadhi" userId="39de57b9-85c0-4fd1-aaac-8ca2b6560ad0" providerId="ADAL" clId="{5489B1F0-F31B-47C4-A5CE-33871CFFEA4B}" dt="2025-01-15T00:12:56.217" v="3324"/>
        <pc:sldMkLst>
          <pc:docMk/>
          <pc:sldMk cId="1087686286" sldId="1318"/>
        </pc:sldMkLst>
      </pc:sldChg>
      <pc:sldChg chg="modSp add mod">
        <pc:chgData name="Alfred Asterjadhi" userId="39de57b9-85c0-4fd1-aaac-8ca2b6560ad0" providerId="ADAL" clId="{5489B1F0-F31B-47C4-A5CE-33871CFFEA4B}" dt="2025-01-15T00:13:38.767" v="3347"/>
        <pc:sldMkLst>
          <pc:docMk/>
          <pc:sldMk cId="1135740833" sldId="1319"/>
        </pc:sldMkLst>
      </pc:sldChg>
      <pc:sldChg chg="modSp add mod">
        <pc:chgData name="Alfred Asterjadhi" userId="39de57b9-85c0-4fd1-aaac-8ca2b6560ad0" providerId="ADAL" clId="{5489B1F0-F31B-47C4-A5CE-33871CFFEA4B}" dt="2025-01-15T00:14:19.834" v="3375"/>
        <pc:sldMkLst>
          <pc:docMk/>
          <pc:sldMk cId="3387408133" sldId="1320"/>
        </pc:sldMkLst>
      </pc:sldChg>
      <pc:sldChg chg="modSp add mod">
        <pc:chgData name="Alfred Asterjadhi" userId="39de57b9-85c0-4fd1-aaac-8ca2b6560ad0" providerId="ADAL" clId="{5489B1F0-F31B-47C4-A5CE-33871CFFEA4B}" dt="2025-01-15T00:15:08.552" v="3403"/>
        <pc:sldMkLst>
          <pc:docMk/>
          <pc:sldMk cId="3952053861" sldId="1321"/>
        </pc:sldMkLst>
      </pc:sldChg>
      <pc:sldChg chg="modSp add mod">
        <pc:chgData name="Alfred Asterjadhi" userId="39de57b9-85c0-4fd1-aaac-8ca2b6560ad0" providerId="ADAL" clId="{5489B1F0-F31B-47C4-A5CE-33871CFFEA4B}" dt="2025-01-15T00:16:02.883" v="3432"/>
        <pc:sldMkLst>
          <pc:docMk/>
          <pc:sldMk cId="1158209479" sldId="1322"/>
        </pc:sldMkLst>
      </pc:sldChg>
      <pc:sldChg chg="modSp add mod">
        <pc:chgData name="Alfred Asterjadhi" userId="39de57b9-85c0-4fd1-aaac-8ca2b6560ad0" providerId="ADAL" clId="{5489B1F0-F31B-47C4-A5CE-33871CFFEA4B}" dt="2025-01-15T00:16:48.815" v="3460"/>
        <pc:sldMkLst>
          <pc:docMk/>
          <pc:sldMk cId="90410302" sldId="1323"/>
        </pc:sldMkLst>
      </pc:sldChg>
      <pc:sldChg chg="modSp add mod">
        <pc:chgData name="Alfred Asterjadhi" userId="39de57b9-85c0-4fd1-aaac-8ca2b6560ad0" providerId="ADAL" clId="{5489B1F0-F31B-47C4-A5CE-33871CFFEA4B}" dt="2025-01-15T00:17:35.187" v="3481"/>
        <pc:sldMkLst>
          <pc:docMk/>
          <pc:sldMk cId="2797695956" sldId="1324"/>
        </pc:sldMkLst>
      </pc:sldChg>
      <pc:sldChg chg="modSp add mod">
        <pc:chgData name="Alfred Asterjadhi" userId="39de57b9-85c0-4fd1-aaac-8ca2b6560ad0" providerId="ADAL" clId="{5489B1F0-F31B-47C4-A5CE-33871CFFEA4B}" dt="2025-01-15T00:18:05.297" v="3499"/>
        <pc:sldMkLst>
          <pc:docMk/>
          <pc:sldMk cId="1263883420" sldId="1325"/>
        </pc:sldMkLst>
      </pc:sldChg>
      <pc:sldChg chg="modSp add mod">
        <pc:chgData name="Alfred Asterjadhi" userId="39de57b9-85c0-4fd1-aaac-8ca2b6560ad0" providerId="ADAL" clId="{5489B1F0-F31B-47C4-A5CE-33871CFFEA4B}" dt="2025-01-15T04:17:35.003" v="4699" actId="20577"/>
        <pc:sldMkLst>
          <pc:docMk/>
          <pc:sldMk cId="744367864" sldId="1326"/>
        </pc:sldMkLst>
      </pc:sldChg>
      <pc:sldChg chg="modSp add mod">
        <pc:chgData name="Alfred Asterjadhi" userId="39de57b9-85c0-4fd1-aaac-8ca2b6560ad0" providerId="ADAL" clId="{5489B1F0-F31B-47C4-A5CE-33871CFFEA4B}" dt="2025-01-15T00:18:59.446" v="3517"/>
        <pc:sldMkLst>
          <pc:docMk/>
          <pc:sldMk cId="2962021346" sldId="1327"/>
        </pc:sldMkLst>
      </pc:sldChg>
      <pc:sldChg chg="modSp add mod">
        <pc:chgData name="Alfred Asterjadhi" userId="39de57b9-85c0-4fd1-aaac-8ca2b6560ad0" providerId="ADAL" clId="{5489B1F0-F31B-47C4-A5CE-33871CFFEA4B}" dt="2025-01-15T00:28:20.400" v="3760"/>
        <pc:sldMkLst>
          <pc:docMk/>
          <pc:sldMk cId="402071725" sldId="1328"/>
        </pc:sldMkLst>
      </pc:sldChg>
      <pc:sldChg chg="modSp add mod">
        <pc:chgData name="Alfred Asterjadhi" userId="39de57b9-85c0-4fd1-aaac-8ca2b6560ad0" providerId="ADAL" clId="{5489B1F0-F31B-47C4-A5CE-33871CFFEA4B}" dt="2025-01-15T00:19:50.505" v="3536"/>
        <pc:sldMkLst>
          <pc:docMk/>
          <pc:sldMk cId="1966682380" sldId="1329"/>
        </pc:sldMkLst>
      </pc:sldChg>
      <pc:sldChg chg="modSp add mod">
        <pc:chgData name="Alfred Asterjadhi" userId="39de57b9-85c0-4fd1-aaac-8ca2b6560ad0" providerId="ADAL" clId="{5489B1F0-F31B-47C4-A5CE-33871CFFEA4B}" dt="2025-01-15T00:20:36.289" v="3554"/>
        <pc:sldMkLst>
          <pc:docMk/>
          <pc:sldMk cId="1894957176" sldId="1330"/>
        </pc:sldMkLst>
      </pc:sldChg>
      <pc:sldChg chg="modSp add mod">
        <pc:chgData name="Alfred Asterjadhi" userId="39de57b9-85c0-4fd1-aaac-8ca2b6560ad0" providerId="ADAL" clId="{5489B1F0-F31B-47C4-A5CE-33871CFFEA4B}" dt="2025-01-15T00:21:23.303" v="3574"/>
        <pc:sldMkLst>
          <pc:docMk/>
          <pc:sldMk cId="3435611313" sldId="1331"/>
        </pc:sldMkLst>
      </pc:sldChg>
      <pc:sldChg chg="modSp add mod">
        <pc:chgData name="Alfred Asterjadhi" userId="39de57b9-85c0-4fd1-aaac-8ca2b6560ad0" providerId="ADAL" clId="{5489B1F0-F31B-47C4-A5CE-33871CFFEA4B}" dt="2025-01-15T00:22:40.349" v="3613"/>
        <pc:sldMkLst>
          <pc:docMk/>
          <pc:sldMk cId="56555043" sldId="1332"/>
        </pc:sldMkLst>
      </pc:sldChg>
      <pc:sldChg chg="modSp add mod">
        <pc:chgData name="Alfred Asterjadhi" userId="39de57b9-85c0-4fd1-aaac-8ca2b6560ad0" providerId="ADAL" clId="{5489B1F0-F31B-47C4-A5CE-33871CFFEA4B}" dt="2025-01-15T00:23:19.885" v="3632"/>
        <pc:sldMkLst>
          <pc:docMk/>
          <pc:sldMk cId="4051101406" sldId="1333"/>
        </pc:sldMkLst>
      </pc:sldChg>
      <pc:sldChg chg="modSp add mod">
        <pc:chgData name="Alfred Asterjadhi" userId="39de57b9-85c0-4fd1-aaac-8ca2b6560ad0" providerId="ADAL" clId="{5489B1F0-F31B-47C4-A5CE-33871CFFEA4B}" dt="2025-01-15T01:02:08.971" v="4683" actId="20577"/>
        <pc:sldMkLst>
          <pc:docMk/>
          <pc:sldMk cId="2771382421" sldId="1334"/>
        </pc:sldMkLst>
      </pc:sldChg>
      <pc:sldChg chg="modSp add mod">
        <pc:chgData name="Alfred Asterjadhi" userId="39de57b9-85c0-4fd1-aaac-8ca2b6560ad0" providerId="ADAL" clId="{5489B1F0-F31B-47C4-A5CE-33871CFFEA4B}" dt="2025-01-15T00:24:50.789" v="3666"/>
        <pc:sldMkLst>
          <pc:docMk/>
          <pc:sldMk cId="3700940326" sldId="1335"/>
        </pc:sldMkLst>
      </pc:sldChg>
      <pc:sldChg chg="modSp add mod">
        <pc:chgData name="Alfred Asterjadhi" userId="39de57b9-85c0-4fd1-aaac-8ca2b6560ad0" providerId="ADAL" clId="{5489B1F0-F31B-47C4-A5CE-33871CFFEA4B}" dt="2025-01-15T00:25:25.228" v="3683"/>
        <pc:sldMkLst>
          <pc:docMk/>
          <pc:sldMk cId="2018291289" sldId="1336"/>
        </pc:sldMkLst>
      </pc:sldChg>
      <pc:sldChg chg="modSp add mod">
        <pc:chgData name="Alfred Asterjadhi" userId="39de57b9-85c0-4fd1-aaac-8ca2b6560ad0" providerId="ADAL" clId="{5489B1F0-F31B-47C4-A5CE-33871CFFEA4B}" dt="2025-01-15T00:26:48.910" v="3720"/>
        <pc:sldMkLst>
          <pc:docMk/>
          <pc:sldMk cId="903345594" sldId="1337"/>
        </pc:sldMkLst>
      </pc:sldChg>
      <pc:sldChg chg="modSp add mod">
        <pc:chgData name="Alfred Asterjadhi" userId="39de57b9-85c0-4fd1-aaac-8ca2b6560ad0" providerId="ADAL" clId="{5489B1F0-F31B-47C4-A5CE-33871CFFEA4B}" dt="2025-01-15T04:17:53.968" v="4705" actId="20577"/>
        <pc:sldMkLst>
          <pc:docMk/>
          <pc:sldMk cId="984804025" sldId="1338"/>
        </pc:sldMkLst>
      </pc:sldChg>
      <pc:sldChg chg="modSp add mod">
        <pc:chgData name="Alfred Asterjadhi" userId="39de57b9-85c0-4fd1-aaac-8ca2b6560ad0" providerId="ADAL" clId="{5489B1F0-F31B-47C4-A5CE-33871CFFEA4B}" dt="2025-01-15T00:29:02.461" v="3793"/>
        <pc:sldMkLst>
          <pc:docMk/>
          <pc:sldMk cId="52773117" sldId="1339"/>
        </pc:sldMkLst>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ldChg>
      <pc:sldChg chg="modSp add mod">
        <pc:chgData name="Alfred Asterjadhi" userId="39de57b9-85c0-4fd1-aaac-8ca2b6560ad0" providerId="ADAL" clId="{5489B1F0-F31B-47C4-A5CE-33871CFFEA4B}" dt="2025-01-15T00:30:17.026" v="3835"/>
        <pc:sldMkLst>
          <pc:docMk/>
          <pc:sldMk cId="1436037116" sldId="1341"/>
        </pc:sldMkLst>
      </pc:sldChg>
      <pc:sldChg chg="modSp add mod">
        <pc:chgData name="Alfred Asterjadhi" userId="39de57b9-85c0-4fd1-aaac-8ca2b6560ad0" providerId="ADAL" clId="{5489B1F0-F31B-47C4-A5CE-33871CFFEA4B}" dt="2025-01-15T00:31:00.946" v="3855"/>
        <pc:sldMkLst>
          <pc:docMk/>
          <pc:sldMk cId="1283000441" sldId="1342"/>
        </pc:sldMkLst>
      </pc:sldChg>
      <pc:sldChg chg="modSp add mod">
        <pc:chgData name="Alfred Asterjadhi" userId="39de57b9-85c0-4fd1-aaac-8ca2b6560ad0" providerId="ADAL" clId="{5489B1F0-F31B-47C4-A5CE-33871CFFEA4B}" dt="2025-01-15T00:31:46.270" v="3870"/>
        <pc:sldMkLst>
          <pc:docMk/>
          <pc:sldMk cId="2037448378" sldId="1343"/>
        </pc:sldMkLst>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ldChg>
      <pc:sldChg chg="modSp add mod">
        <pc:chgData name="Alfred Asterjadhi" userId="39de57b9-85c0-4fd1-aaac-8ca2b6560ad0" providerId="ADAL" clId="{5489B1F0-F31B-47C4-A5CE-33871CFFEA4B}" dt="2025-01-15T00:33:32.287" v="3921"/>
        <pc:sldMkLst>
          <pc:docMk/>
          <pc:sldMk cId="942503566" sldId="1345"/>
        </pc:sldMkLst>
      </pc:sldChg>
      <pc:sldChg chg="modSp add mod">
        <pc:chgData name="Alfred Asterjadhi" userId="39de57b9-85c0-4fd1-aaac-8ca2b6560ad0" providerId="ADAL" clId="{5489B1F0-F31B-47C4-A5CE-33871CFFEA4B}" dt="2025-01-15T00:34:11.462" v="3937"/>
        <pc:sldMkLst>
          <pc:docMk/>
          <pc:sldMk cId="538845714" sldId="1346"/>
        </pc:sldMkLst>
      </pc:sldChg>
      <pc:sldChg chg="modSp add mod">
        <pc:chgData name="Alfred Asterjadhi" userId="39de57b9-85c0-4fd1-aaac-8ca2b6560ad0" providerId="ADAL" clId="{5489B1F0-F31B-47C4-A5CE-33871CFFEA4B}" dt="2025-01-15T00:35:06.104" v="3955"/>
        <pc:sldMkLst>
          <pc:docMk/>
          <pc:sldMk cId="2199910518" sldId="1347"/>
        </pc:sldMkLst>
      </pc:sldChg>
      <pc:sldChg chg="modSp add mod">
        <pc:chgData name="Alfred Asterjadhi" userId="39de57b9-85c0-4fd1-aaac-8ca2b6560ad0" providerId="ADAL" clId="{5489B1F0-F31B-47C4-A5CE-33871CFFEA4B}" dt="2025-01-15T00:35:45.290" v="3981"/>
        <pc:sldMkLst>
          <pc:docMk/>
          <pc:sldMk cId="445985153" sldId="1348"/>
        </pc:sldMkLst>
      </pc:sldChg>
      <pc:sldChg chg="modSp add mod">
        <pc:chgData name="Alfred Asterjadhi" userId="39de57b9-85c0-4fd1-aaac-8ca2b6560ad0" providerId="ADAL" clId="{5489B1F0-F31B-47C4-A5CE-33871CFFEA4B}" dt="2025-01-15T00:36:25.904" v="4003"/>
        <pc:sldMkLst>
          <pc:docMk/>
          <pc:sldMk cId="1173058527" sldId="1349"/>
        </pc:sldMkLst>
      </pc:sldChg>
      <pc:sldChg chg="modSp add mod">
        <pc:chgData name="Alfred Asterjadhi" userId="39de57b9-85c0-4fd1-aaac-8ca2b6560ad0" providerId="ADAL" clId="{5489B1F0-F31B-47C4-A5CE-33871CFFEA4B}" dt="2025-01-15T00:36:58.891" v="4031"/>
        <pc:sldMkLst>
          <pc:docMk/>
          <pc:sldMk cId="2881263151" sldId="1350"/>
        </pc:sldMkLst>
      </pc:sldChg>
      <pc:sldChg chg="modSp add mod">
        <pc:chgData name="Alfred Asterjadhi" userId="39de57b9-85c0-4fd1-aaac-8ca2b6560ad0" providerId="ADAL" clId="{5489B1F0-F31B-47C4-A5CE-33871CFFEA4B}" dt="2025-01-15T00:37:48.253" v="4058"/>
        <pc:sldMkLst>
          <pc:docMk/>
          <pc:sldMk cId="510711160" sldId="1351"/>
        </pc:sldMkLst>
      </pc:sldChg>
      <pc:sldChg chg="modSp add mod">
        <pc:chgData name="Alfred Asterjadhi" userId="39de57b9-85c0-4fd1-aaac-8ca2b6560ad0" providerId="ADAL" clId="{5489B1F0-F31B-47C4-A5CE-33871CFFEA4B}" dt="2025-01-15T00:38:33.725" v="4074"/>
        <pc:sldMkLst>
          <pc:docMk/>
          <pc:sldMk cId="1931905668" sldId="1352"/>
        </pc:sldMkLst>
      </pc:sldChg>
      <pc:sldChg chg="modSp add mod">
        <pc:chgData name="Alfred Asterjadhi" userId="39de57b9-85c0-4fd1-aaac-8ca2b6560ad0" providerId="ADAL" clId="{5489B1F0-F31B-47C4-A5CE-33871CFFEA4B}" dt="2025-01-15T00:40:10.075" v="4114"/>
        <pc:sldMkLst>
          <pc:docMk/>
          <pc:sldMk cId="4077595514" sldId="1353"/>
        </pc:sldMkLst>
      </pc:sldChg>
      <pc:sldChg chg="modSp add mod">
        <pc:chgData name="Alfred Asterjadhi" userId="39de57b9-85c0-4fd1-aaac-8ca2b6560ad0" providerId="ADAL" clId="{5489B1F0-F31B-47C4-A5CE-33871CFFEA4B}" dt="2025-01-15T00:40:48.553" v="4137"/>
        <pc:sldMkLst>
          <pc:docMk/>
          <pc:sldMk cId="2929787847" sldId="1354"/>
        </pc:sldMkLst>
      </pc:sldChg>
      <pc:sldChg chg="modSp add mod">
        <pc:chgData name="Alfred Asterjadhi" userId="39de57b9-85c0-4fd1-aaac-8ca2b6560ad0" providerId="ADAL" clId="{5489B1F0-F31B-47C4-A5CE-33871CFFEA4B}" dt="2025-01-15T00:42:06.745" v="4163"/>
        <pc:sldMkLst>
          <pc:docMk/>
          <pc:sldMk cId="2173297394" sldId="1355"/>
        </pc:sldMkLst>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ldChg>
      <pc:sldChg chg="modSp add mod">
        <pc:chgData name="Alfred Asterjadhi" userId="39de57b9-85c0-4fd1-aaac-8ca2b6560ad0" providerId="ADAL" clId="{5489B1F0-F31B-47C4-A5CE-33871CFFEA4B}" dt="2025-01-15T00:46:51.348" v="4307"/>
        <pc:sldMkLst>
          <pc:docMk/>
          <pc:sldMk cId="672276410" sldId="1358"/>
        </pc:sldMkLst>
      </pc:sldChg>
      <pc:sldChg chg="modSp add mod">
        <pc:chgData name="Alfred Asterjadhi" userId="39de57b9-85c0-4fd1-aaac-8ca2b6560ad0" providerId="ADAL" clId="{5489B1F0-F31B-47C4-A5CE-33871CFFEA4B}" dt="2025-01-15T00:48:56.050" v="4384"/>
        <pc:sldMkLst>
          <pc:docMk/>
          <pc:sldMk cId="2461933369" sldId="1359"/>
        </pc:sldMkLst>
      </pc:sldChg>
      <pc:sldChg chg="modSp add mod">
        <pc:chgData name="Alfred Asterjadhi" userId="39de57b9-85c0-4fd1-aaac-8ca2b6560ad0" providerId="ADAL" clId="{5489B1F0-F31B-47C4-A5CE-33871CFFEA4B}" dt="2025-01-15T00:50:46.689" v="4446"/>
        <pc:sldMkLst>
          <pc:docMk/>
          <pc:sldMk cId="4048293069" sldId="1360"/>
        </pc:sldMkLst>
      </pc:sldChg>
      <pc:sldChg chg="modSp add mod">
        <pc:chgData name="Alfred Asterjadhi" userId="39de57b9-85c0-4fd1-aaac-8ca2b6560ad0" providerId="ADAL" clId="{5489B1F0-F31B-47C4-A5CE-33871CFFEA4B}" dt="2025-01-15T00:53:09.846" v="4523"/>
        <pc:sldMkLst>
          <pc:docMk/>
          <pc:sldMk cId="3405960375" sldId="1361"/>
        </pc:sldMkLst>
      </pc:sldChg>
      <pc:sldChg chg="modSp add mod">
        <pc:chgData name="Alfred Asterjadhi" userId="39de57b9-85c0-4fd1-aaac-8ca2b6560ad0" providerId="ADAL" clId="{5489B1F0-F31B-47C4-A5CE-33871CFFEA4B}" dt="2025-01-15T00:55:12.696" v="4589"/>
        <pc:sldMkLst>
          <pc:docMk/>
          <pc:sldMk cId="2106598839" sldId="1362"/>
        </pc:sldMkLst>
      </pc:sldChg>
      <pc:sldChg chg="modSp add mod">
        <pc:chgData name="Alfred Asterjadhi" userId="39de57b9-85c0-4fd1-aaac-8ca2b6560ad0" providerId="ADAL" clId="{5489B1F0-F31B-47C4-A5CE-33871CFFEA4B}" dt="2025-01-15T00:56:32.937" v="4603"/>
        <pc:sldMkLst>
          <pc:docMk/>
          <pc:sldMk cId="3998707386" sldId="1363"/>
        </pc:sldMkLst>
      </pc:sldChg>
      <pc:sldChg chg="modSp add mod">
        <pc:chgData name="Alfred Asterjadhi" userId="39de57b9-85c0-4fd1-aaac-8ca2b6560ad0" providerId="ADAL" clId="{5489B1F0-F31B-47C4-A5CE-33871CFFEA4B}" dt="2025-01-15T00:57:44.256" v="4670"/>
        <pc:sldMkLst>
          <pc:docMk/>
          <pc:sldMk cId="3657063131" sldId="1364"/>
        </pc:sldMkLst>
      </pc:sldChg>
      <pc:sldChg chg="modSp add mod">
        <pc:chgData name="Alfred Asterjadhi" userId="39de57b9-85c0-4fd1-aaac-8ca2b6560ad0" providerId="ADAL" clId="{5489B1F0-F31B-47C4-A5CE-33871CFFEA4B}" dt="2025-01-16T07:44:39.571" v="6284" actId="20577"/>
        <pc:sldMkLst>
          <pc:docMk/>
          <pc:sldMk cId="1847072318" sldId="1365"/>
        </pc:sldMkLst>
      </pc:sldChg>
      <pc:sldChg chg="addSp delSp modSp add mod chgLayout">
        <pc:chgData name="Alfred Asterjadhi" userId="39de57b9-85c0-4fd1-aaac-8ca2b6560ad0" providerId="ADAL" clId="{5489B1F0-F31B-47C4-A5CE-33871CFFEA4B}" dt="2025-01-16T07:41:19.553" v="6253"/>
        <pc:sldMkLst>
          <pc:docMk/>
          <pc:sldMk cId="3789694603" sldId="1366"/>
        </pc:sldMkLst>
      </pc:sldChg>
      <pc:sldChg chg="addSp modSp add mod">
        <pc:chgData name="Alfred Asterjadhi" userId="39de57b9-85c0-4fd1-aaac-8ca2b6560ad0" providerId="ADAL" clId="{5489B1F0-F31B-47C4-A5CE-33871CFFEA4B}" dt="2025-01-16T07:45:44.828" v="6286"/>
        <pc:sldMkLst>
          <pc:docMk/>
          <pc:sldMk cId="1645728173" sldId="1367"/>
        </pc:sldMkLst>
      </pc:sldChg>
      <pc:sldChg chg="modSp add mod">
        <pc:chgData name="Alfred Asterjadhi" userId="39de57b9-85c0-4fd1-aaac-8ca2b6560ad0" providerId="ADAL" clId="{5489B1F0-F31B-47C4-A5CE-33871CFFEA4B}" dt="2025-01-16T07:46:41.865" v="6304"/>
        <pc:sldMkLst>
          <pc:docMk/>
          <pc:sldMk cId="3150459134" sldId="1368"/>
        </pc:sldMkLst>
      </pc:sldChg>
      <pc:sldChg chg="modSp add mod">
        <pc:chgData name="Alfred Asterjadhi" userId="39de57b9-85c0-4fd1-aaac-8ca2b6560ad0" providerId="ADAL" clId="{5489B1F0-F31B-47C4-A5CE-33871CFFEA4B}" dt="2025-01-16T07:47:36.234" v="6326"/>
        <pc:sldMkLst>
          <pc:docMk/>
          <pc:sldMk cId="1777711779" sldId="1369"/>
        </pc:sldMkLst>
      </pc:sldChg>
      <pc:sldChg chg="addSp modSp add mod">
        <pc:chgData name="Alfred Asterjadhi" userId="39de57b9-85c0-4fd1-aaac-8ca2b6560ad0" providerId="ADAL" clId="{5489B1F0-F31B-47C4-A5CE-33871CFFEA4B}" dt="2025-01-16T07:48:37.005" v="6349"/>
        <pc:sldMkLst>
          <pc:docMk/>
          <pc:sldMk cId="375078482" sldId="1370"/>
        </pc:sldMkLst>
      </pc:sldChg>
      <pc:sldChg chg="modSp add mod">
        <pc:chgData name="Alfred Asterjadhi" userId="39de57b9-85c0-4fd1-aaac-8ca2b6560ad0" providerId="ADAL" clId="{5489B1F0-F31B-47C4-A5CE-33871CFFEA4B}" dt="2025-01-16T07:49:23.358" v="6370"/>
        <pc:sldMkLst>
          <pc:docMk/>
          <pc:sldMk cId="677834766" sldId="1371"/>
        </pc:sldMkLst>
      </pc:sldChg>
      <pc:sldChg chg="modSp add mod">
        <pc:chgData name="Alfred Asterjadhi" userId="39de57b9-85c0-4fd1-aaac-8ca2b6560ad0" providerId="ADAL" clId="{5489B1F0-F31B-47C4-A5CE-33871CFFEA4B}" dt="2025-01-16T07:50:18.995" v="6392"/>
        <pc:sldMkLst>
          <pc:docMk/>
          <pc:sldMk cId="1823631206" sldId="1372"/>
        </pc:sldMkLst>
      </pc:sldChg>
      <pc:sldChg chg="modSp add mod">
        <pc:chgData name="Alfred Asterjadhi" userId="39de57b9-85c0-4fd1-aaac-8ca2b6560ad0" providerId="ADAL" clId="{5489B1F0-F31B-47C4-A5CE-33871CFFEA4B}" dt="2025-01-16T07:51:32.175" v="6421"/>
        <pc:sldMkLst>
          <pc:docMk/>
          <pc:sldMk cId="2579371201" sldId="1373"/>
        </pc:sldMkLst>
      </pc:sldChg>
      <pc:sldChg chg="modSp add mod">
        <pc:chgData name="Alfred Asterjadhi" userId="39de57b9-85c0-4fd1-aaac-8ca2b6560ad0" providerId="ADAL" clId="{5489B1F0-F31B-47C4-A5CE-33871CFFEA4B}" dt="2025-01-16T07:52:27.599" v="6445"/>
        <pc:sldMkLst>
          <pc:docMk/>
          <pc:sldMk cId="3611420338" sldId="1374"/>
        </pc:sldMkLst>
      </pc:sldChg>
      <pc:sldChg chg="modSp add mod">
        <pc:chgData name="Alfred Asterjadhi" userId="39de57b9-85c0-4fd1-aaac-8ca2b6560ad0" providerId="ADAL" clId="{5489B1F0-F31B-47C4-A5CE-33871CFFEA4B}" dt="2025-01-16T07:53:14.903" v="6465"/>
        <pc:sldMkLst>
          <pc:docMk/>
          <pc:sldMk cId="2297569995" sldId="1375"/>
        </pc:sldMkLst>
      </pc:sldChg>
      <pc:sldChg chg="modSp add mod">
        <pc:chgData name="Alfred Asterjadhi" userId="39de57b9-85c0-4fd1-aaac-8ca2b6560ad0" providerId="ADAL" clId="{5489B1F0-F31B-47C4-A5CE-33871CFFEA4B}" dt="2025-01-16T07:54:04.408" v="6483"/>
        <pc:sldMkLst>
          <pc:docMk/>
          <pc:sldMk cId="2665780446" sldId="1376"/>
        </pc:sldMkLst>
      </pc:sldChg>
      <pc:sldChg chg="modSp add mod">
        <pc:chgData name="Alfred Asterjadhi" userId="39de57b9-85c0-4fd1-aaac-8ca2b6560ad0" providerId="ADAL" clId="{5489B1F0-F31B-47C4-A5CE-33871CFFEA4B}" dt="2025-01-16T07:55:00.170" v="6501"/>
        <pc:sldMkLst>
          <pc:docMk/>
          <pc:sldMk cId="3308140124" sldId="1377"/>
        </pc:sldMkLst>
      </pc:sldChg>
      <pc:sldChg chg="modSp add mod">
        <pc:chgData name="Alfred Asterjadhi" userId="39de57b9-85c0-4fd1-aaac-8ca2b6560ad0" providerId="ADAL" clId="{5489B1F0-F31B-47C4-A5CE-33871CFFEA4B}" dt="2025-01-16T07:55:47.755" v="6523"/>
        <pc:sldMkLst>
          <pc:docMk/>
          <pc:sldMk cId="3950047293" sldId="1378"/>
        </pc:sldMkLst>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ldChg>
      <pc:sldChg chg="modSp add mod">
        <pc:chgData name="Alfred Asterjadhi" userId="39de57b9-85c0-4fd1-aaac-8ca2b6560ad0" providerId="ADAL" clId="{5489B1F0-F31B-47C4-A5CE-33871CFFEA4B}" dt="2025-01-16T07:58:58.185" v="6582"/>
        <pc:sldMkLst>
          <pc:docMk/>
          <pc:sldMk cId="983067260" sldId="1380"/>
        </pc:sldMkLst>
      </pc:sldChg>
      <pc:sldChg chg="modSp add mod">
        <pc:chgData name="Alfred Asterjadhi" userId="39de57b9-85c0-4fd1-aaac-8ca2b6560ad0" providerId="ADAL" clId="{5489B1F0-F31B-47C4-A5CE-33871CFFEA4B}" dt="2025-01-16T07:59:43.672" v="6601"/>
        <pc:sldMkLst>
          <pc:docMk/>
          <pc:sldMk cId="3576091327" sldId="1381"/>
        </pc:sldMkLst>
      </pc:sldChg>
      <pc:sldChg chg="modSp add mod">
        <pc:chgData name="Alfred Asterjadhi" userId="39de57b9-85c0-4fd1-aaac-8ca2b6560ad0" providerId="ADAL" clId="{5489B1F0-F31B-47C4-A5CE-33871CFFEA4B}" dt="2025-01-16T08:00:38.764" v="6633"/>
        <pc:sldMkLst>
          <pc:docMk/>
          <pc:sldMk cId="3155426896" sldId="1382"/>
        </pc:sldMkLst>
      </pc:sldChg>
      <pc:sldChg chg="modSp add mod">
        <pc:chgData name="Alfred Asterjadhi" userId="39de57b9-85c0-4fd1-aaac-8ca2b6560ad0" providerId="ADAL" clId="{5489B1F0-F31B-47C4-A5CE-33871CFFEA4B}" dt="2025-01-16T08:01:30.979" v="6652"/>
        <pc:sldMkLst>
          <pc:docMk/>
          <pc:sldMk cId="1443508327" sldId="1383"/>
        </pc:sldMkLst>
      </pc:sldChg>
      <pc:sldChg chg="modSp add mod">
        <pc:chgData name="Alfred Asterjadhi" userId="39de57b9-85c0-4fd1-aaac-8ca2b6560ad0" providerId="ADAL" clId="{5489B1F0-F31B-47C4-A5CE-33871CFFEA4B}" dt="2025-01-16T08:02:22.680" v="6677"/>
        <pc:sldMkLst>
          <pc:docMk/>
          <pc:sldMk cId="3986695438" sldId="1384"/>
        </pc:sldMkLst>
      </pc:sldChg>
      <pc:sldChg chg="modSp add mod">
        <pc:chgData name="Alfred Asterjadhi" userId="39de57b9-85c0-4fd1-aaac-8ca2b6560ad0" providerId="ADAL" clId="{5489B1F0-F31B-47C4-A5CE-33871CFFEA4B}" dt="2025-01-16T08:03:04.363" v="6697"/>
        <pc:sldMkLst>
          <pc:docMk/>
          <pc:sldMk cId="3804440306" sldId="1385"/>
        </pc:sldMkLst>
      </pc:sldChg>
      <pc:sldChg chg="modSp add mod">
        <pc:chgData name="Alfred Asterjadhi" userId="39de57b9-85c0-4fd1-aaac-8ca2b6560ad0" providerId="ADAL" clId="{5489B1F0-F31B-47C4-A5CE-33871CFFEA4B}" dt="2025-01-16T08:05:00.031" v="6723"/>
        <pc:sldMkLst>
          <pc:docMk/>
          <pc:sldMk cId="1345861251" sldId="1386"/>
        </pc:sldMkLst>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ldChg>
      <pc:sldChg chg="modSp add mod">
        <pc:chgData name="Alfred Asterjadhi" userId="39de57b9-85c0-4fd1-aaac-8ca2b6560ad0" providerId="ADAL" clId="{5489B1F0-F31B-47C4-A5CE-33871CFFEA4B}" dt="2025-01-16T08:10:08.146" v="6851" actId="20577"/>
        <pc:sldMkLst>
          <pc:docMk/>
          <pc:sldMk cId="978075708" sldId="1391"/>
        </pc:sldMkLst>
      </pc:sldChg>
      <pc:sldChg chg="modSp add mod">
        <pc:chgData name="Alfred Asterjadhi" userId="39de57b9-85c0-4fd1-aaac-8ca2b6560ad0" providerId="ADAL" clId="{5489B1F0-F31B-47C4-A5CE-33871CFFEA4B}" dt="2025-01-16T08:11:01.296" v="6875"/>
        <pc:sldMkLst>
          <pc:docMk/>
          <pc:sldMk cId="1108432953" sldId="1392"/>
        </pc:sldMkLst>
      </pc:sldChg>
      <pc:sldChg chg="modSp add mod">
        <pc:chgData name="Alfred Asterjadhi" userId="39de57b9-85c0-4fd1-aaac-8ca2b6560ad0" providerId="ADAL" clId="{5489B1F0-F31B-47C4-A5CE-33871CFFEA4B}" dt="2025-01-16T08:11:41.453" v="6895"/>
        <pc:sldMkLst>
          <pc:docMk/>
          <pc:sldMk cId="477979196" sldId="1393"/>
        </pc:sldMkLst>
      </pc:sldChg>
      <pc:sldChg chg="addSp modSp add mod">
        <pc:chgData name="Alfred Asterjadhi" userId="39de57b9-85c0-4fd1-aaac-8ca2b6560ad0" providerId="ADAL" clId="{5489B1F0-F31B-47C4-A5CE-33871CFFEA4B}" dt="2025-01-16T08:13:03.634" v="6925"/>
        <pc:sldMkLst>
          <pc:docMk/>
          <pc:sldMk cId="1547139864" sldId="1394"/>
        </pc:sldMkLst>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ldChg>
      <pc:sldChg chg="modSp add mod">
        <pc:chgData name="Alfred Asterjadhi" userId="39de57b9-85c0-4fd1-aaac-8ca2b6560ad0" providerId="ADAL" clId="{5489B1F0-F31B-47C4-A5CE-33871CFFEA4B}" dt="2025-01-16T08:22:30.948" v="7238" actId="207"/>
        <pc:sldMkLst>
          <pc:docMk/>
          <pc:sldMk cId="775812148" sldId="1398"/>
        </pc:sldMkLst>
      </pc:sldChg>
      <pc:sldChg chg="modSp add mod">
        <pc:chgData name="Alfred Asterjadhi" userId="39de57b9-85c0-4fd1-aaac-8ca2b6560ad0" providerId="ADAL" clId="{5489B1F0-F31B-47C4-A5CE-33871CFFEA4B}" dt="2025-01-16T08:22:27.953" v="7237" actId="207"/>
        <pc:sldMkLst>
          <pc:docMk/>
          <pc:sldMk cId="2540365959" sldId="1399"/>
        </pc:sldMkLst>
      </pc:sldChg>
      <pc:sldChg chg="modSp add mod">
        <pc:chgData name="Alfred Asterjadhi" userId="39de57b9-85c0-4fd1-aaac-8ca2b6560ad0" providerId="ADAL" clId="{5489B1F0-F31B-47C4-A5CE-33871CFFEA4B}" dt="2025-01-16T08:22:25.790" v="7236" actId="207"/>
        <pc:sldMkLst>
          <pc:docMk/>
          <pc:sldMk cId="896786374" sldId="1400"/>
        </pc:sldMkLst>
      </pc:sldChg>
      <pc:sldChg chg="modSp add mod">
        <pc:chgData name="Alfred Asterjadhi" userId="39de57b9-85c0-4fd1-aaac-8ca2b6560ad0" providerId="ADAL" clId="{5489B1F0-F31B-47C4-A5CE-33871CFFEA4B}" dt="2025-01-16T08:24:32.342" v="7316"/>
        <pc:sldMkLst>
          <pc:docMk/>
          <pc:sldMk cId="2620623184" sldId="1401"/>
        </pc:sldMkLst>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4-23T21:22:16.802" v="7738" actId="6549"/>
      <pc:docMkLst>
        <pc:docMk/>
      </pc:docMkLst>
      <pc:sldChg chg="modSp mod">
        <pc:chgData name="Alfred Asterjadhi" userId="39de57b9-85c0-4fd1-aaac-8ca2b6560ad0" providerId="ADAL" clId="{05D90715-F29C-4B30-B873-3743C7BBC737}" dt="2025-04-11T20:19:05.612" v="7199" actId="6549"/>
        <pc:sldMkLst>
          <pc:docMk/>
          <pc:sldMk cId="0" sldId="256"/>
        </pc:sldMkLst>
        <pc:spChg chg="mod">
          <ac:chgData name="Alfred Asterjadhi" userId="39de57b9-85c0-4fd1-aaac-8ca2b6560ad0" providerId="ADAL" clId="{05D90715-F29C-4B30-B873-3743C7BBC737}" dt="2025-04-11T20:19:05.612" v="7199" actId="6549"/>
          <ac:spMkLst>
            <pc:docMk/>
            <pc:sldMk cId="0" sldId="256"/>
            <ac:spMk id="3074" creationId="{00000000-0000-0000-0000-000000000000}"/>
          </ac:spMkLst>
        </pc:spChg>
      </pc:sldChg>
      <pc:sldChg chg="modSp add mod">
        <pc:chgData name="Alfred Asterjadhi" userId="39de57b9-85c0-4fd1-aaac-8ca2b6560ad0" providerId="ADAL" clId="{05D90715-F29C-4B30-B873-3743C7BBC737}" dt="2025-04-23T21:21:12.575" v="7735" actId="20577"/>
        <pc:sldMkLst>
          <pc:docMk/>
          <pc:sldMk cId="2156981690" sldId="710"/>
        </pc:sldMkLst>
        <pc:spChg chg="mod">
          <ac:chgData name="Alfred Asterjadhi" userId="39de57b9-85c0-4fd1-aaac-8ca2b6560ad0" providerId="ADAL" clId="{05D90715-F29C-4B30-B873-3743C7BBC737}" dt="2025-04-23T21:21:12.575" v="7735" actId="20577"/>
          <ac:spMkLst>
            <pc:docMk/>
            <pc:sldMk cId="2156981690" sldId="710"/>
            <ac:spMk id="2" creationId="{12372A2F-8025-42D4-B5ED-6E7667DF00C8}"/>
          </ac:spMkLst>
        </pc:spChg>
        <pc:spChg chg="mod">
          <ac:chgData name="Alfred Asterjadhi" userId="39de57b9-85c0-4fd1-aaac-8ca2b6560ad0" providerId="ADAL" clId="{05D90715-F29C-4B30-B873-3743C7BBC737}" dt="2025-03-28T17:35:20.125" v="6197"/>
          <ac:spMkLst>
            <pc:docMk/>
            <pc:sldMk cId="2156981690" sldId="710"/>
            <ac:spMk id="5" creationId="{A5D7EFD7-28A2-4516-828E-F380567A4837}"/>
          </ac:spMkLst>
        </pc:spChg>
        <pc:spChg chg="mod">
          <ac:chgData name="Alfred Asterjadhi" userId="39de57b9-85c0-4fd1-aaac-8ca2b6560ad0" providerId="ADAL" clId="{05D90715-F29C-4B30-B873-3743C7BBC737}" dt="2025-03-28T16:38:44.280" v="5999" actId="20577"/>
          <ac:spMkLst>
            <pc:docMk/>
            <pc:sldMk cId="2156981690" sldId="710"/>
            <ac:spMk id="6" creationId="{B63EF7E7-1362-4206-B209-115D49A6AA5A}"/>
          </ac:spMkLst>
        </pc:spChg>
        <pc:spChg chg="mod">
          <ac:chgData name="Alfred Asterjadhi" userId="39de57b9-85c0-4fd1-aaac-8ca2b6560ad0" providerId="ADAL" clId="{05D90715-F29C-4B30-B873-3743C7BBC737}" dt="2025-04-10T16:59:44.120" v="6947" actId="114"/>
          <ac:spMkLst>
            <pc:docMk/>
            <pc:sldMk cId="2156981690" sldId="710"/>
            <ac:spMk id="10" creationId="{99A414B4-2CCE-47B7-A036-CF3630BA2538}"/>
          </ac:spMkLst>
        </pc:spChg>
      </pc:sldChg>
      <pc:sldChg chg="modSp add mod">
        <pc:chgData name="Alfred Asterjadhi" userId="39de57b9-85c0-4fd1-aaac-8ca2b6560ad0" providerId="ADAL" clId="{05D90715-F29C-4B30-B873-3743C7BBC737}" dt="2025-03-13T23:03:09.962" v="5961"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3-13T23:03:09.962" v="5961" actId="20577"/>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27T20:54:32.296" v="5976" actId="6549"/>
        <pc:sldMkLst>
          <pc:docMk/>
          <pc:sldMk cId="3596809116" sldId="986"/>
        </pc:sldMkLst>
        <pc:spChg chg="mod">
          <ac:chgData name="Alfred Asterjadhi" userId="39de57b9-85c0-4fd1-aaac-8ca2b6560ad0" providerId="ADAL" clId="{05D90715-F29C-4B30-B873-3743C7BBC737}" dt="2025-03-13T21:54:50.782" v="5810" actId="20577"/>
          <ac:spMkLst>
            <pc:docMk/>
            <pc:sldMk cId="3596809116" sldId="986"/>
            <ac:spMk id="2" creationId="{78E0B067-ABE7-DE05-065D-2628E6E451B5}"/>
          </ac:spMkLst>
        </pc:spChg>
        <pc:spChg chg="mod">
          <ac:chgData name="Alfred Asterjadhi" userId="39de57b9-85c0-4fd1-aaac-8ca2b6560ad0" providerId="ADAL" clId="{05D90715-F29C-4B30-B873-3743C7BBC737}" dt="2025-03-27T20:54:32.296" v="5976" actId="6549"/>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add mod">
        <pc:chgData name="Alfred Asterjadhi" userId="39de57b9-85c0-4fd1-aaac-8ca2b6560ad0" providerId="ADAL" clId="{05D90715-F29C-4B30-B873-3743C7BBC737}" dt="2025-04-10T16:50:00.889" v="6793" actId="20577"/>
        <pc:sldMkLst>
          <pc:docMk/>
          <pc:sldMk cId="4058581830" sldId="1038"/>
        </pc:sldMkLst>
        <pc:spChg chg="mod">
          <ac:chgData name="Alfred Asterjadhi" userId="39de57b9-85c0-4fd1-aaac-8ca2b6560ad0" providerId="ADAL" clId="{05D90715-F29C-4B30-B873-3743C7BBC737}" dt="2025-03-28T17:27:58.049" v="6006" actId="20577"/>
          <ac:spMkLst>
            <pc:docMk/>
            <pc:sldMk cId="4058581830" sldId="1038"/>
            <ac:spMk id="2" creationId="{49510D9F-7498-4603-98A7-A6DB1EDD560E}"/>
          </ac:spMkLst>
        </pc:spChg>
        <pc:spChg chg="mod">
          <ac:chgData name="Alfred Asterjadhi" userId="39de57b9-85c0-4fd1-aaac-8ca2b6560ad0" providerId="ADAL" clId="{05D90715-F29C-4B30-B873-3743C7BBC737}" dt="2025-04-10T16:50:00.889" v="6793" actId="20577"/>
          <ac:spMkLst>
            <pc:docMk/>
            <pc:sldMk cId="4058581830" sldId="1038"/>
            <ac:spMk id="3" creationId="{93EB16D6-11CB-4092-9D44-C889CC5233EA}"/>
          </ac:spMkLst>
        </pc:spChg>
        <pc:spChg chg="mod">
          <ac:chgData name="Alfred Asterjadhi" userId="39de57b9-85c0-4fd1-aaac-8ca2b6560ad0" providerId="ADAL" clId="{05D90715-F29C-4B30-B873-3743C7BBC737}" dt="2025-03-28T17:35:17.440" v="6195"/>
          <ac:spMkLst>
            <pc:docMk/>
            <pc:sldMk cId="4058581830" sldId="1038"/>
            <ac:spMk id="5" creationId="{CA7FF91D-2C92-4AF1-9C62-B46438CEBC09}"/>
          </ac:spMkLst>
        </pc:spChg>
        <pc:spChg chg="mod">
          <ac:chgData name="Alfred Asterjadhi" userId="39de57b9-85c0-4fd1-aaac-8ca2b6560ad0" providerId="ADAL" clId="{05D90715-F29C-4B30-B873-3743C7BBC737}" dt="2025-03-28T17:33:44.858" v="6153" actId="20577"/>
          <ac:spMkLst>
            <pc:docMk/>
            <pc:sldMk cId="4058581830" sldId="1038"/>
            <ac:spMk id="6" creationId="{536B0377-C8E2-442F-A310-3A1EE7A7D0C0}"/>
          </ac:spMkLst>
        </pc:spChg>
      </pc:sldChg>
      <pc:sldChg chg="modSp mod">
        <pc:chgData name="Alfred Asterjadhi" userId="39de57b9-85c0-4fd1-aaac-8ca2b6560ad0" providerId="ADAL" clId="{05D90715-F29C-4B30-B873-3743C7BBC737}" dt="2025-04-11T00:03:53.781" v="7125" actId="20577"/>
        <pc:sldMkLst>
          <pc:docMk/>
          <pc:sldMk cId="2044502975" sldId="1290"/>
        </pc:sldMkLst>
        <pc:spChg chg="mod">
          <ac:chgData name="Alfred Asterjadhi" userId="39de57b9-85c0-4fd1-aaac-8ca2b6560ad0" providerId="ADAL" clId="{05D90715-F29C-4B30-B873-3743C7BBC737}" dt="2025-04-11T00:03:53.781" v="7125" actId="20577"/>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4-11T00:03:49.060" v="7120" actId="20577"/>
        <pc:sldMkLst>
          <pc:docMk/>
          <pc:sldMk cId="2853620610" sldId="1291"/>
        </pc:sldMkLst>
        <pc:spChg chg="mod">
          <ac:chgData name="Alfred Asterjadhi" userId="39de57b9-85c0-4fd1-aaac-8ca2b6560ad0" providerId="ADAL" clId="{05D90715-F29C-4B30-B873-3743C7BBC737}" dt="2025-04-11T00:03:49.060" v="7120" actId="20577"/>
          <ac:spMkLst>
            <pc:docMk/>
            <pc:sldMk cId="2853620610" sldId="1291"/>
            <ac:spMk id="4" creationId="{A33168AB-11EB-92D1-EA0E-4A5B1FE2BEBD}"/>
          </ac:spMkLst>
        </pc:spChg>
      </pc:sldChg>
      <pc:sldChg chg="modSp del mod ord">
        <pc:chgData name="Alfred Asterjadhi" userId="39de57b9-85c0-4fd1-aaac-8ca2b6560ad0" providerId="ADAL" clId="{05D90715-F29C-4B30-B873-3743C7BBC737}" dt="2025-03-28T17:33:12.915" v="6127" actId="47"/>
        <pc:sldMkLst>
          <pc:docMk/>
          <pc:sldMk cId="3158032439" sldId="1293"/>
        </pc:sldMkLst>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ldChg>
      <pc:sldChg chg="modSp add del mod">
        <pc:chgData name="Alfred Asterjadhi" userId="39de57b9-85c0-4fd1-aaac-8ca2b6560ad0" providerId="ADAL" clId="{05D90715-F29C-4B30-B873-3743C7BBC737}" dt="2025-03-12T15:59:23.932" v="804" actId="2696"/>
        <pc:sldMkLst>
          <pc:docMk/>
          <pc:sldMk cId="3094446774" sldId="1414"/>
        </pc:sldMkLst>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ldChg>
      <pc:sldChg chg="addSp modSp add del mod">
        <pc:chgData name="Alfred Asterjadhi" userId="39de57b9-85c0-4fd1-aaac-8ca2b6560ad0" providerId="ADAL" clId="{05D90715-F29C-4B30-B873-3743C7BBC737}" dt="2025-03-12T15:59:23.932" v="804" actId="2696"/>
        <pc:sldMkLst>
          <pc:docMk/>
          <pc:sldMk cId="2285250995" sldId="1418"/>
        </pc:sldMkLst>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4T13:31:53.583" v="5962" actId="1076"/>
        <pc:sldMkLst>
          <pc:docMk/>
          <pc:sldMk cId="1147974488" sldId="1433"/>
        </pc:sldMkLst>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picChg chg="add mod">
          <ac:chgData name="Alfred Asterjadhi" userId="39de57b9-85c0-4fd1-aaac-8ca2b6560ad0" providerId="ADAL" clId="{05D90715-F29C-4B30-B873-3743C7BBC737}" dt="2025-03-14T13:31:53.583" v="5962"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22:51:30.585" v="5898" actId="20577"/>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22:51:30.585" v="5898" actId="20577"/>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sldChg>
      <pc:sldChg chg="addSp modSp add mod">
        <pc:chgData name="Alfred Asterjadhi" userId="39de57b9-85c0-4fd1-aaac-8ca2b6560ad0" providerId="ADAL" clId="{05D90715-F29C-4B30-B873-3743C7BBC737}" dt="2025-03-13T18:06:54.506" v="3693"/>
        <pc:sldMkLst>
          <pc:docMk/>
          <pc:sldMk cId="3439853624" sldId="1441"/>
        </pc:sldMkLst>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3-13T18:56:23.480" v="4855" actId="20577"/>
        <pc:sldMkLst>
          <pc:docMk/>
          <pc:sldMk cId="1975693116" sldId="1464"/>
        </pc:sldMkLst>
        <pc:spChg chg="mod">
          <ac:chgData name="Alfred Asterjadhi" userId="39de57b9-85c0-4fd1-aaac-8ca2b6560ad0" providerId="ADAL" clId="{05D90715-F29C-4B30-B873-3743C7BBC737}" dt="2025-03-13T18:56:23.480" v="4855" actId="20577"/>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21:23:53.627" v="5546"/>
        <pc:sldMkLst>
          <pc:docMk/>
          <pc:sldMk cId="2638890721" sldId="1483"/>
        </pc:sldMkLst>
        <pc:spChg chg="mod">
          <ac:chgData name="Alfred Asterjadhi" userId="39de57b9-85c0-4fd1-aaac-8ca2b6560ad0" providerId="ADAL" clId="{05D90715-F29C-4B30-B873-3743C7BBC737}" dt="2025-03-13T21:23:53.627" v="5546"/>
          <ac:spMkLst>
            <pc:docMk/>
            <pc:sldMk cId="2638890721" sldId="1483"/>
            <ac:spMk id="8" creationId="{5B2C5670-5A36-CE3B-3F2E-F9FDDCAABF6C}"/>
          </ac:spMkLst>
        </pc:spChg>
        <pc:spChg chg="mod">
          <ac:chgData name="Alfred Asterjadhi" userId="39de57b9-85c0-4fd1-aaac-8ca2b6560ad0" providerId="ADAL" clId="{05D90715-F29C-4B30-B873-3743C7BBC737}" dt="2025-03-13T21:23:12.098" v="5525" actId="207"/>
          <ac:spMkLst>
            <pc:docMk/>
            <pc:sldMk cId="2638890721" sldId="1483"/>
            <ac:spMk id="13" creationId="{CE95542F-7711-F765-6DB4-770E4DB5DC43}"/>
          </ac:spMkLst>
        </pc:spChg>
      </pc:sldChg>
      <pc:sldChg chg="add del">
        <pc:chgData name="Alfred Asterjadhi" userId="39de57b9-85c0-4fd1-aaac-8ca2b6560ad0" providerId="ADAL" clId="{05D90715-F29C-4B30-B873-3743C7BBC737}" dt="2025-03-13T21:54:40.993" v="5807" actId="47"/>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21:25:55.958" v="5566"/>
        <pc:sldMkLst>
          <pc:docMk/>
          <pc:sldMk cId="2044718321" sldId="1486"/>
        </pc:sldMkLst>
        <pc:spChg chg="mod">
          <ac:chgData name="Alfred Asterjadhi" userId="39de57b9-85c0-4fd1-aaac-8ca2b6560ad0" providerId="ADAL" clId="{05D90715-F29C-4B30-B873-3743C7BBC737}" dt="2025-03-13T21:25:55.958" v="5566"/>
          <ac:spMkLst>
            <pc:docMk/>
            <pc:sldMk cId="2044718321" sldId="1486"/>
            <ac:spMk id="8" creationId="{99C678A0-D352-1761-D15A-8C488EC68B1D}"/>
          </ac:spMkLst>
        </pc:spChg>
        <pc:spChg chg="mod">
          <ac:chgData name="Alfred Asterjadhi" userId="39de57b9-85c0-4fd1-aaac-8ca2b6560ad0" providerId="ADAL" clId="{05D90715-F29C-4B30-B873-3743C7BBC737}" dt="2025-03-13T21:23:57.416" v="5547" actId="20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21:26:51.110" v="5585"/>
        <pc:sldMkLst>
          <pc:docMk/>
          <pc:sldMk cId="1008081452" sldId="1487"/>
        </pc:sldMkLst>
        <pc:spChg chg="mod">
          <ac:chgData name="Alfred Asterjadhi" userId="39de57b9-85c0-4fd1-aaac-8ca2b6560ad0" providerId="ADAL" clId="{05D90715-F29C-4B30-B873-3743C7BBC737}" dt="2025-03-13T21:26:51.110" v="5585"/>
          <ac:spMkLst>
            <pc:docMk/>
            <pc:sldMk cId="1008081452" sldId="1487"/>
            <ac:spMk id="8" creationId="{56BD94A0-3C3B-AD84-C3DC-6F65D9882C21}"/>
          </ac:spMkLst>
        </pc:spChg>
        <pc:spChg chg="mod">
          <ac:chgData name="Alfred Asterjadhi" userId="39de57b9-85c0-4fd1-aaac-8ca2b6560ad0" providerId="ADAL" clId="{05D90715-F29C-4B30-B873-3743C7BBC737}" dt="2025-03-13T21:26:06.686" v="5567" actId="20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21:27:42.857" v="5603"/>
        <pc:sldMkLst>
          <pc:docMk/>
          <pc:sldMk cId="776881641" sldId="1488"/>
        </pc:sldMkLst>
        <pc:spChg chg="mod">
          <ac:chgData name="Alfred Asterjadhi" userId="39de57b9-85c0-4fd1-aaac-8ca2b6560ad0" providerId="ADAL" clId="{05D90715-F29C-4B30-B873-3743C7BBC737}" dt="2025-03-13T21:27:42.857" v="5603"/>
          <ac:spMkLst>
            <pc:docMk/>
            <pc:sldMk cId="776881641" sldId="1488"/>
            <ac:spMk id="8" creationId="{99DC6FE0-7541-72E6-5A7C-1DAFBC25BF99}"/>
          </ac:spMkLst>
        </pc:spChg>
        <pc:spChg chg="mod">
          <ac:chgData name="Alfred Asterjadhi" userId="39de57b9-85c0-4fd1-aaac-8ca2b6560ad0" providerId="ADAL" clId="{05D90715-F29C-4B30-B873-3743C7BBC737}" dt="2025-03-13T21:26:58.465" v="5586" actId="207"/>
          <ac:spMkLst>
            <pc:docMk/>
            <pc:sldMk cId="776881641" sldId="1488"/>
            <ac:spMk id="13" creationId="{1F84F8CC-33DF-4097-D25E-4AC653B2DDE7}"/>
          </ac:spMkLst>
        </pc:spChg>
      </pc:sldChg>
      <pc:sldChg chg="modSp add mod">
        <pc:chgData name="Alfred Asterjadhi" userId="39de57b9-85c0-4fd1-aaac-8ca2b6560ad0" providerId="ADAL" clId="{05D90715-F29C-4B30-B873-3743C7BBC737}" dt="2025-03-13T22:52:51.128" v="5914" actId="20577"/>
        <pc:sldMkLst>
          <pc:docMk/>
          <pc:sldMk cId="293939147" sldId="1489"/>
        </pc:sldMkLst>
        <pc:spChg chg="mod">
          <ac:chgData name="Alfred Asterjadhi" userId="39de57b9-85c0-4fd1-aaac-8ca2b6560ad0" providerId="ADAL" clId="{05D90715-F29C-4B30-B873-3743C7BBC737}" dt="2025-03-13T22:52:51.128" v="5914" actId="20577"/>
          <ac:spMkLst>
            <pc:docMk/>
            <pc:sldMk cId="293939147" sldId="1489"/>
            <ac:spMk id="8" creationId="{6B0857B6-1DEF-C58B-87C0-83E38B4D86C7}"/>
          </ac:spMkLst>
        </pc:spChg>
        <pc:spChg chg="mod">
          <ac:chgData name="Alfred Asterjadhi" userId="39de57b9-85c0-4fd1-aaac-8ca2b6560ad0" providerId="ADAL" clId="{05D90715-F29C-4B30-B873-3743C7BBC737}" dt="2025-03-13T21:28:57.458" v="5636" actId="207"/>
          <ac:spMkLst>
            <pc:docMk/>
            <pc:sldMk cId="293939147" sldId="1489"/>
            <ac:spMk id="13" creationId="{C2857153-76F9-4988-B3C6-DE1378300B30}"/>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Chg chg="add del">
        <pc:chgData name="Alfred Asterjadhi" userId="39de57b9-85c0-4fd1-aaac-8ca2b6560ad0" providerId="ADAL" clId="{05D90715-F29C-4B30-B873-3743C7BBC737}" dt="2025-03-13T21:51:40.844" v="5662" actId="2696"/>
        <pc:sldMkLst>
          <pc:docMk/>
          <pc:sldMk cId="694533277" sldId="1490"/>
        </pc:sldMkLst>
      </pc:sldChg>
      <pc:sldChg chg="modSp add mod">
        <pc:chgData name="Alfred Asterjadhi" userId="39de57b9-85c0-4fd1-aaac-8ca2b6560ad0" providerId="ADAL" clId="{05D90715-F29C-4B30-B873-3743C7BBC737}" dt="2025-03-13T22:54:51.202" v="5935" actId="20577"/>
        <pc:sldMkLst>
          <pc:docMk/>
          <pc:sldMk cId="2359979755" sldId="1490"/>
        </pc:sldMkLst>
        <pc:spChg chg="mod">
          <ac:chgData name="Alfred Asterjadhi" userId="39de57b9-85c0-4fd1-aaac-8ca2b6560ad0" providerId="ADAL" clId="{05D90715-F29C-4B30-B873-3743C7BBC737}" dt="2025-03-13T22:54:51.202" v="5935" actId="20577"/>
          <ac:spMkLst>
            <pc:docMk/>
            <pc:sldMk cId="2359979755" sldId="1490"/>
            <ac:spMk id="8" creationId="{E94E9086-8006-A6B4-725B-DFDD0ED0C299}"/>
          </ac:spMkLst>
        </pc:spChg>
        <pc:spChg chg="mod">
          <ac:chgData name="Alfred Asterjadhi" userId="39de57b9-85c0-4fd1-aaac-8ca2b6560ad0" providerId="ADAL" clId="{05D90715-F29C-4B30-B873-3743C7BBC737}" dt="2025-03-13T21:52:23.923" v="5710" actId="207"/>
          <ac:spMkLst>
            <pc:docMk/>
            <pc:sldMk cId="2359979755" sldId="1490"/>
            <ac:spMk id="13" creationId="{37748C05-4C63-252E-0200-76E21FE09872}"/>
          </ac:spMkLst>
        </pc:spChg>
      </pc:sldChg>
      <pc:sldChg chg="modSp add mod">
        <pc:chgData name="Alfred Asterjadhi" userId="39de57b9-85c0-4fd1-aaac-8ca2b6560ad0" providerId="ADAL" clId="{05D90715-F29C-4B30-B873-3743C7BBC737}" dt="2025-03-13T23:00:06.059" v="5940" actId="207"/>
        <pc:sldMkLst>
          <pc:docMk/>
          <pc:sldMk cId="1575810507" sldId="1491"/>
        </pc:sldMkLst>
        <pc:spChg chg="mod">
          <ac:chgData name="Alfred Asterjadhi" userId="39de57b9-85c0-4fd1-aaac-8ca2b6560ad0" providerId="ADAL" clId="{05D90715-F29C-4B30-B873-3743C7BBC737}" dt="2025-03-13T23:00:06.059" v="5940" actId="207"/>
          <ac:spMkLst>
            <pc:docMk/>
            <pc:sldMk cId="1575810507" sldId="1491"/>
            <ac:spMk id="8" creationId="{E9D80032-F182-49DF-2CBA-0F475562116C}"/>
          </ac:spMkLst>
        </pc:spChg>
        <pc:spChg chg="mod">
          <ac:chgData name="Alfred Asterjadhi" userId="39de57b9-85c0-4fd1-aaac-8ca2b6560ad0" providerId="ADAL" clId="{05D90715-F29C-4B30-B873-3743C7BBC737}" dt="2025-03-13T21:54:10.688" v="5798" actId="207"/>
          <ac:spMkLst>
            <pc:docMk/>
            <pc:sldMk cId="1575810507" sldId="1491"/>
            <ac:spMk id="13" creationId="{9E77DBEC-D6EE-87AC-A0B5-1FDC6FFC6CF1}"/>
          </ac:spMkLst>
        </pc:spChg>
      </pc:sldChg>
      <pc:sldChg chg="add del">
        <pc:chgData name="Alfred Asterjadhi" userId="39de57b9-85c0-4fd1-aaac-8ca2b6560ad0" providerId="ADAL" clId="{05D90715-F29C-4B30-B873-3743C7BBC737}" dt="2025-03-13T21:51:40.844" v="5662" actId="2696"/>
        <pc:sldMkLst>
          <pc:docMk/>
          <pc:sldMk cId="2611851409" sldId="1491"/>
        </pc:sldMkLst>
      </pc:sldChg>
      <pc:sldChg chg="modSp add mod">
        <pc:chgData name="Alfred Asterjadhi" userId="39de57b9-85c0-4fd1-aaac-8ca2b6560ad0" providerId="ADAL" clId="{05D90715-F29C-4B30-B873-3743C7BBC737}" dt="2025-04-11T00:03:40.949" v="7115" actId="20577"/>
        <pc:sldMkLst>
          <pc:docMk/>
          <pc:sldMk cId="1924229851" sldId="1492"/>
        </pc:sldMkLst>
        <pc:spChg chg="mod">
          <ac:chgData name="Alfred Asterjadhi" userId="39de57b9-85c0-4fd1-aaac-8ca2b6560ad0" providerId="ADAL" clId="{05D90715-F29C-4B30-B873-3743C7BBC737}" dt="2025-04-11T00:03:40.949" v="7115" actId="20577"/>
          <ac:spMkLst>
            <pc:docMk/>
            <pc:sldMk cId="1924229851" sldId="1492"/>
            <ac:spMk id="6" creationId="{A8A0B71B-B747-BFE0-0077-99F67D774593}"/>
          </ac:spMkLst>
        </pc:spChg>
      </pc:sldChg>
      <pc:sldChg chg="modSp add mod">
        <pc:chgData name="Alfred Asterjadhi" userId="39de57b9-85c0-4fd1-aaac-8ca2b6560ad0" providerId="ADAL" clId="{05D90715-F29C-4B30-B873-3743C7BBC737}" dt="2025-03-28T17:33:33.131" v="6143" actId="20577"/>
        <pc:sldMkLst>
          <pc:docMk/>
          <pc:sldMk cId="1476957270" sldId="1493"/>
        </pc:sldMkLst>
        <pc:spChg chg="mod">
          <ac:chgData name="Alfred Asterjadhi" userId="39de57b9-85c0-4fd1-aaac-8ca2b6560ad0" providerId="ADAL" clId="{05D90715-F29C-4B30-B873-3743C7BBC737}" dt="2025-03-28T17:33:33.131" v="6143" actId="20577"/>
          <ac:spMkLst>
            <pc:docMk/>
            <pc:sldMk cId="1476957270" sldId="1493"/>
            <ac:spMk id="6" creationId="{5B7C42E3-B96F-51C3-BA10-99D24C580105}"/>
          </ac:spMkLst>
        </pc:spChg>
        <pc:spChg chg="mod">
          <ac:chgData name="Alfred Asterjadhi" userId="39de57b9-85c0-4fd1-aaac-8ca2b6560ad0" providerId="ADAL" clId="{05D90715-F29C-4B30-B873-3743C7BBC737}" dt="2025-03-28T17:33:27.018" v="6138" actId="20577"/>
          <ac:spMkLst>
            <pc:docMk/>
            <pc:sldMk cId="1476957270" sldId="1493"/>
            <ac:spMk id="7" creationId="{158880B5-5D5E-5142-5F51-BB775C228246}"/>
          </ac:spMkLst>
        </pc:spChg>
      </pc:sldChg>
      <pc:sldChg chg="modSp add mod ord">
        <pc:chgData name="Alfred Asterjadhi" userId="39de57b9-85c0-4fd1-aaac-8ca2b6560ad0" providerId="ADAL" clId="{05D90715-F29C-4B30-B873-3743C7BBC737}" dt="2025-04-23T21:21:00.763" v="7734" actId="20577"/>
        <pc:sldMkLst>
          <pc:docMk/>
          <pc:sldMk cId="4278173754" sldId="1494"/>
        </pc:sldMkLst>
        <pc:spChg chg="mod">
          <ac:chgData name="Alfred Asterjadhi" userId="39de57b9-85c0-4fd1-aaac-8ca2b6560ad0" providerId="ADAL" clId="{05D90715-F29C-4B30-B873-3743C7BBC737}" dt="2025-04-10T16:50:18.817" v="6800" actId="207"/>
          <ac:spMkLst>
            <pc:docMk/>
            <pc:sldMk cId="4278173754" sldId="1494"/>
            <ac:spMk id="2" creationId="{575D26E7-6AE7-7CD1-69FE-8A88D88DDD07}"/>
          </ac:spMkLst>
        </pc:spChg>
        <pc:spChg chg="mod">
          <ac:chgData name="Alfred Asterjadhi" userId="39de57b9-85c0-4fd1-aaac-8ca2b6560ad0" providerId="ADAL" clId="{05D90715-F29C-4B30-B873-3743C7BBC737}" dt="2025-04-23T21:21:00.763" v="7734" actId="20577"/>
          <ac:spMkLst>
            <pc:docMk/>
            <pc:sldMk cId="4278173754" sldId="1494"/>
            <ac:spMk id="3" creationId="{B3140575-344B-E14B-FF7E-9DC2A0D3C4BD}"/>
          </ac:spMkLst>
        </pc:spChg>
        <pc:spChg chg="mod">
          <ac:chgData name="Alfred Asterjadhi" userId="39de57b9-85c0-4fd1-aaac-8ca2b6560ad0" providerId="ADAL" clId="{05D90715-F29C-4B30-B873-3743C7BBC737}" dt="2025-03-28T17:35:18.862" v="6196"/>
          <ac:spMkLst>
            <pc:docMk/>
            <pc:sldMk cId="4278173754" sldId="1494"/>
            <ac:spMk id="5" creationId="{59925C0C-623A-2F52-D30D-9BF139FEC11C}"/>
          </ac:spMkLst>
        </pc:spChg>
      </pc:sldChg>
      <pc:sldChg chg="modSp add mod">
        <pc:chgData name="Alfred Asterjadhi" userId="39de57b9-85c0-4fd1-aaac-8ca2b6560ad0" providerId="ADAL" clId="{05D90715-F29C-4B30-B873-3743C7BBC737}" dt="2025-03-28T17:35:03.577" v="6194" actId="207"/>
        <pc:sldMkLst>
          <pc:docMk/>
          <pc:sldMk cId="2504104965" sldId="1495"/>
        </pc:sldMkLst>
        <pc:spChg chg="mod">
          <ac:chgData name="Alfred Asterjadhi" userId="39de57b9-85c0-4fd1-aaac-8ca2b6560ad0" providerId="ADAL" clId="{05D90715-F29C-4B30-B873-3743C7BBC737}" dt="2025-03-28T17:34:49.579" v="6193" actId="207"/>
          <ac:spMkLst>
            <pc:docMk/>
            <pc:sldMk cId="2504104965" sldId="1495"/>
            <ac:spMk id="2" creationId="{EA0BD009-ADD0-55C2-DB73-D235C30CDF0F}"/>
          </ac:spMkLst>
        </pc:spChg>
        <pc:spChg chg="mod">
          <ac:chgData name="Alfred Asterjadhi" userId="39de57b9-85c0-4fd1-aaac-8ca2b6560ad0" providerId="ADAL" clId="{05D90715-F29C-4B30-B873-3743C7BBC737}" dt="2025-03-28T17:35:03.577" v="6194" actId="207"/>
          <ac:spMkLst>
            <pc:docMk/>
            <pc:sldMk cId="2504104965" sldId="1495"/>
            <ac:spMk id="3" creationId="{A5A2251C-7DDB-DDDE-FC08-25779F5D6636}"/>
          </ac:spMkLst>
        </pc:spChg>
      </pc:sldChg>
      <pc:sldChg chg="modSp add mod">
        <pc:chgData name="Alfred Asterjadhi" userId="39de57b9-85c0-4fd1-aaac-8ca2b6560ad0" providerId="ADAL" clId="{05D90715-F29C-4B30-B873-3743C7BBC737}" dt="2025-04-11T00:03:11.114" v="7106" actId="20577"/>
        <pc:sldMkLst>
          <pc:docMk/>
          <pc:sldMk cId="955395164" sldId="1496"/>
        </pc:sldMkLst>
        <pc:spChg chg="mod">
          <ac:chgData name="Alfred Asterjadhi" userId="39de57b9-85c0-4fd1-aaac-8ca2b6560ad0" providerId="ADAL" clId="{05D90715-F29C-4B30-B873-3743C7BBC737}" dt="2025-04-11T00:03:11.114" v="7106" actId="20577"/>
          <ac:spMkLst>
            <pc:docMk/>
            <pc:sldMk cId="955395164" sldId="1496"/>
            <ac:spMk id="2" creationId="{CAB29160-7A36-4F79-244C-450CF8B93A8F}"/>
          </ac:spMkLst>
        </pc:spChg>
        <pc:spChg chg="mod">
          <ac:chgData name="Alfred Asterjadhi" userId="39de57b9-85c0-4fd1-aaac-8ca2b6560ad0" providerId="ADAL" clId="{05D90715-F29C-4B30-B873-3743C7BBC737}" dt="2025-04-10T17:01:29.918" v="7105" actId="207"/>
          <ac:spMkLst>
            <pc:docMk/>
            <pc:sldMk cId="955395164" sldId="1496"/>
            <ac:spMk id="3" creationId="{391A9F08-3FA0-91F5-E4EB-4E513C565051}"/>
          </ac:spMkLst>
        </pc:spChg>
      </pc:sldChg>
      <pc:sldChg chg="modSp add mod">
        <pc:chgData name="Alfred Asterjadhi" userId="39de57b9-85c0-4fd1-aaac-8ca2b6560ad0" providerId="ADAL" clId="{05D90715-F29C-4B30-B873-3743C7BBC737}" dt="2025-04-11T00:03:14.780" v="7107" actId="20577"/>
        <pc:sldMkLst>
          <pc:docMk/>
          <pc:sldMk cId="668182049" sldId="1497"/>
        </pc:sldMkLst>
        <pc:spChg chg="mod">
          <ac:chgData name="Alfred Asterjadhi" userId="39de57b9-85c0-4fd1-aaac-8ca2b6560ad0" providerId="ADAL" clId="{05D90715-F29C-4B30-B873-3743C7BBC737}" dt="2025-04-11T00:03:14.780" v="7107" actId="20577"/>
          <ac:spMkLst>
            <pc:docMk/>
            <pc:sldMk cId="668182049" sldId="1497"/>
            <ac:spMk id="2" creationId="{BD918D8A-CC65-3D0D-FCF1-5473138F3B25}"/>
          </ac:spMkLst>
        </pc:spChg>
        <pc:spChg chg="mod">
          <ac:chgData name="Alfred Asterjadhi" userId="39de57b9-85c0-4fd1-aaac-8ca2b6560ad0" providerId="ADAL" clId="{05D90715-F29C-4B30-B873-3743C7BBC737}" dt="2025-04-10T16:45:45.177" v="6771" actId="20577"/>
          <ac:spMkLst>
            <pc:docMk/>
            <pc:sldMk cId="668182049" sldId="1497"/>
            <ac:spMk id="3" creationId="{2AE48278-A8AB-F90D-7ED9-723A9BC989E2}"/>
          </ac:spMkLst>
        </pc:spChg>
      </pc:sldChg>
      <pc:sldChg chg="addSp modSp add mod">
        <pc:chgData name="Alfred Asterjadhi" userId="39de57b9-85c0-4fd1-aaac-8ca2b6560ad0" providerId="ADAL" clId="{05D90715-F29C-4B30-B873-3743C7BBC737}" dt="2025-04-11T00:03:18.348" v="7108" actId="20577"/>
        <pc:sldMkLst>
          <pc:docMk/>
          <pc:sldMk cId="743327340" sldId="1498"/>
        </pc:sldMkLst>
        <pc:spChg chg="mod">
          <ac:chgData name="Alfred Asterjadhi" userId="39de57b9-85c0-4fd1-aaac-8ca2b6560ad0" providerId="ADAL" clId="{05D90715-F29C-4B30-B873-3743C7BBC737}" dt="2025-04-11T00:03:18.348" v="7108" actId="20577"/>
          <ac:spMkLst>
            <pc:docMk/>
            <pc:sldMk cId="743327340" sldId="1498"/>
            <ac:spMk id="2" creationId="{8CC2FD9E-7FC3-7332-5875-03273757ED54}"/>
          </ac:spMkLst>
        </pc:spChg>
        <pc:spChg chg="mod">
          <ac:chgData name="Alfred Asterjadhi" userId="39de57b9-85c0-4fd1-aaac-8ca2b6560ad0" providerId="ADAL" clId="{05D90715-F29C-4B30-B873-3743C7BBC737}" dt="2025-04-10T16:46:20.979" v="6778" actId="207"/>
          <ac:spMkLst>
            <pc:docMk/>
            <pc:sldMk cId="743327340" sldId="1498"/>
            <ac:spMk id="3" creationId="{C7232928-591C-9AA6-0228-AEB696D8A076}"/>
          </ac:spMkLst>
        </pc:spChg>
      </pc:sldChg>
      <pc:sldChg chg="modSp add mod">
        <pc:chgData name="Alfred Asterjadhi" userId="39de57b9-85c0-4fd1-aaac-8ca2b6560ad0" providerId="ADAL" clId="{05D90715-F29C-4B30-B873-3743C7BBC737}" dt="2025-04-11T00:03:22.782" v="7109" actId="20577"/>
        <pc:sldMkLst>
          <pc:docMk/>
          <pc:sldMk cId="477479402" sldId="1499"/>
        </pc:sldMkLst>
        <pc:spChg chg="mod">
          <ac:chgData name="Alfred Asterjadhi" userId="39de57b9-85c0-4fd1-aaac-8ca2b6560ad0" providerId="ADAL" clId="{05D90715-F29C-4B30-B873-3743C7BBC737}" dt="2025-04-11T00:03:22.782" v="7109" actId="20577"/>
          <ac:spMkLst>
            <pc:docMk/>
            <pc:sldMk cId="477479402" sldId="1499"/>
            <ac:spMk id="2" creationId="{5C25572E-BE9B-70FA-F26A-EAD53FA6F136}"/>
          </ac:spMkLst>
        </pc:spChg>
        <pc:spChg chg="mod">
          <ac:chgData name="Alfred Asterjadhi" userId="39de57b9-85c0-4fd1-aaac-8ca2b6560ad0" providerId="ADAL" clId="{05D90715-F29C-4B30-B873-3743C7BBC737}" dt="2025-04-10T16:59:22.647" v="6944" actId="20577"/>
          <ac:spMkLst>
            <pc:docMk/>
            <pc:sldMk cId="477479402" sldId="1499"/>
            <ac:spMk id="3" creationId="{2F908E42-D82C-429A-265B-DDA6A899F57F}"/>
          </ac:spMkLst>
        </pc:spChg>
      </pc:sldChg>
      <pc:sldChg chg="modSp add mod">
        <pc:chgData name="Alfred Asterjadhi" userId="39de57b9-85c0-4fd1-aaac-8ca2b6560ad0" providerId="ADAL" clId="{05D90715-F29C-4B30-B873-3743C7BBC737}" dt="2025-04-23T21:21:15.938" v="7736" actId="20577"/>
        <pc:sldMkLst>
          <pc:docMk/>
          <pc:sldMk cId="231626497" sldId="1500"/>
        </pc:sldMkLst>
        <pc:spChg chg="mod">
          <ac:chgData name="Alfred Asterjadhi" userId="39de57b9-85c0-4fd1-aaac-8ca2b6560ad0" providerId="ADAL" clId="{05D90715-F29C-4B30-B873-3743C7BBC737}" dt="2025-04-11T20:18:18.904" v="7194" actId="20577"/>
          <ac:spMkLst>
            <pc:docMk/>
            <pc:sldMk cId="231626497" sldId="1500"/>
            <ac:spMk id="8" creationId="{C29E7D0D-06A3-8D3C-14C4-B19D7DA2C77C}"/>
          </ac:spMkLst>
        </pc:spChg>
        <pc:spChg chg="mod">
          <ac:chgData name="Alfred Asterjadhi" userId="39de57b9-85c0-4fd1-aaac-8ca2b6560ad0" providerId="ADAL" clId="{05D90715-F29C-4B30-B873-3743C7BBC737}" dt="2025-04-23T21:21:15.938" v="7736" actId="20577"/>
          <ac:spMkLst>
            <pc:docMk/>
            <pc:sldMk cId="231626497" sldId="1500"/>
            <ac:spMk id="13" creationId="{2F05EA5F-ECE4-5931-90A3-6B1F6BDF6A3C}"/>
          </ac:spMkLst>
        </pc:spChg>
      </pc:sldChg>
      <pc:sldChg chg="modSp add mod">
        <pc:chgData name="Alfred Asterjadhi" userId="39de57b9-85c0-4fd1-aaac-8ca2b6560ad0" providerId="ADAL" clId="{05D90715-F29C-4B30-B873-3743C7BBC737}" dt="2025-04-17T17:29:52.361" v="7501" actId="6549"/>
        <pc:sldMkLst>
          <pc:docMk/>
          <pc:sldMk cId="800574499" sldId="1501"/>
        </pc:sldMkLst>
        <pc:spChg chg="mod">
          <ac:chgData name="Alfred Asterjadhi" userId="39de57b9-85c0-4fd1-aaac-8ca2b6560ad0" providerId="ADAL" clId="{05D90715-F29C-4B30-B873-3743C7BBC737}" dt="2025-04-17T17:29:52.361" v="7501" actId="6549"/>
          <ac:spMkLst>
            <pc:docMk/>
            <pc:sldMk cId="800574499" sldId="1501"/>
            <ac:spMk id="7" creationId="{07F42C7B-BB90-C8D4-2088-CF537A42CA3D}"/>
          </ac:spMkLst>
        </pc:spChg>
      </pc:sldChg>
      <pc:sldChg chg="addSp delSp modSp new del mod modClrScheme chgLayout">
        <pc:chgData name="Alfred Asterjadhi" userId="39de57b9-85c0-4fd1-aaac-8ca2b6560ad0" providerId="ADAL" clId="{05D90715-F29C-4B30-B873-3743C7BBC737}" dt="2025-04-16T21:41:53.511" v="7208" actId="47"/>
        <pc:sldMkLst>
          <pc:docMk/>
          <pc:sldMk cId="2551880791" sldId="1501"/>
        </pc:sldMkLst>
      </pc:sldChg>
      <pc:sldChg chg="modSp add mod">
        <pc:chgData name="Alfred Asterjadhi" userId="39de57b9-85c0-4fd1-aaac-8ca2b6560ad0" providerId="ADAL" clId="{05D90715-F29C-4B30-B873-3743C7BBC737}" dt="2025-04-17T17:34:21.366" v="7519" actId="6549"/>
        <pc:sldMkLst>
          <pc:docMk/>
          <pc:sldMk cId="2151475651" sldId="1502"/>
        </pc:sldMkLst>
        <pc:spChg chg="mod">
          <ac:chgData name="Alfred Asterjadhi" userId="39de57b9-85c0-4fd1-aaac-8ca2b6560ad0" providerId="ADAL" clId="{05D90715-F29C-4B30-B873-3743C7BBC737}" dt="2025-04-17T17:30:06.336" v="7508" actId="207"/>
          <ac:spMkLst>
            <pc:docMk/>
            <pc:sldMk cId="2151475651" sldId="1502"/>
            <ac:spMk id="2" creationId="{BD61B737-7ED6-076E-8ADA-4E23CA3C09C0}"/>
          </ac:spMkLst>
        </pc:spChg>
        <pc:spChg chg="mod">
          <ac:chgData name="Alfred Asterjadhi" userId="39de57b9-85c0-4fd1-aaac-8ca2b6560ad0" providerId="ADAL" clId="{05D90715-F29C-4B30-B873-3743C7BBC737}" dt="2025-04-17T17:34:21.366" v="7519" actId="6549"/>
          <ac:spMkLst>
            <pc:docMk/>
            <pc:sldMk cId="2151475651" sldId="1502"/>
            <ac:spMk id="3" creationId="{5A9FC8A0-7799-9A01-9C9E-3D68630092FF}"/>
          </ac:spMkLst>
        </pc:spChg>
      </pc:sldChg>
      <pc:sldChg chg="addSp modSp add mod">
        <pc:chgData name="Alfred Asterjadhi" userId="39de57b9-85c0-4fd1-aaac-8ca2b6560ad0" providerId="ADAL" clId="{05D90715-F29C-4B30-B873-3743C7BBC737}" dt="2025-04-17T17:51:56.863" v="7577" actId="20577"/>
        <pc:sldMkLst>
          <pc:docMk/>
          <pc:sldMk cId="2393563580" sldId="1503"/>
        </pc:sldMkLst>
        <pc:spChg chg="mod">
          <ac:chgData name="Alfred Asterjadhi" userId="39de57b9-85c0-4fd1-aaac-8ca2b6560ad0" providerId="ADAL" clId="{05D90715-F29C-4B30-B873-3743C7BBC737}" dt="2025-04-17T17:40:55.254" v="7526" actId="207"/>
          <ac:spMkLst>
            <pc:docMk/>
            <pc:sldMk cId="2393563580" sldId="1503"/>
            <ac:spMk id="2" creationId="{A4A436A7-0DD9-F139-FAF8-0A3A24565908}"/>
          </ac:spMkLst>
        </pc:spChg>
        <pc:spChg chg="mod">
          <ac:chgData name="Alfred Asterjadhi" userId="39de57b9-85c0-4fd1-aaac-8ca2b6560ad0" providerId="ADAL" clId="{05D90715-F29C-4B30-B873-3743C7BBC737}" dt="2025-04-17T17:51:56.863" v="7577" actId="20577"/>
          <ac:spMkLst>
            <pc:docMk/>
            <pc:sldMk cId="2393563580" sldId="1503"/>
            <ac:spMk id="3" creationId="{82C1CE05-2EE8-D42F-CB3C-851E1CF941E5}"/>
          </ac:spMkLst>
        </pc:spChg>
      </pc:sldChg>
      <pc:sldChg chg="modSp add mod">
        <pc:chgData name="Alfred Asterjadhi" userId="39de57b9-85c0-4fd1-aaac-8ca2b6560ad0" providerId="ADAL" clId="{05D90715-F29C-4B30-B873-3743C7BBC737}" dt="2025-04-17T17:52:03.575" v="7583" actId="20577"/>
        <pc:sldMkLst>
          <pc:docMk/>
          <pc:sldMk cId="2240094714" sldId="1504"/>
        </pc:sldMkLst>
        <pc:spChg chg="mod">
          <ac:chgData name="Alfred Asterjadhi" userId="39de57b9-85c0-4fd1-aaac-8ca2b6560ad0" providerId="ADAL" clId="{05D90715-F29C-4B30-B873-3743C7BBC737}" dt="2025-04-17T17:42:50.319" v="7536" actId="207"/>
          <ac:spMkLst>
            <pc:docMk/>
            <pc:sldMk cId="2240094714" sldId="1504"/>
            <ac:spMk id="2" creationId="{1960CB66-32D5-062A-E194-826CE17D9AF1}"/>
          </ac:spMkLst>
        </pc:spChg>
        <pc:spChg chg="mod">
          <ac:chgData name="Alfred Asterjadhi" userId="39de57b9-85c0-4fd1-aaac-8ca2b6560ad0" providerId="ADAL" clId="{05D90715-F29C-4B30-B873-3743C7BBC737}" dt="2025-04-17T17:52:03.575" v="7583" actId="20577"/>
          <ac:spMkLst>
            <pc:docMk/>
            <pc:sldMk cId="2240094714" sldId="1504"/>
            <ac:spMk id="3" creationId="{3D7D070D-3EFE-FC0F-A7B8-1BB70921310D}"/>
          </ac:spMkLst>
        </pc:spChg>
      </pc:sldChg>
      <pc:sldChg chg="modSp add mod">
        <pc:chgData name="Alfred Asterjadhi" userId="39de57b9-85c0-4fd1-aaac-8ca2b6560ad0" providerId="ADAL" clId="{05D90715-F29C-4B30-B873-3743C7BBC737}" dt="2025-04-23T17:20:28.483" v="7727" actId="20577"/>
        <pc:sldMkLst>
          <pc:docMk/>
          <pc:sldMk cId="1172581598" sldId="1505"/>
        </pc:sldMkLst>
        <pc:spChg chg="mod">
          <ac:chgData name="Alfred Asterjadhi" userId="39de57b9-85c0-4fd1-aaac-8ca2b6560ad0" providerId="ADAL" clId="{05D90715-F29C-4B30-B873-3743C7BBC737}" dt="2025-04-23T17:17:08.943" v="7623" actId="207"/>
          <ac:spMkLst>
            <pc:docMk/>
            <pc:sldMk cId="1172581598" sldId="1505"/>
            <ac:spMk id="2" creationId="{3D1253AB-9162-791E-4977-E42D2F39B373}"/>
          </ac:spMkLst>
        </pc:spChg>
        <pc:spChg chg="mod">
          <ac:chgData name="Alfred Asterjadhi" userId="39de57b9-85c0-4fd1-aaac-8ca2b6560ad0" providerId="ADAL" clId="{05D90715-F29C-4B30-B873-3743C7BBC737}" dt="2025-04-23T17:20:28.483" v="7727" actId="20577"/>
          <ac:spMkLst>
            <pc:docMk/>
            <pc:sldMk cId="1172581598" sldId="1505"/>
            <ac:spMk id="3" creationId="{76CD17F0-D765-479C-51CA-4E0BA0AB9A3E}"/>
          </ac:spMkLst>
        </pc:spChg>
      </pc:sldChg>
      <pc:sldChg chg="modSp add mod">
        <pc:chgData name="Alfred Asterjadhi" userId="39de57b9-85c0-4fd1-aaac-8ca2b6560ad0" providerId="ADAL" clId="{05D90715-F29C-4B30-B873-3743C7BBC737}" dt="2025-04-23T21:20:57.731" v="7733" actId="20577"/>
        <pc:sldMkLst>
          <pc:docMk/>
          <pc:sldMk cId="1207971532" sldId="1506"/>
        </pc:sldMkLst>
        <pc:spChg chg="mod">
          <ac:chgData name="Alfred Asterjadhi" userId="39de57b9-85c0-4fd1-aaac-8ca2b6560ad0" providerId="ADAL" clId="{05D90715-F29C-4B30-B873-3743C7BBC737}" dt="2025-04-23T21:20:49.787" v="7731" actId="20577"/>
          <ac:spMkLst>
            <pc:docMk/>
            <pc:sldMk cId="1207971532" sldId="1506"/>
            <ac:spMk id="2" creationId="{BE5D3863-3F54-0826-8315-A5487CBD8D5A}"/>
          </ac:spMkLst>
        </pc:spChg>
        <pc:spChg chg="mod">
          <ac:chgData name="Alfred Asterjadhi" userId="39de57b9-85c0-4fd1-aaac-8ca2b6560ad0" providerId="ADAL" clId="{05D90715-F29C-4B30-B873-3743C7BBC737}" dt="2025-04-23T21:20:57.731" v="7733" actId="20577"/>
          <ac:spMkLst>
            <pc:docMk/>
            <pc:sldMk cId="1207971532" sldId="1506"/>
            <ac:spMk id="3" creationId="{7249BC57-8DC8-69C4-7B81-8FF5DA53AEDD}"/>
          </ac:spMkLst>
        </pc:spChg>
      </pc:sldChg>
      <pc:sldMasterChg chg="modSp mod">
        <pc:chgData name="Alfred Asterjadhi" userId="39de57b9-85c0-4fd1-aaac-8ca2b6560ad0" providerId="ADAL" clId="{05D90715-F29C-4B30-B873-3743C7BBC737}" dt="2025-04-23T21:22:16.802" v="7738" actId="6549"/>
        <pc:sldMasterMkLst>
          <pc:docMk/>
          <pc:sldMasterMk cId="0" sldId="2147483648"/>
        </pc:sldMasterMkLst>
        <pc:spChg chg="mod">
          <ac:chgData name="Alfred Asterjadhi" userId="39de57b9-85c0-4fd1-aaac-8ca2b6560ad0" providerId="ADAL" clId="{05D90715-F29C-4B30-B873-3743C7BBC737}" dt="2025-04-23T21:22:16.802" v="7738" actId="6549"/>
          <ac:spMkLst>
            <pc:docMk/>
            <pc:sldMasterMk cId="0" sldId="2147483648"/>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5/11-25-0441-02-00bn-cc50-cr-on-u-sig-part-1.docx" TargetMode="External"/><Relationship Id="rId2" Type="http://schemas.openxmlformats.org/officeDocument/2006/relationships/hyperlink" Target="https://mentor.ieee.org/802.11/dcn/25/11-25-0505-00-00bn-cc50-crs-on-1366-1367-2285.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09-02-00bn-cc50-cid-resolutions-for-38-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8" Type="http://schemas.openxmlformats.org/officeDocument/2006/relationships/hyperlink" Target="https://mentor.ieee.org/802.11/dcn/25/11-25-0549-00-00bn-cc50-cr-for-38-3-15-5-and-38-3-15-6.docx" TargetMode="External"/><Relationship Id="rId3" Type="http://schemas.openxmlformats.org/officeDocument/2006/relationships/hyperlink" Target="https://mentor.ieee.org/802.11/dcn/25/11-25-0506-01-00bn-cc50-editorial-comments-part-1.docx" TargetMode="External"/><Relationship Id="rId7" Type="http://schemas.openxmlformats.org/officeDocument/2006/relationships/hyperlink" Target="https://mentor.ieee.org/802.11/dcn/25/11-25-0548-00-00bn-cc50-cr-for-38-3-15-3-and-38-3-15-4.docx" TargetMode="External"/><Relationship Id="rId2" Type="http://schemas.openxmlformats.org/officeDocument/2006/relationships/hyperlink" Target="https://mentor.ieee.org/802.11/dcn/25/11-25-0546-01-00bn-crs-for-subclause-38-3-2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3-00-00bn-cc50-comment-resolutions-for-38-3-7-uhr-ppdu-formats.docx" TargetMode="External"/><Relationship Id="rId5" Type="http://schemas.openxmlformats.org/officeDocument/2006/relationships/hyperlink" Target="https://mentor.ieee.org/802.11/dcn/25/11-25-0520-01-00bn-cc50-cr-for-38-3-15-10-4-csd-index-assignment-for-dru-uhr-stf-transmission.docx" TargetMode="External"/><Relationship Id="rId4" Type="http://schemas.openxmlformats.org/officeDocument/2006/relationships/hyperlink" Target="https://mentor.ieee.org/802.11/dcn/25/11-25-0518-01-00bn-cc50-cr-for-38-3-15-2-2-cyclic-shift-for-uhr-modulated-fields.docx" TargetMode="External"/><Relationship Id="rId9" Type="http://schemas.openxmlformats.org/officeDocument/2006/relationships/hyperlink" Target="https://mentor.ieee.org/802.11/dcn/25/11-25-0522-00-00bn-cc50-cr-for-38-3-3-ru-and-mru-restrictions-for-20-mhz-operation.docx"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5/11-25-0584-01-00bn-cr-phy-cc50-cids-in-subclause-38-3-19-transmit-requirements-for-ppdus-sent-in-response-to-a-triggering-frame.docx" TargetMode="External"/><Relationship Id="rId2" Type="http://schemas.openxmlformats.org/officeDocument/2006/relationships/hyperlink" Target="https://mentor.ieee.org/802.11/dcn/25/11-25-0564-03-00bn-cr-phy-cc50-cids-in-subclause-38-3-15-12-elr-sig-38-3-16-1-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24-00-00bn-cc50-cr-for-38-3-15-10-3-csd-for-dru-transmission.docx" TargetMode="Externa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5/11-25-0550-00-00bn-cc50-cr-for-38-3-15-11-3-uhr-ltf-for-elr-ppdu.docx" TargetMode="External"/><Relationship Id="rId3" Type="http://schemas.openxmlformats.org/officeDocument/2006/relationships/hyperlink" Target="https://mentor.ieee.org/802.11/dcn/25/11-25-0580-02-00bn-cc50-cr-for-packet-extension.docx" TargetMode="External"/><Relationship Id="rId7" Type="http://schemas.openxmlformats.org/officeDocument/2006/relationships/hyperlink" Target="https://mentor.ieee.org/802.11/dcn/25/11-25-0547-00-00bn-cc50-cr-for-38-3-15-10-2-uhr-stf-for-drus.docx" TargetMode="External"/><Relationship Id="rId2" Type="http://schemas.openxmlformats.org/officeDocument/2006/relationships/hyperlink" Target="https://mentor.ieee.org/802.11/dcn/25/11-25-0577-02-00bn-cc50-cid-resolutions-for-38-1-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5-01-00bn-cc50-cr-for-38-3-15-10-1-and-38-3-15-10-5.docx" TargetMode="External"/><Relationship Id="rId5" Type="http://schemas.openxmlformats.org/officeDocument/2006/relationships/hyperlink" Target="https://mentor.ieee.org/802.11/dcn/25/11-25-0582-02-00bn-cc50-cr-for-uhr-sig-general-and-content-channels.docx" TargetMode="External"/><Relationship Id="rId4" Type="http://schemas.openxmlformats.org/officeDocument/2006/relationships/hyperlink" Target="https://mentor.ieee.org/802.11/dcn/25/11-25-0581-01-00bn-cc50-cr-for-uhr-sig-modulation-and-coding-schemes.docx" TargetMode="External"/><Relationship Id="rId9" Type="http://schemas.openxmlformats.org/officeDocument/2006/relationships/hyperlink" Target="https://mentor.ieee.org/802.11/dcn/25/11-25-0548-01-00bn-cc50-cr-for-38-3-15-3-and-38-3-15-4.docx" TargetMode="Externa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5/11-25-0556-01-00bn-cc50-editorial-comments-part-2.docx" TargetMode="External"/><Relationship Id="rId2" Type="http://schemas.openxmlformats.org/officeDocument/2006/relationships/hyperlink" Target="https://mentor.ieee.org/802.11/dcn/25/11-25-0603-00-00bn-cc50-cr-on-u-sig-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0-01-00bn-cc50-cr-for-38-3-4-transmission-of-dru.docx" TargetMode="External"/><Relationship Id="rId5" Type="http://schemas.openxmlformats.org/officeDocument/2006/relationships/hyperlink" Target="https://mentor.ieee.org/802.11/dcn/25/11-25-0585-01-00bn-cr-phy-cc50-cids-in-subclause-38-3-25-receiver-specification.docx" TargetMode="External"/><Relationship Id="rId4" Type="http://schemas.openxmlformats.org/officeDocument/2006/relationships/hyperlink" Target="https://mentor.ieee.org/802.11/dcn/25/11-25-0608-02-00bn-cr-phy-cc50-cids-in-subclause-38-3-15-12-elr-sig-part2.docx" TargetMode="Externa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5/11-25-0527-02-00bn-cc50-cr-for-cids-in-subclause-6.docx" TargetMode="External"/><Relationship Id="rId2" Type="http://schemas.openxmlformats.org/officeDocument/2006/relationships/hyperlink" Target="https://mentor.ieee.org/802.11/dcn/25/11-25-0551-03-00bn-cr-mac-cc50-cids-in-clause-9.docx" TargetMode="Externa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5/11-25-0479-03-00bn-cr-for-cid-1378.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3" Type="http://schemas.openxmlformats.org/officeDocument/2006/relationships/hyperlink" Target="https://mentor.ieee.org/802.11/dcn/25/11-25-0643-02-00bn-cr-phy-for-elr-introduction-and-requirement.docx" TargetMode="External"/><Relationship Id="rId2" Type="http://schemas.openxmlformats.org/officeDocument/2006/relationships/hyperlink" Target="https://mentor.ieee.org/802.11/dcn/25/11-25-0612-00-00bn-cc50-cr-for-60-mhz-dru-tone-p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44-03-00bn-misc-phy-cid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hyperlink" Target="https://mentor.ieee.org/802.11/dcn/25/11-25-0521-02-00bn-pdt-mac-co-tdma-cr-cc50-part-1.docx" TargetMode="Externa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5/11-25-0513-04-00bn-pdt-mac-and-cc50-cr-of-bsr-enhancement.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5/11-25-0658-00-00bn-cc50-cr-for-38-3-10-11-construction-of-elr-sig.docx" TargetMode="External"/><Relationship Id="rId7" Type="http://schemas.openxmlformats.org/officeDocument/2006/relationships/hyperlink" Target="https://mentor.ieee.org/802.11/dcn/25/11-25-0663-02-00bn-cr-phy-subclause-38-3-21.docx" TargetMode="External"/><Relationship Id="rId2" Type="http://schemas.openxmlformats.org/officeDocument/2006/relationships/hyperlink" Target="https://mentor.ieee.org/802.11/dcn/25/11-25-0644-03-00bn-misc-ph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56-01-00bn-cc50-cr-on-dru-in-38-3-2-1-group-1.docx" TargetMode="External"/><Relationship Id="rId5" Type="http://schemas.openxmlformats.org/officeDocument/2006/relationships/hyperlink" Target="https://mentor.ieee.org/802.11/dcn/25/11-25-0570-03-00bn-cc50-cr-for-38-3-4-transmission-of-dru.docx" TargetMode="External"/><Relationship Id="rId4" Type="http://schemas.openxmlformats.org/officeDocument/2006/relationships/hyperlink" Target="https://mentor.ieee.org/802.11/dcn/25/11-25-0588-02-00bn-cc50-cr-on-u-sig-part-2.docx" TargetMode="Externa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2025-04-11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hlinkClick r:id="rId2"/>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endParaRPr lang="en-US" sz="1600" dirty="0"/>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chemeClr val="tx1"/>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chemeClr val="tx1"/>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chemeClr val="tx1"/>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chemeClr val="tx1"/>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 Aiguo Yan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A9-5ACC-B095-A837-7F4C0D0F73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857153-76F9-4988-B3C6-DE1378300B30}"/>
              </a:ext>
            </a:extLst>
          </p:cNvPr>
          <p:cNvSpPr>
            <a:spLocks noGrp="1"/>
          </p:cNvSpPr>
          <p:nvPr>
            <p:ph type="title"/>
          </p:nvPr>
        </p:nvSpPr>
        <p:spPr/>
        <p:txBody>
          <a:bodyPr/>
          <a:lstStyle/>
          <a:p>
            <a:r>
              <a:rPr lang="en-US" dirty="0">
                <a:solidFill>
                  <a:schemeClr val="tx1"/>
                </a:solidFill>
              </a:rPr>
              <a:t>Motion 376 (PDT-Joint)</a:t>
            </a:r>
          </a:p>
        </p:txBody>
      </p:sp>
      <p:sp>
        <p:nvSpPr>
          <p:cNvPr id="8" name="Content Placeholder 7">
            <a:extLst>
              <a:ext uri="{FF2B5EF4-FFF2-40B4-BE49-F238E27FC236}">
                <a16:creationId xmlns:a16="http://schemas.microsoft.com/office/drawing/2014/main" id="{6B0857B6-1DEF-C58B-87C0-83E38B4D86C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11-24/0414r0</a:t>
            </a:r>
            <a:r>
              <a:rPr lang="en-US" sz="1600" dirty="0"/>
              <a:t> to the latest TGbn draft</a:t>
            </a:r>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 [11-24/0414r0].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F02372E-C8B6-1BDA-128A-5A7D2DAD367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1D89BCB7-8E74-C5D6-230D-67F5D2F0BF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9C9DA-08E2-804E-9AD7-556400061C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393914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063C-39F8-5F35-619B-B7E188658DD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7748C05-4C63-252E-0200-76E21FE09872}"/>
              </a:ext>
            </a:extLst>
          </p:cNvPr>
          <p:cNvSpPr>
            <a:spLocks noGrp="1"/>
          </p:cNvSpPr>
          <p:nvPr>
            <p:ph type="title"/>
          </p:nvPr>
        </p:nvSpPr>
        <p:spPr/>
        <p:txBody>
          <a:bodyPr/>
          <a:lstStyle/>
          <a:p>
            <a:r>
              <a:rPr lang="en-US" dirty="0">
                <a:solidFill>
                  <a:schemeClr val="tx1"/>
                </a:solidFill>
              </a:rPr>
              <a:t>Motion 377 (MAC)</a:t>
            </a:r>
          </a:p>
        </p:txBody>
      </p:sp>
      <p:sp>
        <p:nvSpPr>
          <p:cNvPr id="8" name="Content Placeholder 7">
            <a:extLst>
              <a:ext uri="{FF2B5EF4-FFF2-40B4-BE49-F238E27FC236}">
                <a16:creationId xmlns:a16="http://schemas.microsoft.com/office/drawing/2014/main" id="{E94E9086-8006-A6B4-725B-DFDD0ED0C299}"/>
              </a:ext>
            </a:extLst>
          </p:cNvPr>
          <p:cNvSpPr>
            <a:spLocks noGrp="1"/>
          </p:cNvSpPr>
          <p:nvPr>
            <p:ph idx="1"/>
          </p:nvPr>
        </p:nvSpPr>
        <p:spPr>
          <a:xfrm>
            <a:off x="685800" y="1981200"/>
            <a:ext cx="7770813" cy="4494213"/>
          </a:xfrm>
        </p:spPr>
        <p:txBody>
          <a:bodyPr/>
          <a:lstStyle/>
          <a:p>
            <a:r>
              <a:rPr lang="en-US" sz="1600" dirty="0"/>
              <a:t>Move to the TGbn SFD as follows:</a:t>
            </a:r>
          </a:p>
          <a:p>
            <a:pPr marL="171450" indent="-171450">
              <a:buFont typeface="Arial" panose="020B0604020202020204" pitchFamily="34" charset="0"/>
              <a:buChar char="•"/>
            </a:pPr>
            <a:r>
              <a:rPr lang="en-US" sz="1200" b="0" i="0" dirty="0">
                <a:effectLst/>
              </a:rPr>
              <a:t>Unavailability Target Start Time is indicated using 9 bits with a granularity of 64us</a:t>
            </a:r>
          </a:p>
          <a:p>
            <a:pPr marL="571500" lvl="1" indent="-171450">
              <a:buFont typeface="Arial" panose="020B0604020202020204" pitchFamily="34" charset="0"/>
              <a:buChar char="•"/>
            </a:pPr>
            <a:r>
              <a:rPr lang="en-US" sz="1200" b="0" i="0" u="sng" dirty="0">
                <a:effectLst/>
              </a:rPr>
              <a:t>This subfield contains a partial TSF time at which the unavailability event is expected to start</a:t>
            </a:r>
            <a:r>
              <a:rPr lang="en-US" sz="1200" b="0" i="0" dirty="0">
                <a:effectLst/>
              </a:rPr>
              <a:t> </a:t>
            </a:r>
            <a:endParaRPr lang="en-US" sz="1200" b="0" dirty="0"/>
          </a:p>
          <a:p>
            <a:pPr marL="571500" lvl="1" indent="-171450">
              <a:buFont typeface="Arial" panose="020B0604020202020204" pitchFamily="34" charset="0"/>
              <a:buChar char="•"/>
            </a:pPr>
            <a:r>
              <a:rPr lang="en-US" sz="1200" b="0" i="0" u="sng" dirty="0">
                <a:effectLst/>
              </a:rPr>
              <a:t>Except that this subfield is reserved (i.e., invalid and to be ignored by the recipient) if the Unavailability Duration subfield is equal to 0</a:t>
            </a:r>
            <a:r>
              <a:rPr lang="en-US" sz="1200" b="0" i="0" dirty="0">
                <a:effectLst/>
              </a:rPr>
              <a:t> </a:t>
            </a:r>
            <a:endParaRPr lang="en-US" sz="1200" dirty="0"/>
          </a:p>
          <a:p>
            <a:pPr marL="171450" indent="-171450">
              <a:buFont typeface="Arial" panose="020B0604020202020204" pitchFamily="34" charset="0"/>
              <a:buChar char="•"/>
            </a:pPr>
            <a:r>
              <a:rPr lang="en-US" sz="1200" b="0" i="0" dirty="0">
                <a:effectLst/>
              </a:rPr>
              <a:t>Unavailability Duration is indicated using 9 bits with a granularity of 64us </a:t>
            </a:r>
            <a:endParaRPr lang="en-US" sz="1200" dirty="0"/>
          </a:p>
          <a:p>
            <a:pPr marL="571500" lvl="1" indent="-171450">
              <a:buFont typeface="Arial" panose="020B0604020202020204" pitchFamily="34" charset="0"/>
              <a:buChar char="•"/>
            </a:pPr>
            <a:r>
              <a:rPr lang="en-US" sz="1200" b="0" i="0" u="sng" dirty="0">
                <a:effectLst/>
              </a:rPr>
              <a:t>This subfield is set to the estimated duration, in units of 64 microseconds, of the unavailability event except that</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value 0 indicates that the STA is available </a:t>
            </a:r>
            <a:endParaRPr lang="en-US" sz="1200" u="sng" dirty="0"/>
          </a:p>
          <a:p>
            <a:pPr marL="571500" lvl="1" indent="-171450">
              <a:buFont typeface="Arial" panose="020B0604020202020204" pitchFamily="34" charset="0"/>
              <a:buChar char="•"/>
            </a:pPr>
            <a:r>
              <a:rPr lang="en-US" sz="1200" b="0" i="0" u="sng" dirty="0">
                <a:effectLst/>
              </a:rPr>
              <a:t>The value 511 indicates that the STA is unavailable for an indefinite duration of time</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STA shall not use the value 511 unless the unavailability duration is unknown</a:t>
            </a:r>
            <a:r>
              <a:rPr lang="en-US" sz="1200" b="0" i="0" dirty="0">
                <a:effectLst/>
              </a:rPr>
              <a:t> </a:t>
            </a:r>
            <a:endParaRPr lang="en-US" sz="120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r>
              <a:rPr lang="en-US" sz="1600" dirty="0"/>
              <a:t>Move: Sherief Helwa		Second: Qi Wang</a:t>
            </a:r>
          </a:p>
          <a:p>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r>
              <a:rPr lang="en-US" sz="1200" b="0" i="1" dirty="0"/>
              <a:t>Reference docs:[24/1558, 25/430, 25/0063].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383E8-0A6A-380B-5F27-3709766F6DA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1F3F88B1-6FA2-0100-C116-B240264215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025AC44-CB83-4EFD-4A34-6517A93BAA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99797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A46D-FD40-DC56-B3A4-1EF6BE6ABA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77DBEC-D6EE-87AC-A0B5-1FDC6FFC6CF1}"/>
              </a:ext>
            </a:extLst>
          </p:cNvPr>
          <p:cNvSpPr>
            <a:spLocks noGrp="1"/>
          </p:cNvSpPr>
          <p:nvPr>
            <p:ph type="title"/>
          </p:nvPr>
        </p:nvSpPr>
        <p:spPr/>
        <p:txBody>
          <a:bodyPr/>
          <a:lstStyle/>
          <a:p>
            <a:r>
              <a:rPr lang="en-US" dirty="0">
                <a:solidFill>
                  <a:schemeClr val="tx1"/>
                </a:solidFill>
              </a:rPr>
              <a:t>Motion 378 (MAC)</a:t>
            </a:r>
          </a:p>
        </p:txBody>
      </p:sp>
      <p:sp>
        <p:nvSpPr>
          <p:cNvPr id="8" name="Content Placeholder 7">
            <a:extLst>
              <a:ext uri="{FF2B5EF4-FFF2-40B4-BE49-F238E27FC236}">
                <a16:creationId xmlns:a16="http://schemas.microsoft.com/office/drawing/2014/main" id="{E9D80032-F182-49DF-2CBA-0F475562116C}"/>
              </a:ext>
            </a:extLst>
          </p:cNvPr>
          <p:cNvSpPr>
            <a:spLocks noGrp="1"/>
          </p:cNvSpPr>
          <p:nvPr>
            <p:ph idx="1"/>
          </p:nvPr>
        </p:nvSpPr>
        <p:spPr>
          <a:xfrm>
            <a:off x="685800" y="1981200"/>
            <a:ext cx="7770813" cy="4113213"/>
          </a:xfrm>
        </p:spPr>
        <p:txBody>
          <a:bodyPr/>
          <a:lstStyle/>
          <a:p>
            <a:r>
              <a:rPr lang="en-US" sz="1600" b="0" dirty="0"/>
              <a:t>Move to add to the TGbn SFD the following:</a:t>
            </a:r>
          </a:p>
          <a:p>
            <a:pPr>
              <a:buFont typeface="Arial" panose="020B0604020202020204" pitchFamily="34" charset="0"/>
              <a:buChar char="•"/>
            </a:pPr>
            <a:r>
              <a:rPr lang="en-US" sz="1600" b="0" dirty="0"/>
              <a:t>If the SMD is part of an FT mobility domain the following applies </a:t>
            </a:r>
          </a:p>
          <a:p>
            <a:pPr lvl="1">
              <a:buFont typeface="Arial" panose="020B0604020202020204" pitchFamily="34" charset="0"/>
              <a:buChar char="•"/>
            </a:pPr>
            <a:r>
              <a:rPr lang="en-US" sz="1600" b="0" dirty="0"/>
              <a:t>The single PMKSA to be used in the SMD is the PMK-R1 SA and is bound to the SMD-ME, when the non-AP MLD initially associates with the SMD ME using FT initial MD association.</a:t>
            </a:r>
          </a:p>
          <a:p>
            <a:endParaRPr lang="en-US" sz="1600" dirty="0"/>
          </a:p>
          <a:p>
            <a:endParaRPr lang="en-US" sz="1600" dirty="0"/>
          </a:p>
          <a:p>
            <a:endParaRPr lang="en-US" sz="1600" dirty="0"/>
          </a:p>
          <a:p>
            <a:r>
              <a:rPr lang="en-US" sz="1600" dirty="0"/>
              <a:t>Move: 	Jarkko Kneckt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solidFill>
                  <a:srgbClr val="FF0000"/>
                </a:solidFill>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FB46CB-BF2C-7B7E-6ADA-55E794817A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195</a:t>
            </a:fld>
            <a:endParaRPr lang="en-GB"/>
          </a:p>
        </p:txBody>
      </p:sp>
      <p:sp>
        <p:nvSpPr>
          <p:cNvPr id="5" name="Footer Placeholder 4">
            <a:extLst>
              <a:ext uri="{FF2B5EF4-FFF2-40B4-BE49-F238E27FC236}">
                <a16:creationId xmlns:a16="http://schemas.microsoft.com/office/drawing/2014/main" id="{A1850049-5AAA-E9D6-7A30-7AF4885AD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BA43BE-E1AC-98FB-6412-A1A17976A7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5758105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379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Motions from 296 to </a:t>
            </a:r>
            <a:r>
              <a:rPr lang="en-US" sz="2000" dirty="0">
                <a:solidFill>
                  <a:srgbClr val="FF0000"/>
                </a:solidFill>
              </a:rPr>
              <a:t>378</a:t>
            </a:r>
            <a:r>
              <a:rPr lang="en-US" sz="2000" dirty="0">
                <a:solidFill>
                  <a:schemeClr val="tx1"/>
                </a:solidFill>
              </a:rPr>
              <a:t> (motions with numerical values).</a:t>
            </a:r>
          </a:p>
          <a:p>
            <a:pPr marL="0" indent="0"/>
            <a:endParaRPr lang="en-US" sz="2000" dirty="0"/>
          </a:p>
          <a:p>
            <a:pPr marL="0" indent="0"/>
            <a:r>
              <a:rPr lang="en-US" sz="2000" dirty="0"/>
              <a:t>Move: Abhishek Patil		Second: Ross J. Yu</a:t>
            </a:r>
          </a:p>
          <a:p>
            <a:pPr marL="0" indent="0"/>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MAC/PHY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Kumail Haider			Second: Rubayet Shafin</a:t>
            </a:r>
          </a:p>
          <a:p>
            <a:r>
              <a:rPr lang="en-US" sz="2400" dirty="0"/>
              <a:t>Preliminary Result: 124Y, 7N, 44A</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8FE13-1DEE-0761-B987-8CD83922C74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58880B5-5D5E-5142-5F51-BB775C228246}"/>
              </a:ext>
            </a:extLst>
          </p:cNvPr>
          <p:cNvSpPr>
            <a:spLocks noGrp="1"/>
          </p:cNvSpPr>
          <p:nvPr>
            <p:ph type="title"/>
          </p:nvPr>
        </p:nvSpPr>
        <p:spPr/>
        <p:txBody>
          <a:bodyPr/>
          <a:lstStyle/>
          <a:p>
            <a:r>
              <a:rPr lang="en-US" sz="3600" dirty="0">
                <a:solidFill>
                  <a:schemeClr val="tx1"/>
                </a:solidFill>
              </a:rPr>
              <a:t>Motions on April 24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39F47FC8-50CF-706C-D8FC-6E8ED82DA707}"/>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5B7C42E3-B96F-51C3-BA10-99D24C580105}"/>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BBE324C1-601A-AB4F-F26A-8B0FC9A568DC}"/>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B15872F0-4474-C845-DDA6-2AB99773579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147695727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(41C):</a:t>
            </a:r>
          </a:p>
          <a:p>
            <a:pPr marL="285750" indent="-285750">
              <a:buFont typeface="Arial" panose="020B0604020202020204" pitchFamily="34" charset="0"/>
              <a:buChar char="•"/>
            </a:pPr>
            <a:r>
              <a:rPr lang="en-US" sz="1100" b="0" i="1" dirty="0">
                <a:solidFill>
                  <a:schemeClr val="tx1"/>
                </a:solidFill>
              </a:rPr>
              <a:t>1366, 1367, 2285 in </a:t>
            </a:r>
            <a:r>
              <a:rPr lang="en-US" sz="1000" b="0" i="0" dirty="0">
                <a:solidFill>
                  <a:srgbClr val="000000"/>
                </a:solidFill>
                <a:effectLst/>
                <a:latin typeface="Times New Roman" panose="02020603050405020304" pitchFamily="18" charset="0"/>
                <a:hlinkClick r:id="rId2"/>
              </a:rPr>
              <a:t>11-5/0505r0</a:t>
            </a:r>
            <a:r>
              <a:rPr lang="en-US" sz="1000" b="0" i="0" dirty="0">
                <a:solidFill>
                  <a:srgbClr val="000000"/>
                </a:solidFill>
                <a:effectLst/>
                <a:latin typeface="Times New Roman" panose="02020603050405020304" pitchFamily="18" charset="0"/>
              </a:rPr>
              <a:t> </a:t>
            </a:r>
            <a:r>
              <a:rPr lang="en-US" sz="1100" b="0" i="1" dirty="0">
                <a:solidFill>
                  <a:schemeClr val="tx1"/>
                </a:solidFill>
              </a:rPr>
              <a:t>[3 CIDs]</a:t>
            </a:r>
          </a:p>
          <a:p>
            <a:pPr marL="285750" indent="-285750">
              <a:buFont typeface="Arial" panose="020B0604020202020204" pitchFamily="34" charset="0"/>
              <a:buChar char="•"/>
            </a:pPr>
            <a:r>
              <a:rPr lang="en-US" sz="1100" b="0" i="1" dirty="0">
                <a:solidFill>
                  <a:schemeClr val="tx1"/>
                </a:solidFill>
              </a:rPr>
              <a:t>5, 6, 8, 321, 937, 938, 939, 940, 1163 in </a:t>
            </a:r>
            <a:r>
              <a:rPr lang="en-US" sz="1100" b="0" i="1" dirty="0">
                <a:solidFill>
                  <a:schemeClr val="tx1"/>
                </a:solidFill>
                <a:hlinkClick r:id="rId3"/>
              </a:rPr>
              <a:t>11-25/0441r2</a:t>
            </a:r>
            <a:r>
              <a:rPr lang="en-US" sz="1100" b="0" i="1" dirty="0">
                <a:solidFill>
                  <a:schemeClr val="tx1"/>
                </a:solidFill>
              </a:rPr>
              <a:t> [9 CIDs]</a:t>
            </a:r>
          </a:p>
          <a:p>
            <a:pPr marL="285750" indent="-285750">
              <a:buFont typeface="Arial" panose="020B0604020202020204" pitchFamily="34" charset="0"/>
              <a:buChar char="•"/>
            </a:pPr>
            <a:r>
              <a:rPr lang="en-US" sz="1100" b="0" i="1" dirty="0">
                <a:solidFill>
                  <a:schemeClr val="tx1"/>
                </a:solidFill>
              </a:rPr>
              <a:t>2728, 3728, 2038, 2231, 288, 289, 456, 1070, 1071, 1102, 1368, 2039, 2040, 2232, 2550, 2729, 3291, 3529, 290, 2041, 2233, 2551, 2552, 3292, 615, 2042, 2703, 2730, 2731 in </a:t>
            </a:r>
            <a:r>
              <a:rPr lang="en-US" sz="1100" b="0" i="1" dirty="0">
                <a:solidFill>
                  <a:schemeClr val="tx1"/>
                </a:solidFill>
                <a:hlinkClick r:id="rId4"/>
              </a:rPr>
              <a:t>11-25/0509r2</a:t>
            </a:r>
            <a:r>
              <a:rPr lang="en-US" sz="1100" b="0" i="1" dirty="0">
                <a:solidFill>
                  <a:schemeClr val="tx1"/>
                </a:solidFill>
              </a:rPr>
              <a:t> [29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24, 2025.</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3ED18-93EA-7058-C659-E202780F87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29160-7A36-4F79-244C-450CF8B93A8F}"/>
              </a:ext>
            </a:extLst>
          </p:cNvPr>
          <p:cNvSpPr>
            <a:spLocks noGrp="1"/>
          </p:cNvSpPr>
          <p:nvPr>
            <p:ph type="title"/>
          </p:nvPr>
        </p:nvSpPr>
        <p:spPr/>
        <p:txBody>
          <a:bodyPr/>
          <a:lstStyle/>
          <a:p>
            <a:r>
              <a:rPr lang="en-US" dirty="0">
                <a:solidFill>
                  <a:schemeClr val="tx1"/>
                </a:solidFill>
              </a:rPr>
              <a:t>Motion 381 (PHY)</a:t>
            </a:r>
            <a:endParaRPr lang="en-US" dirty="0"/>
          </a:p>
        </p:txBody>
      </p:sp>
      <p:sp>
        <p:nvSpPr>
          <p:cNvPr id="3" name="Content Placeholder 2">
            <a:extLst>
              <a:ext uri="{FF2B5EF4-FFF2-40B4-BE49-F238E27FC236}">
                <a16:creationId xmlns:a16="http://schemas.microsoft.com/office/drawing/2014/main" id="{391A9F08-3FA0-91F5-E4EB-4E513C56505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(70C):</a:t>
            </a:r>
          </a:p>
          <a:p>
            <a:pPr marL="285750" indent="-285750">
              <a:buFont typeface="Arial" panose="020B0604020202020204" pitchFamily="34" charset="0"/>
              <a:buChar char="•"/>
            </a:pPr>
            <a:r>
              <a:rPr lang="en-US" sz="1000" b="0" i="0" dirty="0">
                <a:solidFill>
                  <a:srgbClr val="222222"/>
                </a:solidFill>
                <a:effectLst/>
              </a:rPr>
              <a:t>72, 212, 609, 907, 957, 1193, 1519, 1933, 1938, 2337, 2785, 3553, 3554 in </a:t>
            </a:r>
            <a:r>
              <a:rPr lang="en-US" sz="1000" b="0" i="0" dirty="0">
                <a:solidFill>
                  <a:srgbClr val="222222"/>
                </a:solidFill>
                <a:effectLst/>
                <a:hlinkClick r:id="rId2"/>
              </a:rPr>
              <a:t>11-25/0546r1</a:t>
            </a:r>
            <a:r>
              <a:rPr lang="en-US" sz="1100" b="0" i="1" dirty="0">
                <a:solidFill>
                  <a:schemeClr val="tx1"/>
                </a:solidFill>
              </a:rPr>
              <a:t> [13 CIDs]</a:t>
            </a:r>
          </a:p>
          <a:p>
            <a:pPr marL="285750" indent="-285750">
              <a:buFont typeface="Arial" panose="020B0604020202020204" pitchFamily="34" charset="0"/>
              <a:buChar char="•"/>
            </a:pPr>
            <a:r>
              <a:rPr lang="en-US" sz="1000" b="0" i="0" dirty="0">
                <a:solidFill>
                  <a:srgbClr val="222222"/>
                </a:solidFill>
                <a:effectLst/>
              </a:rPr>
              <a:t>110, 276, 397, 398, 461, 462, 472, 712, 716, 854, 860, 1032, 1034, 1328, 1672, 1673, 1674 in</a:t>
            </a:r>
            <a:r>
              <a:rPr lang="en-US" sz="1100" b="0" i="1" dirty="0">
                <a:solidFill>
                  <a:schemeClr val="tx1"/>
                </a:solidFill>
                <a:effectLst/>
              </a:rPr>
              <a:t> </a:t>
            </a:r>
            <a:r>
              <a:rPr lang="en-US" sz="1000" b="0" i="0" dirty="0">
                <a:solidFill>
                  <a:srgbClr val="222222"/>
                </a:solidFill>
                <a:effectLst/>
                <a:hlinkClick r:id="rId3"/>
              </a:rPr>
              <a:t>11-25/0506r1</a:t>
            </a:r>
            <a:r>
              <a:rPr lang="en-US" sz="1000" b="0" i="0" dirty="0">
                <a:solidFill>
                  <a:srgbClr val="222222"/>
                </a:solidFill>
                <a:effectLst/>
              </a:rPr>
              <a:t> </a:t>
            </a:r>
            <a:r>
              <a:rPr lang="en-US" sz="1000" b="0" i="1" dirty="0">
                <a:solidFill>
                  <a:srgbClr val="222222"/>
                </a:solidFill>
                <a:effectLst/>
              </a:rPr>
              <a:t>[17</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1155</a:t>
            </a:r>
            <a:r>
              <a:rPr lang="en-US" sz="1000" b="0" dirty="0">
                <a:solidFill>
                  <a:srgbClr val="222222"/>
                </a:solidFill>
              </a:rPr>
              <a:t> in </a:t>
            </a:r>
            <a:r>
              <a:rPr lang="en-US" sz="1000" b="0" i="0" dirty="0">
                <a:solidFill>
                  <a:srgbClr val="222222"/>
                </a:solidFill>
                <a:effectLst/>
                <a:hlinkClick r:id="rId4"/>
              </a:rPr>
              <a:t>11-25/0518r1</a:t>
            </a:r>
            <a:r>
              <a:rPr lang="en-US" sz="1000" b="0" i="0" dirty="0">
                <a:solidFill>
                  <a:srgbClr val="222222"/>
                </a:solidFill>
                <a:effectLst/>
              </a:rPr>
              <a:t> &amp; 595, 1172, 1590, 1748, 2304 in </a:t>
            </a:r>
            <a:r>
              <a:rPr lang="en-US" sz="1000" b="0" i="0" dirty="0">
                <a:solidFill>
                  <a:srgbClr val="222222"/>
                </a:solidFill>
                <a:effectLst/>
                <a:hlinkClick r:id="rId5"/>
              </a:rPr>
              <a:t>11-25/0520r1</a:t>
            </a:r>
            <a:r>
              <a:rPr lang="en-US" sz="1000" b="0" i="0" dirty="0">
                <a:solidFill>
                  <a:srgbClr val="222222"/>
                </a:solidFill>
                <a:effectLst/>
              </a:rPr>
              <a:t> </a:t>
            </a:r>
            <a:r>
              <a:rPr lang="en-US" sz="1000" b="0" i="1" dirty="0">
                <a:solidFill>
                  <a:srgbClr val="222222"/>
                </a:solidFill>
                <a:effectLst/>
              </a:rPr>
              <a:t>[6</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48, 1621, 49, 50, 51, 2178, 3237, 211, 307, 2179, 575, 2269, 3533, 3555</a:t>
            </a:r>
            <a:r>
              <a:rPr lang="en-US" sz="1000" b="0" dirty="0">
                <a:solidFill>
                  <a:srgbClr val="222222"/>
                </a:solidFill>
              </a:rPr>
              <a:t> in </a:t>
            </a:r>
            <a:r>
              <a:rPr lang="en-US" sz="1000" b="0" i="0" dirty="0">
                <a:solidFill>
                  <a:srgbClr val="222222"/>
                </a:solidFill>
                <a:effectLst/>
                <a:hlinkClick r:id="rId6"/>
              </a:rPr>
              <a:t>11-25/0523r0</a:t>
            </a:r>
            <a:r>
              <a:rPr lang="en-US" sz="1000" b="0" i="0" dirty="0">
                <a:solidFill>
                  <a:srgbClr val="222222"/>
                </a:solidFill>
                <a:effectLst/>
              </a:rPr>
              <a:t> </a:t>
            </a:r>
            <a:r>
              <a:rPr lang="en-US" sz="1000" b="0" i="1" dirty="0">
                <a:solidFill>
                  <a:srgbClr val="222222"/>
                </a:solidFill>
                <a:effectLst/>
              </a:rPr>
              <a:t>[14</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310, 2286, 311 in </a:t>
            </a:r>
            <a:r>
              <a:rPr lang="en-US" sz="1000" b="0" i="0" dirty="0">
                <a:solidFill>
                  <a:srgbClr val="222222"/>
                </a:solidFill>
                <a:effectLst/>
                <a:hlinkClick r:id="rId7"/>
              </a:rPr>
              <a:t>11-25/0548r0</a:t>
            </a:r>
            <a:r>
              <a:rPr lang="en-US" sz="1000" b="0" i="0" dirty="0">
                <a:solidFill>
                  <a:srgbClr val="222222"/>
                </a:solidFill>
                <a:effectLst/>
              </a:rPr>
              <a:t> </a:t>
            </a:r>
            <a:r>
              <a:rPr lang="en-US" sz="1000" b="0" i="1" dirty="0">
                <a:solidFill>
                  <a:srgbClr val="222222"/>
                </a:solidFill>
                <a:effectLst/>
              </a:rPr>
              <a:t>[3</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312, 2773, </a:t>
            </a:r>
            <a:r>
              <a:rPr lang="en-US" sz="1000" b="0" i="0" dirty="0">
                <a:solidFill>
                  <a:srgbClr val="FF0000"/>
                </a:solidFill>
                <a:effectLst/>
              </a:rPr>
              <a:t>935*</a:t>
            </a:r>
            <a:r>
              <a:rPr lang="en-US" sz="1000" b="0" i="0" dirty="0">
                <a:solidFill>
                  <a:srgbClr val="222222"/>
                </a:solidFill>
                <a:effectLst/>
              </a:rPr>
              <a:t>, 2753, 584, 1090, 1346, 3472, 936, 2287, 2755, 3473, 3561</a:t>
            </a:r>
            <a:r>
              <a:rPr lang="en-US" sz="1000" b="0" dirty="0">
                <a:solidFill>
                  <a:srgbClr val="222222"/>
                </a:solidFill>
              </a:rPr>
              <a:t> in </a:t>
            </a:r>
            <a:r>
              <a:rPr lang="en-US" sz="1000" b="0" i="0" dirty="0">
                <a:solidFill>
                  <a:srgbClr val="222222"/>
                </a:solidFill>
                <a:effectLst/>
                <a:hlinkClick r:id="rId8"/>
              </a:rPr>
              <a:t>11-25/0549r0</a:t>
            </a:r>
            <a:r>
              <a:rPr lang="en-US" sz="1000" b="0" i="0" dirty="0">
                <a:solidFill>
                  <a:srgbClr val="222222"/>
                </a:solidFill>
                <a:effectLst/>
              </a:rPr>
              <a:t> </a:t>
            </a:r>
            <a:r>
              <a:rPr lang="en-US" sz="1000" b="0" i="1" dirty="0">
                <a:solidFill>
                  <a:srgbClr val="222222"/>
                </a:solidFill>
                <a:effectLst/>
              </a:rPr>
              <a:t>[13</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305, 1122, 1758, 2257 in </a:t>
            </a:r>
            <a:r>
              <a:rPr lang="en-US" sz="1000" b="0" i="0" dirty="0">
                <a:solidFill>
                  <a:srgbClr val="222222"/>
                </a:solidFill>
                <a:effectLst/>
                <a:hlinkClick r:id="rId9"/>
              </a:rPr>
              <a:t>11-25/0522r0</a:t>
            </a:r>
            <a:r>
              <a:rPr lang="en-US" sz="1000" b="0" i="0" dirty="0">
                <a:solidFill>
                  <a:srgbClr val="222222"/>
                </a:solidFill>
                <a:effectLst/>
              </a:rPr>
              <a:t> </a:t>
            </a:r>
            <a:r>
              <a:rPr lang="en-US" sz="1000" b="0" i="1" dirty="0">
                <a:solidFill>
                  <a:srgbClr val="222222"/>
                </a:solidFill>
                <a:effectLst/>
              </a:rPr>
              <a:t>[4</a:t>
            </a:r>
            <a:r>
              <a:rPr lang="en-US" sz="1000" b="0" i="1" dirty="0">
                <a:solidFill>
                  <a:schemeClr val="tx1"/>
                </a:solidFill>
              </a:rPr>
              <a:t> CIDs</a:t>
            </a:r>
            <a:r>
              <a:rPr lang="en-US" sz="1000" b="0" i="1" dirty="0">
                <a:solidFill>
                  <a:srgbClr val="222222"/>
                </a:solidFill>
                <a:effectLst/>
              </a:rPr>
              <a:t>]</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31, 2025.</a:t>
            </a:r>
          </a:p>
          <a:p>
            <a:r>
              <a:rPr lang="en-US" sz="1200" i="1" dirty="0">
                <a:solidFill>
                  <a:srgbClr val="FF0000"/>
                </a:solidFill>
              </a:rPr>
              <a:t>*Typo identified by TGbn officers. Was 395 and was supposed to be 935. Fixed. Please confirm.</a:t>
            </a:r>
          </a:p>
        </p:txBody>
      </p:sp>
      <p:sp>
        <p:nvSpPr>
          <p:cNvPr id="4" name="Slide Number Placeholder 3">
            <a:extLst>
              <a:ext uri="{FF2B5EF4-FFF2-40B4-BE49-F238E27FC236}">
                <a16:creationId xmlns:a16="http://schemas.microsoft.com/office/drawing/2014/main" id="{887B087F-9F05-CB5E-4ECB-B80188FC80F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558A1C23-8E92-BE29-7BDC-11EF0498117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72618093-ADA4-CF85-7771-712A2D4534E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95539516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5CC84-BACE-AD86-D5C5-D46070591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918D8A-CC65-3D0D-FCF1-5473138F3B25}"/>
              </a:ext>
            </a:extLst>
          </p:cNvPr>
          <p:cNvSpPr>
            <a:spLocks noGrp="1"/>
          </p:cNvSpPr>
          <p:nvPr>
            <p:ph type="title"/>
          </p:nvPr>
        </p:nvSpPr>
        <p:spPr/>
        <p:txBody>
          <a:bodyPr/>
          <a:lstStyle/>
          <a:p>
            <a:r>
              <a:rPr lang="en-US" dirty="0">
                <a:solidFill>
                  <a:schemeClr val="tx1"/>
                </a:solidFill>
              </a:rPr>
              <a:t>Motion 382 (PHY)</a:t>
            </a:r>
          </a:p>
        </p:txBody>
      </p:sp>
      <p:sp>
        <p:nvSpPr>
          <p:cNvPr id="3" name="Content Placeholder 2">
            <a:extLst>
              <a:ext uri="{FF2B5EF4-FFF2-40B4-BE49-F238E27FC236}">
                <a16:creationId xmlns:a16="http://schemas.microsoft.com/office/drawing/2014/main" id="{2AE48278-A8AB-F90D-7ED9-723A9BC989E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(50C):</a:t>
            </a:r>
          </a:p>
          <a:p>
            <a:pPr marL="285750" indent="-285750">
              <a:buFont typeface="Arial" panose="020B0604020202020204" pitchFamily="34" charset="0"/>
              <a:buChar char="•"/>
            </a:pPr>
            <a:r>
              <a:rPr lang="en-US" sz="1100" b="0" dirty="0">
                <a:solidFill>
                  <a:schemeClr val="tx1"/>
                </a:solidFill>
              </a:rPr>
              <a:t>31, 32, 33, 117, 180, 345, 346, 347, 766, 950, 1180, 1181, 1182, 1356, 1358, 1359, 1360, 1361, 1362, 1363, 1364, 1365, 1644, 1761, 2072, 2073, 2074, 2314, 2315, 2318, 2320, 2321, 2702, 2781, 2782, 2783, 3545, 3546, 3558 in </a:t>
            </a:r>
            <a:r>
              <a:rPr lang="en-US" sz="1100" b="0" dirty="0">
                <a:solidFill>
                  <a:schemeClr val="tx1"/>
                </a:solidFill>
                <a:hlinkClick r:id="rId2"/>
              </a:rPr>
              <a:t>11-25/0564r3</a:t>
            </a:r>
            <a:r>
              <a:rPr lang="en-US" sz="1100" b="0" dirty="0">
                <a:solidFill>
                  <a:schemeClr val="tx1"/>
                </a:solidFill>
              </a:rPr>
              <a:t> [39 CIDs]</a:t>
            </a:r>
          </a:p>
          <a:p>
            <a:pPr marL="285750" indent="-285750">
              <a:buFont typeface="Arial" panose="020B0604020202020204" pitchFamily="34" charset="0"/>
              <a:buChar char="•"/>
            </a:pPr>
            <a:r>
              <a:rPr lang="en-US" sz="1100" b="0" dirty="0">
                <a:solidFill>
                  <a:schemeClr val="tx1"/>
                </a:solidFill>
              </a:rPr>
              <a:t>1099, 1192, 1655, 2335, 3312, 3313 in </a:t>
            </a:r>
            <a:r>
              <a:rPr lang="en-US" sz="1100" b="0" dirty="0">
                <a:solidFill>
                  <a:schemeClr val="tx1"/>
                </a:solidFill>
                <a:hlinkClick r:id="rId3"/>
              </a:rPr>
              <a:t>11-25/0584r1</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339, 943, 944, 2184, 2303 in </a:t>
            </a:r>
            <a:r>
              <a:rPr lang="en-US" sz="1100" b="0" dirty="0">
                <a:solidFill>
                  <a:schemeClr val="tx1"/>
                </a:solidFill>
                <a:hlinkClick r:id="rId4"/>
              </a:rPr>
              <a:t>11-25/0524r0</a:t>
            </a:r>
            <a:r>
              <a:rPr lang="en-US" sz="1100" b="0" dirty="0">
                <a:solidFill>
                  <a:schemeClr val="tx1"/>
                </a:solidFill>
              </a:rPr>
              <a:t> [5 CIDs]</a:t>
            </a: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a:t>
            </a:r>
            <a:r>
              <a:rPr lang="en-US" sz="1200" i="1" dirty="0">
                <a:solidFill>
                  <a:schemeClr val="tx1"/>
                </a:solidFill>
              </a:rPr>
              <a:t>uments that obtained ≥ 75% support during the straw poll phase of the PHY ad-hoc teleconference of April 3, 2025.</a:t>
            </a:r>
          </a:p>
        </p:txBody>
      </p:sp>
      <p:sp>
        <p:nvSpPr>
          <p:cNvPr id="4" name="Slide Number Placeholder 3">
            <a:extLst>
              <a:ext uri="{FF2B5EF4-FFF2-40B4-BE49-F238E27FC236}">
                <a16:creationId xmlns:a16="http://schemas.microsoft.com/office/drawing/2014/main" id="{FEF23A3C-E396-6CD5-64C3-6566E43F663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2849EB8-D4C3-F92D-0020-0C6326E5F04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99389C7-8662-76C4-F805-315584836DFE}"/>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66818204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B0683-8342-C700-B913-AB772254C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2FD9E-7FC3-7332-5875-03273757ED54}"/>
              </a:ext>
            </a:extLst>
          </p:cNvPr>
          <p:cNvSpPr>
            <a:spLocks noGrp="1"/>
          </p:cNvSpPr>
          <p:nvPr>
            <p:ph type="title"/>
          </p:nvPr>
        </p:nvSpPr>
        <p:spPr/>
        <p:txBody>
          <a:bodyPr/>
          <a:lstStyle/>
          <a:p>
            <a:r>
              <a:rPr lang="en-US" dirty="0">
                <a:solidFill>
                  <a:schemeClr val="tx1"/>
                </a:solidFill>
              </a:rPr>
              <a:t>Motion 383 (PHY)</a:t>
            </a:r>
          </a:p>
        </p:txBody>
      </p:sp>
      <p:sp>
        <p:nvSpPr>
          <p:cNvPr id="3" name="Content Placeholder 2">
            <a:extLst>
              <a:ext uri="{FF2B5EF4-FFF2-40B4-BE49-F238E27FC236}">
                <a16:creationId xmlns:a16="http://schemas.microsoft.com/office/drawing/2014/main" id="{C7232928-591C-9AA6-0228-AEB696D8A07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(83C):</a:t>
            </a:r>
          </a:p>
          <a:p>
            <a:pPr marL="285750" indent="-285750">
              <a:buFont typeface="Arial" panose="020B0604020202020204" pitchFamily="34" charset="0"/>
              <a:buChar char="•"/>
            </a:pPr>
            <a:r>
              <a:rPr lang="en-US" sz="1100" b="0" dirty="0">
                <a:solidFill>
                  <a:schemeClr val="tx1"/>
                </a:solidFill>
              </a:rPr>
              <a:t>2732, 2234, 2043, 616, 1369, 2044, 2235, 118, 136, 275, 291, 561, 760, 1072, 1103, 1370, 1753, 1928, 1973, 2045, 2046, 2236, 2437, 2704, 2733, 3293, 3530, 3967, 3294, 2560, 562, 1104, 1105, 2734, 3531, 138, 2735 in </a:t>
            </a:r>
            <a:r>
              <a:rPr lang="en-US" sz="1100" b="0" dirty="0">
                <a:solidFill>
                  <a:schemeClr val="tx1"/>
                </a:solidFill>
                <a:hlinkClick r:id="rId2"/>
              </a:rPr>
              <a:t>11-25/0577r2</a:t>
            </a:r>
            <a:r>
              <a:rPr lang="en-US" sz="1100" b="0" dirty="0">
                <a:solidFill>
                  <a:schemeClr val="tx1"/>
                </a:solidFill>
              </a:rPr>
              <a:t> </a:t>
            </a:r>
            <a:r>
              <a:rPr lang="en-US" sz="1100" b="0" i="1" dirty="0">
                <a:solidFill>
                  <a:schemeClr val="tx1"/>
                </a:solidFill>
              </a:rPr>
              <a:t>[37 CIDs]</a:t>
            </a:r>
          </a:p>
          <a:p>
            <a:pPr marL="285750" indent="-285750">
              <a:buFont typeface="Arial" panose="020B0604020202020204" pitchFamily="34" charset="0"/>
              <a:buChar char="•"/>
            </a:pPr>
            <a:r>
              <a:rPr lang="en-US" sz="1100" b="0" dirty="0">
                <a:solidFill>
                  <a:schemeClr val="tx1"/>
                </a:solidFill>
              </a:rPr>
              <a:t>69, 1191, 1669, 1763 in </a:t>
            </a:r>
            <a:r>
              <a:rPr lang="en-US" sz="1100" b="0" dirty="0">
                <a:solidFill>
                  <a:schemeClr val="tx1"/>
                </a:solidFill>
                <a:hlinkClick r:id="rId3"/>
              </a:rPr>
              <a:t>11-25/0580r2</a:t>
            </a:r>
            <a:r>
              <a:rPr lang="en-US" sz="1100" b="0" dirty="0">
                <a:solidFill>
                  <a:schemeClr val="tx1"/>
                </a:solidFill>
              </a:rPr>
              <a:t> &amp; 1628 in </a:t>
            </a:r>
            <a:r>
              <a:rPr lang="en-US" sz="1100" b="0" dirty="0">
                <a:solidFill>
                  <a:schemeClr val="tx1"/>
                </a:solidFill>
                <a:hlinkClick r:id="rId4"/>
              </a:rPr>
              <a:t>11-25/0581r1</a:t>
            </a:r>
            <a:r>
              <a:rPr lang="en-US" sz="1100" b="0" dirty="0">
                <a:solidFill>
                  <a:schemeClr val="tx1"/>
                </a:solidFill>
              </a:rPr>
              <a:t> &amp; 1635 in </a:t>
            </a:r>
            <a:r>
              <a:rPr lang="en-US" sz="1100" b="0" dirty="0">
                <a:solidFill>
                  <a:schemeClr val="tx1"/>
                </a:solidFill>
                <a:hlinkClick r:id="rId5"/>
              </a:rPr>
              <a:t>11-25/0582r2</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336, 340, 591, 596, 1171, 1173, 2299, 2305, 2307, 2777, 2778, 3524, 3525, 3559 in </a:t>
            </a:r>
            <a:r>
              <a:rPr lang="en-US" sz="1100" b="0" dirty="0">
                <a:solidFill>
                  <a:schemeClr val="tx1"/>
                </a:solidFill>
                <a:hlinkClick r:id="rId6"/>
              </a:rPr>
              <a:t>11-25/0525r1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337, 338, 592, 593, 594, 1641, 1898, 2183, 2300, 2301, 2302, 2306, 3523 in </a:t>
            </a:r>
            <a:r>
              <a:rPr lang="en-US" sz="1100" b="0" dirty="0">
                <a:solidFill>
                  <a:schemeClr val="tx1"/>
                </a:solidFill>
                <a:hlinkClick r:id="rId7"/>
              </a:rPr>
              <a:t>11-25/0547r0</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1643, 599, 949, 1962, 2312, 1961, 600, 1178, 343, 1179, 2313, 2780 in </a:t>
            </a:r>
            <a:r>
              <a:rPr lang="en-US" sz="1100" b="0" dirty="0">
                <a:solidFill>
                  <a:schemeClr val="tx1"/>
                </a:solidFill>
                <a:hlinkClick r:id="rId8"/>
              </a:rPr>
              <a:t>25/0550r0</a:t>
            </a:r>
            <a:r>
              <a:rPr lang="en-US" sz="1100" b="0" dirty="0">
                <a:solidFill>
                  <a:schemeClr val="tx1"/>
                </a:solidFill>
              </a:rPr>
              <a:t> &amp; 1631 in </a:t>
            </a:r>
            <a:r>
              <a:rPr lang="en-US" sz="1100" b="0" dirty="0">
                <a:solidFill>
                  <a:schemeClr val="tx1"/>
                </a:solidFill>
                <a:hlinkClick r:id="rId9"/>
              </a:rPr>
              <a:t>25/0548r1</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7, 2025.</a:t>
            </a:r>
          </a:p>
        </p:txBody>
      </p:sp>
      <p:sp>
        <p:nvSpPr>
          <p:cNvPr id="4" name="Slide Number Placeholder 3">
            <a:extLst>
              <a:ext uri="{FF2B5EF4-FFF2-40B4-BE49-F238E27FC236}">
                <a16:creationId xmlns:a16="http://schemas.microsoft.com/office/drawing/2014/main" id="{31148BB4-E282-C7A2-2307-1475AA0A12CF}"/>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E9F0A144-C04C-FD3B-C63F-036C417FA90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32784C8-6B1C-E933-9A4E-78A44A36EE7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7433273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F879A-8B25-AAE7-64E7-32F1EF85B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5572E-BE9B-70FA-F26A-EAD53FA6F136}"/>
              </a:ext>
            </a:extLst>
          </p:cNvPr>
          <p:cNvSpPr>
            <a:spLocks noGrp="1"/>
          </p:cNvSpPr>
          <p:nvPr>
            <p:ph type="title"/>
          </p:nvPr>
        </p:nvSpPr>
        <p:spPr/>
        <p:txBody>
          <a:bodyPr/>
          <a:lstStyle/>
          <a:p>
            <a:r>
              <a:rPr lang="en-US" dirty="0">
                <a:solidFill>
                  <a:schemeClr val="tx1"/>
                </a:solidFill>
              </a:rPr>
              <a:t>Motion 384 (PHY)</a:t>
            </a:r>
          </a:p>
        </p:txBody>
      </p:sp>
      <p:sp>
        <p:nvSpPr>
          <p:cNvPr id="3" name="Content Placeholder 2">
            <a:extLst>
              <a:ext uri="{FF2B5EF4-FFF2-40B4-BE49-F238E27FC236}">
                <a16:creationId xmlns:a16="http://schemas.microsoft.com/office/drawing/2014/main" id="{2F908E42-D82C-429A-265B-DDA6A899F57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rPr>
              <a:t>2, 3, 83, 314, 316, 317, 585, 586, 1157, 1158, 1159, 1160, 1347, 1587, 2701, 2828, 3303, 3305 in </a:t>
            </a:r>
            <a:r>
              <a:rPr lang="en-US" sz="1100" b="0" dirty="0">
                <a:solidFill>
                  <a:schemeClr val="tx1"/>
                </a:solidFill>
                <a:hlinkClick r:id="rId2"/>
              </a:rPr>
              <a:t>11-25/0603r0</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1675, 1676, 1677, 1678, 1679, 1979, 1980, 2547, 2826, 2829, 2835, 2853, 2910, 2911, 2917, 2918, 2957 in </a:t>
            </a:r>
            <a:r>
              <a:rPr lang="en-US" sz="1100" b="0" dirty="0">
                <a:solidFill>
                  <a:schemeClr val="tx1"/>
                </a:solidFill>
                <a:hlinkClick r:id="rId3"/>
              </a:rPr>
              <a:t>11-25/0556r1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1762, 2316, 2317, 2319, 2787, 29, 1357, 2788, 30, 1183, 2322 in </a:t>
            </a:r>
            <a:r>
              <a:rPr lang="en-US" sz="1100" b="0" dirty="0">
                <a:solidFill>
                  <a:schemeClr val="tx1"/>
                </a:solidFill>
                <a:hlinkClick r:id="rId4"/>
              </a:rPr>
              <a:t>11-25/0608r2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1345, 2443 in 25/0623r1 &amp; 610, 958, 960, 1194, 3247, 3248 in </a:t>
            </a:r>
            <a:r>
              <a:rPr lang="en-US" sz="1100" b="0" dirty="0">
                <a:solidFill>
                  <a:schemeClr val="tx1"/>
                </a:solidFill>
                <a:hlinkClick r:id="rId5"/>
              </a:rPr>
              <a:t>11-</a:t>
            </a:r>
            <a:r>
              <a:rPr lang="en-GB" sz="1000" b="0" dirty="0">
                <a:solidFill>
                  <a:srgbClr val="222222"/>
                </a:solidFill>
                <a:effectLst/>
                <a:latin typeface="Arial" panose="020B0604020202020204" pitchFamily="34" charset="0"/>
                <a:hlinkClick r:id="rId5"/>
              </a:rPr>
              <a:t>25/0585r1</a:t>
            </a:r>
            <a:r>
              <a:rPr lang="en-GB" sz="1000" b="0" dirty="0">
                <a:solidFill>
                  <a:srgbClr val="222222"/>
                </a:solidFill>
                <a:effectLst/>
                <a:latin typeface="Arial" panose="020B0604020202020204" pitchFamily="34" charset="0"/>
              </a:rPr>
              <a:t> </a:t>
            </a:r>
            <a:r>
              <a:rPr lang="en-US" sz="1000" b="0" i="1" dirty="0">
                <a:solidFill>
                  <a:schemeClr val="tx1"/>
                </a:solidFill>
              </a:rPr>
              <a:t>[8 CIDs]</a:t>
            </a:r>
            <a:endParaRPr lang="en-GB" sz="1000" b="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100" b="0" dirty="0">
                <a:solidFill>
                  <a:schemeClr val="tx1"/>
                </a:solidFill>
              </a:rPr>
              <a:t>306, 1020, 1771, 1772, 2176, 2177, 2258, 2706, 2723, 2724 in </a:t>
            </a:r>
            <a:r>
              <a:rPr lang="en-US" sz="1100" b="0" dirty="0">
                <a:solidFill>
                  <a:schemeClr val="tx1"/>
                </a:solidFill>
                <a:hlinkClick r:id="rId6"/>
              </a:rPr>
              <a:t>11-25/0570r1</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10, 2025.</a:t>
            </a:r>
          </a:p>
        </p:txBody>
      </p:sp>
      <p:sp>
        <p:nvSpPr>
          <p:cNvPr id="4" name="Slide Number Placeholder 3">
            <a:extLst>
              <a:ext uri="{FF2B5EF4-FFF2-40B4-BE49-F238E27FC236}">
                <a16:creationId xmlns:a16="http://schemas.microsoft.com/office/drawing/2014/main" id="{D13CDF41-6FCF-6EFC-B352-3A196FDF9252}"/>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CDE25DDC-4A71-75DF-381A-C9BF8387CF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0D3E56-157B-F4DE-39BE-D2E38B6A1CD8}"/>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774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8A062-CC35-D6AD-C185-46E3633DAC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D26E7-6AE7-7CD1-69FE-8A88D88DDD07}"/>
              </a:ext>
            </a:extLst>
          </p:cNvPr>
          <p:cNvSpPr>
            <a:spLocks noGrp="1"/>
          </p:cNvSpPr>
          <p:nvPr>
            <p:ph type="title"/>
          </p:nvPr>
        </p:nvSpPr>
        <p:spPr/>
        <p:txBody>
          <a:bodyPr/>
          <a:lstStyle/>
          <a:p>
            <a:r>
              <a:rPr lang="en-US" dirty="0">
                <a:solidFill>
                  <a:schemeClr val="tx1"/>
                </a:solidFill>
              </a:rPr>
              <a:t>Motion 385 (MAC)</a:t>
            </a:r>
          </a:p>
        </p:txBody>
      </p:sp>
      <p:sp>
        <p:nvSpPr>
          <p:cNvPr id="3" name="Content Placeholder 2">
            <a:extLst>
              <a:ext uri="{FF2B5EF4-FFF2-40B4-BE49-F238E27FC236}">
                <a16:creationId xmlns:a16="http://schemas.microsoft.com/office/drawing/2014/main" id="{B3140575-344B-E14B-FF7E-9DC2A0D3C4B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(22C):</a:t>
            </a:r>
          </a:p>
          <a:p>
            <a:pPr marL="285750" indent="-285750">
              <a:buFont typeface="Arial" panose="020B0604020202020204" pitchFamily="34" charset="0"/>
              <a:buChar char="•"/>
            </a:pPr>
            <a:r>
              <a:rPr lang="en-US" sz="1100" b="0" dirty="0">
                <a:solidFill>
                  <a:schemeClr val="tx1"/>
                </a:solidFill>
              </a:rPr>
              <a:t>3848, 3852, 3853, 3859, 144 in </a:t>
            </a:r>
            <a:r>
              <a:rPr lang="en-US" sz="1100" b="0" dirty="0">
                <a:solidFill>
                  <a:schemeClr val="tx1"/>
                </a:solidFill>
                <a:hlinkClick r:id="rId2"/>
              </a:rPr>
              <a:t>11-25/0551r3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280 401 402 463 464 848 895 1459 1517 1966 1967 2572 2619 2660 2845 2846 2852 in </a:t>
            </a:r>
            <a:r>
              <a:rPr lang="en-US" sz="1000" b="0" dirty="0">
                <a:solidFill>
                  <a:srgbClr val="222222"/>
                </a:solidFill>
                <a:effectLst/>
                <a:latin typeface="Arial" panose="020B0604020202020204" pitchFamily="34" charset="0"/>
                <a:hlinkClick r:id="rId3"/>
              </a:rPr>
              <a:t>11-25/0527r2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[17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teleconference of April 7, 2025.</a:t>
            </a:r>
          </a:p>
        </p:txBody>
      </p:sp>
      <p:sp>
        <p:nvSpPr>
          <p:cNvPr id="4" name="Slide Number Placeholder 3">
            <a:extLst>
              <a:ext uri="{FF2B5EF4-FFF2-40B4-BE49-F238E27FC236}">
                <a16:creationId xmlns:a16="http://schemas.microsoft.com/office/drawing/2014/main" id="{1D2FB9AD-E8EC-31AE-615A-7CB238193F2A}"/>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59925C0C-623A-2F52-D30D-9BF139FEC11C}"/>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87993FFD-48D5-C7F3-F6AF-3130085B6379}"/>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27817375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CEEC0-AA09-5F38-5791-C6F4B54074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5D3863-3F54-0826-8315-A5487CBD8D5A}"/>
              </a:ext>
            </a:extLst>
          </p:cNvPr>
          <p:cNvSpPr>
            <a:spLocks noGrp="1"/>
          </p:cNvSpPr>
          <p:nvPr>
            <p:ph type="title"/>
          </p:nvPr>
        </p:nvSpPr>
        <p:spPr/>
        <p:txBody>
          <a:bodyPr/>
          <a:lstStyle/>
          <a:p>
            <a:r>
              <a:rPr lang="en-US" dirty="0">
                <a:solidFill>
                  <a:schemeClr val="tx1"/>
                </a:solidFill>
              </a:rPr>
              <a:t>Motion 386 (MAC)</a:t>
            </a:r>
          </a:p>
        </p:txBody>
      </p:sp>
      <p:sp>
        <p:nvSpPr>
          <p:cNvPr id="3" name="Content Placeholder 2">
            <a:extLst>
              <a:ext uri="{FF2B5EF4-FFF2-40B4-BE49-F238E27FC236}">
                <a16:creationId xmlns:a16="http://schemas.microsoft.com/office/drawing/2014/main" id="{7249BC57-8DC8-69C4-7B81-8FF5DA53AED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(1C):</a:t>
            </a:r>
          </a:p>
          <a:p>
            <a:pPr marL="285750" indent="-285750">
              <a:buFont typeface="Arial" panose="020B0604020202020204" pitchFamily="34" charset="0"/>
              <a:buChar char="•"/>
            </a:pPr>
            <a:r>
              <a:rPr lang="en-US" sz="1100" b="0" dirty="0">
                <a:solidFill>
                  <a:schemeClr val="tx1"/>
                </a:solidFill>
              </a:rPr>
              <a:t>1378 in </a:t>
            </a:r>
            <a:r>
              <a:rPr lang="en-US" sz="1100" b="0" dirty="0">
                <a:solidFill>
                  <a:schemeClr val="tx1"/>
                </a:solidFill>
                <a:hlinkClick r:id="rId2"/>
              </a:rPr>
              <a:t>11-25/0479r3</a:t>
            </a:r>
            <a:r>
              <a:rPr lang="en-US" sz="1100" b="0" dirty="0">
                <a:solidFill>
                  <a:schemeClr val="tx1"/>
                </a:solidFill>
              </a:rPr>
              <a:t> </a:t>
            </a:r>
            <a:r>
              <a:rPr lang="en-US" sz="1100" b="0" i="1" dirty="0">
                <a:solidFill>
                  <a:schemeClr val="tx1"/>
                </a:solidFill>
              </a:rPr>
              <a:t>[1 CID]*</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teleconference of April 7, 2025.</a:t>
            </a:r>
          </a:p>
          <a:p>
            <a:r>
              <a:rPr lang="en-US" sz="1200" i="1" dirty="0"/>
              <a:t>* SP result for CID 1378 was 43Y/13N/29A.</a:t>
            </a:r>
          </a:p>
        </p:txBody>
      </p:sp>
      <p:sp>
        <p:nvSpPr>
          <p:cNvPr id="4" name="Slide Number Placeholder 3">
            <a:extLst>
              <a:ext uri="{FF2B5EF4-FFF2-40B4-BE49-F238E27FC236}">
                <a16:creationId xmlns:a16="http://schemas.microsoft.com/office/drawing/2014/main" id="{53727D7B-A8C2-4F29-828E-6DCFF1974974}"/>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059C07A7-7AEA-966B-26AD-CC88E79F0034}"/>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6FB8D58C-855F-CA23-C4FC-DF71DD017146}"/>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20797153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 (42C):</a:t>
            </a:r>
          </a:p>
          <a:p>
            <a:pPr marL="285750" indent="-285750">
              <a:buFont typeface="Arial" panose="020B0604020202020204" pitchFamily="34" charset="0"/>
              <a:buChar char="•"/>
            </a:pPr>
            <a:r>
              <a:rPr lang="en-US" sz="1100" b="0" dirty="0">
                <a:solidFill>
                  <a:schemeClr val="tx1"/>
                </a:solidFill>
              </a:rPr>
              <a:t>625, 626, 627, 628, 629, 630, 631, 632, 633, 634, 635, 636, 637, 638, 639, 640, 641, 642, 643, 644, 645, 646, 647, 648, 649, 650, 651, 652, 653, 654, 655, 656, 657, 658, 659, 660, 661, 662, 663, 664, 665, 666 </a:t>
            </a:r>
            <a:r>
              <a:rPr lang="en-US" sz="1100" b="0" i="1" dirty="0">
                <a:solidFill>
                  <a:schemeClr val="tx1"/>
                </a:solidFill>
              </a:rPr>
              <a:t>[42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5DD08-7EF7-0BF6-C2D9-0557C55C299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05EA5F-ECE4-5931-90A3-6B1F6BDF6A3C}"/>
              </a:ext>
            </a:extLst>
          </p:cNvPr>
          <p:cNvSpPr>
            <a:spLocks noGrp="1"/>
          </p:cNvSpPr>
          <p:nvPr>
            <p:ph type="title"/>
          </p:nvPr>
        </p:nvSpPr>
        <p:spPr/>
        <p:txBody>
          <a:bodyPr/>
          <a:lstStyle/>
          <a:p>
            <a:r>
              <a:rPr lang="en-US" dirty="0">
                <a:solidFill>
                  <a:schemeClr val="tx1"/>
                </a:solidFill>
              </a:rPr>
              <a:t>Motion 388 (MAC)</a:t>
            </a:r>
          </a:p>
        </p:txBody>
      </p:sp>
      <p:sp>
        <p:nvSpPr>
          <p:cNvPr id="8" name="Content Placeholder 7">
            <a:extLst>
              <a:ext uri="{FF2B5EF4-FFF2-40B4-BE49-F238E27FC236}">
                <a16:creationId xmlns:a16="http://schemas.microsoft.com/office/drawing/2014/main" id="{C29E7D0D-06A3-8D3C-14C4-B19D7DA2C77C}"/>
              </a:ext>
            </a:extLst>
          </p:cNvPr>
          <p:cNvSpPr>
            <a:spLocks noGrp="1"/>
          </p:cNvSpPr>
          <p:nvPr>
            <p:ph idx="1"/>
          </p:nvPr>
        </p:nvSpPr>
        <p:spPr>
          <a:xfrm>
            <a:off x="685800" y="1981200"/>
            <a:ext cx="7770813" cy="4494213"/>
          </a:xfrm>
        </p:spPr>
        <p:txBody>
          <a:bodyPr/>
          <a:lstStyle/>
          <a:p>
            <a:r>
              <a:rPr lang="en-US" sz="1600" dirty="0"/>
              <a:t>Move to add to the TGbn SFD the following for DSO:</a:t>
            </a:r>
          </a:p>
          <a:p>
            <a:pPr>
              <a:buFont typeface="Arial" panose="020B0604020202020204" pitchFamily="34" charset="0"/>
              <a:buChar char="•"/>
            </a:pPr>
            <a:r>
              <a:rPr lang="en-US" sz="1600" b="0" dirty="0"/>
              <a:t>For a non-AP STA, the channel with bandwidth equaling its operating bandwidth and including the BSS primary channel is referred to as primary sub-band</a:t>
            </a:r>
          </a:p>
          <a:p>
            <a:pPr>
              <a:buFont typeface="Arial" panose="020B0604020202020204" pitchFamily="34" charset="0"/>
              <a:buChar char="•"/>
            </a:pPr>
            <a:r>
              <a:rPr lang="en-US" sz="1600" b="0" dirty="0"/>
              <a:t>For a non-AP STA, a channel with the bandwidth equaling its operating bandwidth outside of its primary sub-band where it can be allocated resources by the AP is referred to as DSO sub-band for that non-AP STA</a:t>
            </a:r>
          </a:p>
          <a:p>
            <a:pPr>
              <a:buFont typeface="Arial" panose="020B0604020202020204" pitchFamily="34" charset="0"/>
              <a:buChar char="•"/>
            </a:pPr>
            <a:r>
              <a:rPr lang="en-US" sz="1600" b="0" dirty="0"/>
              <a:t>A non-AP STA that supports this mechanism is referred to as a DSO STA</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docs:[11-24/1589, 11-22/2204, 11-23/2141, 11-23/2027, 11-23/843, 11-23/1496, 11-24/591,  11-23/1892, 11-23/1913, 11-23/1935, 11-24/1553, 11-24/1564, 11-24/1588, 11-24/2141, 11-24/1587].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D765C4A-5D42-CE3B-BB76-7FE8163F205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207</a:t>
            </a:fld>
            <a:endParaRPr lang="en-GB"/>
          </a:p>
        </p:txBody>
      </p:sp>
      <p:sp>
        <p:nvSpPr>
          <p:cNvPr id="5" name="Footer Placeholder 4">
            <a:extLst>
              <a:ext uri="{FF2B5EF4-FFF2-40B4-BE49-F238E27FC236}">
                <a16:creationId xmlns:a16="http://schemas.microsoft.com/office/drawing/2014/main" id="{EE6E23F9-767F-E87F-BCE0-86E1F4BABD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68BC542-37E5-33AE-B806-8EE10F1B244C}"/>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316264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0EA38-8344-E2AC-AB3C-F54912B815B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7F42C7B-BB90-C8D4-2088-CF537A42CA3D}"/>
              </a:ext>
            </a:extLst>
          </p:cNvPr>
          <p:cNvSpPr>
            <a:spLocks noGrp="1"/>
          </p:cNvSpPr>
          <p:nvPr>
            <p:ph type="title"/>
          </p:nvPr>
        </p:nvSpPr>
        <p:spPr/>
        <p:txBody>
          <a:bodyPr/>
          <a:lstStyle/>
          <a:p>
            <a:r>
              <a:rPr lang="en-US" sz="3600" dirty="0">
                <a:solidFill>
                  <a:schemeClr val="tx1"/>
                </a:solidFill>
              </a:rPr>
              <a:t>Motions on May 12</a:t>
            </a:r>
            <a:r>
              <a:rPr lang="en-US" sz="3600" baseline="30000" dirty="0">
                <a:solidFill>
                  <a:schemeClr val="tx1"/>
                </a:solidFill>
              </a:rPr>
              <a:t>th</a:t>
            </a:r>
            <a:r>
              <a:rPr lang="en-US" sz="3600" dirty="0">
                <a:solidFill>
                  <a:schemeClr val="tx1"/>
                </a:solidFill>
              </a:rPr>
              <a:t>, 2025</a:t>
            </a:r>
          </a:p>
        </p:txBody>
      </p:sp>
      <p:sp>
        <p:nvSpPr>
          <p:cNvPr id="8" name="Text Placeholder 7">
            <a:extLst>
              <a:ext uri="{FF2B5EF4-FFF2-40B4-BE49-F238E27FC236}">
                <a16:creationId xmlns:a16="http://schemas.microsoft.com/office/drawing/2014/main" id="{0055FCBA-42BF-AB6A-4D6E-B45F2E3909BD}"/>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2EEF64AB-0BD0-166F-D57B-EF9C9B29D28B}"/>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90549975-53BF-7E87-08A2-2C042F00E0F0}"/>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A1F03BBE-D854-0E36-7306-CEAEE69646FA}"/>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Tree>
    <p:extLst>
      <p:ext uri="{BB962C8B-B14F-4D97-AF65-F5344CB8AC3E}">
        <p14:creationId xmlns:p14="http://schemas.microsoft.com/office/powerpoint/2010/main" val="8005744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A41E3-423A-A1F9-767F-49DB9C3576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61B737-7ED6-076E-8ADA-4E23CA3C09C0}"/>
              </a:ext>
            </a:extLst>
          </p:cNvPr>
          <p:cNvSpPr>
            <a:spLocks noGrp="1"/>
          </p:cNvSpPr>
          <p:nvPr>
            <p:ph type="title"/>
          </p:nvPr>
        </p:nvSpPr>
        <p:spPr/>
        <p:txBody>
          <a:bodyPr/>
          <a:lstStyle/>
          <a:p>
            <a:r>
              <a:rPr lang="en-US" dirty="0">
                <a:solidFill>
                  <a:schemeClr val="tx1"/>
                </a:solidFill>
              </a:rPr>
              <a:t>Motion 388 (PHY)</a:t>
            </a:r>
          </a:p>
        </p:txBody>
      </p:sp>
      <p:sp>
        <p:nvSpPr>
          <p:cNvPr id="3" name="Content Placeholder 2">
            <a:extLst>
              <a:ext uri="{FF2B5EF4-FFF2-40B4-BE49-F238E27FC236}">
                <a16:creationId xmlns:a16="http://schemas.microsoft.com/office/drawing/2014/main" id="{5A9FC8A0-7799-9A01-9C9E-3D68630092F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(16C):</a:t>
            </a:r>
          </a:p>
          <a:p>
            <a:pPr marL="285750" indent="-285750">
              <a:buFont typeface="Arial" panose="020B0604020202020204" pitchFamily="34" charset="0"/>
              <a:buChar char="•"/>
            </a:pPr>
            <a:r>
              <a:rPr lang="en-US" sz="1100" b="0" dirty="0">
                <a:solidFill>
                  <a:schemeClr val="tx1"/>
                </a:solidFill>
              </a:rPr>
              <a:t>1123, 1124, 2260, 2264 in </a:t>
            </a:r>
            <a:r>
              <a:rPr lang="en-US" sz="1100" b="0" dirty="0">
                <a:solidFill>
                  <a:schemeClr val="tx1"/>
                </a:solidFill>
                <a:hlinkClick r:id="rId2"/>
              </a:rPr>
              <a:t>11-25/0612r0</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356, 357, 2180, 3300, 3562, 3566, 3671 in </a:t>
            </a:r>
            <a:r>
              <a:rPr lang="en-US" sz="1100" b="0" dirty="0">
                <a:solidFill>
                  <a:schemeClr val="tx1"/>
                </a:solidFill>
                <a:hlinkClick r:id="rId3"/>
              </a:rPr>
              <a:t>11-</a:t>
            </a:r>
            <a:r>
              <a:rPr lang="en-GB" sz="1100" b="0" dirty="0">
                <a:solidFill>
                  <a:srgbClr val="222222"/>
                </a:solidFill>
                <a:effectLst/>
                <a:hlinkClick r:id="rId3"/>
              </a:rPr>
              <a:t>25/0643r2 </a:t>
            </a:r>
            <a:r>
              <a:rPr lang="en-US" sz="1100" b="0" i="1" dirty="0">
                <a:solidFill>
                  <a:schemeClr val="tx1"/>
                </a:solidFill>
              </a:rPr>
              <a:t>[7 CIDs]</a:t>
            </a:r>
            <a:endParaRPr lang="en-GB" sz="1100" b="0" dirty="0">
              <a:solidFill>
                <a:srgbClr val="222222"/>
              </a:solidFill>
              <a:effectLst/>
            </a:endParaRPr>
          </a:p>
          <a:p>
            <a:pPr marL="285750" indent="-285750">
              <a:buFont typeface="Arial" panose="020B0604020202020204" pitchFamily="34" charset="0"/>
              <a:buChar char="•"/>
            </a:pPr>
            <a:r>
              <a:rPr lang="en-US" sz="1100" b="0" dirty="0">
                <a:solidFill>
                  <a:schemeClr val="tx1"/>
                </a:solidFill>
              </a:rPr>
              <a:t>1653, 3371, 1661, 1662, 1630 in </a:t>
            </a:r>
            <a:r>
              <a:rPr lang="en-US" sz="1100" b="0" dirty="0">
                <a:solidFill>
                  <a:schemeClr val="tx1"/>
                </a:solidFill>
                <a:hlinkClick r:id="rId4"/>
              </a:rPr>
              <a:t>11-25/0644r2</a:t>
            </a:r>
            <a:r>
              <a:rPr lang="en-US" sz="1100" b="0" dirty="0">
                <a:solidFill>
                  <a:schemeClr val="tx1"/>
                </a:solidFill>
              </a:rPr>
              <a:t> </a:t>
            </a:r>
            <a:r>
              <a:rPr lang="en-US" sz="1100" b="0" i="1" dirty="0">
                <a:solidFill>
                  <a:schemeClr val="tx1"/>
                </a:solidFill>
              </a:rPr>
              <a:t>[5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14, 2025.</a:t>
            </a:r>
          </a:p>
        </p:txBody>
      </p:sp>
      <p:sp>
        <p:nvSpPr>
          <p:cNvPr id="4" name="Slide Number Placeholder 3">
            <a:extLst>
              <a:ext uri="{FF2B5EF4-FFF2-40B4-BE49-F238E27FC236}">
                <a16:creationId xmlns:a16="http://schemas.microsoft.com/office/drawing/2014/main" id="{87C352E6-0DCA-BA0A-5447-D94F3599401D}"/>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229D009A-E306-E4EB-CE8C-337493274CC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839ADA7-5966-DF31-25D2-A4015DBFF54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147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AA434-89E8-FA45-B4AD-E0D2EE8227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436A7-0DD9-F139-FAF8-0A3A24565908}"/>
              </a:ext>
            </a:extLst>
          </p:cNvPr>
          <p:cNvSpPr>
            <a:spLocks noGrp="1"/>
          </p:cNvSpPr>
          <p:nvPr>
            <p:ph type="title"/>
          </p:nvPr>
        </p:nvSpPr>
        <p:spPr/>
        <p:txBody>
          <a:bodyPr/>
          <a:lstStyle/>
          <a:p>
            <a:r>
              <a:rPr lang="en-US" dirty="0">
                <a:solidFill>
                  <a:schemeClr val="tx1"/>
                </a:solidFill>
              </a:rPr>
              <a:t>Motion 389 (MAC)</a:t>
            </a:r>
          </a:p>
        </p:txBody>
      </p:sp>
      <p:sp>
        <p:nvSpPr>
          <p:cNvPr id="3" name="Content Placeholder 2">
            <a:extLst>
              <a:ext uri="{FF2B5EF4-FFF2-40B4-BE49-F238E27FC236}">
                <a16:creationId xmlns:a16="http://schemas.microsoft.com/office/drawing/2014/main" id="{82C1CE05-2EE8-D42F-CB3C-851E1CF941E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(54C):</a:t>
            </a:r>
          </a:p>
          <a:p>
            <a:pPr marL="285750" indent="-285750">
              <a:buFont typeface="Arial" panose="020B0604020202020204" pitchFamily="34" charset="0"/>
              <a:buChar char="•"/>
            </a:pPr>
            <a:r>
              <a:rPr lang="en-US" sz="1100" b="0" dirty="0">
                <a:solidFill>
                  <a:schemeClr val="tx1"/>
                </a:solidFill>
              </a:rPr>
              <a:t>111, 187, 200, 218, 219, 621, 622, 623, 670, 671, 672, 676, 679, 680, 681, 682, 683, 713, 748, 1027, 1468, 1469, 1527, 1698, 1706, 1707, 1708, 1709, 1738, 1863, 1904, 2445, 2464, 3323, 3324, 3325, 3326, 3328, 3329, 3330, 3331, 3332, 3334, 3382, 3383, 3384, 3440, 3599, 3788, 3875, 3878, 3879, 3880, 3882 in </a:t>
            </a:r>
            <a:r>
              <a:rPr lang="en-US" sz="1100" b="0" dirty="0">
                <a:solidFill>
                  <a:schemeClr val="tx1"/>
                </a:solidFill>
                <a:hlinkClick r:id="rId2"/>
              </a:rPr>
              <a:t>11-25/0521r2</a:t>
            </a:r>
            <a:r>
              <a:rPr lang="en-US" sz="1100" b="0" i="1" dirty="0">
                <a:solidFill>
                  <a:schemeClr val="tx1"/>
                </a:solidFill>
              </a:rPr>
              <a:t> [54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MAC ad-hoc teleconference of April 14, 2025.</a:t>
            </a:r>
          </a:p>
        </p:txBody>
      </p:sp>
      <p:sp>
        <p:nvSpPr>
          <p:cNvPr id="4" name="Slide Number Placeholder 3">
            <a:extLst>
              <a:ext uri="{FF2B5EF4-FFF2-40B4-BE49-F238E27FC236}">
                <a16:creationId xmlns:a16="http://schemas.microsoft.com/office/drawing/2014/main" id="{680F5AB2-3E8D-93E1-E43C-B9D5A3C80E73}"/>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BFB0C419-814D-AB26-8100-3925CB10F74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0551D3-34B9-5F5C-EA31-D7139AFE79A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39356358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B651F-0CB8-3B69-7498-F26F807E01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60CB66-32D5-062A-E194-826CE17D9AF1}"/>
              </a:ext>
            </a:extLst>
          </p:cNvPr>
          <p:cNvSpPr>
            <a:spLocks noGrp="1"/>
          </p:cNvSpPr>
          <p:nvPr>
            <p:ph type="title"/>
          </p:nvPr>
        </p:nvSpPr>
        <p:spPr/>
        <p:txBody>
          <a:bodyPr/>
          <a:lstStyle/>
          <a:p>
            <a:r>
              <a:rPr lang="en-US" dirty="0">
                <a:solidFill>
                  <a:schemeClr val="tx1"/>
                </a:solidFill>
              </a:rPr>
              <a:t>Motion 390 (MAC)</a:t>
            </a:r>
          </a:p>
        </p:txBody>
      </p:sp>
      <p:sp>
        <p:nvSpPr>
          <p:cNvPr id="3" name="Content Placeholder 2">
            <a:extLst>
              <a:ext uri="{FF2B5EF4-FFF2-40B4-BE49-F238E27FC236}">
                <a16:creationId xmlns:a16="http://schemas.microsoft.com/office/drawing/2014/main" id="{3D7D070D-3EFE-FC0F-A7B8-1BB70921310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(27C):</a:t>
            </a:r>
          </a:p>
          <a:p>
            <a:pPr marL="285750" indent="-285750">
              <a:buFont typeface="Arial" panose="020B0604020202020204" pitchFamily="34" charset="0"/>
              <a:buChar char="•"/>
            </a:pPr>
            <a:r>
              <a:rPr lang="en-US" sz="1100" b="0" dirty="0">
                <a:solidFill>
                  <a:schemeClr val="tx1"/>
                </a:solidFill>
              </a:rPr>
              <a:t> 175, 195, 1537, 1538, 1684, 1685, 2080, 2111, 2581, 2582, 2583, 2584, 2585, 2635, 2636, 2637, 2638, 2827, 2975, 2976, 2977, 3165, 3279, 3437, 3577, 3648, 3870 in </a:t>
            </a:r>
            <a:r>
              <a:rPr lang="en-US" sz="1100" b="0" dirty="0">
                <a:solidFill>
                  <a:schemeClr val="tx1"/>
                </a:solidFill>
                <a:hlinkClick r:id="rId2"/>
              </a:rPr>
              <a:t>11-25/0513r4</a:t>
            </a:r>
            <a:r>
              <a:rPr lang="en-US" sz="1100" b="0" dirty="0">
                <a:solidFill>
                  <a:srgbClr val="FF0000"/>
                </a:solidFill>
              </a:rPr>
              <a:t>*</a:t>
            </a:r>
            <a:r>
              <a:rPr lang="en-US" sz="1100" b="0" dirty="0">
                <a:solidFill>
                  <a:schemeClr val="tx1"/>
                </a:solidFill>
              </a:rPr>
              <a:t> </a:t>
            </a:r>
            <a:r>
              <a:rPr lang="en-US" sz="1100" b="0" i="1" dirty="0">
                <a:solidFill>
                  <a:schemeClr val="tx1"/>
                </a:solidFill>
              </a:rPr>
              <a:t>[27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MAC ad-hoc teleconference of April 17, 2025.</a:t>
            </a:r>
          </a:p>
          <a:p>
            <a:r>
              <a:rPr lang="en-US" sz="1200" dirty="0">
                <a:solidFill>
                  <a:srgbClr val="FF0000"/>
                </a:solidFill>
              </a:rPr>
              <a:t>*</a:t>
            </a:r>
            <a:r>
              <a:rPr lang="en-US" sz="1200" dirty="0">
                <a:solidFill>
                  <a:schemeClr val="tx1"/>
                </a:solidFill>
              </a:rPr>
              <a:t> </a:t>
            </a:r>
            <a:r>
              <a:rPr lang="en-US" sz="1200" i="1" dirty="0"/>
              <a:t>SP Result: 47Y, 8N, 33A.</a:t>
            </a:r>
          </a:p>
        </p:txBody>
      </p:sp>
      <p:sp>
        <p:nvSpPr>
          <p:cNvPr id="4" name="Slide Number Placeholder 3">
            <a:extLst>
              <a:ext uri="{FF2B5EF4-FFF2-40B4-BE49-F238E27FC236}">
                <a16:creationId xmlns:a16="http://schemas.microsoft.com/office/drawing/2014/main" id="{098D432D-732F-B0B1-2FFD-9507E6A66CF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E9F00040-03A9-BE71-D85C-20671E7365E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276061F-9548-3F82-97B2-DCC43367912F}"/>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24009471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169E2-3AD4-A751-A41A-F5DBBF052C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253AB-9162-791E-4977-E42D2F39B373}"/>
              </a:ext>
            </a:extLst>
          </p:cNvPr>
          <p:cNvSpPr>
            <a:spLocks noGrp="1"/>
          </p:cNvSpPr>
          <p:nvPr>
            <p:ph type="title"/>
          </p:nvPr>
        </p:nvSpPr>
        <p:spPr/>
        <p:txBody>
          <a:bodyPr/>
          <a:lstStyle/>
          <a:p>
            <a:r>
              <a:rPr lang="en-US" dirty="0">
                <a:solidFill>
                  <a:schemeClr val="tx1"/>
                </a:solidFill>
              </a:rPr>
              <a:t>Motion 391 (PHY)</a:t>
            </a:r>
          </a:p>
        </p:txBody>
      </p:sp>
      <p:sp>
        <p:nvSpPr>
          <p:cNvPr id="3" name="Content Placeholder 2">
            <a:extLst>
              <a:ext uri="{FF2B5EF4-FFF2-40B4-BE49-F238E27FC236}">
                <a16:creationId xmlns:a16="http://schemas.microsoft.com/office/drawing/2014/main" id="{76CD17F0-D765-479C-51CA-4E0BA0AB9A3E}"/>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1630 in </a:t>
            </a:r>
            <a:r>
              <a:rPr lang="en-US" sz="1100" b="0" dirty="0">
                <a:solidFill>
                  <a:schemeClr val="tx1"/>
                </a:solidFill>
                <a:hlinkClick r:id="rId2"/>
              </a:rPr>
              <a:t>11-25/0644r3</a:t>
            </a:r>
            <a:r>
              <a:rPr lang="en-US" sz="1100" b="0" dirty="0">
                <a:solidFill>
                  <a:schemeClr val="tx1"/>
                </a:solidFill>
              </a:rPr>
              <a:t> &amp; 1624 in </a:t>
            </a:r>
            <a:r>
              <a:rPr lang="en-US" sz="1100" b="0" dirty="0">
                <a:solidFill>
                  <a:schemeClr val="tx1"/>
                </a:solidFill>
                <a:hlinkClick r:id="rId3"/>
              </a:rPr>
              <a:t>11-25/0658r0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4, 7, 179, 313, 318, 319, 587, 588, 1156, 1161, 1162, 2707, 3506 in </a:t>
            </a:r>
            <a:r>
              <a:rPr lang="en-US" sz="1100" b="0" dirty="0">
                <a:solidFill>
                  <a:schemeClr val="tx1"/>
                </a:solidFill>
                <a:hlinkClick r:id="rId4"/>
              </a:rPr>
              <a:t>11-25/0588r2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574, 889, 2259, 2261, 2262, 2263, 2265 in </a:t>
            </a:r>
            <a:r>
              <a:rPr lang="en-US" sz="1100" b="0" dirty="0">
                <a:solidFill>
                  <a:schemeClr val="tx1"/>
                </a:solidFill>
                <a:hlinkClick r:id="rId5"/>
              </a:rPr>
              <a:t>11-25/0570r3</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297, 442, 444, 445, 566, 567, 568, 569, 1118, 1582, 1755, 1756, 1757, 2173, 2245, 2246, 2247, 2248, 2249, 2250, 2251, 2561, 2562, 3509, 3510, 3511, 3512, 3514, 3516 in </a:t>
            </a:r>
            <a:r>
              <a:rPr lang="en-US" sz="1100" b="0" dirty="0">
                <a:solidFill>
                  <a:schemeClr val="tx1"/>
                </a:solidFill>
                <a:hlinkClick r:id="rId6"/>
              </a:rPr>
              <a:t>11-25/0656r1</a:t>
            </a:r>
            <a:r>
              <a:rPr lang="en-US" sz="1100" b="0" dirty="0">
                <a:solidFill>
                  <a:schemeClr val="tx1"/>
                </a:solidFill>
              </a:rPr>
              <a:t> </a:t>
            </a:r>
            <a:r>
              <a:rPr lang="en-US" sz="1100" b="0" i="1" dirty="0">
                <a:solidFill>
                  <a:schemeClr val="tx1"/>
                </a:solidFill>
              </a:rPr>
              <a:t>[29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71, 369, 908, 1836, 2444, 1837, 1939, 1940, 1941, 1942, 2336, 3552, 3748, 3903, 3904, 3906, 3907, 3968 in </a:t>
            </a:r>
            <a:r>
              <a:rPr lang="en-US" sz="1100" b="0" dirty="0">
                <a:solidFill>
                  <a:schemeClr val="tx1"/>
                </a:solidFill>
                <a:hlinkClick r:id="rId7"/>
              </a:rPr>
              <a:t>11-25/0663r2</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chemeClr val="tx1"/>
                </a:solidFill>
              </a:rPr>
              <a:t>the PHY ad-hoc teleconference of April 21</a:t>
            </a:r>
            <a:r>
              <a:rPr lang="en-US" sz="1200" i="1" baseline="30000" dirty="0">
                <a:solidFill>
                  <a:schemeClr val="tx1"/>
                </a:solidFill>
              </a:rPr>
              <a:t>st</a:t>
            </a:r>
            <a:r>
              <a:rPr lang="en-US" sz="1200" i="1" dirty="0">
                <a:solidFill>
                  <a:schemeClr val="tx1"/>
                </a:solidFill>
              </a:rPr>
              <a:t>, 2025.</a:t>
            </a:r>
          </a:p>
        </p:txBody>
      </p:sp>
      <p:sp>
        <p:nvSpPr>
          <p:cNvPr id="4" name="Slide Number Placeholder 3">
            <a:extLst>
              <a:ext uri="{FF2B5EF4-FFF2-40B4-BE49-F238E27FC236}">
                <a16:creationId xmlns:a16="http://schemas.microsoft.com/office/drawing/2014/main" id="{F316E0A8-9A9D-417F-DA15-9ECEC81205A1}"/>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9832F4-0B6A-3C4D-53C3-65294EF1141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72F2EC4-6D3D-8B64-8EBF-A56C998C28D6}"/>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17258159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5F115-671E-5FB0-4DBC-871396A7079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7AB0A41-254C-78E0-E65A-FDCBEE22E767}"/>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A8A0B71B-B747-BFE0-0077-99F67D774593}"/>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3ECA39E6-8477-86E3-4CC1-E2C4EC4A4D14}"/>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B3AB8622-DC88-DB24-DB60-9345D1EC7AC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Tree>
    <p:extLst>
      <p:ext uri="{BB962C8B-B14F-4D97-AF65-F5344CB8AC3E}">
        <p14:creationId xmlns:p14="http://schemas.microsoft.com/office/powerpoint/2010/main" val="192422985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26096-9B73-EE2B-BD87-392AFFB01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BD009-ADD0-55C2-DB73-D235C30CDF0F}"/>
              </a:ext>
            </a:extLst>
          </p:cNvPr>
          <p:cNvSpPr>
            <a:spLocks noGrp="1"/>
          </p:cNvSpPr>
          <p:nvPr>
            <p:ph type="title"/>
          </p:nvPr>
        </p:nvSpPr>
        <p:spPr/>
        <p:txBody>
          <a:bodyPr/>
          <a:lstStyle/>
          <a:p>
            <a:r>
              <a:rPr lang="en-US" dirty="0">
                <a:solidFill>
                  <a:srgbClr val="FF0000"/>
                </a:solidFill>
              </a:rPr>
              <a:t>Motion X (CR Template)</a:t>
            </a:r>
          </a:p>
        </p:txBody>
      </p:sp>
      <p:sp>
        <p:nvSpPr>
          <p:cNvPr id="3" name="Content Placeholder 2">
            <a:extLst>
              <a:ext uri="{FF2B5EF4-FFF2-40B4-BE49-F238E27FC236}">
                <a16:creationId xmlns:a16="http://schemas.microsoft.com/office/drawing/2014/main" id="{A5A2251C-7DDB-DDDE-FC08-25779F5D66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i="1" dirty="0">
                <a:solidFill>
                  <a:schemeClr val="tx1"/>
                </a:solidFill>
              </a:rPr>
              <a:t>…</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ad-hoc teleconference of March ??, 2025</a:t>
            </a:r>
            <a:r>
              <a:rPr lang="en-US" sz="1200" i="1" dirty="0"/>
              <a:t>.</a:t>
            </a:r>
          </a:p>
        </p:txBody>
      </p:sp>
      <p:sp>
        <p:nvSpPr>
          <p:cNvPr id="4" name="Slide Number Placeholder 3">
            <a:extLst>
              <a:ext uri="{FF2B5EF4-FFF2-40B4-BE49-F238E27FC236}">
                <a16:creationId xmlns:a16="http://schemas.microsoft.com/office/drawing/2014/main" id="{B168B45E-38FA-A50B-3FCF-5127E9EB500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76CC342F-C1C6-07B7-5761-79BCD20F27B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3FBEDB7-D6AD-9B06-2514-7C64F905E95C}"/>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50410496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215</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216</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330810</TotalTime>
  <Words>23660</Words>
  <Application>Microsoft Office PowerPoint</Application>
  <PresentationFormat>On-screen Show (4:3)</PresentationFormat>
  <Paragraphs>3479</Paragraphs>
  <Slides>216</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216</vt:i4>
      </vt:variant>
    </vt:vector>
  </HeadingPairs>
  <TitlesOfParts>
    <vt:vector size="224"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376 (PDT-Joint)</vt:lpstr>
      <vt:lpstr>Motion 377 (MAC)</vt:lpstr>
      <vt:lpstr>Motion 378 (MAC)</vt:lpstr>
      <vt:lpstr>Motion 379</vt:lpstr>
      <vt:lpstr>TGbn MAC/PHY July Ad-Hoc</vt:lpstr>
      <vt:lpstr>Motions on April 24th</vt:lpstr>
      <vt:lpstr>Motion 380 (PHY)</vt:lpstr>
      <vt:lpstr>Motion 381 (PHY)</vt:lpstr>
      <vt:lpstr>Motion 382 (PHY)</vt:lpstr>
      <vt:lpstr>Motion 383 (PHY)</vt:lpstr>
      <vt:lpstr>Motion 384 (PHY)</vt:lpstr>
      <vt:lpstr>Motion 385 (MAC)</vt:lpstr>
      <vt:lpstr>Motion 386 (MAC)</vt:lpstr>
      <vt:lpstr>Motion 387 (Withdrawal)</vt:lpstr>
      <vt:lpstr>Motion 388 (MAC)</vt:lpstr>
      <vt:lpstr>Motions on May 12th, 2025</vt:lpstr>
      <vt:lpstr>Motion 388 (PHY)</vt:lpstr>
      <vt:lpstr>Motion 389 (MAC)</vt:lpstr>
      <vt:lpstr>Motion 390 (MAC)</vt:lpstr>
      <vt:lpstr>Motion 391 (PHY)</vt:lpstr>
      <vt:lpstr>backup</vt:lpstr>
      <vt:lpstr>Motion X (CR Template)</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2025-04-23T21:22:19Z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