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5"/>
  </p:notesMasterIdLst>
  <p:handoutMasterIdLst>
    <p:handoutMasterId r:id="rId216"/>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9" r:id="rId197"/>
    <p:sldId id="1490" r:id="rId198"/>
    <p:sldId id="1491" r:id="rId199"/>
    <p:sldId id="986" r:id="rId200"/>
    <p:sldId id="974" r:id="rId201"/>
    <p:sldId id="1493" r:id="rId202"/>
    <p:sldId id="1038" r:id="rId203"/>
    <p:sldId id="1496" r:id="rId204"/>
    <p:sldId id="1497" r:id="rId205"/>
    <p:sldId id="1498" r:id="rId206"/>
    <p:sldId id="1499" r:id="rId207"/>
    <p:sldId id="1494" r:id="rId208"/>
    <p:sldId id="710" r:id="rId209"/>
    <p:sldId id="1500" r:id="rId210"/>
    <p:sldId id="1492" r:id="rId211"/>
    <p:sldId id="1495" r:id="rId212"/>
    <p:sldId id="1291" r:id="rId213"/>
    <p:sldId id="1290" r:id="rId2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185" dt="2025-04-11T20:16:01.8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04" d="100"/>
          <a:sy n="104" d="100"/>
        </p:scale>
        <p:origin x="157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handoutMaster" Target="handoutMasters/handoutMaster1.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presProps" Target="presProps.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viewProps" Target="viewProps.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openxmlformats.org/officeDocument/2006/relationships/theme" Target="theme/theme1.xml"/><Relationship Id="rId3" Type="http://schemas.openxmlformats.org/officeDocument/2006/relationships/customXml" Target="../customXml/item3.xml"/><Relationship Id="rId214" Type="http://schemas.openxmlformats.org/officeDocument/2006/relationships/slide" Target="slides/slide210.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notesMaster" Target="notesMasters/notesMaster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microsoft.com/office/2016/11/relationships/changesInfo" Target="changesInfos/changesInfo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microsoft.com/office/2015/10/relationships/revisionInfo" Target="revisionInfo.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ldChg>
      <pc:sldChg chg="modSp mod">
        <pc:chgData name="Alfred Asterjadhi" userId="39de57b9-85c0-4fd1-aaac-8ca2b6560ad0" providerId="ADAL" clId="{5489B1F0-F31B-47C4-A5CE-33871CFFEA4B}" dt="2024-12-19T19:55:29.860" v="46" actId="20577"/>
        <pc:sldMkLst>
          <pc:docMk/>
          <pc:sldMk cId="0" sldId="257"/>
        </pc:sldMkLst>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ldChg>
      <pc:sldChg chg="modSp add mod">
        <pc:chgData name="Alfred Asterjadhi" userId="39de57b9-85c0-4fd1-aaac-8ca2b6560ad0" providerId="ADAL" clId="{5489B1F0-F31B-47C4-A5CE-33871CFFEA4B}" dt="2024-12-19T20:02:32.127" v="164" actId="20577"/>
        <pc:sldMkLst>
          <pc:docMk/>
          <pc:sldMk cId="2853620610" sldId="1291"/>
        </pc:sldMkLst>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4-11T20:19:05.612" v="7199" actId="6549"/>
      <pc:docMkLst>
        <pc:docMk/>
      </pc:docMkLst>
      <pc:sldChg chg="modSp mod">
        <pc:chgData name="Alfred Asterjadhi" userId="39de57b9-85c0-4fd1-aaac-8ca2b6560ad0" providerId="ADAL" clId="{05D90715-F29C-4B30-B873-3743C7BBC737}" dt="2025-04-11T20:19:05.612" v="7199" actId="6549"/>
        <pc:sldMkLst>
          <pc:docMk/>
          <pc:sldMk cId="0" sldId="256"/>
        </pc:sldMkLst>
        <pc:spChg chg="mod">
          <ac:chgData name="Alfred Asterjadhi" userId="39de57b9-85c0-4fd1-aaac-8ca2b6560ad0" providerId="ADAL" clId="{05D90715-F29C-4B30-B873-3743C7BBC737}" dt="2025-04-11T20:19:05.612" v="7199" actId="6549"/>
          <ac:spMkLst>
            <pc:docMk/>
            <pc:sldMk cId="0" sldId="256"/>
            <ac:spMk id="3074" creationId="{00000000-0000-0000-0000-000000000000}"/>
          </ac:spMkLst>
        </pc:spChg>
      </pc:sldChg>
      <pc:sldChg chg="modSp add mod">
        <pc:chgData name="Alfred Asterjadhi" userId="39de57b9-85c0-4fd1-aaac-8ca2b6560ad0" providerId="ADAL" clId="{05D90715-F29C-4B30-B873-3743C7BBC737}" dt="2025-04-11T00:03:30.534" v="7110" actId="20577"/>
        <pc:sldMkLst>
          <pc:docMk/>
          <pc:sldMk cId="2156981690" sldId="710"/>
        </pc:sldMkLst>
        <pc:spChg chg="mod">
          <ac:chgData name="Alfred Asterjadhi" userId="39de57b9-85c0-4fd1-aaac-8ca2b6560ad0" providerId="ADAL" clId="{05D90715-F29C-4B30-B873-3743C7BBC737}" dt="2025-04-11T00:03:30.534" v="7110" actId="20577"/>
          <ac:spMkLst>
            <pc:docMk/>
            <pc:sldMk cId="2156981690" sldId="710"/>
            <ac:spMk id="2" creationId="{12372A2F-8025-42D4-B5ED-6E7667DF00C8}"/>
          </ac:spMkLst>
        </pc:spChg>
        <pc:spChg chg="mod">
          <ac:chgData name="Alfred Asterjadhi" userId="39de57b9-85c0-4fd1-aaac-8ca2b6560ad0" providerId="ADAL" clId="{05D90715-F29C-4B30-B873-3743C7BBC737}" dt="2025-03-28T17:35:20.125" v="6197"/>
          <ac:spMkLst>
            <pc:docMk/>
            <pc:sldMk cId="2156981690" sldId="710"/>
            <ac:spMk id="5" creationId="{A5D7EFD7-28A2-4516-828E-F380567A4837}"/>
          </ac:spMkLst>
        </pc:spChg>
        <pc:spChg chg="mod">
          <ac:chgData name="Alfred Asterjadhi" userId="39de57b9-85c0-4fd1-aaac-8ca2b6560ad0" providerId="ADAL" clId="{05D90715-F29C-4B30-B873-3743C7BBC737}" dt="2025-03-28T16:38:44.280" v="5999" actId="20577"/>
          <ac:spMkLst>
            <pc:docMk/>
            <pc:sldMk cId="2156981690" sldId="710"/>
            <ac:spMk id="6" creationId="{B63EF7E7-1362-4206-B209-115D49A6AA5A}"/>
          </ac:spMkLst>
        </pc:spChg>
        <pc:spChg chg="mod">
          <ac:chgData name="Alfred Asterjadhi" userId="39de57b9-85c0-4fd1-aaac-8ca2b6560ad0" providerId="ADAL" clId="{05D90715-F29C-4B30-B873-3743C7BBC737}" dt="2025-04-10T16:59:44.120" v="6947" actId="114"/>
          <ac:spMkLst>
            <pc:docMk/>
            <pc:sldMk cId="2156981690" sldId="710"/>
            <ac:spMk id="10" creationId="{99A414B4-2CCE-47B7-A036-CF3630BA2538}"/>
          </ac:spMkLst>
        </pc:spChg>
      </pc:sldChg>
      <pc:sldChg chg="modSp add mod">
        <pc:chgData name="Alfred Asterjadhi" userId="39de57b9-85c0-4fd1-aaac-8ca2b6560ad0" providerId="ADAL" clId="{05D90715-F29C-4B30-B873-3743C7BBC737}" dt="2025-03-13T23:03:09.962" v="5961"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3-13T23:03:09.962" v="5961" actId="20577"/>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27T20:54:32.296" v="5976" actId="6549"/>
        <pc:sldMkLst>
          <pc:docMk/>
          <pc:sldMk cId="3596809116" sldId="986"/>
        </pc:sldMkLst>
        <pc:spChg chg="mod">
          <ac:chgData name="Alfred Asterjadhi" userId="39de57b9-85c0-4fd1-aaac-8ca2b6560ad0" providerId="ADAL" clId="{05D90715-F29C-4B30-B873-3743C7BBC737}" dt="2025-03-13T21:54:50.782" v="5810" actId="20577"/>
          <ac:spMkLst>
            <pc:docMk/>
            <pc:sldMk cId="3596809116" sldId="986"/>
            <ac:spMk id="2" creationId="{78E0B067-ABE7-DE05-065D-2628E6E451B5}"/>
          </ac:spMkLst>
        </pc:spChg>
        <pc:spChg chg="mod">
          <ac:chgData name="Alfred Asterjadhi" userId="39de57b9-85c0-4fd1-aaac-8ca2b6560ad0" providerId="ADAL" clId="{05D90715-F29C-4B30-B873-3743C7BBC737}" dt="2025-03-27T20:54:32.296" v="5976" actId="6549"/>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add mod">
        <pc:chgData name="Alfred Asterjadhi" userId="39de57b9-85c0-4fd1-aaac-8ca2b6560ad0" providerId="ADAL" clId="{05D90715-F29C-4B30-B873-3743C7BBC737}" dt="2025-04-10T16:50:00.889" v="6793" actId="20577"/>
        <pc:sldMkLst>
          <pc:docMk/>
          <pc:sldMk cId="4058581830" sldId="1038"/>
        </pc:sldMkLst>
        <pc:spChg chg="mod">
          <ac:chgData name="Alfred Asterjadhi" userId="39de57b9-85c0-4fd1-aaac-8ca2b6560ad0" providerId="ADAL" clId="{05D90715-F29C-4B30-B873-3743C7BBC737}" dt="2025-03-28T17:27:58.049" v="6006" actId="20577"/>
          <ac:spMkLst>
            <pc:docMk/>
            <pc:sldMk cId="4058581830" sldId="1038"/>
            <ac:spMk id="2" creationId="{49510D9F-7498-4603-98A7-A6DB1EDD560E}"/>
          </ac:spMkLst>
        </pc:spChg>
        <pc:spChg chg="mod">
          <ac:chgData name="Alfred Asterjadhi" userId="39de57b9-85c0-4fd1-aaac-8ca2b6560ad0" providerId="ADAL" clId="{05D90715-F29C-4B30-B873-3743C7BBC737}" dt="2025-04-10T16:50:00.889" v="6793" actId="20577"/>
          <ac:spMkLst>
            <pc:docMk/>
            <pc:sldMk cId="4058581830" sldId="1038"/>
            <ac:spMk id="3" creationId="{93EB16D6-11CB-4092-9D44-C889CC5233EA}"/>
          </ac:spMkLst>
        </pc:spChg>
        <pc:spChg chg="mod">
          <ac:chgData name="Alfred Asterjadhi" userId="39de57b9-85c0-4fd1-aaac-8ca2b6560ad0" providerId="ADAL" clId="{05D90715-F29C-4B30-B873-3743C7BBC737}" dt="2025-03-28T17:35:17.440" v="6195"/>
          <ac:spMkLst>
            <pc:docMk/>
            <pc:sldMk cId="4058581830" sldId="1038"/>
            <ac:spMk id="5" creationId="{CA7FF91D-2C92-4AF1-9C62-B46438CEBC09}"/>
          </ac:spMkLst>
        </pc:spChg>
        <pc:spChg chg="mod">
          <ac:chgData name="Alfred Asterjadhi" userId="39de57b9-85c0-4fd1-aaac-8ca2b6560ad0" providerId="ADAL" clId="{05D90715-F29C-4B30-B873-3743C7BBC737}" dt="2025-03-28T17:33:44.858" v="6153" actId="20577"/>
          <ac:spMkLst>
            <pc:docMk/>
            <pc:sldMk cId="4058581830" sldId="1038"/>
            <ac:spMk id="6" creationId="{536B0377-C8E2-442F-A310-3A1EE7A7D0C0}"/>
          </ac:spMkLst>
        </pc:spChg>
      </pc:sldChg>
      <pc:sldChg chg="modSp mod">
        <pc:chgData name="Alfred Asterjadhi" userId="39de57b9-85c0-4fd1-aaac-8ca2b6560ad0" providerId="ADAL" clId="{05D90715-F29C-4B30-B873-3743C7BBC737}" dt="2025-04-11T00:03:53.781" v="7125" actId="20577"/>
        <pc:sldMkLst>
          <pc:docMk/>
          <pc:sldMk cId="2044502975" sldId="1290"/>
        </pc:sldMkLst>
        <pc:spChg chg="mod">
          <ac:chgData name="Alfred Asterjadhi" userId="39de57b9-85c0-4fd1-aaac-8ca2b6560ad0" providerId="ADAL" clId="{05D90715-F29C-4B30-B873-3743C7BBC737}" dt="2025-04-11T00:03:53.781" v="7125" actId="20577"/>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4-11T00:03:49.060" v="7120" actId="20577"/>
        <pc:sldMkLst>
          <pc:docMk/>
          <pc:sldMk cId="2853620610" sldId="1291"/>
        </pc:sldMkLst>
        <pc:spChg chg="mod">
          <ac:chgData name="Alfred Asterjadhi" userId="39de57b9-85c0-4fd1-aaac-8ca2b6560ad0" providerId="ADAL" clId="{05D90715-F29C-4B30-B873-3743C7BBC737}" dt="2025-04-11T00:03:49.060" v="7120" actId="20577"/>
          <ac:spMkLst>
            <pc:docMk/>
            <pc:sldMk cId="2853620610" sldId="1291"/>
            <ac:spMk id="4" creationId="{A33168AB-11EB-92D1-EA0E-4A5B1FE2BEBD}"/>
          </ac:spMkLst>
        </pc:spChg>
      </pc:sldChg>
      <pc:sldChg chg="modSp del mod ord">
        <pc:chgData name="Alfred Asterjadhi" userId="39de57b9-85c0-4fd1-aaac-8ca2b6560ad0" providerId="ADAL" clId="{05D90715-F29C-4B30-B873-3743C7BBC737}" dt="2025-03-28T17:33:12.915" v="6127" actId="47"/>
        <pc:sldMkLst>
          <pc:docMk/>
          <pc:sldMk cId="3158032439" sldId="1293"/>
        </pc:sldMkLst>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ldChg>
      <pc:sldChg chg="modSp add del mod">
        <pc:chgData name="Alfred Asterjadhi" userId="39de57b9-85c0-4fd1-aaac-8ca2b6560ad0" providerId="ADAL" clId="{05D90715-F29C-4B30-B873-3743C7BBC737}" dt="2025-03-12T15:59:23.932" v="804" actId="2696"/>
        <pc:sldMkLst>
          <pc:docMk/>
          <pc:sldMk cId="3094446774" sldId="1414"/>
        </pc:sldMkLst>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ldChg>
      <pc:sldChg chg="addSp modSp add del mod">
        <pc:chgData name="Alfred Asterjadhi" userId="39de57b9-85c0-4fd1-aaac-8ca2b6560ad0" providerId="ADAL" clId="{05D90715-F29C-4B30-B873-3743C7BBC737}" dt="2025-03-12T15:59:23.932" v="804" actId="2696"/>
        <pc:sldMkLst>
          <pc:docMk/>
          <pc:sldMk cId="2285250995" sldId="1418"/>
        </pc:sldMkLst>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4T13:31:53.583" v="5962" actId="1076"/>
        <pc:sldMkLst>
          <pc:docMk/>
          <pc:sldMk cId="1147974488" sldId="1433"/>
        </pc:sldMkLst>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picChg chg="add mod">
          <ac:chgData name="Alfred Asterjadhi" userId="39de57b9-85c0-4fd1-aaac-8ca2b6560ad0" providerId="ADAL" clId="{05D90715-F29C-4B30-B873-3743C7BBC737}" dt="2025-03-14T13:31:53.583" v="5962"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22:51:30.585" v="5898" actId="20577"/>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22:51:30.585" v="5898" actId="20577"/>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sldChg>
      <pc:sldChg chg="addSp modSp add mod">
        <pc:chgData name="Alfred Asterjadhi" userId="39de57b9-85c0-4fd1-aaac-8ca2b6560ad0" providerId="ADAL" clId="{05D90715-F29C-4B30-B873-3743C7BBC737}" dt="2025-03-13T18:06:54.506" v="3693"/>
        <pc:sldMkLst>
          <pc:docMk/>
          <pc:sldMk cId="3439853624" sldId="1441"/>
        </pc:sldMkLst>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3-13T18:56:23.480" v="4855" actId="20577"/>
        <pc:sldMkLst>
          <pc:docMk/>
          <pc:sldMk cId="1975693116" sldId="1464"/>
        </pc:sldMkLst>
        <pc:spChg chg="mod">
          <ac:chgData name="Alfred Asterjadhi" userId="39de57b9-85c0-4fd1-aaac-8ca2b6560ad0" providerId="ADAL" clId="{05D90715-F29C-4B30-B873-3743C7BBC737}" dt="2025-03-13T18:56:23.480" v="4855" actId="20577"/>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21:23:53.627" v="5546"/>
        <pc:sldMkLst>
          <pc:docMk/>
          <pc:sldMk cId="2638890721" sldId="1483"/>
        </pc:sldMkLst>
        <pc:spChg chg="mod">
          <ac:chgData name="Alfred Asterjadhi" userId="39de57b9-85c0-4fd1-aaac-8ca2b6560ad0" providerId="ADAL" clId="{05D90715-F29C-4B30-B873-3743C7BBC737}" dt="2025-03-13T21:23:53.627" v="5546"/>
          <ac:spMkLst>
            <pc:docMk/>
            <pc:sldMk cId="2638890721" sldId="1483"/>
            <ac:spMk id="8" creationId="{5B2C5670-5A36-CE3B-3F2E-F9FDDCAABF6C}"/>
          </ac:spMkLst>
        </pc:spChg>
        <pc:spChg chg="mod">
          <ac:chgData name="Alfred Asterjadhi" userId="39de57b9-85c0-4fd1-aaac-8ca2b6560ad0" providerId="ADAL" clId="{05D90715-F29C-4B30-B873-3743C7BBC737}" dt="2025-03-13T21:23:12.098" v="5525" actId="207"/>
          <ac:spMkLst>
            <pc:docMk/>
            <pc:sldMk cId="2638890721" sldId="1483"/>
            <ac:spMk id="13" creationId="{CE95542F-7711-F765-6DB4-770E4DB5DC43}"/>
          </ac:spMkLst>
        </pc:spChg>
      </pc:sldChg>
      <pc:sldChg chg="add del">
        <pc:chgData name="Alfred Asterjadhi" userId="39de57b9-85c0-4fd1-aaac-8ca2b6560ad0" providerId="ADAL" clId="{05D90715-F29C-4B30-B873-3743C7BBC737}" dt="2025-03-13T21:54:40.993" v="5807" actId="47"/>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21:25:55.958" v="5566"/>
        <pc:sldMkLst>
          <pc:docMk/>
          <pc:sldMk cId="2044718321" sldId="1486"/>
        </pc:sldMkLst>
        <pc:spChg chg="mod">
          <ac:chgData name="Alfred Asterjadhi" userId="39de57b9-85c0-4fd1-aaac-8ca2b6560ad0" providerId="ADAL" clId="{05D90715-F29C-4B30-B873-3743C7BBC737}" dt="2025-03-13T21:25:55.958" v="5566"/>
          <ac:spMkLst>
            <pc:docMk/>
            <pc:sldMk cId="2044718321" sldId="1486"/>
            <ac:spMk id="8" creationId="{99C678A0-D352-1761-D15A-8C488EC68B1D}"/>
          </ac:spMkLst>
        </pc:spChg>
        <pc:spChg chg="mod">
          <ac:chgData name="Alfred Asterjadhi" userId="39de57b9-85c0-4fd1-aaac-8ca2b6560ad0" providerId="ADAL" clId="{05D90715-F29C-4B30-B873-3743C7BBC737}" dt="2025-03-13T21:23:57.416" v="5547" actId="20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21:26:51.110" v="5585"/>
        <pc:sldMkLst>
          <pc:docMk/>
          <pc:sldMk cId="1008081452" sldId="1487"/>
        </pc:sldMkLst>
        <pc:spChg chg="mod">
          <ac:chgData name="Alfred Asterjadhi" userId="39de57b9-85c0-4fd1-aaac-8ca2b6560ad0" providerId="ADAL" clId="{05D90715-F29C-4B30-B873-3743C7BBC737}" dt="2025-03-13T21:26:51.110" v="5585"/>
          <ac:spMkLst>
            <pc:docMk/>
            <pc:sldMk cId="1008081452" sldId="1487"/>
            <ac:spMk id="8" creationId="{56BD94A0-3C3B-AD84-C3DC-6F65D9882C21}"/>
          </ac:spMkLst>
        </pc:spChg>
        <pc:spChg chg="mod">
          <ac:chgData name="Alfred Asterjadhi" userId="39de57b9-85c0-4fd1-aaac-8ca2b6560ad0" providerId="ADAL" clId="{05D90715-F29C-4B30-B873-3743C7BBC737}" dt="2025-03-13T21:26:06.686" v="5567" actId="20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21:27:42.857" v="5603"/>
        <pc:sldMkLst>
          <pc:docMk/>
          <pc:sldMk cId="776881641" sldId="1488"/>
        </pc:sldMkLst>
        <pc:spChg chg="mod">
          <ac:chgData name="Alfred Asterjadhi" userId="39de57b9-85c0-4fd1-aaac-8ca2b6560ad0" providerId="ADAL" clId="{05D90715-F29C-4B30-B873-3743C7BBC737}" dt="2025-03-13T21:27:42.857" v="5603"/>
          <ac:spMkLst>
            <pc:docMk/>
            <pc:sldMk cId="776881641" sldId="1488"/>
            <ac:spMk id="8" creationId="{99DC6FE0-7541-72E6-5A7C-1DAFBC25BF99}"/>
          </ac:spMkLst>
        </pc:spChg>
        <pc:spChg chg="mod">
          <ac:chgData name="Alfred Asterjadhi" userId="39de57b9-85c0-4fd1-aaac-8ca2b6560ad0" providerId="ADAL" clId="{05D90715-F29C-4B30-B873-3743C7BBC737}" dt="2025-03-13T21:26:58.465" v="5586" actId="207"/>
          <ac:spMkLst>
            <pc:docMk/>
            <pc:sldMk cId="776881641" sldId="1488"/>
            <ac:spMk id="13" creationId="{1F84F8CC-33DF-4097-D25E-4AC653B2DDE7}"/>
          </ac:spMkLst>
        </pc:spChg>
      </pc:sldChg>
      <pc:sldChg chg="modSp add mod">
        <pc:chgData name="Alfred Asterjadhi" userId="39de57b9-85c0-4fd1-aaac-8ca2b6560ad0" providerId="ADAL" clId="{05D90715-F29C-4B30-B873-3743C7BBC737}" dt="2025-03-13T22:52:51.128" v="5914" actId="20577"/>
        <pc:sldMkLst>
          <pc:docMk/>
          <pc:sldMk cId="293939147" sldId="1489"/>
        </pc:sldMkLst>
        <pc:spChg chg="mod">
          <ac:chgData name="Alfred Asterjadhi" userId="39de57b9-85c0-4fd1-aaac-8ca2b6560ad0" providerId="ADAL" clId="{05D90715-F29C-4B30-B873-3743C7BBC737}" dt="2025-03-13T22:52:51.128" v="5914" actId="20577"/>
          <ac:spMkLst>
            <pc:docMk/>
            <pc:sldMk cId="293939147" sldId="1489"/>
            <ac:spMk id="8" creationId="{6B0857B6-1DEF-C58B-87C0-83E38B4D86C7}"/>
          </ac:spMkLst>
        </pc:spChg>
        <pc:spChg chg="mod">
          <ac:chgData name="Alfred Asterjadhi" userId="39de57b9-85c0-4fd1-aaac-8ca2b6560ad0" providerId="ADAL" clId="{05D90715-F29C-4B30-B873-3743C7BBC737}" dt="2025-03-13T21:28:57.458" v="5636" actId="207"/>
          <ac:spMkLst>
            <pc:docMk/>
            <pc:sldMk cId="293939147" sldId="1489"/>
            <ac:spMk id="13" creationId="{C2857153-76F9-4988-B3C6-DE1378300B30}"/>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Chg chg="add del">
        <pc:chgData name="Alfred Asterjadhi" userId="39de57b9-85c0-4fd1-aaac-8ca2b6560ad0" providerId="ADAL" clId="{05D90715-F29C-4B30-B873-3743C7BBC737}" dt="2025-03-13T21:51:40.844" v="5662" actId="2696"/>
        <pc:sldMkLst>
          <pc:docMk/>
          <pc:sldMk cId="694533277" sldId="1490"/>
        </pc:sldMkLst>
      </pc:sldChg>
      <pc:sldChg chg="modSp add mod">
        <pc:chgData name="Alfred Asterjadhi" userId="39de57b9-85c0-4fd1-aaac-8ca2b6560ad0" providerId="ADAL" clId="{05D90715-F29C-4B30-B873-3743C7BBC737}" dt="2025-03-13T22:54:51.202" v="5935" actId="20577"/>
        <pc:sldMkLst>
          <pc:docMk/>
          <pc:sldMk cId="2359979755" sldId="1490"/>
        </pc:sldMkLst>
        <pc:spChg chg="mod">
          <ac:chgData name="Alfred Asterjadhi" userId="39de57b9-85c0-4fd1-aaac-8ca2b6560ad0" providerId="ADAL" clId="{05D90715-F29C-4B30-B873-3743C7BBC737}" dt="2025-03-13T22:54:51.202" v="5935" actId="20577"/>
          <ac:spMkLst>
            <pc:docMk/>
            <pc:sldMk cId="2359979755" sldId="1490"/>
            <ac:spMk id="8" creationId="{E94E9086-8006-A6B4-725B-DFDD0ED0C299}"/>
          </ac:spMkLst>
        </pc:spChg>
        <pc:spChg chg="mod">
          <ac:chgData name="Alfred Asterjadhi" userId="39de57b9-85c0-4fd1-aaac-8ca2b6560ad0" providerId="ADAL" clId="{05D90715-F29C-4B30-B873-3743C7BBC737}" dt="2025-03-13T21:52:23.923" v="5710" actId="207"/>
          <ac:spMkLst>
            <pc:docMk/>
            <pc:sldMk cId="2359979755" sldId="1490"/>
            <ac:spMk id="13" creationId="{37748C05-4C63-252E-0200-76E21FE09872}"/>
          </ac:spMkLst>
        </pc:spChg>
      </pc:sldChg>
      <pc:sldChg chg="modSp add mod">
        <pc:chgData name="Alfred Asterjadhi" userId="39de57b9-85c0-4fd1-aaac-8ca2b6560ad0" providerId="ADAL" clId="{05D90715-F29C-4B30-B873-3743C7BBC737}" dt="2025-03-13T23:00:06.059" v="5940" actId="207"/>
        <pc:sldMkLst>
          <pc:docMk/>
          <pc:sldMk cId="1575810507" sldId="1491"/>
        </pc:sldMkLst>
        <pc:spChg chg="mod">
          <ac:chgData name="Alfred Asterjadhi" userId="39de57b9-85c0-4fd1-aaac-8ca2b6560ad0" providerId="ADAL" clId="{05D90715-F29C-4B30-B873-3743C7BBC737}" dt="2025-03-13T23:00:06.059" v="5940" actId="207"/>
          <ac:spMkLst>
            <pc:docMk/>
            <pc:sldMk cId="1575810507" sldId="1491"/>
            <ac:spMk id="8" creationId="{E9D80032-F182-49DF-2CBA-0F475562116C}"/>
          </ac:spMkLst>
        </pc:spChg>
        <pc:spChg chg="mod">
          <ac:chgData name="Alfred Asterjadhi" userId="39de57b9-85c0-4fd1-aaac-8ca2b6560ad0" providerId="ADAL" clId="{05D90715-F29C-4B30-B873-3743C7BBC737}" dt="2025-03-13T21:54:10.688" v="5798" actId="207"/>
          <ac:spMkLst>
            <pc:docMk/>
            <pc:sldMk cId="1575810507" sldId="1491"/>
            <ac:spMk id="13" creationId="{9E77DBEC-D6EE-87AC-A0B5-1FDC6FFC6CF1}"/>
          </ac:spMkLst>
        </pc:spChg>
      </pc:sldChg>
      <pc:sldChg chg="add del">
        <pc:chgData name="Alfred Asterjadhi" userId="39de57b9-85c0-4fd1-aaac-8ca2b6560ad0" providerId="ADAL" clId="{05D90715-F29C-4B30-B873-3743C7BBC737}" dt="2025-03-13T21:51:40.844" v="5662" actId="2696"/>
        <pc:sldMkLst>
          <pc:docMk/>
          <pc:sldMk cId="2611851409" sldId="1491"/>
        </pc:sldMkLst>
      </pc:sldChg>
      <pc:sldChg chg="modSp add mod">
        <pc:chgData name="Alfred Asterjadhi" userId="39de57b9-85c0-4fd1-aaac-8ca2b6560ad0" providerId="ADAL" clId="{05D90715-F29C-4B30-B873-3743C7BBC737}" dt="2025-04-11T00:03:40.949" v="7115" actId="20577"/>
        <pc:sldMkLst>
          <pc:docMk/>
          <pc:sldMk cId="1924229851" sldId="1492"/>
        </pc:sldMkLst>
        <pc:spChg chg="mod">
          <ac:chgData name="Alfred Asterjadhi" userId="39de57b9-85c0-4fd1-aaac-8ca2b6560ad0" providerId="ADAL" clId="{05D90715-F29C-4B30-B873-3743C7BBC737}" dt="2025-04-11T00:03:40.949" v="7115" actId="20577"/>
          <ac:spMkLst>
            <pc:docMk/>
            <pc:sldMk cId="1924229851" sldId="1492"/>
            <ac:spMk id="6" creationId="{A8A0B71B-B747-BFE0-0077-99F67D774593}"/>
          </ac:spMkLst>
        </pc:spChg>
      </pc:sldChg>
      <pc:sldChg chg="modSp add mod">
        <pc:chgData name="Alfred Asterjadhi" userId="39de57b9-85c0-4fd1-aaac-8ca2b6560ad0" providerId="ADAL" clId="{05D90715-F29C-4B30-B873-3743C7BBC737}" dt="2025-03-28T17:33:33.131" v="6143" actId="20577"/>
        <pc:sldMkLst>
          <pc:docMk/>
          <pc:sldMk cId="1476957270" sldId="1493"/>
        </pc:sldMkLst>
        <pc:spChg chg="mod">
          <ac:chgData name="Alfred Asterjadhi" userId="39de57b9-85c0-4fd1-aaac-8ca2b6560ad0" providerId="ADAL" clId="{05D90715-F29C-4B30-B873-3743C7BBC737}" dt="2025-03-28T17:33:33.131" v="6143" actId="20577"/>
          <ac:spMkLst>
            <pc:docMk/>
            <pc:sldMk cId="1476957270" sldId="1493"/>
            <ac:spMk id="6" creationId="{5B7C42E3-B96F-51C3-BA10-99D24C580105}"/>
          </ac:spMkLst>
        </pc:spChg>
        <pc:spChg chg="mod">
          <ac:chgData name="Alfred Asterjadhi" userId="39de57b9-85c0-4fd1-aaac-8ca2b6560ad0" providerId="ADAL" clId="{05D90715-F29C-4B30-B873-3743C7BBC737}" dt="2025-03-28T17:33:27.018" v="6138" actId="20577"/>
          <ac:spMkLst>
            <pc:docMk/>
            <pc:sldMk cId="1476957270" sldId="1493"/>
            <ac:spMk id="7" creationId="{158880B5-5D5E-5142-5F51-BB775C228246}"/>
          </ac:spMkLst>
        </pc:spChg>
      </pc:sldChg>
      <pc:sldChg chg="modSp add mod ord">
        <pc:chgData name="Alfred Asterjadhi" userId="39de57b9-85c0-4fd1-aaac-8ca2b6560ad0" providerId="ADAL" clId="{05D90715-F29C-4B30-B873-3743C7BBC737}" dt="2025-04-10T16:50:18.817" v="6800" actId="207"/>
        <pc:sldMkLst>
          <pc:docMk/>
          <pc:sldMk cId="4278173754" sldId="1494"/>
        </pc:sldMkLst>
        <pc:spChg chg="mod">
          <ac:chgData name="Alfred Asterjadhi" userId="39de57b9-85c0-4fd1-aaac-8ca2b6560ad0" providerId="ADAL" clId="{05D90715-F29C-4B30-B873-3743C7BBC737}" dt="2025-04-10T16:50:18.817" v="6800" actId="207"/>
          <ac:spMkLst>
            <pc:docMk/>
            <pc:sldMk cId="4278173754" sldId="1494"/>
            <ac:spMk id="2" creationId="{575D26E7-6AE7-7CD1-69FE-8A88D88DDD07}"/>
          </ac:spMkLst>
        </pc:spChg>
        <pc:spChg chg="mod">
          <ac:chgData name="Alfred Asterjadhi" userId="39de57b9-85c0-4fd1-aaac-8ca2b6560ad0" providerId="ADAL" clId="{05D90715-F29C-4B30-B873-3743C7BBC737}" dt="2025-04-10T16:50:15.529" v="6799" actId="20577"/>
          <ac:spMkLst>
            <pc:docMk/>
            <pc:sldMk cId="4278173754" sldId="1494"/>
            <ac:spMk id="3" creationId="{B3140575-344B-E14B-FF7E-9DC2A0D3C4BD}"/>
          </ac:spMkLst>
        </pc:spChg>
        <pc:spChg chg="mod">
          <ac:chgData name="Alfred Asterjadhi" userId="39de57b9-85c0-4fd1-aaac-8ca2b6560ad0" providerId="ADAL" clId="{05D90715-F29C-4B30-B873-3743C7BBC737}" dt="2025-03-28T17:35:18.862" v="6196"/>
          <ac:spMkLst>
            <pc:docMk/>
            <pc:sldMk cId="4278173754" sldId="1494"/>
            <ac:spMk id="5" creationId="{59925C0C-623A-2F52-D30D-9BF139FEC11C}"/>
          </ac:spMkLst>
        </pc:spChg>
      </pc:sldChg>
      <pc:sldChg chg="modSp add mod">
        <pc:chgData name="Alfred Asterjadhi" userId="39de57b9-85c0-4fd1-aaac-8ca2b6560ad0" providerId="ADAL" clId="{05D90715-F29C-4B30-B873-3743C7BBC737}" dt="2025-03-28T17:35:03.577" v="6194" actId="207"/>
        <pc:sldMkLst>
          <pc:docMk/>
          <pc:sldMk cId="2504104965" sldId="1495"/>
        </pc:sldMkLst>
        <pc:spChg chg="mod">
          <ac:chgData name="Alfred Asterjadhi" userId="39de57b9-85c0-4fd1-aaac-8ca2b6560ad0" providerId="ADAL" clId="{05D90715-F29C-4B30-B873-3743C7BBC737}" dt="2025-03-28T17:34:49.579" v="6193" actId="207"/>
          <ac:spMkLst>
            <pc:docMk/>
            <pc:sldMk cId="2504104965" sldId="1495"/>
            <ac:spMk id="2" creationId="{EA0BD009-ADD0-55C2-DB73-D235C30CDF0F}"/>
          </ac:spMkLst>
        </pc:spChg>
        <pc:spChg chg="mod">
          <ac:chgData name="Alfred Asterjadhi" userId="39de57b9-85c0-4fd1-aaac-8ca2b6560ad0" providerId="ADAL" clId="{05D90715-F29C-4B30-B873-3743C7BBC737}" dt="2025-03-28T17:35:03.577" v="6194" actId="207"/>
          <ac:spMkLst>
            <pc:docMk/>
            <pc:sldMk cId="2504104965" sldId="1495"/>
            <ac:spMk id="3" creationId="{A5A2251C-7DDB-DDDE-FC08-25779F5D6636}"/>
          </ac:spMkLst>
        </pc:spChg>
      </pc:sldChg>
      <pc:sldChg chg="modSp add mod">
        <pc:chgData name="Alfred Asterjadhi" userId="39de57b9-85c0-4fd1-aaac-8ca2b6560ad0" providerId="ADAL" clId="{05D90715-F29C-4B30-B873-3743C7BBC737}" dt="2025-04-11T00:03:11.114" v="7106" actId="20577"/>
        <pc:sldMkLst>
          <pc:docMk/>
          <pc:sldMk cId="955395164" sldId="1496"/>
        </pc:sldMkLst>
        <pc:spChg chg="mod">
          <ac:chgData name="Alfred Asterjadhi" userId="39de57b9-85c0-4fd1-aaac-8ca2b6560ad0" providerId="ADAL" clId="{05D90715-F29C-4B30-B873-3743C7BBC737}" dt="2025-04-11T00:03:11.114" v="7106" actId="20577"/>
          <ac:spMkLst>
            <pc:docMk/>
            <pc:sldMk cId="955395164" sldId="1496"/>
            <ac:spMk id="2" creationId="{CAB29160-7A36-4F79-244C-450CF8B93A8F}"/>
          </ac:spMkLst>
        </pc:spChg>
        <pc:spChg chg="mod">
          <ac:chgData name="Alfred Asterjadhi" userId="39de57b9-85c0-4fd1-aaac-8ca2b6560ad0" providerId="ADAL" clId="{05D90715-F29C-4B30-B873-3743C7BBC737}" dt="2025-04-10T17:01:29.918" v="7105" actId="207"/>
          <ac:spMkLst>
            <pc:docMk/>
            <pc:sldMk cId="955395164" sldId="1496"/>
            <ac:spMk id="3" creationId="{391A9F08-3FA0-91F5-E4EB-4E513C565051}"/>
          </ac:spMkLst>
        </pc:spChg>
      </pc:sldChg>
      <pc:sldChg chg="modSp add mod">
        <pc:chgData name="Alfred Asterjadhi" userId="39de57b9-85c0-4fd1-aaac-8ca2b6560ad0" providerId="ADAL" clId="{05D90715-F29C-4B30-B873-3743C7BBC737}" dt="2025-04-11T00:03:14.780" v="7107" actId="20577"/>
        <pc:sldMkLst>
          <pc:docMk/>
          <pc:sldMk cId="668182049" sldId="1497"/>
        </pc:sldMkLst>
        <pc:spChg chg="mod">
          <ac:chgData name="Alfred Asterjadhi" userId="39de57b9-85c0-4fd1-aaac-8ca2b6560ad0" providerId="ADAL" clId="{05D90715-F29C-4B30-B873-3743C7BBC737}" dt="2025-04-11T00:03:14.780" v="7107" actId="20577"/>
          <ac:spMkLst>
            <pc:docMk/>
            <pc:sldMk cId="668182049" sldId="1497"/>
            <ac:spMk id="2" creationId="{BD918D8A-CC65-3D0D-FCF1-5473138F3B25}"/>
          </ac:spMkLst>
        </pc:spChg>
        <pc:spChg chg="mod">
          <ac:chgData name="Alfred Asterjadhi" userId="39de57b9-85c0-4fd1-aaac-8ca2b6560ad0" providerId="ADAL" clId="{05D90715-F29C-4B30-B873-3743C7BBC737}" dt="2025-04-10T16:45:45.177" v="6771" actId="20577"/>
          <ac:spMkLst>
            <pc:docMk/>
            <pc:sldMk cId="668182049" sldId="1497"/>
            <ac:spMk id="3" creationId="{2AE48278-A8AB-F90D-7ED9-723A9BC989E2}"/>
          </ac:spMkLst>
        </pc:spChg>
      </pc:sldChg>
      <pc:sldChg chg="addSp modSp add mod">
        <pc:chgData name="Alfred Asterjadhi" userId="39de57b9-85c0-4fd1-aaac-8ca2b6560ad0" providerId="ADAL" clId="{05D90715-F29C-4B30-B873-3743C7BBC737}" dt="2025-04-11T00:03:18.348" v="7108" actId="20577"/>
        <pc:sldMkLst>
          <pc:docMk/>
          <pc:sldMk cId="743327340" sldId="1498"/>
        </pc:sldMkLst>
        <pc:spChg chg="mod">
          <ac:chgData name="Alfred Asterjadhi" userId="39de57b9-85c0-4fd1-aaac-8ca2b6560ad0" providerId="ADAL" clId="{05D90715-F29C-4B30-B873-3743C7BBC737}" dt="2025-04-11T00:03:18.348" v="7108" actId="20577"/>
          <ac:spMkLst>
            <pc:docMk/>
            <pc:sldMk cId="743327340" sldId="1498"/>
            <ac:spMk id="2" creationId="{8CC2FD9E-7FC3-7332-5875-03273757ED54}"/>
          </ac:spMkLst>
        </pc:spChg>
        <pc:spChg chg="mod">
          <ac:chgData name="Alfred Asterjadhi" userId="39de57b9-85c0-4fd1-aaac-8ca2b6560ad0" providerId="ADAL" clId="{05D90715-F29C-4B30-B873-3743C7BBC737}" dt="2025-04-10T16:46:20.979" v="6778" actId="207"/>
          <ac:spMkLst>
            <pc:docMk/>
            <pc:sldMk cId="743327340" sldId="1498"/>
            <ac:spMk id="3" creationId="{C7232928-591C-9AA6-0228-AEB696D8A076}"/>
          </ac:spMkLst>
        </pc:spChg>
      </pc:sldChg>
      <pc:sldChg chg="modSp add mod">
        <pc:chgData name="Alfred Asterjadhi" userId="39de57b9-85c0-4fd1-aaac-8ca2b6560ad0" providerId="ADAL" clId="{05D90715-F29C-4B30-B873-3743C7BBC737}" dt="2025-04-11T00:03:22.782" v="7109" actId="20577"/>
        <pc:sldMkLst>
          <pc:docMk/>
          <pc:sldMk cId="477479402" sldId="1499"/>
        </pc:sldMkLst>
        <pc:spChg chg="mod">
          <ac:chgData name="Alfred Asterjadhi" userId="39de57b9-85c0-4fd1-aaac-8ca2b6560ad0" providerId="ADAL" clId="{05D90715-F29C-4B30-B873-3743C7BBC737}" dt="2025-04-11T00:03:22.782" v="7109" actId="20577"/>
          <ac:spMkLst>
            <pc:docMk/>
            <pc:sldMk cId="477479402" sldId="1499"/>
            <ac:spMk id="2" creationId="{5C25572E-BE9B-70FA-F26A-EAD53FA6F136}"/>
          </ac:spMkLst>
        </pc:spChg>
        <pc:spChg chg="mod">
          <ac:chgData name="Alfred Asterjadhi" userId="39de57b9-85c0-4fd1-aaac-8ca2b6560ad0" providerId="ADAL" clId="{05D90715-F29C-4B30-B873-3743C7BBC737}" dt="2025-04-10T16:59:22.647" v="6944" actId="20577"/>
          <ac:spMkLst>
            <pc:docMk/>
            <pc:sldMk cId="477479402" sldId="1499"/>
            <ac:spMk id="3" creationId="{2F908E42-D82C-429A-265B-DDA6A899F57F}"/>
          </ac:spMkLst>
        </pc:spChg>
      </pc:sldChg>
      <pc:sldChg chg="modSp add mod">
        <pc:chgData name="Alfred Asterjadhi" userId="39de57b9-85c0-4fd1-aaac-8ca2b6560ad0" providerId="ADAL" clId="{05D90715-F29C-4B30-B873-3743C7BBC737}" dt="2025-04-11T20:18:18.904" v="7194" actId="20577"/>
        <pc:sldMkLst>
          <pc:docMk/>
          <pc:sldMk cId="231626497" sldId="1500"/>
        </pc:sldMkLst>
        <pc:spChg chg="mod">
          <ac:chgData name="Alfred Asterjadhi" userId="39de57b9-85c0-4fd1-aaac-8ca2b6560ad0" providerId="ADAL" clId="{05D90715-F29C-4B30-B873-3743C7BBC737}" dt="2025-04-11T20:18:18.904" v="7194" actId="20577"/>
          <ac:spMkLst>
            <pc:docMk/>
            <pc:sldMk cId="231626497" sldId="1500"/>
            <ac:spMk id="8" creationId="{C29E7D0D-06A3-8D3C-14C4-B19D7DA2C77C}"/>
          </ac:spMkLst>
        </pc:spChg>
        <pc:spChg chg="mod">
          <ac:chgData name="Alfred Asterjadhi" userId="39de57b9-85c0-4fd1-aaac-8ca2b6560ad0" providerId="ADAL" clId="{05D90715-F29C-4B30-B873-3743C7BBC737}" dt="2025-04-11T20:16:20.334" v="7142" actId="207"/>
          <ac:spMkLst>
            <pc:docMk/>
            <pc:sldMk cId="231626497" sldId="1500"/>
            <ac:spMk id="13" creationId="{2F05EA5F-ECE4-5931-90A3-6B1F6BDF6A3C}"/>
          </ac:spMkLst>
        </pc:spChg>
      </pc:sldChg>
      <pc:sldMasterChg chg="modSp mod">
        <pc:chgData name="Alfred Asterjadhi" userId="39de57b9-85c0-4fd1-aaac-8ca2b6560ad0" providerId="ADAL" clId="{05D90715-F29C-4B30-B873-3743C7BBC737}" dt="2025-04-11T20:18:54.431" v="7196" actId="6549"/>
        <pc:sldMasterMkLst>
          <pc:docMk/>
          <pc:sldMasterMk cId="0" sldId="2147483648"/>
        </pc:sldMasterMkLst>
        <pc:spChg chg="mod">
          <ac:chgData name="Alfred Asterjadhi" userId="39de57b9-85c0-4fd1-aaac-8ca2b6560ad0" providerId="ADAL" clId="{05D90715-F29C-4B30-B873-3743C7BBC737}" dt="2025-04-11T20:18:54.431" v="7196" actId="6549"/>
          <ac:spMkLst>
            <pc:docMk/>
            <pc:sldMasterMk cId="0" sldId="2147483648"/>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5/11-25-0441-02-00bn-cc50-cr-on-u-sig-part-1.docx" TargetMode="External"/><Relationship Id="rId2" Type="http://schemas.openxmlformats.org/officeDocument/2006/relationships/hyperlink" Target="https://mentor.ieee.org/802.11/dcn/25/11-25-0505-00-00bn-cc50-crs-on-1366-1367-2285.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09-02-00bn-cc50-cid-resolutions-for-38-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8" Type="http://schemas.openxmlformats.org/officeDocument/2006/relationships/hyperlink" Target="https://mentor.ieee.org/802.11/dcn/25/11-25-0549-00-00bn-cc50-cr-for-38-3-15-5-and-38-3-15-6.docx" TargetMode="External"/><Relationship Id="rId3" Type="http://schemas.openxmlformats.org/officeDocument/2006/relationships/hyperlink" Target="https://mentor.ieee.org/802.11/dcn/25/11-25-0506-01-00bn-cc50-editorial-comments-part-1.docx" TargetMode="External"/><Relationship Id="rId7" Type="http://schemas.openxmlformats.org/officeDocument/2006/relationships/hyperlink" Target="https://mentor.ieee.org/802.11/dcn/25/11-25-0548-00-00bn-cc50-cr-for-38-3-15-3-and-38-3-15-4.docx" TargetMode="External"/><Relationship Id="rId2" Type="http://schemas.openxmlformats.org/officeDocument/2006/relationships/hyperlink" Target="https://mentor.ieee.org/802.11/dcn/25/11-25-0546-01-00bn-crs-for-subclause-38-3-2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3-00-00bn-cc50-comment-resolutions-for-38-3-7-uhr-ppdu-formats.docx" TargetMode="External"/><Relationship Id="rId5" Type="http://schemas.openxmlformats.org/officeDocument/2006/relationships/hyperlink" Target="https://mentor.ieee.org/802.11/dcn/25/11-25-0520-01-00bn-cc50-cr-for-38-3-15-10-4-csd-index-assignment-for-dru-uhr-stf-transmission.docx" TargetMode="External"/><Relationship Id="rId4" Type="http://schemas.openxmlformats.org/officeDocument/2006/relationships/hyperlink" Target="https://mentor.ieee.org/802.11/dcn/25/11-25-0518-01-00bn-cc50-cr-for-38-3-15-2-2-cyclic-shift-for-uhr-modulated-fields.docx" TargetMode="External"/><Relationship Id="rId9" Type="http://schemas.openxmlformats.org/officeDocument/2006/relationships/hyperlink" Target="https://mentor.ieee.org/802.11/dcn/25/11-25-0522-00-00bn-cc50-cr-for-38-3-3-ru-and-mru-restrictions-for-20-mhz-operation.docx"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5/11-25-0584-01-00bn-cr-phy-cc50-cids-in-subclause-38-3-19-transmit-requirements-for-ppdus-sent-in-response-to-a-triggering-frame.docx" TargetMode="External"/><Relationship Id="rId2" Type="http://schemas.openxmlformats.org/officeDocument/2006/relationships/hyperlink" Target="https://mentor.ieee.org/802.11/dcn/25/11-25-0564-03-00bn-cr-phy-cc50-cids-in-subclause-38-3-15-12-elr-sig-38-3-16-1-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24-00-00bn-cc50-cr-for-38-3-15-10-3-csd-for-dru-transmission.docx" TargetMode="Externa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5/11-25-0550-00-00bn-cc50-cr-for-38-3-15-11-3-uhr-ltf-for-elr-ppdu.docx" TargetMode="External"/><Relationship Id="rId3" Type="http://schemas.openxmlformats.org/officeDocument/2006/relationships/hyperlink" Target="https://mentor.ieee.org/802.11/dcn/25/11-25-0580-02-00bn-cc50-cr-for-packet-extension.docx" TargetMode="External"/><Relationship Id="rId7" Type="http://schemas.openxmlformats.org/officeDocument/2006/relationships/hyperlink" Target="https://mentor.ieee.org/802.11/dcn/25/11-25-0547-00-00bn-cc50-cr-for-38-3-15-10-2-uhr-stf-for-drus.docx" TargetMode="External"/><Relationship Id="rId2" Type="http://schemas.openxmlformats.org/officeDocument/2006/relationships/hyperlink" Target="https://mentor.ieee.org/802.11/dcn/25/11-25-0577-02-00bn-cc50-cid-resolutions-for-38-1-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5-01-00bn-cc50-cr-for-38-3-15-10-1-and-38-3-15-10-5.docx" TargetMode="External"/><Relationship Id="rId5" Type="http://schemas.openxmlformats.org/officeDocument/2006/relationships/hyperlink" Target="https://mentor.ieee.org/802.11/dcn/25/11-25-0582-02-00bn-cc50-cr-for-uhr-sig-general-and-content-channels.docx" TargetMode="External"/><Relationship Id="rId4" Type="http://schemas.openxmlformats.org/officeDocument/2006/relationships/hyperlink" Target="https://mentor.ieee.org/802.11/dcn/25/11-25-0581-01-00bn-cc50-cr-for-uhr-sig-modulation-and-coding-schemes.docx" TargetMode="External"/><Relationship Id="rId9" Type="http://schemas.openxmlformats.org/officeDocument/2006/relationships/hyperlink" Target="https://mentor.ieee.org/802.11/dcn/25/11-25-0548-01-00bn-cc50-cr-for-38-3-15-3-and-38-3-15-4.docx" TargetMode="Externa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5/11-25-0556-01-00bn-cc50-editorial-comments-part-2.docx" TargetMode="External"/><Relationship Id="rId2" Type="http://schemas.openxmlformats.org/officeDocument/2006/relationships/hyperlink" Target="https://mentor.ieee.org/802.11/dcn/25/11-25-0603-00-00bn-cc50-cr-on-u-sig-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0-01-00bn-cc50-cr-for-38-3-4-transmission-of-dru.docx" TargetMode="External"/><Relationship Id="rId5" Type="http://schemas.openxmlformats.org/officeDocument/2006/relationships/hyperlink" Target="https://mentor.ieee.org/802.11/dcn/25/11-25-0585-01-00bn-cr-phy-cc50-cids-in-subclause-38-3-25-receiver-specification.docx" TargetMode="External"/><Relationship Id="rId4" Type="http://schemas.openxmlformats.org/officeDocument/2006/relationships/hyperlink" Target="https://mentor.ieee.org/802.11/dcn/25/11-25-0608-02-00bn-cr-phy-cc50-cids-in-subclause-38-3-15-12-elr-sig-part2.docx" TargetMode="Externa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5/11-25-0527-02-00bn-cc50-cr-for-cids-in-subclause-6.docx" TargetMode="External"/><Relationship Id="rId2" Type="http://schemas.openxmlformats.org/officeDocument/2006/relationships/hyperlink" Target="https://mentor.ieee.org/802.11/dcn/25/11-25-0551-03-00bn-cr-mac-cc50-cids-in-clause-9.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479-03-00bn-cr-for-cid-1378.docx" TargetMode="Externa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2025-04-11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hlinkClick r:id="rId2"/>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endParaRPr lang="en-US" sz="1600" dirty="0"/>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chemeClr val="tx1"/>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chemeClr val="tx1"/>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chemeClr val="tx1"/>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chemeClr val="tx1"/>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 Aiguo Yan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A9-5ACC-B095-A837-7F4C0D0F73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857153-76F9-4988-B3C6-DE1378300B30}"/>
              </a:ext>
            </a:extLst>
          </p:cNvPr>
          <p:cNvSpPr>
            <a:spLocks noGrp="1"/>
          </p:cNvSpPr>
          <p:nvPr>
            <p:ph type="title"/>
          </p:nvPr>
        </p:nvSpPr>
        <p:spPr/>
        <p:txBody>
          <a:bodyPr/>
          <a:lstStyle/>
          <a:p>
            <a:r>
              <a:rPr lang="en-US" dirty="0">
                <a:solidFill>
                  <a:schemeClr val="tx1"/>
                </a:solidFill>
              </a:rPr>
              <a:t>Motion 376 (PDT-Joint)</a:t>
            </a:r>
          </a:p>
        </p:txBody>
      </p:sp>
      <p:sp>
        <p:nvSpPr>
          <p:cNvPr id="8" name="Content Placeholder 7">
            <a:extLst>
              <a:ext uri="{FF2B5EF4-FFF2-40B4-BE49-F238E27FC236}">
                <a16:creationId xmlns:a16="http://schemas.microsoft.com/office/drawing/2014/main" id="{6B0857B6-1DEF-C58B-87C0-83E38B4D86C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11-24/0414r0</a:t>
            </a:r>
            <a:r>
              <a:rPr lang="en-US" sz="1600" dirty="0"/>
              <a:t> to the latest TGbn draft</a:t>
            </a:r>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 [11-24/0414r0].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F02372E-C8B6-1BDA-128A-5A7D2DAD367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1D89BCB7-8E74-C5D6-230D-67F5D2F0BF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9C9DA-08E2-804E-9AD7-556400061C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393914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063C-39F8-5F35-619B-B7E188658DD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7748C05-4C63-252E-0200-76E21FE09872}"/>
              </a:ext>
            </a:extLst>
          </p:cNvPr>
          <p:cNvSpPr>
            <a:spLocks noGrp="1"/>
          </p:cNvSpPr>
          <p:nvPr>
            <p:ph type="title"/>
          </p:nvPr>
        </p:nvSpPr>
        <p:spPr/>
        <p:txBody>
          <a:bodyPr/>
          <a:lstStyle/>
          <a:p>
            <a:r>
              <a:rPr lang="en-US" dirty="0">
                <a:solidFill>
                  <a:schemeClr val="tx1"/>
                </a:solidFill>
              </a:rPr>
              <a:t>Motion 377 (MAC)</a:t>
            </a:r>
          </a:p>
        </p:txBody>
      </p:sp>
      <p:sp>
        <p:nvSpPr>
          <p:cNvPr id="8" name="Content Placeholder 7">
            <a:extLst>
              <a:ext uri="{FF2B5EF4-FFF2-40B4-BE49-F238E27FC236}">
                <a16:creationId xmlns:a16="http://schemas.microsoft.com/office/drawing/2014/main" id="{E94E9086-8006-A6B4-725B-DFDD0ED0C299}"/>
              </a:ext>
            </a:extLst>
          </p:cNvPr>
          <p:cNvSpPr>
            <a:spLocks noGrp="1"/>
          </p:cNvSpPr>
          <p:nvPr>
            <p:ph idx="1"/>
          </p:nvPr>
        </p:nvSpPr>
        <p:spPr>
          <a:xfrm>
            <a:off x="685800" y="1981200"/>
            <a:ext cx="7770813" cy="4494213"/>
          </a:xfrm>
        </p:spPr>
        <p:txBody>
          <a:bodyPr/>
          <a:lstStyle/>
          <a:p>
            <a:r>
              <a:rPr lang="en-US" sz="1600" dirty="0"/>
              <a:t>Move to the TGbn SFD as follows:</a:t>
            </a:r>
          </a:p>
          <a:p>
            <a:pPr marL="171450" indent="-171450">
              <a:buFont typeface="Arial" panose="020B0604020202020204" pitchFamily="34" charset="0"/>
              <a:buChar char="•"/>
            </a:pPr>
            <a:r>
              <a:rPr lang="en-US" sz="1200" b="0" i="0" dirty="0">
                <a:effectLst/>
              </a:rPr>
              <a:t>Unavailability Target Start Time is indicated using 9 bits with a granularity of 64us</a:t>
            </a:r>
          </a:p>
          <a:p>
            <a:pPr marL="571500" lvl="1" indent="-171450">
              <a:buFont typeface="Arial" panose="020B0604020202020204" pitchFamily="34" charset="0"/>
              <a:buChar char="•"/>
            </a:pPr>
            <a:r>
              <a:rPr lang="en-US" sz="1200" b="0" i="0" u="sng" dirty="0">
                <a:effectLst/>
              </a:rPr>
              <a:t>This subfield contains a partial TSF time at which the unavailability event is expected to start</a:t>
            </a:r>
            <a:r>
              <a:rPr lang="en-US" sz="1200" b="0" i="0" dirty="0">
                <a:effectLst/>
              </a:rPr>
              <a:t> </a:t>
            </a:r>
            <a:endParaRPr lang="en-US" sz="1200" b="0" dirty="0"/>
          </a:p>
          <a:p>
            <a:pPr marL="571500" lvl="1" indent="-171450">
              <a:buFont typeface="Arial" panose="020B0604020202020204" pitchFamily="34" charset="0"/>
              <a:buChar char="•"/>
            </a:pPr>
            <a:r>
              <a:rPr lang="en-US" sz="1200" b="0" i="0" u="sng" dirty="0">
                <a:effectLst/>
              </a:rPr>
              <a:t>Except that this subfield is reserved (i.e., invalid and to be ignored by the recipient) if the Unavailability Duration subfield is equal to 0</a:t>
            </a:r>
            <a:r>
              <a:rPr lang="en-US" sz="1200" b="0" i="0" dirty="0">
                <a:effectLst/>
              </a:rPr>
              <a:t> </a:t>
            </a:r>
            <a:endParaRPr lang="en-US" sz="1200" dirty="0"/>
          </a:p>
          <a:p>
            <a:pPr marL="171450" indent="-171450">
              <a:buFont typeface="Arial" panose="020B0604020202020204" pitchFamily="34" charset="0"/>
              <a:buChar char="•"/>
            </a:pPr>
            <a:r>
              <a:rPr lang="en-US" sz="1200" b="0" i="0" dirty="0">
                <a:effectLst/>
              </a:rPr>
              <a:t>Unavailability Duration is indicated using 9 bits with a granularity of 64us </a:t>
            </a:r>
            <a:endParaRPr lang="en-US" sz="1200" dirty="0"/>
          </a:p>
          <a:p>
            <a:pPr marL="571500" lvl="1" indent="-171450">
              <a:buFont typeface="Arial" panose="020B0604020202020204" pitchFamily="34" charset="0"/>
              <a:buChar char="•"/>
            </a:pPr>
            <a:r>
              <a:rPr lang="en-US" sz="1200" b="0" i="0" u="sng" dirty="0">
                <a:effectLst/>
              </a:rPr>
              <a:t>This subfield is set to the estimated duration, in units of 64 microseconds, of the unavailability event except that</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value 0 indicates that the STA is available </a:t>
            </a:r>
            <a:endParaRPr lang="en-US" sz="1200" u="sng" dirty="0"/>
          </a:p>
          <a:p>
            <a:pPr marL="571500" lvl="1" indent="-171450">
              <a:buFont typeface="Arial" panose="020B0604020202020204" pitchFamily="34" charset="0"/>
              <a:buChar char="•"/>
            </a:pPr>
            <a:r>
              <a:rPr lang="en-US" sz="1200" b="0" i="0" u="sng" dirty="0">
                <a:effectLst/>
              </a:rPr>
              <a:t>The value 511 indicates that the STA is unavailable for an indefinite duration of time</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STA shall not use the value 511 unless the unavailability duration is unknown</a:t>
            </a:r>
            <a:r>
              <a:rPr lang="en-US" sz="1200" b="0" i="0" dirty="0">
                <a:effectLst/>
              </a:rPr>
              <a:t> </a:t>
            </a:r>
            <a:endParaRPr lang="en-US" sz="120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r>
              <a:rPr lang="en-US" sz="1600" dirty="0"/>
              <a:t>Move: Sherief Helwa		Second: Qi Wang</a:t>
            </a:r>
          </a:p>
          <a:p>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r>
              <a:rPr lang="en-US" sz="1200" b="0" i="1" dirty="0"/>
              <a:t>Reference docs:[24/1558, 25/430, 25/0063].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383E8-0A6A-380B-5F27-3709766F6DA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1F3F88B1-6FA2-0100-C116-B240264215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025AC44-CB83-4EFD-4A34-6517A93BAA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9979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A46D-FD40-DC56-B3A4-1EF6BE6ABA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77DBEC-D6EE-87AC-A0B5-1FDC6FFC6CF1}"/>
              </a:ext>
            </a:extLst>
          </p:cNvPr>
          <p:cNvSpPr>
            <a:spLocks noGrp="1"/>
          </p:cNvSpPr>
          <p:nvPr>
            <p:ph type="title"/>
          </p:nvPr>
        </p:nvSpPr>
        <p:spPr/>
        <p:txBody>
          <a:bodyPr/>
          <a:lstStyle/>
          <a:p>
            <a:r>
              <a:rPr lang="en-US" dirty="0">
                <a:solidFill>
                  <a:schemeClr val="tx1"/>
                </a:solidFill>
              </a:rPr>
              <a:t>Motion 378 (MAC)</a:t>
            </a:r>
          </a:p>
        </p:txBody>
      </p:sp>
      <p:sp>
        <p:nvSpPr>
          <p:cNvPr id="8" name="Content Placeholder 7">
            <a:extLst>
              <a:ext uri="{FF2B5EF4-FFF2-40B4-BE49-F238E27FC236}">
                <a16:creationId xmlns:a16="http://schemas.microsoft.com/office/drawing/2014/main" id="{E9D80032-F182-49DF-2CBA-0F475562116C}"/>
              </a:ext>
            </a:extLst>
          </p:cNvPr>
          <p:cNvSpPr>
            <a:spLocks noGrp="1"/>
          </p:cNvSpPr>
          <p:nvPr>
            <p:ph idx="1"/>
          </p:nvPr>
        </p:nvSpPr>
        <p:spPr>
          <a:xfrm>
            <a:off x="685800" y="1981200"/>
            <a:ext cx="7770813" cy="4113213"/>
          </a:xfrm>
        </p:spPr>
        <p:txBody>
          <a:bodyPr/>
          <a:lstStyle/>
          <a:p>
            <a:r>
              <a:rPr lang="en-US" sz="1600" b="0" dirty="0"/>
              <a:t>Move to add to the TGbn SFD the following:</a:t>
            </a:r>
          </a:p>
          <a:p>
            <a:pPr>
              <a:buFont typeface="Arial" panose="020B0604020202020204" pitchFamily="34" charset="0"/>
              <a:buChar char="•"/>
            </a:pPr>
            <a:r>
              <a:rPr lang="en-US" sz="1600" b="0" dirty="0"/>
              <a:t>If the SMD is part of an FT mobility domain the following applies </a:t>
            </a:r>
          </a:p>
          <a:p>
            <a:pPr lvl="1">
              <a:buFont typeface="Arial" panose="020B0604020202020204" pitchFamily="34" charset="0"/>
              <a:buChar char="•"/>
            </a:pPr>
            <a:r>
              <a:rPr lang="en-US" sz="1600" b="0" dirty="0"/>
              <a:t>The single PMKSA to be used in the SMD is the PMK-R1 SA and is bound to the SMD-ME, when the non-AP MLD initially associates with the SMD ME using FT initial MD association.</a:t>
            </a:r>
          </a:p>
          <a:p>
            <a:endParaRPr lang="en-US" sz="1600" dirty="0"/>
          </a:p>
          <a:p>
            <a:endParaRPr lang="en-US" sz="1600" dirty="0"/>
          </a:p>
          <a:p>
            <a:endParaRPr lang="en-US" sz="1600" dirty="0"/>
          </a:p>
          <a:p>
            <a:r>
              <a:rPr lang="en-US" sz="1600" dirty="0"/>
              <a:t>Move: 	Jarkko Kneckt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solidFill>
                  <a:srgbClr val="FF0000"/>
                </a:solidFill>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FB46CB-BF2C-7B7E-6ADA-55E794817A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195</a:t>
            </a:fld>
            <a:endParaRPr lang="en-GB"/>
          </a:p>
        </p:txBody>
      </p:sp>
      <p:sp>
        <p:nvSpPr>
          <p:cNvPr id="5" name="Footer Placeholder 4">
            <a:extLst>
              <a:ext uri="{FF2B5EF4-FFF2-40B4-BE49-F238E27FC236}">
                <a16:creationId xmlns:a16="http://schemas.microsoft.com/office/drawing/2014/main" id="{A1850049-5AAA-E9D6-7A30-7AF4885AD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BA43BE-E1AC-98FB-6412-A1A17976A7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5758105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379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Motions from 296 to </a:t>
            </a:r>
            <a:r>
              <a:rPr lang="en-US" sz="2000" dirty="0">
                <a:solidFill>
                  <a:srgbClr val="FF0000"/>
                </a:solidFill>
              </a:rPr>
              <a:t>378</a:t>
            </a:r>
            <a:r>
              <a:rPr lang="en-US" sz="2000" dirty="0">
                <a:solidFill>
                  <a:schemeClr val="tx1"/>
                </a:solidFill>
              </a:rPr>
              <a:t> (motions with numerical values).</a:t>
            </a:r>
          </a:p>
          <a:p>
            <a:pPr marL="0" indent="0"/>
            <a:endParaRPr lang="en-US" sz="2000" dirty="0"/>
          </a:p>
          <a:p>
            <a:pPr marL="0" indent="0"/>
            <a:r>
              <a:rPr lang="en-US" sz="2000" dirty="0"/>
              <a:t>Move: Abhishek Patil		Second: Ross J. Yu</a:t>
            </a:r>
          </a:p>
          <a:p>
            <a:pPr marL="0" indent="0"/>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MAC/PHY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Kumail Haider			Second: Rubayet Shafin</a:t>
            </a:r>
          </a:p>
          <a:p>
            <a:r>
              <a:rPr lang="en-US" sz="2400" dirty="0"/>
              <a:t>Preliminary Result: 124Y, 7N, 44A</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8FE13-1DEE-0761-B987-8CD83922C746}"/>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58880B5-5D5E-5142-5F51-BB775C228246}"/>
              </a:ext>
            </a:extLst>
          </p:cNvPr>
          <p:cNvSpPr>
            <a:spLocks noGrp="1"/>
          </p:cNvSpPr>
          <p:nvPr>
            <p:ph type="title"/>
          </p:nvPr>
        </p:nvSpPr>
        <p:spPr/>
        <p:txBody>
          <a:bodyPr/>
          <a:lstStyle/>
          <a:p>
            <a:r>
              <a:rPr lang="en-US" sz="3600" dirty="0">
                <a:solidFill>
                  <a:schemeClr val="tx1"/>
                </a:solidFill>
              </a:rPr>
              <a:t>Motions on April 24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39F47FC8-50CF-706C-D8FC-6E8ED82DA707}"/>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5B7C42E3-B96F-51C3-BA10-99D24C580105}"/>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BBE324C1-601A-AB4F-F26A-8B0FC9A568DC}"/>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B15872F0-4474-C845-DDA6-2AB99773579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147695727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(41C):</a:t>
            </a:r>
          </a:p>
          <a:p>
            <a:pPr marL="285750" indent="-285750">
              <a:buFont typeface="Arial" panose="020B0604020202020204" pitchFamily="34" charset="0"/>
              <a:buChar char="•"/>
            </a:pPr>
            <a:r>
              <a:rPr lang="en-US" sz="1100" b="0" i="1" dirty="0">
                <a:solidFill>
                  <a:schemeClr val="tx1"/>
                </a:solidFill>
              </a:rPr>
              <a:t>1366, 1367, 2285 in </a:t>
            </a:r>
            <a:r>
              <a:rPr lang="en-US" sz="1000" b="0" i="0" dirty="0">
                <a:solidFill>
                  <a:srgbClr val="000000"/>
                </a:solidFill>
                <a:effectLst/>
                <a:latin typeface="Times New Roman" panose="02020603050405020304" pitchFamily="18" charset="0"/>
                <a:hlinkClick r:id="rId2"/>
              </a:rPr>
              <a:t>11-5/0505r0</a:t>
            </a:r>
            <a:r>
              <a:rPr lang="en-US" sz="1000" b="0" i="0" dirty="0">
                <a:solidFill>
                  <a:srgbClr val="000000"/>
                </a:solidFill>
                <a:effectLst/>
                <a:latin typeface="Times New Roman" panose="02020603050405020304" pitchFamily="18" charset="0"/>
              </a:rPr>
              <a:t> </a:t>
            </a:r>
            <a:r>
              <a:rPr lang="en-US" sz="1100" b="0" i="1" dirty="0">
                <a:solidFill>
                  <a:schemeClr val="tx1"/>
                </a:solidFill>
              </a:rPr>
              <a:t>[3 CIDs]</a:t>
            </a:r>
          </a:p>
          <a:p>
            <a:pPr marL="285750" indent="-285750">
              <a:buFont typeface="Arial" panose="020B0604020202020204" pitchFamily="34" charset="0"/>
              <a:buChar char="•"/>
            </a:pPr>
            <a:r>
              <a:rPr lang="en-US" sz="1100" b="0" i="1" dirty="0">
                <a:solidFill>
                  <a:schemeClr val="tx1"/>
                </a:solidFill>
              </a:rPr>
              <a:t>5, 6, 8, 321, 937, 938, 939, 940, 1163 in </a:t>
            </a:r>
            <a:r>
              <a:rPr lang="en-US" sz="1100" b="0" i="1" dirty="0">
                <a:solidFill>
                  <a:schemeClr val="tx1"/>
                </a:solidFill>
                <a:hlinkClick r:id="rId3"/>
              </a:rPr>
              <a:t>11-25/0441r2</a:t>
            </a:r>
            <a:r>
              <a:rPr lang="en-US" sz="1100" b="0" i="1" dirty="0">
                <a:solidFill>
                  <a:schemeClr val="tx1"/>
                </a:solidFill>
              </a:rPr>
              <a:t> [9 CIDs]</a:t>
            </a:r>
          </a:p>
          <a:p>
            <a:pPr marL="285750" indent="-285750">
              <a:buFont typeface="Arial" panose="020B0604020202020204" pitchFamily="34" charset="0"/>
              <a:buChar char="•"/>
            </a:pPr>
            <a:r>
              <a:rPr lang="en-US" sz="1100" b="0" i="1" dirty="0">
                <a:solidFill>
                  <a:schemeClr val="tx1"/>
                </a:solidFill>
              </a:rPr>
              <a:t>2728, 3728, 2038, 2231, 288, 289, 456, 1070, 1071, 1102, 1368, 2039, 2040, 2232, 2550, 2729, 3291, 3529, 290, 2041, 2233, 2551, 2552, 3292, 615, 2042, 2703, 2730, 2731 in </a:t>
            </a:r>
            <a:r>
              <a:rPr lang="en-US" sz="1100" b="0" i="1" dirty="0">
                <a:solidFill>
                  <a:schemeClr val="tx1"/>
                </a:solidFill>
                <a:hlinkClick r:id="rId4"/>
              </a:rPr>
              <a:t>11-25/0509r2</a:t>
            </a:r>
            <a:r>
              <a:rPr lang="en-US" sz="1100" b="0" i="1" dirty="0">
                <a:solidFill>
                  <a:schemeClr val="tx1"/>
                </a:solidFill>
              </a:rPr>
              <a:t> [29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24, 2025.</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3ED18-93EA-7058-C659-E202780F87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29160-7A36-4F79-244C-450CF8B93A8F}"/>
              </a:ext>
            </a:extLst>
          </p:cNvPr>
          <p:cNvSpPr>
            <a:spLocks noGrp="1"/>
          </p:cNvSpPr>
          <p:nvPr>
            <p:ph type="title"/>
          </p:nvPr>
        </p:nvSpPr>
        <p:spPr/>
        <p:txBody>
          <a:bodyPr/>
          <a:lstStyle/>
          <a:p>
            <a:r>
              <a:rPr lang="en-US" dirty="0">
                <a:solidFill>
                  <a:schemeClr val="tx1"/>
                </a:solidFill>
              </a:rPr>
              <a:t>Motion 381 (PHY)</a:t>
            </a:r>
            <a:endParaRPr lang="en-US" dirty="0"/>
          </a:p>
        </p:txBody>
      </p:sp>
      <p:sp>
        <p:nvSpPr>
          <p:cNvPr id="3" name="Content Placeholder 2">
            <a:extLst>
              <a:ext uri="{FF2B5EF4-FFF2-40B4-BE49-F238E27FC236}">
                <a16:creationId xmlns:a16="http://schemas.microsoft.com/office/drawing/2014/main" id="{391A9F08-3FA0-91F5-E4EB-4E513C56505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(70C):</a:t>
            </a:r>
          </a:p>
          <a:p>
            <a:pPr marL="285750" indent="-285750">
              <a:buFont typeface="Arial" panose="020B0604020202020204" pitchFamily="34" charset="0"/>
              <a:buChar char="•"/>
            </a:pPr>
            <a:r>
              <a:rPr lang="en-US" sz="1000" b="0" i="0" dirty="0">
                <a:solidFill>
                  <a:srgbClr val="222222"/>
                </a:solidFill>
                <a:effectLst/>
              </a:rPr>
              <a:t>72, 212, 609, 907, 957, 1193, 1519, 1933, 1938, 2337, 2785, 3553, 3554 in </a:t>
            </a:r>
            <a:r>
              <a:rPr lang="en-US" sz="1000" b="0" i="0" dirty="0">
                <a:solidFill>
                  <a:srgbClr val="222222"/>
                </a:solidFill>
                <a:effectLst/>
                <a:hlinkClick r:id="rId2"/>
              </a:rPr>
              <a:t>11-25/0546r1</a:t>
            </a:r>
            <a:r>
              <a:rPr lang="en-US" sz="1100" b="0" i="1" dirty="0">
                <a:solidFill>
                  <a:schemeClr val="tx1"/>
                </a:solidFill>
              </a:rPr>
              <a:t> [13 CIDs]</a:t>
            </a:r>
          </a:p>
          <a:p>
            <a:pPr marL="285750" indent="-285750">
              <a:buFont typeface="Arial" panose="020B0604020202020204" pitchFamily="34" charset="0"/>
              <a:buChar char="•"/>
            </a:pPr>
            <a:r>
              <a:rPr lang="en-US" sz="1000" b="0" i="0" dirty="0">
                <a:solidFill>
                  <a:srgbClr val="222222"/>
                </a:solidFill>
                <a:effectLst/>
              </a:rPr>
              <a:t>110, 276, 397, 398, 461, 462, 472, 712, 716, 854, 860, 1032, 1034, 1328, 1672, 1673, 1674 in</a:t>
            </a:r>
            <a:r>
              <a:rPr lang="en-US" sz="1100" b="0" i="1" dirty="0">
                <a:solidFill>
                  <a:schemeClr val="tx1"/>
                </a:solidFill>
                <a:effectLst/>
              </a:rPr>
              <a:t> </a:t>
            </a:r>
            <a:r>
              <a:rPr lang="en-US" sz="1000" b="0" i="0" dirty="0">
                <a:solidFill>
                  <a:srgbClr val="222222"/>
                </a:solidFill>
                <a:effectLst/>
                <a:hlinkClick r:id="rId3"/>
              </a:rPr>
              <a:t>11-25/0506r1</a:t>
            </a:r>
            <a:r>
              <a:rPr lang="en-US" sz="1000" b="0" i="0" dirty="0">
                <a:solidFill>
                  <a:srgbClr val="222222"/>
                </a:solidFill>
                <a:effectLst/>
              </a:rPr>
              <a:t> </a:t>
            </a:r>
            <a:r>
              <a:rPr lang="en-US" sz="1000" b="0" i="1" dirty="0">
                <a:solidFill>
                  <a:srgbClr val="222222"/>
                </a:solidFill>
                <a:effectLst/>
              </a:rPr>
              <a:t>[17</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1155</a:t>
            </a:r>
            <a:r>
              <a:rPr lang="en-US" sz="1000" b="0" dirty="0">
                <a:solidFill>
                  <a:srgbClr val="222222"/>
                </a:solidFill>
              </a:rPr>
              <a:t> in </a:t>
            </a:r>
            <a:r>
              <a:rPr lang="en-US" sz="1000" b="0" i="0" dirty="0">
                <a:solidFill>
                  <a:srgbClr val="222222"/>
                </a:solidFill>
                <a:effectLst/>
                <a:hlinkClick r:id="rId4"/>
              </a:rPr>
              <a:t>11-25/0518r1</a:t>
            </a:r>
            <a:r>
              <a:rPr lang="en-US" sz="1000" b="0" i="0" dirty="0">
                <a:solidFill>
                  <a:srgbClr val="222222"/>
                </a:solidFill>
                <a:effectLst/>
              </a:rPr>
              <a:t> &amp; 595, 1172, 1590, 1748, 2304 in </a:t>
            </a:r>
            <a:r>
              <a:rPr lang="en-US" sz="1000" b="0" i="0" dirty="0">
                <a:solidFill>
                  <a:srgbClr val="222222"/>
                </a:solidFill>
                <a:effectLst/>
                <a:hlinkClick r:id="rId5"/>
              </a:rPr>
              <a:t>11-25/0520r1</a:t>
            </a:r>
            <a:r>
              <a:rPr lang="en-US" sz="1000" b="0" i="0" dirty="0">
                <a:solidFill>
                  <a:srgbClr val="222222"/>
                </a:solidFill>
                <a:effectLst/>
              </a:rPr>
              <a:t> </a:t>
            </a:r>
            <a:r>
              <a:rPr lang="en-US" sz="1000" b="0" i="1" dirty="0">
                <a:solidFill>
                  <a:srgbClr val="222222"/>
                </a:solidFill>
                <a:effectLst/>
              </a:rPr>
              <a:t>[6</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48, 1621, 49, 50, 51, 2178, 3237, 211, 307, 2179, 575, 2269, 3533, 3555</a:t>
            </a:r>
            <a:r>
              <a:rPr lang="en-US" sz="1000" b="0" dirty="0">
                <a:solidFill>
                  <a:srgbClr val="222222"/>
                </a:solidFill>
              </a:rPr>
              <a:t> in </a:t>
            </a:r>
            <a:r>
              <a:rPr lang="en-US" sz="1000" b="0" i="0" dirty="0">
                <a:solidFill>
                  <a:srgbClr val="222222"/>
                </a:solidFill>
                <a:effectLst/>
                <a:hlinkClick r:id="rId6"/>
              </a:rPr>
              <a:t>11-25/0523r0</a:t>
            </a:r>
            <a:r>
              <a:rPr lang="en-US" sz="1000" b="0" i="0" dirty="0">
                <a:solidFill>
                  <a:srgbClr val="222222"/>
                </a:solidFill>
                <a:effectLst/>
              </a:rPr>
              <a:t> </a:t>
            </a:r>
            <a:r>
              <a:rPr lang="en-US" sz="1000" b="0" i="1" dirty="0">
                <a:solidFill>
                  <a:srgbClr val="222222"/>
                </a:solidFill>
                <a:effectLst/>
              </a:rPr>
              <a:t>[14</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310, 2286, 311 in </a:t>
            </a:r>
            <a:r>
              <a:rPr lang="en-US" sz="1000" b="0" i="0" dirty="0">
                <a:solidFill>
                  <a:srgbClr val="222222"/>
                </a:solidFill>
                <a:effectLst/>
                <a:hlinkClick r:id="rId7"/>
              </a:rPr>
              <a:t>11-25/0548r0</a:t>
            </a:r>
            <a:r>
              <a:rPr lang="en-US" sz="1000" b="0" i="0" dirty="0">
                <a:solidFill>
                  <a:srgbClr val="222222"/>
                </a:solidFill>
                <a:effectLst/>
              </a:rPr>
              <a:t> </a:t>
            </a:r>
            <a:r>
              <a:rPr lang="en-US" sz="1000" b="0" i="1" dirty="0">
                <a:solidFill>
                  <a:srgbClr val="222222"/>
                </a:solidFill>
                <a:effectLst/>
              </a:rPr>
              <a:t>[3</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312, 2773, </a:t>
            </a:r>
            <a:r>
              <a:rPr lang="en-US" sz="1000" b="0" i="0" dirty="0">
                <a:solidFill>
                  <a:srgbClr val="FF0000"/>
                </a:solidFill>
                <a:effectLst/>
              </a:rPr>
              <a:t>935*</a:t>
            </a:r>
            <a:r>
              <a:rPr lang="en-US" sz="1000" b="0" i="0" dirty="0">
                <a:solidFill>
                  <a:srgbClr val="222222"/>
                </a:solidFill>
                <a:effectLst/>
              </a:rPr>
              <a:t>, 2753, 584, 1090, 1346, 3472, 936, 2287, 2755, 3473, 3561</a:t>
            </a:r>
            <a:r>
              <a:rPr lang="en-US" sz="1000" b="0" dirty="0">
                <a:solidFill>
                  <a:srgbClr val="222222"/>
                </a:solidFill>
              </a:rPr>
              <a:t> in </a:t>
            </a:r>
            <a:r>
              <a:rPr lang="en-US" sz="1000" b="0" i="0" dirty="0">
                <a:solidFill>
                  <a:srgbClr val="222222"/>
                </a:solidFill>
                <a:effectLst/>
                <a:hlinkClick r:id="rId8"/>
              </a:rPr>
              <a:t>11-25/0549r0</a:t>
            </a:r>
            <a:r>
              <a:rPr lang="en-US" sz="1000" b="0" i="0" dirty="0">
                <a:solidFill>
                  <a:srgbClr val="222222"/>
                </a:solidFill>
                <a:effectLst/>
              </a:rPr>
              <a:t> </a:t>
            </a:r>
            <a:r>
              <a:rPr lang="en-US" sz="1000" b="0" i="1" dirty="0">
                <a:solidFill>
                  <a:srgbClr val="222222"/>
                </a:solidFill>
                <a:effectLst/>
              </a:rPr>
              <a:t>[13</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305, 1122, 1758, 2257 in </a:t>
            </a:r>
            <a:r>
              <a:rPr lang="en-US" sz="1000" b="0" i="0" dirty="0">
                <a:solidFill>
                  <a:srgbClr val="222222"/>
                </a:solidFill>
                <a:effectLst/>
                <a:hlinkClick r:id="rId9"/>
              </a:rPr>
              <a:t>11-25/0522r0</a:t>
            </a:r>
            <a:r>
              <a:rPr lang="en-US" sz="1000" b="0" i="0" dirty="0">
                <a:solidFill>
                  <a:srgbClr val="222222"/>
                </a:solidFill>
                <a:effectLst/>
              </a:rPr>
              <a:t> </a:t>
            </a:r>
            <a:r>
              <a:rPr lang="en-US" sz="1000" b="0" i="1" dirty="0">
                <a:solidFill>
                  <a:srgbClr val="222222"/>
                </a:solidFill>
                <a:effectLst/>
              </a:rPr>
              <a:t>[4</a:t>
            </a:r>
            <a:r>
              <a:rPr lang="en-US" sz="1000" b="0" i="1" dirty="0">
                <a:solidFill>
                  <a:schemeClr val="tx1"/>
                </a:solidFill>
              </a:rPr>
              <a:t> CIDs</a:t>
            </a:r>
            <a:r>
              <a:rPr lang="en-US" sz="1000" b="0" i="1" dirty="0">
                <a:solidFill>
                  <a:srgbClr val="222222"/>
                </a:solidFill>
                <a:effectLst/>
              </a:rPr>
              <a:t>]</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31, 2025.</a:t>
            </a:r>
          </a:p>
          <a:p>
            <a:r>
              <a:rPr lang="en-US" sz="1200" i="1" dirty="0">
                <a:solidFill>
                  <a:srgbClr val="FF0000"/>
                </a:solidFill>
              </a:rPr>
              <a:t>*Typo identified by TGbn officers. Was 395 and was supposed to be 935. Fixed. Please confirm.</a:t>
            </a:r>
          </a:p>
        </p:txBody>
      </p:sp>
      <p:sp>
        <p:nvSpPr>
          <p:cNvPr id="4" name="Slide Number Placeholder 3">
            <a:extLst>
              <a:ext uri="{FF2B5EF4-FFF2-40B4-BE49-F238E27FC236}">
                <a16:creationId xmlns:a16="http://schemas.microsoft.com/office/drawing/2014/main" id="{887B087F-9F05-CB5E-4ECB-B80188FC80F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558A1C23-8E92-BE29-7BDC-11EF0498117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72618093-ADA4-CF85-7771-712A2D4534E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95539516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5CC84-BACE-AD86-D5C5-D46070591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918D8A-CC65-3D0D-FCF1-5473138F3B25}"/>
              </a:ext>
            </a:extLst>
          </p:cNvPr>
          <p:cNvSpPr>
            <a:spLocks noGrp="1"/>
          </p:cNvSpPr>
          <p:nvPr>
            <p:ph type="title"/>
          </p:nvPr>
        </p:nvSpPr>
        <p:spPr/>
        <p:txBody>
          <a:bodyPr/>
          <a:lstStyle/>
          <a:p>
            <a:r>
              <a:rPr lang="en-US" dirty="0">
                <a:solidFill>
                  <a:schemeClr val="tx1"/>
                </a:solidFill>
              </a:rPr>
              <a:t>Motion 382 (PHY)</a:t>
            </a:r>
          </a:p>
        </p:txBody>
      </p:sp>
      <p:sp>
        <p:nvSpPr>
          <p:cNvPr id="3" name="Content Placeholder 2">
            <a:extLst>
              <a:ext uri="{FF2B5EF4-FFF2-40B4-BE49-F238E27FC236}">
                <a16:creationId xmlns:a16="http://schemas.microsoft.com/office/drawing/2014/main" id="{2AE48278-A8AB-F90D-7ED9-723A9BC989E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(50C):</a:t>
            </a:r>
          </a:p>
          <a:p>
            <a:pPr marL="285750" indent="-285750">
              <a:buFont typeface="Arial" panose="020B0604020202020204" pitchFamily="34" charset="0"/>
              <a:buChar char="•"/>
            </a:pPr>
            <a:r>
              <a:rPr lang="en-US" sz="1100" b="0" dirty="0">
                <a:solidFill>
                  <a:schemeClr val="tx1"/>
                </a:solidFill>
              </a:rPr>
              <a:t>31, 32, 33, 117, 180, 345, 346, 347, 766, 950, 1180, 1181, 1182, 1356, 1358, 1359, 1360, 1361, 1362, 1363, 1364, 1365, 1644, 1761, 2072, 2073, 2074, 2314, 2315, 2318, 2320, 2321, 2702, 2781, 2782, 2783, 3545, 3546, 3558 in </a:t>
            </a:r>
            <a:r>
              <a:rPr lang="en-US" sz="1100" b="0" dirty="0">
                <a:solidFill>
                  <a:schemeClr val="tx1"/>
                </a:solidFill>
                <a:hlinkClick r:id="rId2"/>
              </a:rPr>
              <a:t>11-25/0564r3</a:t>
            </a:r>
            <a:r>
              <a:rPr lang="en-US" sz="1100" b="0" dirty="0">
                <a:solidFill>
                  <a:schemeClr val="tx1"/>
                </a:solidFill>
              </a:rPr>
              <a:t> [39 CIDs]</a:t>
            </a:r>
          </a:p>
          <a:p>
            <a:pPr marL="285750" indent="-285750">
              <a:buFont typeface="Arial" panose="020B0604020202020204" pitchFamily="34" charset="0"/>
              <a:buChar char="•"/>
            </a:pPr>
            <a:r>
              <a:rPr lang="en-US" sz="1100" b="0" dirty="0">
                <a:solidFill>
                  <a:schemeClr val="tx1"/>
                </a:solidFill>
              </a:rPr>
              <a:t>1099, 1192, 1655, 2335, 3312, 3313 in </a:t>
            </a:r>
            <a:r>
              <a:rPr lang="en-US" sz="1100" b="0" dirty="0">
                <a:solidFill>
                  <a:schemeClr val="tx1"/>
                </a:solidFill>
                <a:hlinkClick r:id="rId3"/>
              </a:rPr>
              <a:t>11-25/0584r1</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339, 943, 944, 2184, 2303 in </a:t>
            </a:r>
            <a:r>
              <a:rPr lang="en-US" sz="1100" b="0" dirty="0">
                <a:solidFill>
                  <a:schemeClr val="tx1"/>
                </a:solidFill>
                <a:hlinkClick r:id="rId4"/>
              </a:rPr>
              <a:t>11-25/0524r0</a:t>
            </a:r>
            <a:r>
              <a:rPr lang="en-US" sz="1100" b="0" dirty="0">
                <a:solidFill>
                  <a:schemeClr val="tx1"/>
                </a:solidFill>
              </a:rPr>
              <a:t> [5 CIDs]</a:t>
            </a: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a:t>
            </a:r>
            <a:r>
              <a:rPr lang="en-US" sz="1200" i="1" dirty="0">
                <a:solidFill>
                  <a:schemeClr val="tx1"/>
                </a:solidFill>
              </a:rPr>
              <a:t>uments that obtained ≥ 75% support during the straw poll phase of the PHY ad-hoc teleconference of April 3, 2025.</a:t>
            </a:r>
          </a:p>
        </p:txBody>
      </p:sp>
      <p:sp>
        <p:nvSpPr>
          <p:cNvPr id="4" name="Slide Number Placeholder 3">
            <a:extLst>
              <a:ext uri="{FF2B5EF4-FFF2-40B4-BE49-F238E27FC236}">
                <a16:creationId xmlns:a16="http://schemas.microsoft.com/office/drawing/2014/main" id="{FEF23A3C-E396-6CD5-64C3-6566E43F663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2849EB8-D4C3-F92D-0020-0C6326E5F04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99389C7-8662-76C4-F805-315584836DFE}"/>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66818204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B0683-8342-C700-B913-AB772254C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2FD9E-7FC3-7332-5875-03273757ED54}"/>
              </a:ext>
            </a:extLst>
          </p:cNvPr>
          <p:cNvSpPr>
            <a:spLocks noGrp="1"/>
          </p:cNvSpPr>
          <p:nvPr>
            <p:ph type="title"/>
          </p:nvPr>
        </p:nvSpPr>
        <p:spPr/>
        <p:txBody>
          <a:bodyPr/>
          <a:lstStyle/>
          <a:p>
            <a:r>
              <a:rPr lang="en-US" dirty="0">
                <a:solidFill>
                  <a:schemeClr val="tx1"/>
                </a:solidFill>
              </a:rPr>
              <a:t>Motion 383 (PHY)</a:t>
            </a:r>
          </a:p>
        </p:txBody>
      </p:sp>
      <p:sp>
        <p:nvSpPr>
          <p:cNvPr id="3" name="Content Placeholder 2">
            <a:extLst>
              <a:ext uri="{FF2B5EF4-FFF2-40B4-BE49-F238E27FC236}">
                <a16:creationId xmlns:a16="http://schemas.microsoft.com/office/drawing/2014/main" id="{C7232928-591C-9AA6-0228-AEB696D8A07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(83C):</a:t>
            </a:r>
          </a:p>
          <a:p>
            <a:pPr marL="285750" indent="-285750">
              <a:buFont typeface="Arial" panose="020B0604020202020204" pitchFamily="34" charset="0"/>
              <a:buChar char="•"/>
            </a:pPr>
            <a:r>
              <a:rPr lang="en-US" sz="1100" b="0" dirty="0">
                <a:solidFill>
                  <a:schemeClr val="tx1"/>
                </a:solidFill>
              </a:rPr>
              <a:t>2732, 2234, 2043, 616, 1369, 2044, 2235, 118, 136, 275, 291, 561, 760, 1072, 1103, 1370, 1753, 1928, 1973, 2045, 2046, 2236, 2437, 2704, 2733, 3293, 3530, 3967, 3294, 2560, 562, 1104, 1105, 2734, 3531, 138, 2735 in </a:t>
            </a:r>
            <a:r>
              <a:rPr lang="en-US" sz="1100" b="0" dirty="0">
                <a:solidFill>
                  <a:schemeClr val="tx1"/>
                </a:solidFill>
                <a:hlinkClick r:id="rId2"/>
              </a:rPr>
              <a:t>11-25/0577r2</a:t>
            </a:r>
            <a:r>
              <a:rPr lang="en-US" sz="1100" b="0" dirty="0">
                <a:solidFill>
                  <a:schemeClr val="tx1"/>
                </a:solidFill>
              </a:rPr>
              <a:t> </a:t>
            </a:r>
            <a:r>
              <a:rPr lang="en-US" sz="1100" b="0" i="1" dirty="0">
                <a:solidFill>
                  <a:schemeClr val="tx1"/>
                </a:solidFill>
              </a:rPr>
              <a:t>[37 CIDs]</a:t>
            </a:r>
          </a:p>
          <a:p>
            <a:pPr marL="285750" indent="-285750">
              <a:buFont typeface="Arial" panose="020B0604020202020204" pitchFamily="34" charset="0"/>
              <a:buChar char="•"/>
            </a:pPr>
            <a:r>
              <a:rPr lang="en-US" sz="1100" b="0" dirty="0">
                <a:solidFill>
                  <a:schemeClr val="tx1"/>
                </a:solidFill>
              </a:rPr>
              <a:t>69, 1191, 1669, 1763 in </a:t>
            </a:r>
            <a:r>
              <a:rPr lang="en-US" sz="1100" b="0" dirty="0">
                <a:solidFill>
                  <a:schemeClr val="tx1"/>
                </a:solidFill>
                <a:hlinkClick r:id="rId3"/>
              </a:rPr>
              <a:t>11-25/0580r2</a:t>
            </a:r>
            <a:r>
              <a:rPr lang="en-US" sz="1100" b="0" dirty="0">
                <a:solidFill>
                  <a:schemeClr val="tx1"/>
                </a:solidFill>
              </a:rPr>
              <a:t> &amp; 1628 in </a:t>
            </a:r>
            <a:r>
              <a:rPr lang="en-US" sz="1100" b="0" dirty="0">
                <a:solidFill>
                  <a:schemeClr val="tx1"/>
                </a:solidFill>
                <a:hlinkClick r:id="rId4"/>
              </a:rPr>
              <a:t>11-25/0581r1</a:t>
            </a:r>
            <a:r>
              <a:rPr lang="en-US" sz="1100" b="0" dirty="0">
                <a:solidFill>
                  <a:schemeClr val="tx1"/>
                </a:solidFill>
              </a:rPr>
              <a:t> &amp; 1635 in </a:t>
            </a:r>
            <a:r>
              <a:rPr lang="en-US" sz="1100" b="0" dirty="0">
                <a:solidFill>
                  <a:schemeClr val="tx1"/>
                </a:solidFill>
                <a:hlinkClick r:id="rId5"/>
              </a:rPr>
              <a:t>11-25/0582r2</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336, 340, 591, 596, 1171, 1173, 2299, 2305, 2307, 2777, 2778, 3524, 3525, 3559 in </a:t>
            </a:r>
            <a:r>
              <a:rPr lang="en-US" sz="1100" b="0" dirty="0">
                <a:solidFill>
                  <a:schemeClr val="tx1"/>
                </a:solidFill>
                <a:hlinkClick r:id="rId6"/>
              </a:rPr>
              <a:t>11-25/0525r1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337, 338, 592, 593, 594, 1641, 1898, 2183, 2300, 2301, 2302, 2306, 3523 in </a:t>
            </a:r>
            <a:r>
              <a:rPr lang="en-US" sz="1100" b="0" dirty="0">
                <a:solidFill>
                  <a:schemeClr val="tx1"/>
                </a:solidFill>
                <a:hlinkClick r:id="rId7"/>
              </a:rPr>
              <a:t>11-25/0547r0</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1643, 599, 949, 1962, 2312, 1961, 600, 1178, 343, 1179, 2313, 2780 in </a:t>
            </a:r>
            <a:r>
              <a:rPr lang="en-US" sz="1100" b="0" dirty="0">
                <a:solidFill>
                  <a:schemeClr val="tx1"/>
                </a:solidFill>
                <a:hlinkClick r:id="rId8"/>
              </a:rPr>
              <a:t>25/0550r0</a:t>
            </a:r>
            <a:r>
              <a:rPr lang="en-US" sz="1100" b="0" dirty="0">
                <a:solidFill>
                  <a:schemeClr val="tx1"/>
                </a:solidFill>
              </a:rPr>
              <a:t> &amp; 1631 in </a:t>
            </a:r>
            <a:r>
              <a:rPr lang="en-US" sz="1100" b="0" dirty="0">
                <a:solidFill>
                  <a:schemeClr val="tx1"/>
                </a:solidFill>
                <a:hlinkClick r:id="rId9"/>
              </a:rPr>
              <a:t>25/0548r1</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7, 2025.</a:t>
            </a:r>
          </a:p>
        </p:txBody>
      </p:sp>
      <p:sp>
        <p:nvSpPr>
          <p:cNvPr id="4" name="Slide Number Placeholder 3">
            <a:extLst>
              <a:ext uri="{FF2B5EF4-FFF2-40B4-BE49-F238E27FC236}">
                <a16:creationId xmlns:a16="http://schemas.microsoft.com/office/drawing/2014/main" id="{31148BB4-E282-C7A2-2307-1475AA0A12CF}"/>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E9F0A144-C04C-FD3B-C63F-036C417FA90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32784C8-6B1C-E933-9A4E-78A44A36EE7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74332734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F879A-8B25-AAE7-64E7-32F1EF85B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5572E-BE9B-70FA-F26A-EAD53FA6F136}"/>
              </a:ext>
            </a:extLst>
          </p:cNvPr>
          <p:cNvSpPr>
            <a:spLocks noGrp="1"/>
          </p:cNvSpPr>
          <p:nvPr>
            <p:ph type="title"/>
          </p:nvPr>
        </p:nvSpPr>
        <p:spPr/>
        <p:txBody>
          <a:bodyPr/>
          <a:lstStyle/>
          <a:p>
            <a:r>
              <a:rPr lang="en-US" dirty="0">
                <a:solidFill>
                  <a:schemeClr val="tx1"/>
                </a:solidFill>
              </a:rPr>
              <a:t>Motion 384 (PHY)</a:t>
            </a:r>
          </a:p>
        </p:txBody>
      </p:sp>
      <p:sp>
        <p:nvSpPr>
          <p:cNvPr id="3" name="Content Placeholder 2">
            <a:extLst>
              <a:ext uri="{FF2B5EF4-FFF2-40B4-BE49-F238E27FC236}">
                <a16:creationId xmlns:a16="http://schemas.microsoft.com/office/drawing/2014/main" id="{2F908E42-D82C-429A-265B-DDA6A899F57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rPr>
              <a:t>2, 3, 83, 314, 316, 317, 585, 586, 1157, 1158, 1159, 1160, 1347, 1587, 2701, 2828, 3303, 3305 in </a:t>
            </a:r>
            <a:r>
              <a:rPr lang="en-US" sz="1100" b="0" dirty="0">
                <a:solidFill>
                  <a:schemeClr val="tx1"/>
                </a:solidFill>
                <a:hlinkClick r:id="rId2"/>
              </a:rPr>
              <a:t>11-25/0603r0</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1675, 1676, 1677, 1678, 1679, 1979, 1980, 2547, 2826, 2829, 2835, 2853, 2910, 2911, 2917, 2918, 2957 in </a:t>
            </a:r>
            <a:r>
              <a:rPr lang="en-US" sz="1100" b="0" dirty="0">
                <a:solidFill>
                  <a:schemeClr val="tx1"/>
                </a:solidFill>
                <a:hlinkClick r:id="rId3"/>
              </a:rPr>
              <a:t>11-25/0556r1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1762, 2316, 2317, 2319, 2787, 29, 1357, 2788, 30, 1183, 2322 in </a:t>
            </a:r>
            <a:r>
              <a:rPr lang="en-US" sz="1100" b="0" dirty="0">
                <a:solidFill>
                  <a:schemeClr val="tx1"/>
                </a:solidFill>
                <a:hlinkClick r:id="rId4"/>
              </a:rPr>
              <a:t>11-25/0608r2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1345, 2443 in 25/0623r1 &amp; 610, 958, 960, 1194, 3247, 3248 in </a:t>
            </a:r>
            <a:r>
              <a:rPr lang="en-US" sz="1100" b="0" dirty="0">
                <a:solidFill>
                  <a:schemeClr val="tx1"/>
                </a:solidFill>
                <a:hlinkClick r:id="rId5"/>
              </a:rPr>
              <a:t>11-</a:t>
            </a:r>
            <a:r>
              <a:rPr lang="en-GB" sz="1000" b="0" dirty="0">
                <a:solidFill>
                  <a:srgbClr val="222222"/>
                </a:solidFill>
                <a:effectLst/>
                <a:latin typeface="Arial" panose="020B0604020202020204" pitchFamily="34" charset="0"/>
                <a:hlinkClick r:id="rId5"/>
              </a:rPr>
              <a:t>25/0585r1</a:t>
            </a:r>
            <a:r>
              <a:rPr lang="en-GB" sz="1000" b="0" dirty="0">
                <a:solidFill>
                  <a:srgbClr val="222222"/>
                </a:solidFill>
                <a:effectLst/>
                <a:latin typeface="Arial" panose="020B0604020202020204" pitchFamily="34" charset="0"/>
              </a:rPr>
              <a:t> </a:t>
            </a:r>
            <a:r>
              <a:rPr lang="en-US" sz="1000" b="0" i="1" dirty="0">
                <a:solidFill>
                  <a:schemeClr val="tx1"/>
                </a:solidFill>
              </a:rPr>
              <a:t>[8 CIDs]</a:t>
            </a:r>
            <a:endParaRPr lang="en-GB" sz="1000" b="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100" b="0" dirty="0">
                <a:solidFill>
                  <a:schemeClr val="tx1"/>
                </a:solidFill>
              </a:rPr>
              <a:t>306, 1020, 1771, 1772, 2176, 2177, 2258, 2706, 2723, 2724 in </a:t>
            </a:r>
            <a:r>
              <a:rPr lang="en-US" sz="1100" b="0" dirty="0">
                <a:solidFill>
                  <a:schemeClr val="tx1"/>
                </a:solidFill>
                <a:hlinkClick r:id="rId6"/>
              </a:rPr>
              <a:t>11-25/0570r1</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10, 2025.</a:t>
            </a:r>
          </a:p>
        </p:txBody>
      </p:sp>
      <p:sp>
        <p:nvSpPr>
          <p:cNvPr id="4" name="Slide Number Placeholder 3">
            <a:extLst>
              <a:ext uri="{FF2B5EF4-FFF2-40B4-BE49-F238E27FC236}">
                <a16:creationId xmlns:a16="http://schemas.microsoft.com/office/drawing/2014/main" id="{D13CDF41-6FCF-6EFC-B352-3A196FDF9252}"/>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CDE25DDC-4A71-75DF-381A-C9BF8387CF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0D3E56-157B-F4DE-39BE-D2E38B6A1CD8}"/>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774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8A062-CC35-D6AD-C185-46E3633DAC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D26E7-6AE7-7CD1-69FE-8A88D88DDD07}"/>
              </a:ext>
            </a:extLst>
          </p:cNvPr>
          <p:cNvSpPr>
            <a:spLocks noGrp="1"/>
          </p:cNvSpPr>
          <p:nvPr>
            <p:ph type="title"/>
          </p:nvPr>
        </p:nvSpPr>
        <p:spPr/>
        <p:txBody>
          <a:bodyPr/>
          <a:lstStyle/>
          <a:p>
            <a:r>
              <a:rPr lang="en-US" dirty="0">
                <a:solidFill>
                  <a:schemeClr val="tx1"/>
                </a:solidFill>
              </a:rPr>
              <a:t>Motion 385 (MAC)</a:t>
            </a:r>
          </a:p>
        </p:txBody>
      </p:sp>
      <p:sp>
        <p:nvSpPr>
          <p:cNvPr id="3" name="Content Placeholder 2">
            <a:extLst>
              <a:ext uri="{FF2B5EF4-FFF2-40B4-BE49-F238E27FC236}">
                <a16:creationId xmlns:a16="http://schemas.microsoft.com/office/drawing/2014/main" id="{B3140575-344B-E14B-FF7E-9DC2A0D3C4B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(23C):</a:t>
            </a:r>
          </a:p>
          <a:p>
            <a:pPr marL="285750" indent="-285750">
              <a:buFont typeface="Arial" panose="020B0604020202020204" pitchFamily="34" charset="0"/>
              <a:buChar char="•"/>
            </a:pPr>
            <a:r>
              <a:rPr lang="en-US" sz="1100" b="0" dirty="0">
                <a:solidFill>
                  <a:schemeClr val="tx1"/>
                </a:solidFill>
              </a:rPr>
              <a:t>3848, 3852, 3853, 3859, 144 in </a:t>
            </a:r>
            <a:r>
              <a:rPr lang="en-US" sz="1100" b="0" dirty="0">
                <a:solidFill>
                  <a:schemeClr val="tx1"/>
                </a:solidFill>
                <a:hlinkClick r:id="rId2"/>
              </a:rPr>
              <a:t>11-25/0551r3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280 401 402 463 464 848 895 1459 1517 1966 1967 2572 2619 2660 2845 2846 2852 in </a:t>
            </a:r>
            <a:r>
              <a:rPr lang="en-US" sz="1000" b="0" dirty="0">
                <a:solidFill>
                  <a:srgbClr val="222222"/>
                </a:solidFill>
                <a:effectLst/>
                <a:latin typeface="Arial" panose="020B0604020202020204" pitchFamily="34" charset="0"/>
                <a:hlinkClick r:id="rId3"/>
              </a:rPr>
              <a:t>11-25/0527r2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[17 CIDs]</a:t>
            </a:r>
          </a:p>
          <a:p>
            <a:pPr marL="285750" indent="-285750">
              <a:buFont typeface="Arial" panose="020B0604020202020204" pitchFamily="34" charset="0"/>
              <a:buChar char="•"/>
            </a:pPr>
            <a:r>
              <a:rPr lang="en-US" sz="1100" b="0" dirty="0">
                <a:solidFill>
                  <a:schemeClr val="tx1"/>
                </a:solidFill>
              </a:rPr>
              <a:t>1378 in </a:t>
            </a:r>
            <a:r>
              <a:rPr lang="en-US" sz="1100" b="0" dirty="0">
                <a:solidFill>
                  <a:schemeClr val="tx1"/>
                </a:solidFill>
                <a:hlinkClick r:id="rId4"/>
              </a:rPr>
              <a:t>11-25/0479r3</a:t>
            </a:r>
            <a:r>
              <a:rPr lang="en-US" sz="1100" b="0" dirty="0">
                <a:solidFill>
                  <a:schemeClr val="tx1"/>
                </a:solidFill>
              </a:rPr>
              <a:t> </a:t>
            </a:r>
            <a:r>
              <a:rPr lang="en-US" sz="1100" b="0" i="1" dirty="0">
                <a:solidFill>
                  <a:schemeClr val="tx1"/>
                </a:solidFill>
              </a:rPr>
              <a:t>[1 CID]*</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teleconference of April 7, 2025.</a:t>
            </a:r>
          </a:p>
          <a:p>
            <a:r>
              <a:rPr lang="en-US" sz="1200" i="1" dirty="0"/>
              <a:t>* SP result for CID 1378 was 43Y/13N/29A.</a:t>
            </a:r>
          </a:p>
        </p:txBody>
      </p:sp>
      <p:sp>
        <p:nvSpPr>
          <p:cNvPr id="4" name="Slide Number Placeholder 3">
            <a:extLst>
              <a:ext uri="{FF2B5EF4-FFF2-40B4-BE49-F238E27FC236}">
                <a16:creationId xmlns:a16="http://schemas.microsoft.com/office/drawing/2014/main" id="{1D2FB9AD-E8EC-31AE-615A-7CB238193F2A}"/>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59925C0C-623A-2F52-D30D-9BF139FEC11C}"/>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87993FFD-48D5-C7F3-F6AF-3130085B6379}"/>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27817375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386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 (42C):</a:t>
            </a:r>
          </a:p>
          <a:p>
            <a:pPr marL="285750" indent="-285750">
              <a:buFont typeface="Arial" panose="020B0604020202020204" pitchFamily="34" charset="0"/>
              <a:buChar char="•"/>
            </a:pPr>
            <a:r>
              <a:rPr lang="en-US" sz="1100" b="0" dirty="0">
                <a:solidFill>
                  <a:schemeClr val="tx1"/>
                </a:solidFill>
              </a:rPr>
              <a:t>625, 626, 627, 628, 629, 630, 631, 632, 633, 634, 635, 636, 637, 638, 639, 640, 641, 642, 643, 644, 645, 646, 647, 648, 649, 650, 651, 652, 653, 654, 655, 656, 657, 658, 659, 660, 661, 662, 663, 664, 665, 666 </a:t>
            </a:r>
            <a:r>
              <a:rPr lang="en-US" sz="1100" b="0" i="1" dirty="0">
                <a:solidFill>
                  <a:schemeClr val="tx1"/>
                </a:solidFill>
              </a:rPr>
              <a:t>[42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5DD08-7EF7-0BF6-C2D9-0557C55C299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05EA5F-ECE4-5931-90A3-6B1F6BDF6A3C}"/>
              </a:ext>
            </a:extLst>
          </p:cNvPr>
          <p:cNvSpPr>
            <a:spLocks noGrp="1"/>
          </p:cNvSpPr>
          <p:nvPr>
            <p:ph type="title"/>
          </p:nvPr>
        </p:nvSpPr>
        <p:spPr/>
        <p:txBody>
          <a:bodyPr/>
          <a:lstStyle/>
          <a:p>
            <a:r>
              <a:rPr lang="en-US" dirty="0">
                <a:solidFill>
                  <a:schemeClr val="tx1"/>
                </a:solidFill>
              </a:rPr>
              <a:t>Motion 387 (MAC)</a:t>
            </a:r>
          </a:p>
        </p:txBody>
      </p:sp>
      <p:sp>
        <p:nvSpPr>
          <p:cNvPr id="8" name="Content Placeholder 7">
            <a:extLst>
              <a:ext uri="{FF2B5EF4-FFF2-40B4-BE49-F238E27FC236}">
                <a16:creationId xmlns:a16="http://schemas.microsoft.com/office/drawing/2014/main" id="{C29E7D0D-06A3-8D3C-14C4-B19D7DA2C77C}"/>
              </a:ext>
            </a:extLst>
          </p:cNvPr>
          <p:cNvSpPr>
            <a:spLocks noGrp="1"/>
          </p:cNvSpPr>
          <p:nvPr>
            <p:ph idx="1"/>
          </p:nvPr>
        </p:nvSpPr>
        <p:spPr>
          <a:xfrm>
            <a:off x="685800" y="1981200"/>
            <a:ext cx="7770813" cy="4494213"/>
          </a:xfrm>
        </p:spPr>
        <p:txBody>
          <a:bodyPr/>
          <a:lstStyle/>
          <a:p>
            <a:r>
              <a:rPr lang="en-US" sz="1600" dirty="0"/>
              <a:t>Move to add to the TGbn SFD the following for DSO:</a:t>
            </a:r>
          </a:p>
          <a:p>
            <a:pPr>
              <a:buFont typeface="Arial" panose="020B0604020202020204" pitchFamily="34" charset="0"/>
              <a:buChar char="•"/>
            </a:pPr>
            <a:r>
              <a:rPr lang="en-US" sz="1600" b="0" dirty="0"/>
              <a:t>For a non-AP STA, the channel with bandwidth equaling its operating bandwidth and including the BSS primary channel is referred to as primary sub-band</a:t>
            </a:r>
          </a:p>
          <a:p>
            <a:pPr>
              <a:buFont typeface="Arial" panose="020B0604020202020204" pitchFamily="34" charset="0"/>
              <a:buChar char="•"/>
            </a:pPr>
            <a:r>
              <a:rPr lang="en-US" sz="1600" b="0" dirty="0"/>
              <a:t>For a non-AP STA, a channel with the bandwidth equaling its operating bandwidth outside of its primary sub-band where it can be allocated resources by the AP is referred to as DSO sub-band for that non-AP STA</a:t>
            </a:r>
          </a:p>
          <a:p>
            <a:pPr>
              <a:buFont typeface="Arial" panose="020B0604020202020204" pitchFamily="34" charset="0"/>
              <a:buChar char="•"/>
            </a:pPr>
            <a:r>
              <a:rPr lang="en-US" sz="1600" b="0" dirty="0"/>
              <a:t>A non-AP STA that supports this mechanism is referred to as a DSO STA</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docs:[11-24/1589, 11-22/2204, 11-23/2141, 11-23/2027, 11-23/843, 11-23/1496, 11-24/591,  11-23/1892, 11-23/1913, 11-23/1935, 11-24/1553, 11-24/1564, 11-24/1588, 11-24/2141, 11-24/1587].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D765C4A-5D42-CE3B-BB76-7FE8163F205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206</a:t>
            </a:fld>
            <a:endParaRPr lang="en-GB"/>
          </a:p>
        </p:txBody>
      </p:sp>
      <p:sp>
        <p:nvSpPr>
          <p:cNvPr id="5" name="Footer Placeholder 4">
            <a:extLst>
              <a:ext uri="{FF2B5EF4-FFF2-40B4-BE49-F238E27FC236}">
                <a16:creationId xmlns:a16="http://schemas.microsoft.com/office/drawing/2014/main" id="{EE6E23F9-767F-E87F-BCE0-86E1F4BABD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68BC542-37E5-33AE-B806-8EE10F1B244C}"/>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3162649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5F115-671E-5FB0-4DBC-871396A7079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47AB0A41-254C-78E0-E65A-FDCBEE22E767}"/>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A8A0B71B-B747-BFE0-0077-99F67D774593}"/>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3ECA39E6-8477-86E3-4CC1-E2C4EC4A4D14}"/>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B3AB8622-DC88-DB24-DB60-9345D1EC7AC3}"/>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Tree>
    <p:extLst>
      <p:ext uri="{BB962C8B-B14F-4D97-AF65-F5344CB8AC3E}">
        <p14:creationId xmlns:p14="http://schemas.microsoft.com/office/powerpoint/2010/main" val="192422985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26096-9B73-EE2B-BD87-392AFFB01B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BD009-ADD0-55C2-DB73-D235C30CDF0F}"/>
              </a:ext>
            </a:extLst>
          </p:cNvPr>
          <p:cNvSpPr>
            <a:spLocks noGrp="1"/>
          </p:cNvSpPr>
          <p:nvPr>
            <p:ph type="title"/>
          </p:nvPr>
        </p:nvSpPr>
        <p:spPr/>
        <p:txBody>
          <a:bodyPr/>
          <a:lstStyle/>
          <a:p>
            <a:r>
              <a:rPr lang="en-US" dirty="0">
                <a:solidFill>
                  <a:srgbClr val="FF0000"/>
                </a:solidFill>
              </a:rPr>
              <a:t>Motion X (CR Template)</a:t>
            </a:r>
          </a:p>
        </p:txBody>
      </p:sp>
      <p:sp>
        <p:nvSpPr>
          <p:cNvPr id="3" name="Content Placeholder 2">
            <a:extLst>
              <a:ext uri="{FF2B5EF4-FFF2-40B4-BE49-F238E27FC236}">
                <a16:creationId xmlns:a16="http://schemas.microsoft.com/office/drawing/2014/main" id="{A5A2251C-7DDB-DDDE-FC08-25779F5D66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i="1" dirty="0">
                <a:solidFill>
                  <a:schemeClr val="tx1"/>
                </a:solidFill>
              </a:rPr>
              <a:t>…</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ad-hoc teleconference of March ??, 2025</a:t>
            </a:r>
            <a:r>
              <a:rPr lang="en-US" sz="1200" i="1" dirty="0"/>
              <a:t>.</a:t>
            </a:r>
          </a:p>
        </p:txBody>
      </p:sp>
      <p:sp>
        <p:nvSpPr>
          <p:cNvPr id="4" name="Slide Number Placeholder 3">
            <a:extLst>
              <a:ext uri="{FF2B5EF4-FFF2-40B4-BE49-F238E27FC236}">
                <a16:creationId xmlns:a16="http://schemas.microsoft.com/office/drawing/2014/main" id="{B168B45E-38FA-A50B-3FCF-5127E9EB5006}"/>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76CC342F-C1C6-07B7-5761-79BCD20F27B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3FBEDB7-D6AD-9B06-2514-7C64F905E95C}"/>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50410496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209</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210</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328886</TotalTime>
  <Words>22861</Words>
  <Application>Microsoft Office PowerPoint</Application>
  <PresentationFormat>On-screen Show (4:3)</PresentationFormat>
  <Paragraphs>3404</Paragraphs>
  <Slides>210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210</vt:i4>
      </vt:variant>
    </vt:vector>
  </HeadingPairs>
  <TitlesOfParts>
    <vt:vector size="218"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376 (PDT-Joint)</vt:lpstr>
      <vt:lpstr>Motion 377 (MAC)</vt:lpstr>
      <vt:lpstr>Motion 378 (MAC)</vt:lpstr>
      <vt:lpstr>Motion 379</vt:lpstr>
      <vt:lpstr>TGbn MAC/PHY July Ad-Hoc</vt:lpstr>
      <vt:lpstr>Motions on April 24th</vt:lpstr>
      <vt:lpstr>Motion 380 (PHY)</vt:lpstr>
      <vt:lpstr>Motion 381 (PHY)</vt:lpstr>
      <vt:lpstr>Motion 382 (PHY)</vt:lpstr>
      <vt:lpstr>Motion 383 (PHY)</vt:lpstr>
      <vt:lpstr>Motion 384 (PHY)</vt:lpstr>
      <vt:lpstr>Motion 385 (MAC)</vt:lpstr>
      <vt:lpstr>Motion 386 (Withdrawal)</vt:lpstr>
      <vt:lpstr>Motion 387 (MAC)</vt:lpstr>
      <vt:lpstr>backup</vt:lpstr>
      <vt:lpstr>Motion X (CR Template)</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2025-04-11T20:19:06Z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