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5"/>
  </p:notesMasterIdLst>
  <p:handoutMasterIdLst>
    <p:handoutMasterId r:id="rId206"/>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9" r:id="rId197"/>
    <p:sldId id="1490" r:id="rId198"/>
    <p:sldId id="1491" r:id="rId199"/>
    <p:sldId id="986" r:id="rId200"/>
    <p:sldId id="974" r:id="rId201"/>
    <p:sldId id="1293" r:id="rId202"/>
    <p:sldId id="1291" r:id="rId203"/>
    <p:sldId id="1290" r:id="rId20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139" dt="2025-03-13T21:51:44.4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p:scale>
          <a:sx n="110" d="100"/>
          <a:sy n="110" d="100"/>
        </p:scale>
        <p:origin x="1398" y="32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notesMaster" Target="notesMasters/notes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handoutMaster" Target="handoutMasters/handoutMaster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presProps" Target="pres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theme" Target="theme/theme1.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tableStyles" Target="tableStyle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microsoft.com/office/2016/11/relationships/changesInfo" Target="changesInfos/changesInfo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microsoft.com/office/2015/10/relationships/revisionInfo" Target="revisionInfo.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3-13T23:03:09.962" v="5961" actId="20577"/>
      <pc:docMkLst>
        <pc:docMk/>
      </pc:docMkLst>
      <pc:sldChg chg="modSp add mod">
        <pc:chgData name="Alfred Asterjadhi" userId="39de57b9-85c0-4fd1-aaac-8ca2b6560ad0" providerId="ADAL" clId="{05D90715-F29C-4B30-B873-3743C7BBC737}" dt="2025-03-13T23:03:09.962" v="5961"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3-13T23:03:09.962" v="5961" actId="20577"/>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13T21:55:58.424" v="5847"/>
        <pc:sldMkLst>
          <pc:docMk/>
          <pc:sldMk cId="3596809116" sldId="986"/>
        </pc:sldMkLst>
        <pc:spChg chg="mod">
          <ac:chgData name="Alfred Asterjadhi" userId="39de57b9-85c0-4fd1-aaac-8ca2b6560ad0" providerId="ADAL" clId="{05D90715-F29C-4B30-B873-3743C7BBC737}" dt="2025-03-13T21:54:50.782" v="5810" actId="20577"/>
          <ac:spMkLst>
            <pc:docMk/>
            <pc:sldMk cId="3596809116" sldId="986"/>
            <ac:spMk id="2" creationId="{78E0B067-ABE7-DE05-065D-2628E6E451B5}"/>
          </ac:spMkLst>
        </pc:spChg>
        <pc:spChg chg="mod">
          <ac:chgData name="Alfred Asterjadhi" userId="39de57b9-85c0-4fd1-aaac-8ca2b6560ad0" providerId="ADAL" clId="{05D90715-F29C-4B30-B873-3743C7BBC737}" dt="2025-03-13T21:55:58.424" v="5847"/>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mod">
        <pc:chgData name="Alfred Asterjadhi" userId="39de57b9-85c0-4fd1-aaac-8ca2b6560ad0" providerId="ADAL" clId="{05D90715-F29C-4B30-B873-3743C7BBC737}" dt="2025-03-13T03:23:49.924" v="2052" actId="20577"/>
        <pc:sldMkLst>
          <pc:docMk/>
          <pc:sldMk cId="2044502975" sldId="1290"/>
        </pc:sldMkLst>
        <pc:spChg chg="mod">
          <ac:chgData name="Alfred Asterjadhi" userId="39de57b9-85c0-4fd1-aaac-8ca2b6560ad0" providerId="ADAL" clId="{05D90715-F29C-4B30-B873-3743C7BBC737}" dt="2025-03-12T20:00:44.116" v="1844"/>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3-12T20:00:43.048" v="1843"/>
        <pc:sldMkLst>
          <pc:docMk/>
          <pc:sldMk cId="2853620610" sldId="1291"/>
        </pc:sldMkLst>
        <pc:spChg chg="mod">
          <ac:chgData name="Alfred Asterjadhi" userId="39de57b9-85c0-4fd1-aaac-8ca2b6560ad0" providerId="ADAL" clId="{05D90715-F29C-4B30-B873-3743C7BBC737}" dt="2025-03-12T20:00:43.048" v="1843"/>
          <ac:spMkLst>
            <pc:docMk/>
            <pc:sldMk cId="2853620610" sldId="1291"/>
            <ac:spMk id="4" creationId="{A33168AB-11EB-92D1-EA0E-4A5B1FE2BEBD}"/>
          </ac:spMkLst>
        </pc:spChg>
      </pc:sldChg>
      <pc:sldChg chg="modSp mod ord">
        <pc:chgData name="Alfred Asterjadhi" userId="39de57b9-85c0-4fd1-aaac-8ca2b6560ad0" providerId="ADAL" clId="{05D90715-F29C-4B30-B873-3743C7BBC737}" dt="2025-03-12T20:00:41.818" v="1842"/>
        <pc:sldMkLst>
          <pc:docMk/>
          <pc:sldMk cId="3158032439" sldId="1293"/>
        </pc:sldMkLst>
        <pc:spChg chg="mod">
          <ac:chgData name="Alfred Asterjadhi" userId="39de57b9-85c0-4fd1-aaac-8ca2b6560ad0" providerId="ADAL" clId="{05D90715-F29C-4B30-B873-3743C7BBC737}" dt="2025-03-12T20:00:41.818" v="1842"/>
          <ac:spMkLst>
            <pc:docMk/>
            <pc:sldMk cId="3158032439" sldId="1293"/>
            <ac:spMk id="6" creationId="{29F476BA-B5AD-B13F-15FC-A803A1AF0D30}"/>
          </ac:spMkLst>
        </pc:spChg>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pChg chg="mod">
          <ac:chgData name="Alfred Asterjadhi" userId="39de57b9-85c0-4fd1-aaac-8ca2b6560ad0" providerId="ADAL" clId="{05D90715-F29C-4B30-B873-3743C7BBC737}" dt="2025-03-12T15:36:32.471" v="638" actId="108"/>
          <ac:spMkLst>
            <pc:docMk/>
            <pc:sldMk cId="1459511812" sldId="1403"/>
            <ac:spMk id="8" creationId="{4804641D-CD09-439F-345E-2E5CFC517452}"/>
          </ac:spMkLst>
        </pc:spChg>
        <pc:spChg chg="mod">
          <ac:chgData name="Alfred Asterjadhi" userId="39de57b9-85c0-4fd1-aaac-8ca2b6560ad0" providerId="ADAL" clId="{05D90715-F29C-4B30-B873-3743C7BBC737}" dt="2025-03-12T15:36:05.196" v="610" actId="20577"/>
          <ac:spMkLst>
            <pc:docMk/>
            <pc:sldMk cId="1459511812" sldId="1403"/>
            <ac:spMk id="13" creationId="{2F4C4951-9513-57BA-BE41-1B0F8875B506}"/>
          </ac:spMkLst>
        </pc:spChg>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pChg chg="mod">
          <ac:chgData name="Alfred Asterjadhi" userId="39de57b9-85c0-4fd1-aaac-8ca2b6560ad0" providerId="ADAL" clId="{05D90715-F29C-4B30-B873-3743C7BBC737}" dt="2025-03-12T13:36:17.940" v="286"/>
          <ac:spMkLst>
            <pc:docMk/>
            <pc:sldMk cId="233276090" sldId="1404"/>
            <ac:spMk id="8" creationId="{A908744D-66AC-BAD5-51C6-294C11109EFC}"/>
          </ac:spMkLst>
        </pc:spChg>
        <pc:spChg chg="mod">
          <ac:chgData name="Alfred Asterjadhi" userId="39de57b9-85c0-4fd1-aaac-8ca2b6560ad0" providerId="ADAL" clId="{05D90715-F29C-4B30-B873-3743C7BBC737}" dt="2025-03-12T13:35:14.822" v="257" actId="20577"/>
          <ac:spMkLst>
            <pc:docMk/>
            <pc:sldMk cId="233276090" sldId="1404"/>
            <ac:spMk id="13" creationId="{E0221CAD-8D80-A2B8-4FF2-67EA791883E0}"/>
          </ac:spMkLst>
        </pc:spChg>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add mod">
          <ac:chgData name="Alfred Asterjadhi" userId="39de57b9-85c0-4fd1-aaac-8ca2b6560ad0" providerId="ADAL" clId="{05D90715-F29C-4B30-B873-3743C7BBC737}" dt="2025-03-12T13:26:38.362" v="67"/>
          <ac:spMkLst>
            <pc:docMk/>
            <pc:sldMk cId="1500284979" sldId="1407"/>
            <ac:spMk id="3" creationId="{7269D4D7-8508-5188-AD09-00FD5C360687}"/>
          </ac:spMkLst>
        </pc:spChg>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add mod">
          <ac:chgData name="Alfred Asterjadhi" userId="39de57b9-85c0-4fd1-aaac-8ca2b6560ad0" providerId="ADAL" clId="{05D90715-F29C-4B30-B873-3743C7BBC737}" dt="2025-03-12T13:26:58.485" v="71"/>
          <ac:spMkLst>
            <pc:docMk/>
            <pc:sldMk cId="1500284979" sldId="1407"/>
            <ac:spMk id="9" creationId="{A8C5C155-0C54-34E6-BDFB-79DC07FBA81C}"/>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graphicFrameChg chg="add mod">
          <ac:chgData name="Alfred Asterjadhi" userId="39de57b9-85c0-4fd1-aaac-8ca2b6560ad0" providerId="ADAL" clId="{05D90715-F29C-4B30-B873-3743C7BBC737}" dt="2025-03-12T13:26:31.312" v="65" actId="14100"/>
          <ac:graphicFrameMkLst>
            <pc:docMk/>
            <pc:sldMk cId="1500284979" sldId="1407"/>
            <ac:graphicFrameMk id="2" creationId="{CDD0C9C8-1E1B-FFD5-2A2A-66594B614999}"/>
          </ac:graphicFrameMkLst>
        </pc:graphicFrameChg>
        <pc:graphicFrameChg chg="add mod">
          <ac:chgData name="Alfred Asterjadhi" userId="39de57b9-85c0-4fd1-aaac-8ca2b6560ad0" providerId="ADAL" clId="{05D90715-F29C-4B30-B873-3743C7BBC737}" dt="2025-03-12T13:26:57.646" v="70" actId="1076"/>
          <ac:graphicFrameMkLst>
            <pc:docMk/>
            <pc:sldMk cId="1500284979" sldId="1407"/>
            <ac:graphicFrameMk id="7" creationId="{EEC3C43C-CF8C-EC40-D61B-9EA036C8C2FC}"/>
          </ac:graphicFrameMkLst>
        </pc:graphicFrame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pChg chg="mod">
          <ac:chgData name="Alfred Asterjadhi" userId="39de57b9-85c0-4fd1-aaac-8ca2b6560ad0" providerId="ADAL" clId="{05D90715-F29C-4B30-B873-3743C7BBC737}" dt="2025-03-12T13:36:52.701" v="298" actId="403"/>
          <ac:spMkLst>
            <pc:docMk/>
            <pc:sldMk cId="1520316989" sldId="1410"/>
            <ac:spMk id="8" creationId="{548861ED-6924-F634-FBB9-5D46CFB07700}"/>
          </ac:spMkLst>
        </pc:spChg>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pChg chg="mod">
          <ac:chgData name="Alfred Asterjadhi" userId="39de57b9-85c0-4fd1-aaac-8ca2b6560ad0" providerId="ADAL" clId="{05D90715-F29C-4B30-B873-3743C7BBC737}" dt="2025-03-12T13:37:19.049" v="307" actId="403"/>
          <ac:spMkLst>
            <pc:docMk/>
            <pc:sldMk cId="3091519346" sldId="1411"/>
            <ac:spMk id="8" creationId="{25587784-9159-C61C-BBA3-AB72A390A214}"/>
          </ac:spMkLst>
        </pc:spChg>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pChg chg="mod">
          <ac:chgData name="Alfred Asterjadhi" userId="39de57b9-85c0-4fd1-aaac-8ca2b6560ad0" providerId="ADAL" clId="{05D90715-F29C-4B30-B873-3743C7BBC737}" dt="2025-03-12T13:37:44.820" v="318" actId="403"/>
          <ac:spMkLst>
            <pc:docMk/>
            <pc:sldMk cId="1006553133" sldId="1412"/>
            <ac:spMk id="8" creationId="{2963A20D-D2B0-5495-EF2D-600F1B4F6EAD}"/>
          </ac:spMkLst>
        </pc:spChg>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pChg chg="mod">
          <ac:chgData name="Alfred Asterjadhi" userId="39de57b9-85c0-4fd1-aaac-8ca2b6560ad0" providerId="ADAL" clId="{05D90715-F29C-4B30-B873-3743C7BBC737}" dt="2025-03-12T13:41:18.789" v="351"/>
          <ac:spMkLst>
            <pc:docMk/>
            <pc:sldMk cId="1099042876" sldId="1413"/>
            <ac:spMk id="8" creationId="{EC39E08F-8650-F502-2FEB-59E0CAFCBD8D}"/>
          </ac:spMkLst>
        </pc:spChg>
        <pc:spChg chg="mod">
          <ac:chgData name="Alfred Asterjadhi" userId="39de57b9-85c0-4fd1-aaac-8ca2b6560ad0" providerId="ADAL" clId="{05D90715-F29C-4B30-B873-3743C7BBC737}" dt="2025-03-12T13:41:07.331" v="348" actId="20577"/>
          <ac:spMkLst>
            <pc:docMk/>
            <pc:sldMk cId="1099042876"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3094446774" sldId="1414"/>
        </pc:sldMkLst>
        <pc:spChg chg="mod">
          <ac:chgData name="Alfred Asterjadhi" userId="39de57b9-85c0-4fd1-aaac-8ca2b6560ad0" providerId="ADAL" clId="{05D90715-F29C-4B30-B873-3743C7BBC737}" dt="2025-03-12T13:42:19.789" v="367" actId="20577"/>
          <ac:spMkLst>
            <pc:docMk/>
            <pc:sldMk cId="3094446774" sldId="1414"/>
            <ac:spMk id="8" creationId="{D2AA69F0-C98E-D677-718D-60836EA2EF56}"/>
          </ac:spMkLst>
        </pc:spChg>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pChg chg="mod">
          <ac:chgData name="Alfred Asterjadhi" userId="39de57b9-85c0-4fd1-aaac-8ca2b6560ad0" providerId="ADAL" clId="{05D90715-F29C-4B30-B873-3743C7BBC737}" dt="2025-03-12T13:52:29.569" v="392"/>
          <ac:spMkLst>
            <pc:docMk/>
            <pc:sldMk cId="889567747" sldId="1415"/>
            <ac:spMk id="8" creationId="{A437DB16-E969-063A-24CD-7E56B19C69F0}"/>
          </ac:spMkLst>
        </pc:spChg>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pChg chg="mod">
          <ac:chgData name="Alfred Asterjadhi" userId="39de57b9-85c0-4fd1-aaac-8ca2b6560ad0" providerId="ADAL" clId="{05D90715-F29C-4B30-B873-3743C7BBC737}" dt="2025-03-12T13:53:15.302" v="417" actId="20577"/>
          <ac:spMkLst>
            <pc:docMk/>
            <pc:sldMk cId="4294399435" sldId="1416"/>
            <ac:spMk id="8" creationId="{F68129D3-91AD-0BA9-A7C8-93812E029883}"/>
          </ac:spMkLst>
        </pc:spChg>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pChg chg="mod">
          <ac:chgData name="Alfred Asterjadhi" userId="39de57b9-85c0-4fd1-aaac-8ca2b6560ad0" providerId="ADAL" clId="{05D90715-F29C-4B30-B873-3743C7BBC737}" dt="2025-03-12T13:53:59.506" v="437" actId="20578"/>
          <ac:spMkLst>
            <pc:docMk/>
            <pc:sldMk cId="2450218369" sldId="1417"/>
            <ac:spMk id="8" creationId="{9CF83B53-E3E2-0209-A555-45FF218835F7}"/>
          </ac:spMkLst>
        </pc:spChg>
      </pc:sldChg>
      <pc:sldChg chg="addSp modSp add del mod">
        <pc:chgData name="Alfred Asterjadhi" userId="39de57b9-85c0-4fd1-aaac-8ca2b6560ad0" providerId="ADAL" clId="{05D90715-F29C-4B30-B873-3743C7BBC737}" dt="2025-03-12T15:59:23.932" v="804" actId="2696"/>
        <pc:sldMkLst>
          <pc:docMk/>
          <pc:sldMk cId="2285250995" sldId="1418"/>
        </pc:sldMkLst>
        <pc:spChg chg="mod">
          <ac:chgData name="Alfred Asterjadhi" userId="39de57b9-85c0-4fd1-aaac-8ca2b6560ad0" providerId="ADAL" clId="{05D90715-F29C-4B30-B873-3743C7BBC737}" dt="2025-03-12T15:34:58.804" v="587" actId="20577"/>
          <ac:spMkLst>
            <pc:docMk/>
            <pc:sldMk cId="2285250995" sldId="1418"/>
            <ac:spMk id="8" creationId="{F8C6A590-ABBA-3EEE-F499-21ED025E6E54}"/>
          </ac:spMkLst>
        </pc:spChg>
        <pc:spChg chg="mod">
          <ac:chgData name="Alfred Asterjadhi" userId="39de57b9-85c0-4fd1-aaac-8ca2b6560ad0" providerId="ADAL" clId="{05D90715-F29C-4B30-B873-3743C7BBC737}" dt="2025-03-12T15:35:09.193" v="591" actId="20577"/>
          <ac:spMkLst>
            <pc:docMk/>
            <pc:sldMk cId="2285250995" sldId="1418"/>
            <ac:spMk id="13" creationId="{652C3C40-BBDB-D9A7-CADB-87D948774F89}"/>
          </ac:spMkLst>
        </pc:spChg>
        <pc:graphicFrameChg chg="add mod">
          <ac:chgData name="Alfred Asterjadhi" userId="39de57b9-85c0-4fd1-aaac-8ca2b6560ad0" providerId="ADAL" clId="{05D90715-F29C-4B30-B873-3743C7BBC737}" dt="2025-03-12T15:35:03.890" v="588" actId="1076"/>
          <ac:graphicFrameMkLst>
            <pc:docMk/>
            <pc:sldMk cId="2285250995"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pChg chg="mod">
          <ac:chgData name="Alfred Asterjadhi" userId="39de57b9-85c0-4fd1-aaac-8ca2b6560ad0" providerId="ADAL" clId="{05D90715-F29C-4B30-B873-3743C7BBC737}" dt="2025-03-12T14:20:29.204" v="525"/>
          <ac:spMkLst>
            <pc:docMk/>
            <pc:sldMk cId="617956758" sldId="1419"/>
            <ac:spMk id="8" creationId="{4B2FD2FB-6DB1-8173-06AD-5D80373D57FC}"/>
          </ac:spMkLst>
        </pc:spChg>
        <pc:spChg chg="mod">
          <ac:chgData name="Alfred Asterjadhi" userId="39de57b9-85c0-4fd1-aaac-8ca2b6560ad0" providerId="ADAL" clId="{05D90715-F29C-4B30-B873-3743C7BBC737}" dt="2025-03-12T14:20:36.033" v="528" actId="20577"/>
          <ac:spMkLst>
            <pc:docMk/>
            <pc:sldMk cId="617956758" sldId="1419"/>
            <ac:spMk id="13" creationId="{ACC7EDC2-1DFF-F8CF-9DA1-B37366B68F83}"/>
          </ac:spMkLst>
        </pc:spChg>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pChg chg="mod">
          <ac:chgData name="Alfred Asterjadhi" userId="39de57b9-85c0-4fd1-aaac-8ca2b6560ad0" providerId="ADAL" clId="{05D90715-F29C-4B30-B873-3743C7BBC737}" dt="2025-03-12T13:56:52.817" v="473"/>
          <ac:spMkLst>
            <pc:docMk/>
            <pc:sldMk cId="3368050102" sldId="1420"/>
            <ac:spMk id="8" creationId="{B4032538-1E5B-A340-0282-956E77F525DB}"/>
          </ac:spMkLst>
        </pc:spChg>
        <pc:spChg chg="mod">
          <ac:chgData name="Alfred Asterjadhi" userId="39de57b9-85c0-4fd1-aaac-8ca2b6560ad0" providerId="ADAL" clId="{05D90715-F29C-4B30-B873-3743C7BBC737}" dt="2025-03-12T13:56:23.457" v="446" actId="20577"/>
          <ac:spMkLst>
            <pc:docMk/>
            <pc:sldMk cId="3368050102" sldId="1420"/>
            <ac:spMk id="13" creationId="{6268D009-070C-9A21-6C90-680BAFD77404}"/>
          </ac:spMkLst>
        </pc:spChg>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pChg chg="mod">
          <ac:chgData name="Alfred Asterjadhi" userId="39de57b9-85c0-4fd1-aaac-8ca2b6560ad0" providerId="ADAL" clId="{05D90715-F29C-4B30-B873-3743C7BBC737}" dt="2025-03-12T13:57:27.521" v="487" actId="20577"/>
          <ac:spMkLst>
            <pc:docMk/>
            <pc:sldMk cId="3373171239" sldId="1421"/>
            <ac:spMk id="8" creationId="{B6C049A2-ECAD-D8DB-F93D-D3DB48E1B7CA}"/>
          </ac:spMkLst>
        </pc:spChg>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pChg chg="mod">
          <ac:chgData name="Alfred Asterjadhi" userId="39de57b9-85c0-4fd1-aaac-8ca2b6560ad0" providerId="ADAL" clId="{05D90715-F29C-4B30-B873-3743C7BBC737}" dt="2025-03-12T14:19:55.280" v="516"/>
          <ac:spMkLst>
            <pc:docMk/>
            <pc:sldMk cId="2611193678" sldId="1422"/>
            <ac:spMk id="8" creationId="{166956DB-3161-7B1C-3B3C-D1CD46A06E33}"/>
          </ac:spMkLst>
        </pc:spChg>
        <pc:spChg chg="mod">
          <ac:chgData name="Alfred Asterjadhi" userId="39de57b9-85c0-4fd1-aaac-8ca2b6560ad0" providerId="ADAL" clId="{05D90715-F29C-4B30-B873-3743C7BBC737}" dt="2025-03-12T14:20:41.139" v="531" actId="20577"/>
          <ac:spMkLst>
            <pc:docMk/>
            <pc:sldMk cId="2611193678" sldId="1422"/>
            <ac:spMk id="13" creationId="{05D01356-BD03-0CF3-1D18-1882A7EC7C40}"/>
          </ac:spMkLst>
        </pc:spChg>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pChg chg="add del">
          <ac:chgData name="Alfred Asterjadhi" userId="39de57b9-85c0-4fd1-aaac-8ca2b6560ad0" providerId="ADAL" clId="{05D90715-F29C-4B30-B873-3743C7BBC737}" dt="2025-03-12T15:42:55.468" v="723" actId="478"/>
          <ac:spMkLst>
            <pc:docMk/>
            <pc:sldMk cId="3408938665" sldId="1425"/>
            <ac:spMk id="2" creationId="{A647414B-5477-7CA5-F429-6405A74C5C17}"/>
          </ac:spMkLst>
        </pc:spChg>
        <pc:spChg chg="mod">
          <ac:chgData name="Alfred Asterjadhi" userId="39de57b9-85c0-4fd1-aaac-8ca2b6560ad0" providerId="ADAL" clId="{05D90715-F29C-4B30-B873-3743C7BBC737}" dt="2025-03-12T15:43:32.154" v="748" actId="20577"/>
          <ac:spMkLst>
            <pc:docMk/>
            <pc:sldMk cId="3408938665" sldId="1425"/>
            <ac:spMk id="8" creationId="{840E914E-8BF5-3B8D-82DC-F97EFB06BBE9}"/>
          </ac:spMkLst>
        </pc:spChg>
        <pc:spChg chg="mod">
          <ac:chgData name="Alfred Asterjadhi" userId="39de57b9-85c0-4fd1-aaac-8ca2b6560ad0" providerId="ADAL" clId="{05D90715-F29C-4B30-B873-3743C7BBC737}" dt="2025-03-12T15:43:49.825" v="751" actId="20577"/>
          <ac:spMkLst>
            <pc:docMk/>
            <pc:sldMk cId="3408938665" sldId="1425"/>
            <ac:spMk id="13" creationId="{660DCD44-9C84-F782-9843-3B6029498066}"/>
          </ac:spMkLst>
        </pc:spChg>
        <pc:picChg chg="add mod">
          <ac:chgData name="Alfred Asterjadhi" userId="39de57b9-85c0-4fd1-aaac-8ca2b6560ad0" providerId="ADAL" clId="{05D90715-F29C-4B30-B873-3743C7BBC737}" dt="2025-03-12T15:43:10.759" v="731" actId="1076"/>
          <ac:picMkLst>
            <pc:docMk/>
            <pc:sldMk cId="3408938665" sldId="1425"/>
            <ac:picMk id="3" creationId="{379C53DA-B818-A152-6588-37FA36DC089A}"/>
          </ac:picMkLst>
        </pc:picChg>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pChg chg="mod">
          <ac:chgData name="Alfred Asterjadhi" userId="39de57b9-85c0-4fd1-aaac-8ca2b6560ad0" providerId="ADAL" clId="{05D90715-F29C-4B30-B873-3743C7BBC737}" dt="2025-03-12T15:45:02.283" v="801" actId="20577"/>
          <ac:spMkLst>
            <pc:docMk/>
            <pc:sldMk cId="4240761798" sldId="1426"/>
            <ac:spMk id="8" creationId="{5C7A71EC-C80F-900E-6F85-A57266A33069}"/>
          </ac:spMkLst>
        </pc:spChg>
        <pc:spChg chg="mod">
          <ac:chgData name="Alfred Asterjadhi" userId="39de57b9-85c0-4fd1-aaac-8ca2b6560ad0" providerId="ADAL" clId="{05D90715-F29C-4B30-B873-3743C7BBC737}" dt="2025-03-12T15:44:55.857" v="777" actId="20577"/>
          <ac:spMkLst>
            <pc:docMk/>
            <pc:sldMk cId="4240761798" sldId="1426"/>
            <ac:spMk id="13" creationId="{F40FCC4E-3146-3F50-DE72-6C55C082E88F}"/>
          </ac:spMkLst>
        </pc:spChg>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3T18:03:57.749" v="3614" actId="1076"/>
        <pc:sldMkLst>
          <pc:docMk/>
          <pc:sldMk cId="1147974488" sldId="1433"/>
        </pc:sldMkLst>
        <pc:spChg chg="add">
          <ac:chgData name="Alfred Asterjadhi" userId="39de57b9-85c0-4fd1-aaac-8ca2b6560ad0" providerId="ADAL" clId="{05D90715-F29C-4B30-B873-3743C7BBC737}" dt="2025-03-13T03:12:21.476" v="1873"/>
          <ac:spMkLst>
            <pc:docMk/>
            <pc:sldMk cId="1147974488" sldId="1433"/>
            <ac:spMk id="2" creationId="{ADB2B3ED-AD39-823B-C2D3-0E31B9326141}"/>
          </ac:spMkLst>
        </pc:spChg>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graphicFrameChg chg="add mod">
          <ac:chgData name="Alfred Asterjadhi" userId="39de57b9-85c0-4fd1-aaac-8ca2b6560ad0" providerId="ADAL" clId="{05D90715-F29C-4B30-B873-3743C7BBC737}" dt="2025-03-12T19:29:27.808" v="1268"/>
          <ac:graphicFrameMkLst>
            <pc:docMk/>
            <pc:sldMk cId="1147974488" sldId="1433"/>
            <ac:graphicFrameMk id="2" creationId="{EA4DD08C-8AF1-D012-7BDC-74DEEAEDBF56}"/>
          </ac:graphicFrameMkLst>
        </pc:graphicFrameChg>
        <pc:graphicFrameChg chg="add del mod modGraphic">
          <ac:chgData name="Alfred Asterjadhi" userId="39de57b9-85c0-4fd1-aaac-8ca2b6560ad0" providerId="ADAL" clId="{05D90715-F29C-4B30-B873-3743C7BBC737}" dt="2025-03-12T19:31:08.164" v="1284" actId="478"/>
          <ac:graphicFrameMkLst>
            <pc:docMk/>
            <pc:sldMk cId="1147974488" sldId="1433"/>
            <ac:graphicFrameMk id="3" creationId="{0AA495D4-ED93-2C7B-4597-074612B4AE25}"/>
          </ac:graphicFrameMkLst>
        </pc:graphicFrameChg>
        <pc:picChg chg="add mod">
          <ac:chgData name="Alfred Asterjadhi" userId="39de57b9-85c0-4fd1-aaac-8ca2b6560ad0" providerId="ADAL" clId="{05D90715-F29C-4B30-B873-3743C7BBC737}" dt="2025-03-13T18:03:57.749" v="3614"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add">
          <ac:chgData name="Alfred Asterjadhi" userId="39de57b9-85c0-4fd1-aaac-8ca2b6560ad0" providerId="ADAL" clId="{05D90715-F29C-4B30-B873-3743C7BBC737}" dt="2025-03-12T19:33:46.569" v="1362"/>
          <ac:spMkLst>
            <pc:docMk/>
            <pc:sldMk cId="3732743457" sldId="1435"/>
            <ac:spMk id="2" creationId="{2A1188FC-3F94-E277-2833-F6BA29B78380}"/>
          </ac:spMkLst>
        </pc:spChg>
        <pc:spChg chg="add">
          <ac:chgData name="Alfred Asterjadhi" userId="39de57b9-85c0-4fd1-aaac-8ca2b6560ad0" providerId="ADAL" clId="{05D90715-F29C-4B30-B873-3743C7BBC737}" dt="2025-03-12T19:33:46.569" v="1362"/>
          <ac:spMkLst>
            <pc:docMk/>
            <pc:sldMk cId="3732743457" sldId="1435"/>
            <ac:spMk id="3" creationId="{CB6232D1-D5AD-ACC1-2976-92AE8EF8BDCE}"/>
          </ac:spMkLst>
        </pc:spChg>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add mod">
          <ac:chgData name="Alfred Asterjadhi" userId="39de57b9-85c0-4fd1-aaac-8ca2b6560ad0" providerId="ADAL" clId="{05D90715-F29C-4B30-B873-3743C7BBC737}" dt="2025-03-12T19:34:25.415" v="1375" actId="1076"/>
          <ac:spMkLst>
            <pc:docMk/>
            <pc:sldMk cId="3732743457" sldId="1435"/>
            <ac:spMk id="7" creationId="{5624205C-F128-2C10-F239-1BB0416CC967}"/>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22:51:30.585" v="5898" actId="20577"/>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22:51:30.585" v="5898" actId="20577"/>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picChg chg="del">
          <ac:chgData name="Alfred Asterjadhi" userId="39de57b9-85c0-4fd1-aaac-8ca2b6560ad0" providerId="ADAL" clId="{05D90715-F29C-4B30-B873-3743C7BBC737}" dt="2025-03-12T19:45:58.288" v="1465" actId="478"/>
          <ac:picMkLst>
            <pc:docMk/>
            <pc:sldMk cId="3354628720" sldId="1440"/>
            <ac:picMk id="10" creationId="{BCDFD35E-C456-A2D5-2FD4-1C1495E76136}"/>
          </ac:picMkLst>
        </pc:picChg>
      </pc:sldChg>
      <pc:sldChg chg="addSp modSp add mod">
        <pc:chgData name="Alfred Asterjadhi" userId="39de57b9-85c0-4fd1-aaac-8ca2b6560ad0" providerId="ADAL" clId="{05D90715-F29C-4B30-B873-3743C7BBC737}" dt="2025-03-13T18:06:54.506" v="3693"/>
        <pc:sldMkLst>
          <pc:docMk/>
          <pc:sldMk cId="3439853624" sldId="1441"/>
        </pc:sldMkLst>
        <pc:spChg chg="add">
          <ac:chgData name="Alfred Asterjadhi" userId="39de57b9-85c0-4fd1-aaac-8ca2b6560ad0" providerId="ADAL" clId="{05D90715-F29C-4B30-B873-3743C7BBC737}" dt="2025-03-12T19:47:08.577" v="1484"/>
          <ac:spMkLst>
            <pc:docMk/>
            <pc:sldMk cId="3439853624" sldId="1441"/>
            <ac:spMk id="2" creationId="{BFB43D60-6A3C-BDD7-5DCC-C45E1EFB9615}"/>
          </ac:spMkLst>
        </pc:spChg>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picChg chg="del">
          <ac:chgData name="Alfred Asterjadhi" userId="39de57b9-85c0-4fd1-aaac-8ca2b6560ad0" providerId="ADAL" clId="{05D90715-F29C-4B30-B873-3743C7BBC737}" dt="2025-03-12T19:47:52.675" v="1497" actId="478"/>
          <ac:picMkLst>
            <pc:docMk/>
            <pc:sldMk cId="769739440" sldId="1442"/>
            <ac:picMk id="3" creationId="{7F8BA2C3-CE37-72C8-0DDA-7496B762610B}"/>
          </ac:picMkLst>
        </pc:pic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del">
          <ac:chgData name="Alfred Asterjadhi" userId="39de57b9-85c0-4fd1-aaac-8ca2b6560ad0" providerId="ADAL" clId="{05D90715-F29C-4B30-B873-3743C7BBC737}" dt="2025-03-12T19:50:28.739" v="1552" actId="478"/>
          <ac:graphicFrameMkLst>
            <pc:docMk/>
            <pc:sldMk cId="1787086059" sldId="1445"/>
            <ac:graphicFrameMk id="2" creationId="{C69D6059-EAB4-66AE-185C-CB6DF29AAE31}"/>
          </ac:graphicFrameMkLst>
        </pc:graphicFrame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pChg chg="mod">
          <ac:chgData name="Alfred Asterjadhi" userId="39de57b9-85c0-4fd1-aaac-8ca2b6560ad0" providerId="ADAL" clId="{05D90715-F29C-4B30-B873-3743C7BBC737}" dt="2025-03-12T19:50:53.612" v="1559" actId="20577"/>
          <ac:spMkLst>
            <pc:docMk/>
            <pc:sldMk cId="3621456408" sldId="1446"/>
            <ac:spMk id="13" creationId="{3DC1E989-511A-2C3E-19B1-5E2EAE06F321}"/>
          </ac:spMkLst>
        </pc:spChg>
        <pc:graphicFrameChg chg="del">
          <ac:chgData name="Alfred Asterjadhi" userId="39de57b9-85c0-4fd1-aaac-8ca2b6560ad0" providerId="ADAL" clId="{05D90715-F29C-4B30-B873-3743C7BBC737}" dt="2025-03-12T19:51:10.730" v="1560" actId="478"/>
          <ac:graphicFrameMkLst>
            <pc:docMk/>
            <pc:sldMk cId="3621456408" sldId="1446"/>
            <ac:graphicFrameMk id="3" creationId="{EF2D144C-C755-E8C6-6E23-F9394544EABD}"/>
          </ac:graphicFrameMkLst>
        </pc:graphicFrameChg>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pChg chg="mod">
          <ac:chgData name="Alfred Asterjadhi" userId="39de57b9-85c0-4fd1-aaac-8ca2b6560ad0" providerId="ADAL" clId="{05D90715-F29C-4B30-B873-3743C7BBC737}" dt="2025-03-13T03:19:55.547" v="1959" actId="20577"/>
          <ac:spMkLst>
            <pc:docMk/>
            <pc:sldMk cId="1634530490" sldId="1451"/>
            <ac:spMk id="13" creationId="{238EA40D-FDBA-B655-C195-D8E1391CA393}"/>
          </ac:spMkLst>
        </pc:spChg>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3-13T18:56:23.480" v="4855" actId="20577"/>
        <pc:sldMkLst>
          <pc:docMk/>
          <pc:sldMk cId="1975693116" sldId="1464"/>
        </pc:sldMkLst>
        <pc:spChg chg="mod">
          <ac:chgData name="Alfred Asterjadhi" userId="39de57b9-85c0-4fd1-aaac-8ca2b6560ad0" providerId="ADAL" clId="{05D90715-F29C-4B30-B873-3743C7BBC737}" dt="2025-03-13T18:56:23.480" v="4855" actId="20577"/>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21:23:53.627" v="5546"/>
        <pc:sldMkLst>
          <pc:docMk/>
          <pc:sldMk cId="2638890721" sldId="1483"/>
        </pc:sldMkLst>
        <pc:spChg chg="mod">
          <ac:chgData name="Alfred Asterjadhi" userId="39de57b9-85c0-4fd1-aaac-8ca2b6560ad0" providerId="ADAL" clId="{05D90715-F29C-4B30-B873-3743C7BBC737}" dt="2025-03-13T21:23:53.627" v="5546"/>
          <ac:spMkLst>
            <pc:docMk/>
            <pc:sldMk cId="2638890721" sldId="1483"/>
            <ac:spMk id="8" creationId="{5B2C5670-5A36-CE3B-3F2E-F9FDDCAABF6C}"/>
          </ac:spMkLst>
        </pc:spChg>
        <pc:spChg chg="mod">
          <ac:chgData name="Alfred Asterjadhi" userId="39de57b9-85c0-4fd1-aaac-8ca2b6560ad0" providerId="ADAL" clId="{05D90715-F29C-4B30-B873-3743C7BBC737}" dt="2025-03-13T21:23:12.098" v="5525" actId="207"/>
          <ac:spMkLst>
            <pc:docMk/>
            <pc:sldMk cId="2638890721" sldId="1483"/>
            <ac:spMk id="13" creationId="{CE95542F-7711-F765-6DB4-770E4DB5DC43}"/>
          </ac:spMkLst>
        </pc:spChg>
      </pc:sldChg>
      <pc:sldChg chg="add del">
        <pc:chgData name="Alfred Asterjadhi" userId="39de57b9-85c0-4fd1-aaac-8ca2b6560ad0" providerId="ADAL" clId="{05D90715-F29C-4B30-B873-3743C7BBC737}" dt="2025-03-13T21:54:40.993" v="5807" actId="47"/>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21:25:55.958" v="5566"/>
        <pc:sldMkLst>
          <pc:docMk/>
          <pc:sldMk cId="2044718321" sldId="1486"/>
        </pc:sldMkLst>
        <pc:spChg chg="mod">
          <ac:chgData name="Alfred Asterjadhi" userId="39de57b9-85c0-4fd1-aaac-8ca2b6560ad0" providerId="ADAL" clId="{05D90715-F29C-4B30-B873-3743C7BBC737}" dt="2025-03-13T21:25:55.958" v="5566"/>
          <ac:spMkLst>
            <pc:docMk/>
            <pc:sldMk cId="2044718321" sldId="1486"/>
            <ac:spMk id="8" creationId="{99C678A0-D352-1761-D15A-8C488EC68B1D}"/>
          </ac:spMkLst>
        </pc:spChg>
        <pc:spChg chg="mod">
          <ac:chgData name="Alfred Asterjadhi" userId="39de57b9-85c0-4fd1-aaac-8ca2b6560ad0" providerId="ADAL" clId="{05D90715-F29C-4B30-B873-3743C7BBC737}" dt="2025-03-13T21:23:57.416" v="5547" actId="20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21:26:51.110" v="5585"/>
        <pc:sldMkLst>
          <pc:docMk/>
          <pc:sldMk cId="1008081452" sldId="1487"/>
        </pc:sldMkLst>
        <pc:spChg chg="mod">
          <ac:chgData name="Alfred Asterjadhi" userId="39de57b9-85c0-4fd1-aaac-8ca2b6560ad0" providerId="ADAL" clId="{05D90715-F29C-4B30-B873-3743C7BBC737}" dt="2025-03-13T21:26:51.110" v="5585"/>
          <ac:spMkLst>
            <pc:docMk/>
            <pc:sldMk cId="1008081452" sldId="1487"/>
            <ac:spMk id="8" creationId="{56BD94A0-3C3B-AD84-C3DC-6F65D9882C21}"/>
          </ac:spMkLst>
        </pc:spChg>
        <pc:spChg chg="mod">
          <ac:chgData name="Alfred Asterjadhi" userId="39de57b9-85c0-4fd1-aaac-8ca2b6560ad0" providerId="ADAL" clId="{05D90715-F29C-4B30-B873-3743C7BBC737}" dt="2025-03-13T21:26:06.686" v="5567" actId="20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21:27:42.857" v="5603"/>
        <pc:sldMkLst>
          <pc:docMk/>
          <pc:sldMk cId="776881641" sldId="1488"/>
        </pc:sldMkLst>
        <pc:spChg chg="mod">
          <ac:chgData name="Alfred Asterjadhi" userId="39de57b9-85c0-4fd1-aaac-8ca2b6560ad0" providerId="ADAL" clId="{05D90715-F29C-4B30-B873-3743C7BBC737}" dt="2025-03-13T21:27:42.857" v="5603"/>
          <ac:spMkLst>
            <pc:docMk/>
            <pc:sldMk cId="776881641" sldId="1488"/>
            <ac:spMk id="8" creationId="{99DC6FE0-7541-72E6-5A7C-1DAFBC25BF99}"/>
          </ac:spMkLst>
        </pc:spChg>
        <pc:spChg chg="mod">
          <ac:chgData name="Alfred Asterjadhi" userId="39de57b9-85c0-4fd1-aaac-8ca2b6560ad0" providerId="ADAL" clId="{05D90715-F29C-4B30-B873-3743C7BBC737}" dt="2025-03-13T21:26:58.465" v="5586" actId="207"/>
          <ac:spMkLst>
            <pc:docMk/>
            <pc:sldMk cId="776881641" sldId="1488"/>
            <ac:spMk id="13" creationId="{1F84F8CC-33DF-4097-D25E-4AC653B2DDE7}"/>
          </ac:spMkLst>
        </pc:spChg>
      </pc:sldChg>
      <pc:sldChg chg="modSp add mod">
        <pc:chgData name="Alfred Asterjadhi" userId="39de57b9-85c0-4fd1-aaac-8ca2b6560ad0" providerId="ADAL" clId="{05D90715-F29C-4B30-B873-3743C7BBC737}" dt="2025-03-13T22:52:51.128" v="5914" actId="20577"/>
        <pc:sldMkLst>
          <pc:docMk/>
          <pc:sldMk cId="293939147" sldId="1489"/>
        </pc:sldMkLst>
        <pc:spChg chg="mod">
          <ac:chgData name="Alfred Asterjadhi" userId="39de57b9-85c0-4fd1-aaac-8ca2b6560ad0" providerId="ADAL" clId="{05D90715-F29C-4B30-B873-3743C7BBC737}" dt="2025-03-13T22:52:51.128" v="5914" actId="20577"/>
          <ac:spMkLst>
            <pc:docMk/>
            <pc:sldMk cId="293939147" sldId="1489"/>
            <ac:spMk id="8" creationId="{6B0857B6-1DEF-C58B-87C0-83E38B4D86C7}"/>
          </ac:spMkLst>
        </pc:spChg>
        <pc:spChg chg="mod">
          <ac:chgData name="Alfred Asterjadhi" userId="39de57b9-85c0-4fd1-aaac-8ca2b6560ad0" providerId="ADAL" clId="{05D90715-F29C-4B30-B873-3743C7BBC737}" dt="2025-03-13T21:28:57.458" v="5636" actId="207"/>
          <ac:spMkLst>
            <pc:docMk/>
            <pc:sldMk cId="293939147" sldId="1489"/>
            <ac:spMk id="13" creationId="{C2857153-76F9-4988-B3C6-DE1378300B30}"/>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Chg chg="add del">
        <pc:chgData name="Alfred Asterjadhi" userId="39de57b9-85c0-4fd1-aaac-8ca2b6560ad0" providerId="ADAL" clId="{05D90715-F29C-4B30-B873-3743C7BBC737}" dt="2025-03-13T21:51:40.844" v="5662" actId="2696"/>
        <pc:sldMkLst>
          <pc:docMk/>
          <pc:sldMk cId="694533277" sldId="1490"/>
        </pc:sldMkLst>
      </pc:sldChg>
      <pc:sldChg chg="modSp add mod">
        <pc:chgData name="Alfred Asterjadhi" userId="39de57b9-85c0-4fd1-aaac-8ca2b6560ad0" providerId="ADAL" clId="{05D90715-F29C-4B30-B873-3743C7BBC737}" dt="2025-03-13T22:54:51.202" v="5935" actId="20577"/>
        <pc:sldMkLst>
          <pc:docMk/>
          <pc:sldMk cId="2359979755" sldId="1490"/>
        </pc:sldMkLst>
        <pc:spChg chg="mod">
          <ac:chgData name="Alfred Asterjadhi" userId="39de57b9-85c0-4fd1-aaac-8ca2b6560ad0" providerId="ADAL" clId="{05D90715-F29C-4B30-B873-3743C7BBC737}" dt="2025-03-13T22:54:51.202" v="5935" actId="20577"/>
          <ac:spMkLst>
            <pc:docMk/>
            <pc:sldMk cId="2359979755" sldId="1490"/>
            <ac:spMk id="8" creationId="{E94E9086-8006-A6B4-725B-DFDD0ED0C299}"/>
          </ac:spMkLst>
        </pc:spChg>
        <pc:spChg chg="mod">
          <ac:chgData name="Alfred Asterjadhi" userId="39de57b9-85c0-4fd1-aaac-8ca2b6560ad0" providerId="ADAL" clId="{05D90715-F29C-4B30-B873-3743C7BBC737}" dt="2025-03-13T21:52:23.923" v="5710" actId="207"/>
          <ac:spMkLst>
            <pc:docMk/>
            <pc:sldMk cId="2359979755" sldId="1490"/>
            <ac:spMk id="13" creationId="{37748C05-4C63-252E-0200-76E21FE09872}"/>
          </ac:spMkLst>
        </pc:spChg>
      </pc:sldChg>
      <pc:sldChg chg="modSp add mod">
        <pc:chgData name="Alfred Asterjadhi" userId="39de57b9-85c0-4fd1-aaac-8ca2b6560ad0" providerId="ADAL" clId="{05D90715-F29C-4B30-B873-3743C7BBC737}" dt="2025-03-13T23:00:06.059" v="5940" actId="207"/>
        <pc:sldMkLst>
          <pc:docMk/>
          <pc:sldMk cId="1575810507" sldId="1491"/>
        </pc:sldMkLst>
        <pc:spChg chg="mod">
          <ac:chgData name="Alfred Asterjadhi" userId="39de57b9-85c0-4fd1-aaac-8ca2b6560ad0" providerId="ADAL" clId="{05D90715-F29C-4B30-B873-3743C7BBC737}" dt="2025-03-13T23:00:06.059" v="5940" actId="207"/>
          <ac:spMkLst>
            <pc:docMk/>
            <pc:sldMk cId="1575810507" sldId="1491"/>
            <ac:spMk id="8" creationId="{E9D80032-F182-49DF-2CBA-0F475562116C}"/>
          </ac:spMkLst>
        </pc:spChg>
        <pc:spChg chg="mod">
          <ac:chgData name="Alfred Asterjadhi" userId="39de57b9-85c0-4fd1-aaac-8ca2b6560ad0" providerId="ADAL" clId="{05D90715-F29C-4B30-B873-3743C7BBC737}" dt="2025-03-13T21:54:10.688" v="5798" actId="207"/>
          <ac:spMkLst>
            <pc:docMk/>
            <pc:sldMk cId="1575810507" sldId="1491"/>
            <ac:spMk id="13" creationId="{9E77DBEC-D6EE-87AC-A0B5-1FDC6FFC6CF1}"/>
          </ac:spMkLst>
        </pc:spChg>
      </pc:sldChg>
      <pc:sldChg chg="add del">
        <pc:chgData name="Alfred Asterjadhi" userId="39de57b9-85c0-4fd1-aaac-8ca2b6560ad0" providerId="ADAL" clId="{05D90715-F29C-4B30-B873-3743C7BBC737}" dt="2025-03-13T21:51:40.844" v="5662" actId="2696"/>
        <pc:sldMkLst>
          <pc:docMk/>
          <pc:sldMk cId="2611851409" sldId="1491"/>
        </pc:sldMkLst>
      </pc:sldChg>
      <pc:sldMasterChg chg="modSp mod">
        <pc:chgData name="Alfred Asterjadhi" userId="39de57b9-85c0-4fd1-aaac-8ca2b6560ad0" providerId="ADAL" clId="{05D90715-F29C-4B30-B873-3743C7BBC737}" dt="2025-03-13T23:02:47.037" v="5960" actId="20577"/>
        <pc:sldMasterMkLst>
          <pc:docMk/>
          <pc:sldMasterMk cId="0" sldId="2147483648"/>
        </pc:sldMasterMkLst>
        <pc:spChg chg="mod">
          <ac:chgData name="Alfred Asterjadhi" userId="39de57b9-85c0-4fd1-aaac-8ca2b6560ad0" providerId="ADAL" clId="{05D90715-F29C-4B30-B873-3743C7BBC737}" dt="2025-03-13T23:02:47.037" v="5960" actId="20577"/>
          <ac:spMkLst>
            <pc:docMk/>
            <pc:sldMasterMk cId="0" sldId="2147483648"/>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146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endParaRPr lang="en-US" sz="1600" dirty="0"/>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chemeClr val="tx1"/>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chemeClr val="tx1"/>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chemeClr val="tx1"/>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chemeClr val="tx1"/>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 Aiguo Yan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A9-5ACC-B095-A837-7F4C0D0F73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857153-76F9-4988-B3C6-DE1378300B30}"/>
              </a:ext>
            </a:extLst>
          </p:cNvPr>
          <p:cNvSpPr>
            <a:spLocks noGrp="1"/>
          </p:cNvSpPr>
          <p:nvPr>
            <p:ph type="title"/>
          </p:nvPr>
        </p:nvSpPr>
        <p:spPr/>
        <p:txBody>
          <a:bodyPr/>
          <a:lstStyle/>
          <a:p>
            <a:r>
              <a:rPr lang="en-US" dirty="0">
                <a:solidFill>
                  <a:schemeClr val="tx1"/>
                </a:solidFill>
              </a:rPr>
              <a:t>Motion 376 (PDT-Joint)</a:t>
            </a:r>
          </a:p>
        </p:txBody>
      </p:sp>
      <p:sp>
        <p:nvSpPr>
          <p:cNvPr id="8" name="Content Placeholder 7">
            <a:extLst>
              <a:ext uri="{FF2B5EF4-FFF2-40B4-BE49-F238E27FC236}">
                <a16:creationId xmlns:a16="http://schemas.microsoft.com/office/drawing/2014/main" id="{6B0857B6-1DEF-C58B-87C0-83E38B4D86C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11-24/0414r0</a:t>
            </a:r>
            <a:r>
              <a:rPr lang="en-US" sz="1600" dirty="0"/>
              <a:t> to the latest TGbn draft</a:t>
            </a:r>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 [11-24/0414r0].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F02372E-C8B6-1BDA-128A-5A7D2DAD367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1D89BCB7-8E74-C5D6-230D-67F5D2F0BF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9C9DA-08E2-804E-9AD7-556400061C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393914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063C-39F8-5F35-619B-B7E188658DD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7748C05-4C63-252E-0200-76E21FE09872}"/>
              </a:ext>
            </a:extLst>
          </p:cNvPr>
          <p:cNvSpPr>
            <a:spLocks noGrp="1"/>
          </p:cNvSpPr>
          <p:nvPr>
            <p:ph type="title"/>
          </p:nvPr>
        </p:nvSpPr>
        <p:spPr/>
        <p:txBody>
          <a:bodyPr/>
          <a:lstStyle/>
          <a:p>
            <a:r>
              <a:rPr lang="en-US" dirty="0">
                <a:solidFill>
                  <a:schemeClr val="tx1"/>
                </a:solidFill>
              </a:rPr>
              <a:t>Motion 377 (MAC)</a:t>
            </a:r>
          </a:p>
        </p:txBody>
      </p:sp>
      <p:sp>
        <p:nvSpPr>
          <p:cNvPr id="8" name="Content Placeholder 7">
            <a:extLst>
              <a:ext uri="{FF2B5EF4-FFF2-40B4-BE49-F238E27FC236}">
                <a16:creationId xmlns:a16="http://schemas.microsoft.com/office/drawing/2014/main" id="{E94E9086-8006-A6B4-725B-DFDD0ED0C299}"/>
              </a:ext>
            </a:extLst>
          </p:cNvPr>
          <p:cNvSpPr>
            <a:spLocks noGrp="1"/>
          </p:cNvSpPr>
          <p:nvPr>
            <p:ph idx="1"/>
          </p:nvPr>
        </p:nvSpPr>
        <p:spPr>
          <a:xfrm>
            <a:off x="685800" y="1981200"/>
            <a:ext cx="7770813" cy="4494213"/>
          </a:xfrm>
        </p:spPr>
        <p:txBody>
          <a:bodyPr/>
          <a:lstStyle/>
          <a:p>
            <a:r>
              <a:rPr lang="en-US" sz="1600" dirty="0"/>
              <a:t>Move to the TGbn SFD as follows:</a:t>
            </a:r>
          </a:p>
          <a:p>
            <a:pPr marL="171450" indent="-171450">
              <a:buFont typeface="Arial" panose="020B0604020202020204" pitchFamily="34" charset="0"/>
              <a:buChar char="•"/>
            </a:pPr>
            <a:r>
              <a:rPr lang="en-US" sz="1200" b="0" i="0" dirty="0">
                <a:effectLst/>
              </a:rPr>
              <a:t>Unavailability Target Start Time is indicated using 9 bits with a granularity of 64us</a:t>
            </a:r>
          </a:p>
          <a:p>
            <a:pPr marL="571500" lvl="1" indent="-171450">
              <a:buFont typeface="Arial" panose="020B0604020202020204" pitchFamily="34" charset="0"/>
              <a:buChar char="•"/>
            </a:pPr>
            <a:r>
              <a:rPr lang="en-US" sz="1200" b="0" i="0" u="sng" dirty="0">
                <a:effectLst/>
              </a:rPr>
              <a:t>This subfield contains a partial TSF time at which the unavailability event is expected to start</a:t>
            </a:r>
            <a:r>
              <a:rPr lang="en-US" sz="1200" b="0" i="0" dirty="0">
                <a:effectLst/>
              </a:rPr>
              <a:t> </a:t>
            </a:r>
            <a:endParaRPr lang="en-US" sz="1200" b="0" dirty="0"/>
          </a:p>
          <a:p>
            <a:pPr marL="571500" lvl="1" indent="-171450">
              <a:buFont typeface="Arial" panose="020B0604020202020204" pitchFamily="34" charset="0"/>
              <a:buChar char="•"/>
            </a:pPr>
            <a:r>
              <a:rPr lang="en-US" sz="1200" b="0" i="0" u="sng" dirty="0">
                <a:effectLst/>
              </a:rPr>
              <a:t>Except that this subfield is reserved (i.e., invalid and to be ignored by the recipient) if the Unavailability Duration subfield is equal to 0</a:t>
            </a:r>
            <a:r>
              <a:rPr lang="en-US" sz="1200" b="0" i="0" dirty="0">
                <a:effectLst/>
              </a:rPr>
              <a:t> </a:t>
            </a:r>
            <a:endParaRPr lang="en-US" sz="1200" dirty="0"/>
          </a:p>
          <a:p>
            <a:pPr marL="171450" indent="-171450">
              <a:buFont typeface="Arial" panose="020B0604020202020204" pitchFamily="34" charset="0"/>
              <a:buChar char="•"/>
            </a:pPr>
            <a:r>
              <a:rPr lang="en-US" sz="1200" b="0" i="0" dirty="0">
                <a:effectLst/>
              </a:rPr>
              <a:t>Unavailability Duration is indicated using 9 bits with a granularity of 64us </a:t>
            </a:r>
            <a:endParaRPr lang="en-US" sz="1200" dirty="0"/>
          </a:p>
          <a:p>
            <a:pPr marL="571500" lvl="1" indent="-171450">
              <a:buFont typeface="Arial" panose="020B0604020202020204" pitchFamily="34" charset="0"/>
              <a:buChar char="•"/>
            </a:pPr>
            <a:r>
              <a:rPr lang="en-US" sz="1200" b="0" i="0" u="sng" dirty="0">
                <a:effectLst/>
              </a:rPr>
              <a:t>This subfield is set to the estimated duration, in units of 64 microseconds, of the unavailability event except that</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value 0 indicates that the STA is available </a:t>
            </a:r>
            <a:endParaRPr lang="en-US" sz="1200" u="sng" dirty="0"/>
          </a:p>
          <a:p>
            <a:pPr marL="571500" lvl="1" indent="-171450">
              <a:buFont typeface="Arial" panose="020B0604020202020204" pitchFamily="34" charset="0"/>
              <a:buChar char="•"/>
            </a:pPr>
            <a:r>
              <a:rPr lang="en-US" sz="1200" b="0" i="0" u="sng" dirty="0">
                <a:effectLst/>
              </a:rPr>
              <a:t>The value 511 indicates that the STA is unavailable for an indefinite duration of time</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STA shall not use the value 511 unless the unavailability duration is unknown</a:t>
            </a:r>
            <a:r>
              <a:rPr lang="en-US" sz="1200" b="0" i="0" dirty="0">
                <a:effectLst/>
              </a:rPr>
              <a:t> </a:t>
            </a:r>
            <a:endParaRPr lang="en-US" sz="120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r>
              <a:rPr lang="en-US" sz="1600" dirty="0"/>
              <a:t>Move: Sherief Helwa		Second: Qi Wang</a:t>
            </a:r>
          </a:p>
          <a:p>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r>
              <a:rPr lang="en-US" sz="1200" b="0" i="1" dirty="0"/>
              <a:t>Reference docs:[24/1558, 25/430, 25/0063].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383E8-0A6A-380B-5F27-3709766F6DA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1F3F88B1-6FA2-0100-C116-B240264215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025AC44-CB83-4EFD-4A34-6517A93BAA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99797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A46D-FD40-DC56-B3A4-1EF6BE6ABA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77DBEC-D6EE-87AC-A0B5-1FDC6FFC6CF1}"/>
              </a:ext>
            </a:extLst>
          </p:cNvPr>
          <p:cNvSpPr>
            <a:spLocks noGrp="1"/>
          </p:cNvSpPr>
          <p:nvPr>
            <p:ph type="title"/>
          </p:nvPr>
        </p:nvSpPr>
        <p:spPr/>
        <p:txBody>
          <a:bodyPr/>
          <a:lstStyle/>
          <a:p>
            <a:r>
              <a:rPr lang="en-US" dirty="0">
                <a:solidFill>
                  <a:schemeClr val="tx1"/>
                </a:solidFill>
              </a:rPr>
              <a:t>Motion 378 (MAC)</a:t>
            </a:r>
          </a:p>
        </p:txBody>
      </p:sp>
      <p:sp>
        <p:nvSpPr>
          <p:cNvPr id="8" name="Content Placeholder 7">
            <a:extLst>
              <a:ext uri="{FF2B5EF4-FFF2-40B4-BE49-F238E27FC236}">
                <a16:creationId xmlns:a16="http://schemas.microsoft.com/office/drawing/2014/main" id="{E9D80032-F182-49DF-2CBA-0F475562116C}"/>
              </a:ext>
            </a:extLst>
          </p:cNvPr>
          <p:cNvSpPr>
            <a:spLocks noGrp="1"/>
          </p:cNvSpPr>
          <p:nvPr>
            <p:ph idx="1"/>
          </p:nvPr>
        </p:nvSpPr>
        <p:spPr>
          <a:xfrm>
            <a:off x="685800" y="1981200"/>
            <a:ext cx="7770813" cy="4113213"/>
          </a:xfrm>
        </p:spPr>
        <p:txBody>
          <a:bodyPr/>
          <a:lstStyle/>
          <a:p>
            <a:r>
              <a:rPr lang="en-US" sz="1600" b="0" dirty="0"/>
              <a:t>Move to add to the TGbn SFD the following:</a:t>
            </a:r>
          </a:p>
          <a:p>
            <a:pPr>
              <a:buFont typeface="Arial" panose="020B0604020202020204" pitchFamily="34" charset="0"/>
              <a:buChar char="•"/>
            </a:pPr>
            <a:r>
              <a:rPr lang="en-US" sz="1600" b="0" dirty="0"/>
              <a:t>If the SMD is part of an FT mobility domain the following applies </a:t>
            </a:r>
          </a:p>
          <a:p>
            <a:pPr lvl="1">
              <a:buFont typeface="Arial" panose="020B0604020202020204" pitchFamily="34" charset="0"/>
              <a:buChar char="•"/>
            </a:pPr>
            <a:r>
              <a:rPr lang="en-US" sz="1600" b="0" dirty="0"/>
              <a:t>The single PMKSA to be used in the SMD is the PMK-R1 SA and is bound to the SMD-ME, when the non-AP MLD initially associates with the SMD ME using FT initial MD association.</a:t>
            </a:r>
          </a:p>
          <a:p>
            <a:endParaRPr lang="en-US" sz="1600" dirty="0"/>
          </a:p>
          <a:p>
            <a:endParaRPr lang="en-US" sz="1600" dirty="0"/>
          </a:p>
          <a:p>
            <a:endParaRPr lang="en-US" sz="1600" dirty="0"/>
          </a:p>
          <a:p>
            <a:r>
              <a:rPr lang="en-US" sz="1600" dirty="0"/>
              <a:t>Move: 	Jarkko Kneckt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solidFill>
                  <a:srgbClr val="FF0000"/>
                </a:solidFill>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FB46CB-BF2C-7B7E-6ADA-55E794817A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195</a:t>
            </a:fld>
            <a:endParaRPr lang="en-GB"/>
          </a:p>
        </p:txBody>
      </p:sp>
      <p:sp>
        <p:nvSpPr>
          <p:cNvPr id="5" name="Footer Placeholder 4">
            <a:extLst>
              <a:ext uri="{FF2B5EF4-FFF2-40B4-BE49-F238E27FC236}">
                <a16:creationId xmlns:a16="http://schemas.microsoft.com/office/drawing/2014/main" id="{A1850049-5AAA-E9D6-7A30-7AF4885AD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BA43BE-E1AC-98FB-6412-A1A17976A7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5758105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379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Motions from 296 to </a:t>
            </a:r>
            <a:r>
              <a:rPr lang="en-US" sz="2000" dirty="0">
                <a:solidFill>
                  <a:srgbClr val="FF0000"/>
                </a:solidFill>
              </a:rPr>
              <a:t>378</a:t>
            </a:r>
            <a:r>
              <a:rPr lang="en-US" sz="2000" dirty="0">
                <a:solidFill>
                  <a:schemeClr val="tx1"/>
                </a:solidFill>
              </a:rPr>
              <a:t> (motions with numerical values).</a:t>
            </a:r>
          </a:p>
          <a:p>
            <a:pPr marL="0" indent="0"/>
            <a:endParaRPr lang="en-US" sz="2000" dirty="0"/>
          </a:p>
          <a:p>
            <a:pPr marL="0" indent="0"/>
            <a:r>
              <a:rPr lang="en-US" sz="2000" dirty="0"/>
              <a:t>Move: Abhishek Patil		Second: Ross J. Yu</a:t>
            </a:r>
          </a:p>
          <a:p>
            <a:pPr marL="0" indent="0"/>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MAC/PHY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Kumail Haider			Second: Rubayet Shafin</a:t>
            </a:r>
          </a:p>
          <a:p>
            <a:r>
              <a:rPr lang="en-US" sz="2400"/>
              <a:t>Preliminary </a:t>
            </a:r>
            <a:r>
              <a:rPr lang="en-US" sz="2400" dirty="0"/>
              <a:t>Result: 124Y, 7N, 44A</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199</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200</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317117</TotalTime>
  <Words>21188</Words>
  <Application>Microsoft Office PowerPoint</Application>
  <PresentationFormat>On-screen Show (4:3)</PresentationFormat>
  <Paragraphs>3258</Paragraphs>
  <Slides>200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200</vt:i4>
      </vt:variant>
    </vt:vector>
  </HeadingPairs>
  <TitlesOfParts>
    <vt:vector size="208"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376 (PDT-Joint)</vt:lpstr>
      <vt:lpstr>Motion 377 (MAC)</vt:lpstr>
      <vt:lpstr>Motion 378 (MAC)</vt:lpstr>
      <vt:lpstr>Motion 379</vt:lpstr>
      <vt:lpstr>TGbn MAC/PHY July Ad-Hoc</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2025-03-13T23:03:10Z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