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8"/>
  </p:notesMasterIdLst>
  <p:handoutMasterIdLst>
    <p:handoutMasterId r:id="rId199"/>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79" r:id="rId190"/>
    <p:sldId id="986" r:id="rId191"/>
    <p:sldId id="974" r:id="rId192"/>
    <p:sldId id="1480" r:id="rId193"/>
    <p:sldId id="1478" r:id="rId194"/>
    <p:sldId id="1293" r:id="rId195"/>
    <p:sldId id="1291" r:id="rId196"/>
    <p:sldId id="1290" r:id="rId19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125" dt="2025-03-13T16:48:30.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438" y="5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microsoft.com/office/2015/10/relationships/revisionInfo" Target="revisionInfo.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handoutMaster" Target="handoutMasters/handoutMaster1.xml"/><Relationship Id="rId203"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microsoft.com/office/2016/11/relationships/changesInfo" Target="changesInfos/changesInfo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presProps" Target="pres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viewProps" Target="view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notesMaster" Target="notesMasters/notesMaster1.xml"/><Relationship Id="rId202" Type="http://schemas.openxmlformats.org/officeDocument/2006/relationships/theme" Target="theme/theme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3-13T16:51:05.503" v="2971" actId="20577"/>
      <pc:docMkLst>
        <pc:docMk/>
      </pc:docMkLst>
      <pc:sldChg chg="modSp add mod">
        <pc:chgData name="Alfred Asterjadhi" userId="39de57b9-85c0-4fd1-aaac-8ca2b6560ad0" providerId="ADAL" clId="{05D90715-F29C-4B30-B873-3743C7BBC737}" dt="2025-03-13T16:50:07.171" v="293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16:49:58.629" v="2921" actId="6549"/>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13T16:51:05.503" v="2971" actId="20577"/>
        <pc:sldMkLst>
          <pc:docMk/>
          <pc:sldMk cId="3596809116" sldId="986"/>
        </pc:sldMkLst>
        <pc:spChg chg="mod">
          <ac:chgData name="Alfred Asterjadhi" userId="39de57b9-85c0-4fd1-aaac-8ca2b6560ad0" providerId="ADAL" clId="{05D90715-F29C-4B30-B873-3743C7BBC737}" dt="2025-03-13T16:48:08.039" v="2873" actId="20577"/>
          <ac:spMkLst>
            <pc:docMk/>
            <pc:sldMk cId="3596809116" sldId="986"/>
            <ac:spMk id="2" creationId="{78E0B067-ABE7-DE05-065D-2628E6E451B5}"/>
          </ac:spMkLst>
        </pc:spChg>
        <pc:spChg chg="mod">
          <ac:chgData name="Alfred Asterjadhi" userId="39de57b9-85c0-4fd1-aaac-8ca2b6560ad0" providerId="ADAL" clId="{05D90715-F29C-4B30-B873-3743C7BBC737}" dt="2025-03-13T16:51:05.503" v="2971" actId="20577"/>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mod">
        <pc:chgData name="Alfred Asterjadhi" userId="39de57b9-85c0-4fd1-aaac-8ca2b6560ad0" providerId="ADAL" clId="{05D90715-F29C-4B30-B873-3743C7BBC737}" dt="2025-03-13T03:23:49.924" v="2052" actId="20577"/>
        <pc:sldMkLst>
          <pc:docMk/>
          <pc:sldMk cId="2044502975" sldId="1290"/>
        </pc:sldMkLst>
        <pc:spChg chg="mod">
          <ac:chgData name="Alfred Asterjadhi" userId="39de57b9-85c0-4fd1-aaac-8ca2b6560ad0" providerId="ADAL" clId="{05D90715-F29C-4B30-B873-3743C7BBC737}" dt="2025-03-12T20:00:44.116" v="1844"/>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3-12T20:00:43.048" v="1843"/>
        <pc:sldMkLst>
          <pc:docMk/>
          <pc:sldMk cId="2853620610" sldId="1291"/>
        </pc:sldMkLst>
        <pc:spChg chg="mod">
          <ac:chgData name="Alfred Asterjadhi" userId="39de57b9-85c0-4fd1-aaac-8ca2b6560ad0" providerId="ADAL" clId="{05D90715-F29C-4B30-B873-3743C7BBC737}" dt="2025-03-12T20:00:43.048" v="1843"/>
          <ac:spMkLst>
            <pc:docMk/>
            <pc:sldMk cId="2853620610" sldId="1291"/>
            <ac:spMk id="4" creationId="{A33168AB-11EB-92D1-EA0E-4A5B1FE2BEBD}"/>
          </ac:spMkLst>
        </pc:spChg>
      </pc:sldChg>
      <pc:sldChg chg="modSp mod ord">
        <pc:chgData name="Alfred Asterjadhi" userId="39de57b9-85c0-4fd1-aaac-8ca2b6560ad0" providerId="ADAL" clId="{05D90715-F29C-4B30-B873-3743C7BBC737}" dt="2025-03-12T20:00:41.818" v="1842"/>
        <pc:sldMkLst>
          <pc:docMk/>
          <pc:sldMk cId="3158032439" sldId="1293"/>
        </pc:sldMkLst>
        <pc:spChg chg="mod">
          <ac:chgData name="Alfred Asterjadhi" userId="39de57b9-85c0-4fd1-aaac-8ca2b6560ad0" providerId="ADAL" clId="{05D90715-F29C-4B30-B873-3743C7BBC737}" dt="2025-03-12T20:00:41.818" v="1842"/>
          <ac:spMkLst>
            <pc:docMk/>
            <pc:sldMk cId="3158032439" sldId="1293"/>
            <ac:spMk id="6" creationId="{29F476BA-B5AD-B13F-15FC-A803A1AF0D30}"/>
          </ac:spMkLst>
        </pc:spChg>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pChg chg="mod">
          <ac:chgData name="Alfred Asterjadhi" userId="39de57b9-85c0-4fd1-aaac-8ca2b6560ad0" providerId="ADAL" clId="{05D90715-F29C-4B30-B873-3743C7BBC737}" dt="2025-03-12T15:36:32.471" v="638" actId="108"/>
          <ac:spMkLst>
            <pc:docMk/>
            <pc:sldMk cId="1459511812" sldId="1403"/>
            <ac:spMk id="8" creationId="{4804641D-CD09-439F-345E-2E5CFC517452}"/>
          </ac:spMkLst>
        </pc:spChg>
        <pc:spChg chg="mod">
          <ac:chgData name="Alfred Asterjadhi" userId="39de57b9-85c0-4fd1-aaac-8ca2b6560ad0" providerId="ADAL" clId="{05D90715-F29C-4B30-B873-3743C7BBC737}" dt="2025-03-12T15:36:05.196" v="610" actId="20577"/>
          <ac:spMkLst>
            <pc:docMk/>
            <pc:sldMk cId="1459511812" sldId="1403"/>
            <ac:spMk id="13" creationId="{2F4C4951-9513-57BA-BE41-1B0F8875B506}"/>
          </ac:spMkLst>
        </pc:spChg>
      </pc:sldChg>
      <pc:sldChg chg="modSp add mod">
        <pc:chgData name="Alfred Asterjadhi" userId="39de57b9-85c0-4fd1-aaac-8ca2b6560ad0" providerId="ADAL" clId="{05D90715-F29C-4B30-B873-3743C7BBC737}" dt="2025-03-13T03:17:54.446" v="1955" actId="20577"/>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03:17:54.446" v="1955" actId="20577"/>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2T19:59:53.601" v="1798"/>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pChg chg="mod">
          <ac:chgData name="Alfred Asterjadhi" userId="39de57b9-85c0-4fd1-aaac-8ca2b6560ad0" providerId="ADAL" clId="{05D90715-F29C-4B30-B873-3743C7BBC737}" dt="2025-03-12T13:36:17.940" v="286"/>
          <ac:spMkLst>
            <pc:docMk/>
            <pc:sldMk cId="233276090" sldId="1404"/>
            <ac:spMk id="8" creationId="{A908744D-66AC-BAD5-51C6-294C11109EFC}"/>
          </ac:spMkLst>
        </pc:spChg>
        <pc:spChg chg="mod">
          <ac:chgData name="Alfred Asterjadhi" userId="39de57b9-85c0-4fd1-aaac-8ca2b6560ad0" providerId="ADAL" clId="{05D90715-F29C-4B30-B873-3743C7BBC737}" dt="2025-03-12T13:35:14.822" v="257" actId="20577"/>
          <ac:spMkLst>
            <pc:docMk/>
            <pc:sldMk cId="233276090" sldId="1404"/>
            <ac:spMk id="13" creationId="{E0221CAD-8D80-A2B8-4FF2-67EA791883E0}"/>
          </ac:spMkLst>
        </pc:spChg>
      </pc:sldChg>
      <pc:sldChg chg="modSp add mod">
        <pc:chgData name="Alfred Asterjadhi" userId="39de57b9-85c0-4fd1-aaac-8ca2b6560ad0" providerId="ADAL" clId="{05D90715-F29C-4B30-B873-3743C7BBC737}" dt="2025-03-13T04:40:06.408" v="2273" actId="14100"/>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04:40:06.408" v="2273" actId="14100"/>
          <ac:spMkLst>
            <pc:docMk/>
            <pc:sldMk cId="3902353235" sldId="1405"/>
            <ac:spMk id="8" creationId="{1944A71F-A4C0-2E85-ECEC-F669EF350DB7}"/>
          </ac:spMkLst>
        </pc:spChg>
        <pc:spChg chg="mod">
          <ac:chgData name="Alfred Asterjadhi" userId="39de57b9-85c0-4fd1-aaac-8ca2b6560ad0" providerId="ADAL" clId="{05D90715-F29C-4B30-B873-3743C7BBC737}" dt="2025-03-12T19:58:27.110" v="1761"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2T20:00:27.999" v="1829"/>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2T13:25:40.921" v="54" actId="20577"/>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2T19:59:45.409" v="1790"/>
        <pc:sldMkLst>
          <pc:docMk/>
          <pc:sldMk cId="1500284979" sldId="1407"/>
        </pc:sldMkLst>
        <pc:spChg chg="add mod">
          <ac:chgData name="Alfred Asterjadhi" userId="39de57b9-85c0-4fd1-aaac-8ca2b6560ad0" providerId="ADAL" clId="{05D90715-F29C-4B30-B873-3743C7BBC737}" dt="2025-03-12T13:26:38.362" v="67"/>
          <ac:spMkLst>
            <pc:docMk/>
            <pc:sldMk cId="1500284979" sldId="1407"/>
            <ac:spMk id="3" creationId="{7269D4D7-8508-5188-AD09-00FD5C360687}"/>
          </ac:spMkLst>
        </pc:spChg>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2T13:28:41.768" v="125" actId="20577"/>
          <ac:spMkLst>
            <pc:docMk/>
            <pc:sldMk cId="1500284979" sldId="1407"/>
            <ac:spMk id="8" creationId="{2B61D513-2B9F-1A36-DBE4-D31F53231C9F}"/>
          </ac:spMkLst>
        </pc:spChg>
        <pc:spChg chg="add mod">
          <ac:chgData name="Alfred Asterjadhi" userId="39de57b9-85c0-4fd1-aaac-8ca2b6560ad0" providerId="ADAL" clId="{05D90715-F29C-4B30-B873-3743C7BBC737}" dt="2025-03-12T13:26:58.485" v="71"/>
          <ac:spMkLst>
            <pc:docMk/>
            <pc:sldMk cId="1500284979" sldId="1407"/>
            <ac:spMk id="9" creationId="{A8C5C155-0C54-34E6-BDFB-79DC07FBA81C}"/>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graphicFrameChg chg="add mod">
          <ac:chgData name="Alfred Asterjadhi" userId="39de57b9-85c0-4fd1-aaac-8ca2b6560ad0" providerId="ADAL" clId="{05D90715-F29C-4B30-B873-3743C7BBC737}" dt="2025-03-12T13:26:31.312" v="65" actId="14100"/>
          <ac:graphicFrameMkLst>
            <pc:docMk/>
            <pc:sldMk cId="1500284979" sldId="1407"/>
            <ac:graphicFrameMk id="2" creationId="{CDD0C9C8-1E1B-FFD5-2A2A-66594B614999}"/>
          </ac:graphicFrameMkLst>
        </pc:graphicFrameChg>
        <pc:graphicFrameChg chg="add mod">
          <ac:chgData name="Alfred Asterjadhi" userId="39de57b9-85c0-4fd1-aaac-8ca2b6560ad0" providerId="ADAL" clId="{05D90715-F29C-4B30-B873-3743C7BBC737}" dt="2025-03-12T13:26:57.646" v="70" actId="1076"/>
          <ac:graphicFrameMkLst>
            <pc:docMk/>
            <pc:sldMk cId="1500284979" sldId="1407"/>
            <ac:graphicFrameMk id="7" creationId="{EEC3C43C-CF8C-EC40-D61B-9EA036C8C2FC}"/>
          </ac:graphicFrameMkLst>
        </pc:graphicFrameChg>
        <pc:picChg chg="add mod">
          <ac:chgData name="Alfred Asterjadhi" userId="39de57b9-85c0-4fd1-aaac-8ca2b6560ad0" providerId="ADAL" clId="{05D90715-F29C-4B30-B873-3743C7BBC737}" dt="2025-03-12T13:28:16.396" v="95" actId="1076"/>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2T19:59:50.311" v="1797" actId="2057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2T13:30:36.068" v="168" actId="2057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2T20:00:29.100" v="1830"/>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2T13:32:14.057" v="210" actId="20577"/>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2T19:59:54.649" v="1799"/>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pChg chg="mod">
          <ac:chgData name="Alfred Asterjadhi" userId="39de57b9-85c0-4fd1-aaac-8ca2b6560ad0" providerId="ADAL" clId="{05D90715-F29C-4B30-B873-3743C7BBC737}" dt="2025-03-12T13:36:52.701" v="298" actId="403"/>
          <ac:spMkLst>
            <pc:docMk/>
            <pc:sldMk cId="1520316989" sldId="1410"/>
            <ac:spMk id="8" creationId="{548861ED-6924-F634-FBB9-5D46CFB07700}"/>
          </ac:spMkLst>
        </pc:spChg>
      </pc:sldChg>
      <pc:sldChg chg="modSp add mod">
        <pc:chgData name="Alfred Asterjadhi" userId="39de57b9-85c0-4fd1-aaac-8ca2b6560ad0" providerId="ADAL" clId="{05D90715-F29C-4B30-B873-3743C7BBC737}" dt="2025-03-12T19:59:55.757" v="1800"/>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pChg chg="mod">
          <ac:chgData name="Alfred Asterjadhi" userId="39de57b9-85c0-4fd1-aaac-8ca2b6560ad0" providerId="ADAL" clId="{05D90715-F29C-4B30-B873-3743C7BBC737}" dt="2025-03-12T13:37:19.049" v="307" actId="403"/>
          <ac:spMkLst>
            <pc:docMk/>
            <pc:sldMk cId="3091519346" sldId="1411"/>
            <ac:spMk id="8" creationId="{25587784-9159-C61C-BBA3-AB72A390A214}"/>
          </ac:spMkLst>
        </pc:spChg>
      </pc:sldChg>
      <pc:sldChg chg="modSp add mod">
        <pc:chgData name="Alfred Asterjadhi" userId="39de57b9-85c0-4fd1-aaac-8ca2b6560ad0" providerId="ADAL" clId="{05D90715-F29C-4B30-B873-3743C7BBC737}" dt="2025-03-12T19:59:57.126" v="1801"/>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pChg chg="mod">
          <ac:chgData name="Alfred Asterjadhi" userId="39de57b9-85c0-4fd1-aaac-8ca2b6560ad0" providerId="ADAL" clId="{05D90715-F29C-4B30-B873-3743C7BBC737}" dt="2025-03-12T13:37:44.820" v="318" actId="403"/>
          <ac:spMkLst>
            <pc:docMk/>
            <pc:sldMk cId="1006553133" sldId="1412"/>
            <ac:spMk id="8" creationId="{2963A20D-D2B0-5495-EF2D-600F1B4F6EAD}"/>
          </ac:spMkLst>
        </pc:spChg>
      </pc:sldChg>
      <pc:sldChg chg="modSp add mod">
        <pc:chgData name="Alfred Asterjadhi" userId="39de57b9-85c0-4fd1-aaac-8ca2b6560ad0" providerId="ADAL" clId="{05D90715-F29C-4B30-B873-3743C7BBC737}" dt="2025-03-12T19:59:58.294" v="1802"/>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pChg chg="mod">
          <ac:chgData name="Alfred Asterjadhi" userId="39de57b9-85c0-4fd1-aaac-8ca2b6560ad0" providerId="ADAL" clId="{05D90715-F29C-4B30-B873-3743C7BBC737}" dt="2025-03-12T13:41:18.789" v="351"/>
          <ac:spMkLst>
            <pc:docMk/>
            <pc:sldMk cId="1099042876" sldId="1413"/>
            <ac:spMk id="8" creationId="{EC39E08F-8650-F502-2FEB-59E0CAFCBD8D}"/>
          </ac:spMkLst>
        </pc:spChg>
        <pc:spChg chg="mod">
          <ac:chgData name="Alfred Asterjadhi" userId="39de57b9-85c0-4fd1-aaac-8ca2b6560ad0" providerId="ADAL" clId="{05D90715-F29C-4B30-B873-3743C7BBC737}" dt="2025-03-12T13:41:07.331" v="348" actId="20577"/>
          <ac:spMkLst>
            <pc:docMk/>
            <pc:sldMk cId="1099042876"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3094446774" sldId="1414"/>
        </pc:sldMkLst>
        <pc:spChg chg="mod">
          <ac:chgData name="Alfred Asterjadhi" userId="39de57b9-85c0-4fd1-aaac-8ca2b6560ad0" providerId="ADAL" clId="{05D90715-F29C-4B30-B873-3743C7BBC737}" dt="2025-03-12T13:42:19.789" v="367" actId="20577"/>
          <ac:spMkLst>
            <pc:docMk/>
            <pc:sldMk cId="3094446774" sldId="1414"/>
            <ac:spMk id="8" creationId="{D2AA69F0-C98E-D677-718D-60836EA2EF56}"/>
          </ac:spMkLst>
        </pc:spChg>
      </pc:sldChg>
      <pc:sldChg chg="modSp add mod">
        <pc:chgData name="Alfred Asterjadhi" userId="39de57b9-85c0-4fd1-aaac-8ca2b6560ad0" providerId="ADAL" clId="{05D90715-F29C-4B30-B873-3743C7BBC737}" dt="2025-03-12T19:59:59.398" v="1803"/>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pChg chg="mod">
          <ac:chgData name="Alfred Asterjadhi" userId="39de57b9-85c0-4fd1-aaac-8ca2b6560ad0" providerId="ADAL" clId="{05D90715-F29C-4B30-B873-3743C7BBC737}" dt="2025-03-12T13:52:29.569" v="392"/>
          <ac:spMkLst>
            <pc:docMk/>
            <pc:sldMk cId="889567747" sldId="1415"/>
            <ac:spMk id="8" creationId="{A437DB16-E969-063A-24CD-7E56B19C69F0}"/>
          </ac:spMkLst>
        </pc:spChg>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2T20:00:00.539" v="1804"/>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2T20:00:01.671" v="1805"/>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pChg chg="mod">
          <ac:chgData name="Alfred Asterjadhi" userId="39de57b9-85c0-4fd1-aaac-8ca2b6560ad0" providerId="ADAL" clId="{05D90715-F29C-4B30-B873-3743C7BBC737}" dt="2025-03-12T13:53:15.302" v="417" actId="20577"/>
          <ac:spMkLst>
            <pc:docMk/>
            <pc:sldMk cId="4294399435" sldId="1416"/>
            <ac:spMk id="8" creationId="{F68129D3-91AD-0BA9-A7C8-93812E029883}"/>
          </ac:spMkLst>
        </pc:spChg>
      </pc:sldChg>
      <pc:sldChg chg="modSp add mod">
        <pc:chgData name="Alfred Asterjadhi" userId="39de57b9-85c0-4fd1-aaac-8ca2b6560ad0" providerId="ADAL" clId="{05D90715-F29C-4B30-B873-3743C7BBC737}" dt="2025-03-12T20:00:02.712" v="1806"/>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pChg chg="mod">
          <ac:chgData name="Alfred Asterjadhi" userId="39de57b9-85c0-4fd1-aaac-8ca2b6560ad0" providerId="ADAL" clId="{05D90715-F29C-4B30-B873-3743C7BBC737}" dt="2025-03-12T13:53:59.506" v="437" actId="20578"/>
          <ac:spMkLst>
            <pc:docMk/>
            <pc:sldMk cId="2450218369" sldId="1417"/>
            <ac:spMk id="8" creationId="{9CF83B53-E3E2-0209-A555-45FF218835F7}"/>
          </ac:spMkLst>
        </pc:spChg>
      </pc:sldChg>
      <pc:sldChg chg="addSp modSp add del mod">
        <pc:chgData name="Alfred Asterjadhi" userId="39de57b9-85c0-4fd1-aaac-8ca2b6560ad0" providerId="ADAL" clId="{05D90715-F29C-4B30-B873-3743C7BBC737}" dt="2025-03-12T15:59:23.932" v="804" actId="2696"/>
        <pc:sldMkLst>
          <pc:docMk/>
          <pc:sldMk cId="2285250995" sldId="1418"/>
        </pc:sldMkLst>
        <pc:spChg chg="mod">
          <ac:chgData name="Alfred Asterjadhi" userId="39de57b9-85c0-4fd1-aaac-8ca2b6560ad0" providerId="ADAL" clId="{05D90715-F29C-4B30-B873-3743C7BBC737}" dt="2025-03-12T15:34:58.804" v="587" actId="20577"/>
          <ac:spMkLst>
            <pc:docMk/>
            <pc:sldMk cId="2285250995" sldId="1418"/>
            <ac:spMk id="8" creationId="{F8C6A590-ABBA-3EEE-F499-21ED025E6E54}"/>
          </ac:spMkLst>
        </pc:spChg>
        <pc:spChg chg="mod">
          <ac:chgData name="Alfred Asterjadhi" userId="39de57b9-85c0-4fd1-aaac-8ca2b6560ad0" providerId="ADAL" clId="{05D90715-F29C-4B30-B873-3743C7BBC737}" dt="2025-03-12T15:35:09.193" v="591" actId="20577"/>
          <ac:spMkLst>
            <pc:docMk/>
            <pc:sldMk cId="2285250995" sldId="1418"/>
            <ac:spMk id="13" creationId="{652C3C40-BBDB-D9A7-CADB-87D948774F89}"/>
          </ac:spMkLst>
        </pc:spChg>
        <pc:graphicFrameChg chg="add mod">
          <ac:chgData name="Alfred Asterjadhi" userId="39de57b9-85c0-4fd1-aaac-8ca2b6560ad0" providerId="ADAL" clId="{05D90715-F29C-4B30-B873-3743C7BBC737}" dt="2025-03-12T15:35:03.890" v="588" actId="1076"/>
          <ac:graphicFrameMkLst>
            <pc:docMk/>
            <pc:sldMk cId="2285250995"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03:17:44.861" v="1954" actId="20577"/>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03:17:44.861" v="1954" actId="20577"/>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2T20:00:07.080" v="181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pChg chg="mod">
          <ac:chgData name="Alfred Asterjadhi" userId="39de57b9-85c0-4fd1-aaac-8ca2b6560ad0" providerId="ADAL" clId="{05D90715-F29C-4B30-B873-3743C7BBC737}" dt="2025-03-12T14:20:29.204" v="525"/>
          <ac:spMkLst>
            <pc:docMk/>
            <pc:sldMk cId="617956758" sldId="1419"/>
            <ac:spMk id="8" creationId="{4B2FD2FB-6DB1-8173-06AD-5D80373D57FC}"/>
          </ac:spMkLst>
        </pc:spChg>
        <pc:spChg chg="mod">
          <ac:chgData name="Alfred Asterjadhi" userId="39de57b9-85c0-4fd1-aaac-8ca2b6560ad0" providerId="ADAL" clId="{05D90715-F29C-4B30-B873-3743C7BBC737}" dt="2025-03-12T14:20:36.033" v="528" actId="20577"/>
          <ac:spMkLst>
            <pc:docMk/>
            <pc:sldMk cId="617956758" sldId="1419"/>
            <ac:spMk id="13" creationId="{ACC7EDC2-1DFF-F8CF-9DA1-B37366B68F83}"/>
          </ac:spMkLst>
        </pc:spChg>
      </pc:sldChg>
      <pc:sldChg chg="modSp add mod">
        <pc:chgData name="Alfred Asterjadhi" userId="39de57b9-85c0-4fd1-aaac-8ca2b6560ad0" providerId="ADAL" clId="{05D90715-F29C-4B30-B873-3743C7BBC737}" dt="2025-03-12T20:00:03.796" v="1807"/>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pChg chg="mod">
          <ac:chgData name="Alfred Asterjadhi" userId="39de57b9-85c0-4fd1-aaac-8ca2b6560ad0" providerId="ADAL" clId="{05D90715-F29C-4B30-B873-3743C7BBC737}" dt="2025-03-12T13:56:52.817" v="473"/>
          <ac:spMkLst>
            <pc:docMk/>
            <pc:sldMk cId="3368050102" sldId="1420"/>
            <ac:spMk id="8" creationId="{B4032538-1E5B-A340-0282-956E77F525DB}"/>
          </ac:spMkLst>
        </pc:spChg>
        <pc:spChg chg="mod">
          <ac:chgData name="Alfred Asterjadhi" userId="39de57b9-85c0-4fd1-aaac-8ca2b6560ad0" providerId="ADAL" clId="{05D90715-F29C-4B30-B873-3743C7BBC737}" dt="2025-03-12T13:56:23.457" v="446" actId="20577"/>
          <ac:spMkLst>
            <pc:docMk/>
            <pc:sldMk cId="3368050102" sldId="1420"/>
            <ac:spMk id="13" creationId="{6268D009-070C-9A21-6C90-680BAFD77404}"/>
          </ac:spMkLst>
        </pc:spChg>
      </pc:sldChg>
      <pc:sldChg chg="modSp add mod">
        <pc:chgData name="Alfred Asterjadhi" userId="39de57b9-85c0-4fd1-aaac-8ca2b6560ad0" providerId="ADAL" clId="{05D90715-F29C-4B30-B873-3743C7BBC737}" dt="2025-03-12T20:00:04.869" v="1808"/>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pChg chg="mod">
          <ac:chgData name="Alfred Asterjadhi" userId="39de57b9-85c0-4fd1-aaac-8ca2b6560ad0" providerId="ADAL" clId="{05D90715-F29C-4B30-B873-3743C7BBC737}" dt="2025-03-12T13:57:27.521" v="487" actId="20577"/>
          <ac:spMkLst>
            <pc:docMk/>
            <pc:sldMk cId="3373171239" sldId="1421"/>
            <ac:spMk id="8" creationId="{B6C049A2-ECAD-D8DB-F93D-D3DB48E1B7CA}"/>
          </ac:spMkLst>
        </pc:spChg>
      </pc:sldChg>
      <pc:sldChg chg="modSp add mod">
        <pc:chgData name="Alfred Asterjadhi" userId="39de57b9-85c0-4fd1-aaac-8ca2b6560ad0" providerId="ADAL" clId="{05D90715-F29C-4B30-B873-3743C7BBC737}" dt="2025-03-12T20:00:06.037" v="1809"/>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2T16:13:03.121" v="883" actId="20577"/>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pChg chg="mod">
          <ac:chgData name="Alfred Asterjadhi" userId="39de57b9-85c0-4fd1-aaac-8ca2b6560ad0" providerId="ADAL" clId="{05D90715-F29C-4B30-B873-3743C7BBC737}" dt="2025-03-12T14:19:55.280" v="516"/>
          <ac:spMkLst>
            <pc:docMk/>
            <pc:sldMk cId="2611193678" sldId="1422"/>
            <ac:spMk id="8" creationId="{166956DB-3161-7B1C-3B3C-D1CD46A06E33}"/>
          </ac:spMkLst>
        </pc:spChg>
        <pc:spChg chg="mod">
          <ac:chgData name="Alfred Asterjadhi" userId="39de57b9-85c0-4fd1-aaac-8ca2b6560ad0" providerId="ADAL" clId="{05D90715-F29C-4B30-B873-3743C7BBC737}" dt="2025-03-12T14:20:41.139" v="531" actId="20577"/>
          <ac:spMkLst>
            <pc:docMk/>
            <pc:sldMk cId="2611193678" sldId="1422"/>
            <ac:spMk id="13" creationId="{05D01356-BD03-0CF3-1D18-1882A7EC7C40}"/>
          </ac:spMkLst>
        </pc:spChg>
      </pc:sldChg>
      <pc:sldChg chg="modSp add mod">
        <pc:chgData name="Alfred Asterjadhi" userId="39de57b9-85c0-4fd1-aaac-8ca2b6560ad0" providerId="ADAL" clId="{05D90715-F29C-4B30-B873-3743C7BBC737}" dt="2025-03-13T04:45:12.795" v="2295" actId="207"/>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04:45:12.795" v="2295" actId="207"/>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2T20:00:32.105" v="1833"/>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2T15:40:21.363" v="715"/>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pChg chg="add del">
          <ac:chgData name="Alfred Asterjadhi" userId="39de57b9-85c0-4fd1-aaac-8ca2b6560ad0" providerId="ADAL" clId="{05D90715-F29C-4B30-B873-3743C7BBC737}" dt="2025-03-12T15:42:55.468" v="723" actId="478"/>
          <ac:spMkLst>
            <pc:docMk/>
            <pc:sldMk cId="3408938665" sldId="1425"/>
            <ac:spMk id="2" creationId="{A647414B-5477-7CA5-F429-6405A74C5C17}"/>
          </ac:spMkLst>
        </pc:spChg>
        <pc:spChg chg="mod">
          <ac:chgData name="Alfred Asterjadhi" userId="39de57b9-85c0-4fd1-aaac-8ca2b6560ad0" providerId="ADAL" clId="{05D90715-F29C-4B30-B873-3743C7BBC737}" dt="2025-03-12T15:43:32.154" v="748" actId="20577"/>
          <ac:spMkLst>
            <pc:docMk/>
            <pc:sldMk cId="3408938665" sldId="1425"/>
            <ac:spMk id="8" creationId="{840E914E-8BF5-3B8D-82DC-F97EFB06BBE9}"/>
          </ac:spMkLst>
        </pc:spChg>
        <pc:spChg chg="mod">
          <ac:chgData name="Alfred Asterjadhi" userId="39de57b9-85c0-4fd1-aaac-8ca2b6560ad0" providerId="ADAL" clId="{05D90715-F29C-4B30-B873-3743C7BBC737}" dt="2025-03-12T15:43:49.825" v="751" actId="20577"/>
          <ac:spMkLst>
            <pc:docMk/>
            <pc:sldMk cId="3408938665" sldId="1425"/>
            <ac:spMk id="13" creationId="{660DCD44-9C84-F782-9843-3B6029498066}"/>
          </ac:spMkLst>
        </pc:spChg>
        <pc:picChg chg="add mod">
          <ac:chgData name="Alfred Asterjadhi" userId="39de57b9-85c0-4fd1-aaac-8ca2b6560ad0" providerId="ADAL" clId="{05D90715-F29C-4B30-B873-3743C7BBC737}" dt="2025-03-12T15:43:10.759" v="731" actId="1076"/>
          <ac:picMkLst>
            <pc:docMk/>
            <pc:sldMk cId="3408938665" sldId="1425"/>
            <ac:picMk id="3" creationId="{379C53DA-B818-A152-6588-37FA36DC089A}"/>
          </ac:picMkLst>
        </pc:picChg>
      </pc:sldChg>
      <pc:sldChg chg="modSp add mod">
        <pc:chgData name="Alfred Asterjadhi" userId="39de57b9-85c0-4fd1-aaac-8ca2b6560ad0" providerId="ADAL" clId="{05D90715-F29C-4B30-B873-3743C7BBC737}" dt="2025-03-13T03:29:09.266" v="2152" actId="1076"/>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03:27:44.946" v="2151" actId="6549"/>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2T20:00:11.340" v="1814"/>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pChg chg="mod">
          <ac:chgData name="Alfred Asterjadhi" userId="39de57b9-85c0-4fd1-aaac-8ca2b6560ad0" providerId="ADAL" clId="{05D90715-F29C-4B30-B873-3743C7BBC737}" dt="2025-03-12T15:45:02.283" v="801" actId="20577"/>
          <ac:spMkLst>
            <pc:docMk/>
            <pc:sldMk cId="4240761798" sldId="1426"/>
            <ac:spMk id="8" creationId="{5C7A71EC-C80F-900E-6F85-A57266A33069}"/>
          </ac:spMkLst>
        </pc:spChg>
        <pc:spChg chg="mod">
          <ac:chgData name="Alfred Asterjadhi" userId="39de57b9-85c0-4fd1-aaac-8ca2b6560ad0" providerId="ADAL" clId="{05D90715-F29C-4B30-B873-3743C7BBC737}" dt="2025-03-12T15:44:55.857" v="777" actId="20577"/>
          <ac:spMkLst>
            <pc:docMk/>
            <pc:sldMk cId="4240761798" sldId="1426"/>
            <ac:spMk id="13" creationId="{F40FCC4E-3146-3F50-DE72-6C55C082E88F}"/>
          </ac:spMkLst>
        </pc:spChg>
      </pc:sldChg>
      <pc:sldChg chg="modSp add mod">
        <pc:chgData name="Alfred Asterjadhi" userId="39de57b9-85c0-4fd1-aaac-8ca2b6560ad0" providerId="ADAL" clId="{05D90715-F29C-4B30-B873-3743C7BBC737}" dt="2025-03-12T20:00:12.422" v="1815"/>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2T19:18:01.508" v="950"/>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2T20:00:13.574" v="1816"/>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2T19:19:06.796" v="996" actId="6549"/>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2T20:00:14.776" v="1817"/>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2T19:20:23.705" v="1022"/>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2T20:25:44.481" v="1861" actId="20577"/>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2T20:25:44.481" v="1861" actId="20577"/>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2T20:00:15.773" v="1818"/>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2T19:22:02.724" v="110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2T20:00:33.104" v="1834"/>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2T19:26:10.751" v="1181" actId="20577"/>
          <ac:spMkLst>
            <pc:docMk/>
            <pc:sldMk cId="386291899" sldId="1432"/>
            <ac:spMk id="8" creationId="{659869B8-0F1F-2BA0-2074-46688DAAE2F1}"/>
          </ac:spMkLst>
        </pc:spChg>
        <pc:spChg chg="mod">
          <ac:chgData name="Alfred Asterjadhi" userId="39de57b9-85c0-4fd1-aaac-8ca2b6560ad0" providerId="ADAL" clId="{05D90715-F29C-4B30-B873-3743C7BBC737}" dt="2025-03-12T19:58:20.174" v="1758" actId="20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3T03:12:40.736" v="1880" actId="20577"/>
        <pc:sldMkLst>
          <pc:docMk/>
          <pc:sldMk cId="1147974488" sldId="1433"/>
        </pc:sldMkLst>
        <pc:spChg chg="add">
          <ac:chgData name="Alfred Asterjadhi" userId="39de57b9-85c0-4fd1-aaac-8ca2b6560ad0" providerId="ADAL" clId="{05D90715-F29C-4B30-B873-3743C7BBC737}" dt="2025-03-13T03:12:21.476" v="1873"/>
          <ac:spMkLst>
            <pc:docMk/>
            <pc:sldMk cId="1147974488" sldId="1433"/>
            <ac:spMk id="2" creationId="{ADB2B3ED-AD39-823B-C2D3-0E31B9326141}"/>
          </ac:spMkLst>
        </pc:spChg>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03:12:40.736" v="1880"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graphicFrameChg chg="add mod">
          <ac:chgData name="Alfred Asterjadhi" userId="39de57b9-85c0-4fd1-aaac-8ca2b6560ad0" providerId="ADAL" clId="{05D90715-F29C-4B30-B873-3743C7BBC737}" dt="2025-03-12T19:29:27.808" v="1268"/>
          <ac:graphicFrameMkLst>
            <pc:docMk/>
            <pc:sldMk cId="1147974488" sldId="1433"/>
            <ac:graphicFrameMk id="2" creationId="{EA4DD08C-8AF1-D012-7BDC-74DEEAEDBF56}"/>
          </ac:graphicFrameMkLst>
        </pc:graphicFrameChg>
        <pc:graphicFrameChg chg="add del mod modGraphic">
          <ac:chgData name="Alfred Asterjadhi" userId="39de57b9-85c0-4fd1-aaac-8ca2b6560ad0" providerId="ADAL" clId="{05D90715-F29C-4B30-B873-3743C7BBC737}" dt="2025-03-12T19:31:08.164" v="1284" actId="478"/>
          <ac:graphicFrameMkLst>
            <pc:docMk/>
            <pc:sldMk cId="1147974488" sldId="1433"/>
            <ac:graphicFrameMk id="3" creationId="{0AA495D4-ED93-2C7B-4597-074612B4AE25}"/>
          </ac:graphicFrameMkLst>
        </pc:graphicFrameChg>
        <pc:picChg chg="add mod">
          <ac:chgData name="Alfred Asterjadhi" userId="39de57b9-85c0-4fd1-aaac-8ca2b6560ad0" providerId="ADAL" clId="{05D90715-F29C-4B30-B873-3743C7BBC737}" dt="2025-03-13T03:12:38.799" v="1879"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2T20:00:18.972" v="1821"/>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2T19:32:37.075" v="1343" actId="20577"/>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2T20:00:20.105" v="1822"/>
        <pc:sldMkLst>
          <pc:docMk/>
          <pc:sldMk cId="3732743457" sldId="1435"/>
        </pc:sldMkLst>
        <pc:spChg chg="add">
          <ac:chgData name="Alfred Asterjadhi" userId="39de57b9-85c0-4fd1-aaac-8ca2b6560ad0" providerId="ADAL" clId="{05D90715-F29C-4B30-B873-3743C7BBC737}" dt="2025-03-12T19:33:46.569" v="1362"/>
          <ac:spMkLst>
            <pc:docMk/>
            <pc:sldMk cId="3732743457" sldId="1435"/>
            <ac:spMk id="2" creationId="{2A1188FC-3F94-E277-2833-F6BA29B78380}"/>
          </ac:spMkLst>
        </pc:spChg>
        <pc:spChg chg="add">
          <ac:chgData name="Alfred Asterjadhi" userId="39de57b9-85c0-4fd1-aaac-8ca2b6560ad0" providerId="ADAL" clId="{05D90715-F29C-4B30-B873-3743C7BBC737}" dt="2025-03-12T19:33:46.569" v="1362"/>
          <ac:spMkLst>
            <pc:docMk/>
            <pc:sldMk cId="3732743457" sldId="1435"/>
            <ac:spMk id="3" creationId="{CB6232D1-D5AD-ACC1-2976-92AE8EF8BDCE}"/>
          </ac:spMkLst>
        </pc:spChg>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add mod">
          <ac:chgData name="Alfred Asterjadhi" userId="39de57b9-85c0-4fd1-aaac-8ca2b6560ad0" providerId="ADAL" clId="{05D90715-F29C-4B30-B873-3743C7BBC737}" dt="2025-03-12T19:34:25.415" v="1375" actId="1076"/>
          <ac:spMkLst>
            <pc:docMk/>
            <pc:sldMk cId="3732743457" sldId="1435"/>
            <ac:spMk id="7" creationId="{5624205C-F128-2C10-F239-1BB0416CC967}"/>
          </ac:spMkLst>
        </pc:spChg>
        <pc:spChg chg="mod">
          <ac:chgData name="Alfred Asterjadhi" userId="39de57b9-85c0-4fd1-aaac-8ca2b6560ad0" providerId="ADAL" clId="{05D90715-F29C-4B30-B873-3743C7BBC737}" dt="2025-03-12T19:36:37.051" v="140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2T20:00:34.291" v="1835"/>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2T19:39:27.535" v="144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2T20:00:35.367" v="1836"/>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2T19:43:46.519" v="1451" actId="20577"/>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2T20:00:36.474" v="1837"/>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2T19:44:05.657" v="1457" actId="404"/>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2T20:00:37.508" v="183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2T19:44:19.159" v="1461"/>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2T20:00:21.170" v="1823"/>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2T19:46:34.696" v="1476"/>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picChg chg="del">
          <ac:chgData name="Alfred Asterjadhi" userId="39de57b9-85c0-4fd1-aaac-8ca2b6560ad0" providerId="ADAL" clId="{05D90715-F29C-4B30-B873-3743C7BBC737}" dt="2025-03-12T19:45:58.288" v="1465" actId="478"/>
          <ac:picMkLst>
            <pc:docMk/>
            <pc:sldMk cId="3354628720" sldId="1440"/>
            <ac:picMk id="10" creationId="{BCDFD35E-C456-A2D5-2FD4-1C1495E76136}"/>
          </ac:picMkLst>
        </pc:picChg>
      </pc:sldChg>
      <pc:sldChg chg="addSp modSp add mod">
        <pc:chgData name="Alfred Asterjadhi" userId="39de57b9-85c0-4fd1-aaac-8ca2b6560ad0" providerId="ADAL" clId="{05D90715-F29C-4B30-B873-3743C7BBC737}" dt="2025-03-12T20:00:22.305" v="1824"/>
        <pc:sldMkLst>
          <pc:docMk/>
          <pc:sldMk cId="3439853624" sldId="1441"/>
        </pc:sldMkLst>
        <pc:spChg chg="add">
          <ac:chgData name="Alfred Asterjadhi" userId="39de57b9-85c0-4fd1-aaac-8ca2b6560ad0" providerId="ADAL" clId="{05D90715-F29C-4B30-B873-3743C7BBC737}" dt="2025-03-12T19:47:08.577" v="1484"/>
          <ac:spMkLst>
            <pc:docMk/>
            <pc:sldMk cId="3439853624" sldId="1441"/>
            <ac:spMk id="2" creationId="{BFB43D60-6A3C-BDD7-5DCC-C45E1EFB9615}"/>
          </ac:spMkLst>
        </pc:spChg>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2T19:47:31.218" v="1494"/>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2T20:00:23.347" v="1825"/>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2T19:48:06.094" v="1503"/>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picChg chg="del">
          <ac:chgData name="Alfred Asterjadhi" userId="39de57b9-85c0-4fd1-aaac-8ca2b6560ad0" providerId="ADAL" clId="{05D90715-F29C-4B30-B873-3743C7BBC737}" dt="2025-03-12T19:47:52.675" v="1497" actId="478"/>
          <ac:picMkLst>
            <pc:docMk/>
            <pc:sldMk cId="769739440" sldId="1442"/>
            <ac:picMk id="3" creationId="{7F8BA2C3-CE37-72C8-0DDA-7496B762610B}"/>
          </ac:picMkLst>
        </pc:picChg>
      </pc:sldChg>
      <pc:sldChg chg="modSp add mod">
        <pc:chgData name="Alfred Asterjadhi" userId="39de57b9-85c0-4fd1-aaac-8ca2b6560ad0" providerId="ADAL" clId="{05D90715-F29C-4B30-B873-3743C7BBC737}" dt="2025-03-12T20:00:24.490" v="1826"/>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2T19:48:21.478" v="1507"/>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03:18:06.250" v="1956" actId="6549"/>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03:18:06.250" v="1956" actId="6549"/>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2T19:49:33.075" v="1534"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03:18:08.825" v="1957" actId="6549"/>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03:18:08.825" v="1957" actId="6549"/>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del">
          <ac:chgData name="Alfred Asterjadhi" userId="39de57b9-85c0-4fd1-aaac-8ca2b6560ad0" providerId="ADAL" clId="{05D90715-F29C-4B30-B873-3743C7BBC737}" dt="2025-03-12T19:50:28.739" v="1552" actId="478"/>
          <ac:graphicFrameMkLst>
            <pc:docMk/>
            <pc:sldMk cId="1787086059" sldId="1445"/>
            <ac:graphicFrameMk id="2" creationId="{C69D6059-EAB4-66AE-185C-CB6DF29AAE31}"/>
          </ac:graphicFrameMkLst>
        </pc:graphicFrameChg>
        <pc:graphicFrameChg chg="add mod modGraphic">
          <ac:chgData name="Alfred Asterjadhi" userId="39de57b9-85c0-4fd1-aaac-8ca2b6560ad0" providerId="ADAL" clId="{05D90715-F29C-4B30-B873-3743C7BBC737}" dt="2025-03-12T19:50:39.262" v="1556"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2T20:00:38.517" v="183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2T19:52:51.999" v="1593" actId="20577"/>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pChg chg="mod">
          <ac:chgData name="Alfred Asterjadhi" userId="39de57b9-85c0-4fd1-aaac-8ca2b6560ad0" providerId="ADAL" clId="{05D90715-F29C-4B30-B873-3743C7BBC737}" dt="2025-03-12T19:50:53.612" v="1559" actId="20577"/>
          <ac:spMkLst>
            <pc:docMk/>
            <pc:sldMk cId="3621456408" sldId="1446"/>
            <ac:spMk id="13" creationId="{3DC1E989-511A-2C3E-19B1-5E2EAE06F321}"/>
          </ac:spMkLst>
        </pc:spChg>
        <pc:graphicFrameChg chg="del">
          <ac:chgData name="Alfred Asterjadhi" userId="39de57b9-85c0-4fd1-aaac-8ca2b6560ad0" providerId="ADAL" clId="{05D90715-F29C-4B30-B873-3743C7BBC737}" dt="2025-03-12T19:51:10.730" v="1560" actId="478"/>
          <ac:graphicFrameMkLst>
            <pc:docMk/>
            <pc:sldMk cId="3621456408" sldId="1446"/>
            <ac:graphicFrameMk id="3" creationId="{EF2D144C-C755-E8C6-6E23-F9394544EABD}"/>
          </ac:graphicFrameMkLst>
        </pc:graphicFrameChg>
      </pc:sldChg>
      <pc:sldChg chg="modSp add mod">
        <pc:chgData name="Alfred Asterjadhi" userId="39de57b9-85c0-4fd1-aaac-8ca2b6560ad0" providerId="ADAL" clId="{05D90715-F29C-4B30-B873-3743C7BBC737}" dt="2025-03-13T16:40:31.862" v="2770" actId="403"/>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6:40:31.862" v="2770" actId="403"/>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2T20:00:40.653" v="1841"/>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2T19:54:43.184" v="1691" actId="20577"/>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03:14:22.655" v="1916" actId="20577"/>
        <pc:sldMkLst>
          <pc:docMk/>
          <pc:sldMk cId="2971570424" sldId="1449"/>
        </pc:sldMkLst>
        <pc:spChg chg="mod">
          <ac:chgData name="Alfred Asterjadhi" userId="39de57b9-85c0-4fd1-aaac-8ca2b6560ad0" providerId="ADAL" clId="{05D90715-F29C-4B30-B873-3743C7BBC737}" dt="2025-03-13T03:14:22.655" v="1916" actId="20577"/>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03:15:21.666" v="1953" actId="20577"/>
        <pc:sldMkLst>
          <pc:docMk/>
          <pc:sldMk cId="560387304" sldId="1450"/>
        </pc:sldMkLst>
        <pc:spChg chg="mod">
          <ac:chgData name="Alfred Asterjadhi" userId="39de57b9-85c0-4fd1-aaac-8ca2b6560ad0" providerId="ADAL" clId="{05D90715-F29C-4B30-B873-3743C7BBC737}" dt="2025-03-13T03:15:21.666" v="1953" actId="20577"/>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03:21:21.472" v="2000" actId="404"/>
        <pc:sldMkLst>
          <pc:docMk/>
          <pc:sldMk cId="728410093" sldId="1451"/>
        </pc:sldMkLst>
        <pc:spChg chg="mod">
          <ac:chgData name="Alfred Asterjadhi" userId="39de57b9-85c0-4fd1-aaac-8ca2b6560ad0" providerId="ADAL" clId="{05D90715-F29C-4B30-B873-3743C7BBC737}" dt="2025-03-13T03:21:21.472" v="2000" actId="404"/>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pChg chg="mod">
          <ac:chgData name="Alfred Asterjadhi" userId="39de57b9-85c0-4fd1-aaac-8ca2b6560ad0" providerId="ADAL" clId="{05D90715-F29C-4B30-B873-3743C7BBC737}" dt="2025-03-13T03:19:55.547" v="1959" actId="20577"/>
          <ac:spMkLst>
            <pc:docMk/>
            <pc:sldMk cId="1634530490" sldId="1451"/>
            <ac:spMk id="13" creationId="{238EA40D-FDBA-B655-C195-D8E1391CA393}"/>
          </ac:spMkLst>
        </pc:spChg>
      </pc:sldChg>
      <pc:sldChg chg="modSp add mod">
        <pc:chgData name="Alfred Asterjadhi" userId="39de57b9-85c0-4fd1-aaac-8ca2b6560ad0" providerId="ADAL" clId="{05D90715-F29C-4B30-B873-3743C7BBC737}" dt="2025-03-13T03:22:14.956" v="2010" actId="20577"/>
        <pc:sldMkLst>
          <pc:docMk/>
          <pc:sldMk cId="2362191056" sldId="1452"/>
        </pc:sldMkLst>
        <pc:spChg chg="mod">
          <ac:chgData name="Alfred Asterjadhi" userId="39de57b9-85c0-4fd1-aaac-8ca2b6560ad0" providerId="ADAL" clId="{05D90715-F29C-4B30-B873-3743C7BBC737}" dt="2025-03-13T03:22:02.176" v="2009" actId="403"/>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03:22:54.099" v="2025"/>
        <pc:sldMkLst>
          <pc:docMk/>
          <pc:sldMk cId="2732587562" sldId="1453"/>
        </pc:sldMkLst>
        <pc:spChg chg="mod">
          <ac:chgData name="Alfred Asterjadhi" userId="39de57b9-85c0-4fd1-aaac-8ca2b6560ad0" providerId="ADAL" clId="{05D90715-F29C-4B30-B873-3743C7BBC737}" dt="2025-03-13T03:22:54.099" v="2025"/>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03:24:34.536" v="2076" actId="207"/>
        <pc:sldMkLst>
          <pc:docMk/>
          <pc:sldMk cId="938610636" sldId="1455"/>
        </pc:sldMkLst>
        <pc:spChg chg="mod">
          <ac:chgData name="Alfred Asterjadhi" userId="39de57b9-85c0-4fd1-aaac-8ca2b6560ad0" providerId="ADAL" clId="{05D90715-F29C-4B30-B873-3743C7BBC737}" dt="2025-03-13T03:24:31.788" v="2075" actId="20577"/>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03:26:58.230" v="2148" actId="20577"/>
        <pc:sldMkLst>
          <pc:docMk/>
          <pc:sldMk cId="2077020349" sldId="1456"/>
        </pc:sldMkLst>
        <pc:spChg chg="mod">
          <ac:chgData name="Alfred Asterjadhi" userId="39de57b9-85c0-4fd1-aaac-8ca2b6560ad0" providerId="ADAL" clId="{05D90715-F29C-4B30-B873-3743C7BBC737}" dt="2025-03-13T03:26:58.230" v="2148" actId="20577"/>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03:35:10.365" v="2224" actId="20577"/>
        <pc:sldMkLst>
          <pc:docMk/>
          <pc:sldMk cId="1784373153" sldId="1457"/>
        </pc:sldMkLst>
        <pc:spChg chg="mod">
          <ac:chgData name="Alfred Asterjadhi" userId="39de57b9-85c0-4fd1-aaac-8ca2b6560ad0" providerId="ADAL" clId="{05D90715-F29C-4B30-B873-3743C7BBC737}" dt="2025-03-13T03:35:10.365" v="2224" actId="2057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5:13:23.394" v="2358" actId="20577"/>
        <pc:sldMkLst>
          <pc:docMk/>
          <pc:sldMk cId="2629976644" sldId="1458"/>
        </pc:sldMkLst>
        <pc:spChg chg="mod">
          <ac:chgData name="Alfred Asterjadhi" userId="39de57b9-85c0-4fd1-aaac-8ca2b6560ad0" providerId="ADAL" clId="{05D90715-F29C-4B30-B873-3743C7BBC737}" dt="2025-03-13T15:13:23.394" v="2358" actId="20577"/>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03:26:55.307" v="2147" actId="20577"/>
        <pc:sldMkLst>
          <pc:docMk/>
          <pc:sldMk cId="3169956937" sldId="1459"/>
        </pc:sldMkLst>
        <pc:spChg chg="mod">
          <ac:chgData name="Alfred Asterjadhi" userId="39de57b9-85c0-4fd1-aaac-8ca2b6560ad0" providerId="ADAL" clId="{05D90715-F29C-4B30-B873-3743C7BBC737}" dt="2025-03-13T03:26:55.307" v="2147" actId="20577"/>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03:35:20.818" v="2225"/>
        <pc:sldMkLst>
          <pc:docMk/>
          <pc:sldMk cId="1774761516" sldId="1460"/>
        </pc:sldMkLst>
        <pc:spChg chg="mod">
          <ac:chgData name="Alfred Asterjadhi" userId="39de57b9-85c0-4fd1-aaac-8ca2b6560ad0" providerId="ADAL" clId="{05D90715-F29C-4B30-B873-3743C7BBC737}" dt="2025-03-13T03:35:20.818" v="2225"/>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03:36:46.024" v="2252" actId="20577"/>
        <pc:sldMkLst>
          <pc:docMk/>
          <pc:sldMk cId="55196505" sldId="1461"/>
        </pc:sldMkLst>
        <pc:spChg chg="mod">
          <ac:chgData name="Alfred Asterjadhi" userId="39de57b9-85c0-4fd1-aaac-8ca2b6560ad0" providerId="ADAL" clId="{05D90715-F29C-4B30-B873-3743C7BBC737}" dt="2025-03-13T03:36:38.215" v="2251" actId="20577"/>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03:37:15.794" v="2260" actId="403"/>
        <pc:sldMkLst>
          <pc:docMk/>
          <pc:sldMk cId="3359522331" sldId="1462"/>
        </pc:sldMkLst>
        <pc:spChg chg="mod">
          <ac:chgData name="Alfred Asterjadhi" userId="39de57b9-85c0-4fd1-aaac-8ca2b6560ad0" providerId="ADAL" clId="{05D90715-F29C-4B30-B873-3743C7BBC737}" dt="2025-03-13T03:37:15.794" v="2260" actId="40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5:14:34.363" v="2374"/>
        <pc:sldMkLst>
          <pc:docMk/>
          <pc:sldMk cId="2029341748" sldId="1463"/>
        </pc:sldMkLst>
        <pc:spChg chg="mod">
          <ac:chgData name="Alfred Asterjadhi" userId="39de57b9-85c0-4fd1-aaac-8ca2b6560ad0" providerId="ADAL" clId="{05D90715-F29C-4B30-B873-3743C7BBC737}" dt="2025-03-13T15:14:34.363" v="2374"/>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5:21:08.425" v="2411" actId="20577"/>
        <pc:sldMkLst>
          <pc:docMk/>
          <pc:sldMk cId="1975693116" sldId="1464"/>
        </pc:sldMkLst>
        <pc:spChg chg="mod">
          <ac:chgData name="Alfred Asterjadhi" userId="39de57b9-85c0-4fd1-aaac-8ca2b6560ad0" providerId="ADAL" clId="{05D90715-F29C-4B30-B873-3743C7BBC737}" dt="2025-03-13T15:21:08.425" v="2411"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5:25:34.895" v="2481" actId="207"/>
        <pc:sldMkLst>
          <pc:docMk/>
          <pc:sldMk cId="1175491070" sldId="1465"/>
        </pc:sldMkLst>
        <pc:spChg chg="mod">
          <ac:chgData name="Alfred Asterjadhi" userId="39de57b9-85c0-4fd1-aaac-8ca2b6560ad0" providerId="ADAL" clId="{05D90715-F29C-4B30-B873-3743C7BBC737}" dt="2025-03-13T15:25:22.574" v="2474" actId="20577"/>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5:30:43.335" v="2572"/>
        <pc:sldMkLst>
          <pc:docMk/>
          <pc:sldMk cId="1680807933" sldId="1466"/>
        </pc:sldMkLst>
        <pc:spChg chg="mod">
          <ac:chgData name="Alfred Asterjadhi" userId="39de57b9-85c0-4fd1-aaac-8ca2b6560ad0" providerId="ADAL" clId="{05D90715-F29C-4B30-B873-3743C7BBC737}" dt="2025-03-13T15:30:43.335" v="257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5:24:04.769" v="2440" actId="20577"/>
        <pc:sldMkLst>
          <pc:docMk/>
          <pc:sldMk cId="1950125249" sldId="1467"/>
        </pc:sldMkLst>
        <pc:spChg chg="mod">
          <ac:chgData name="Alfred Asterjadhi" userId="39de57b9-85c0-4fd1-aaac-8ca2b6560ad0" providerId="ADAL" clId="{05D90715-F29C-4B30-B873-3743C7BBC737}" dt="2025-03-13T15:24:04.769" v="2440" actId="20577"/>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6:30:02.977" v="2624" actId="20577"/>
        <pc:sldMkLst>
          <pc:docMk/>
          <pc:sldMk cId="2619409655" sldId="1468"/>
        </pc:sldMkLst>
        <pc:spChg chg="mod">
          <ac:chgData name="Alfred Asterjadhi" userId="39de57b9-85c0-4fd1-aaac-8ca2b6560ad0" providerId="ADAL" clId="{05D90715-F29C-4B30-B873-3743C7BBC737}" dt="2025-03-13T16:30:02.977" v="2624" actId="20577"/>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6:37:40.490" v="2754" actId="20577"/>
        <pc:sldMkLst>
          <pc:docMk/>
          <pc:sldMk cId="292092591" sldId="1469"/>
        </pc:sldMkLst>
        <pc:spChg chg="mod">
          <ac:chgData name="Alfred Asterjadhi" userId="39de57b9-85c0-4fd1-aaac-8ca2b6560ad0" providerId="ADAL" clId="{05D90715-F29C-4B30-B873-3743C7BBC737}" dt="2025-03-13T16:37:40.490" v="2754" actId="20577"/>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5:26:10.341" v="2491" actId="403"/>
        <pc:sldMkLst>
          <pc:docMk/>
          <pc:sldMk cId="3041360197" sldId="1470"/>
        </pc:sldMkLst>
        <pc:spChg chg="mod">
          <ac:chgData name="Alfred Asterjadhi" userId="39de57b9-85c0-4fd1-aaac-8ca2b6560ad0" providerId="ADAL" clId="{05D90715-F29C-4B30-B873-3743C7BBC737}" dt="2025-03-13T15:26:10.341" v="2491" actId="403"/>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5:26:59.952" v="2500"/>
        <pc:sldMkLst>
          <pc:docMk/>
          <pc:sldMk cId="2736670916" sldId="1471"/>
        </pc:sldMkLst>
        <pc:spChg chg="mod">
          <ac:chgData name="Alfred Asterjadhi" userId="39de57b9-85c0-4fd1-aaac-8ca2b6560ad0" providerId="ADAL" clId="{05D90715-F29C-4B30-B873-3743C7BBC737}" dt="2025-03-13T15:26:59.952" v="2500"/>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5:27:57.131" v="2517" actId="20577"/>
        <pc:sldMkLst>
          <pc:docMk/>
          <pc:sldMk cId="13917242" sldId="1472"/>
        </pc:sldMkLst>
        <pc:spChg chg="mod">
          <ac:chgData name="Alfred Asterjadhi" userId="39de57b9-85c0-4fd1-aaac-8ca2b6560ad0" providerId="ADAL" clId="{05D90715-F29C-4B30-B873-3743C7BBC737}" dt="2025-03-13T15:27:57.131" v="2517" actId="20577"/>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5:29:27.885" v="2539" actId="20577"/>
        <pc:sldMkLst>
          <pc:docMk/>
          <pc:sldMk cId="773925845" sldId="1473"/>
        </pc:sldMkLst>
        <pc:spChg chg="mod">
          <ac:chgData name="Alfred Asterjadhi" userId="39de57b9-85c0-4fd1-aaac-8ca2b6560ad0" providerId="ADAL" clId="{05D90715-F29C-4B30-B873-3743C7BBC737}" dt="2025-03-13T15:29:22.983" v="2538" actId="6549"/>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6:30:32.403" v="2631" actId="20577"/>
        <pc:sldMkLst>
          <pc:docMk/>
          <pc:sldMk cId="3912874862" sldId="1474"/>
        </pc:sldMkLst>
        <pc:spChg chg="mod">
          <ac:chgData name="Alfred Asterjadhi" userId="39de57b9-85c0-4fd1-aaac-8ca2b6560ad0" providerId="ADAL" clId="{05D90715-F29C-4B30-B873-3743C7BBC737}" dt="2025-03-13T16:30:32.403" v="2631" actId="20577"/>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6:31:20.364" v="2656" actId="20577"/>
        <pc:sldMkLst>
          <pc:docMk/>
          <pc:sldMk cId="3148981419" sldId="1475"/>
        </pc:sldMkLst>
        <pc:spChg chg="mod">
          <ac:chgData name="Alfred Asterjadhi" userId="39de57b9-85c0-4fd1-aaac-8ca2b6560ad0" providerId="ADAL" clId="{05D90715-F29C-4B30-B873-3743C7BBC737}" dt="2025-03-13T16:31:20.364" v="2656" actId="20577"/>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6:35:33.110" v="2700" actId="20577"/>
        <pc:sldMkLst>
          <pc:docMk/>
          <pc:sldMk cId="2908612772" sldId="1476"/>
        </pc:sldMkLst>
        <pc:spChg chg="mod">
          <ac:chgData name="Alfred Asterjadhi" userId="39de57b9-85c0-4fd1-aaac-8ca2b6560ad0" providerId="ADAL" clId="{05D90715-F29C-4B30-B873-3743C7BBC737}" dt="2025-03-13T16:35:33.110" v="2700" actId="20577"/>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6:38:18.648" v="2760"/>
        <pc:sldMkLst>
          <pc:docMk/>
          <pc:sldMk cId="3057115480" sldId="1477"/>
        </pc:sldMkLst>
        <pc:spChg chg="mod">
          <ac:chgData name="Alfred Asterjadhi" userId="39de57b9-85c0-4fd1-aaac-8ca2b6560ad0" providerId="ADAL" clId="{05D90715-F29C-4B30-B873-3743C7BBC737}" dt="2025-03-13T16:38:18.648" v="2760"/>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pc:chgData name="Alfred Asterjadhi" userId="39de57b9-85c0-4fd1-aaac-8ca2b6560ad0" providerId="ADAL" clId="{05D90715-F29C-4B30-B873-3743C7BBC737}" dt="2025-03-13T16:43:04.648" v="2771" actId="680"/>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pc:chgData name="Alfred Asterjadhi" userId="39de57b9-85c0-4fd1-aaac-8ca2b6560ad0" providerId="ADAL" clId="{05D90715-F29C-4B30-B873-3743C7BBC737}" dt="2025-03-13T16:48:14.071" v="2874" actId="680"/>
        <pc:sldMkLst>
          <pc:docMk/>
          <pc:sldMk cId="859805273" sldId="1480"/>
        </pc:sldMkLst>
      </pc:sldChg>
      <pc:sldMasterChg chg="modSp mod">
        <pc:chgData name="Alfred Asterjadhi" userId="39de57b9-85c0-4fd1-aaac-8ca2b6560ad0" providerId="ADAL" clId="{05D90715-F29C-4B30-B873-3743C7BBC737}" dt="2025-03-13T04:45:28.527" v="2298" actId="6549"/>
        <pc:sldMasterMkLst>
          <pc:docMk/>
          <pc:sldMasterMk cId="0" sldId="2147483648"/>
        </pc:sldMasterMkLst>
        <pc:spChg chg="mod">
          <ac:chgData name="Alfred Asterjadhi" userId="39de57b9-85c0-4fd1-aaac-8ca2b6560ad0" providerId="ADAL" clId="{05D90715-F29C-4B30-B873-3743C7BBC737}" dt="2025-03-13T04:45:28.527" v="2298" actId="6549"/>
          <ac:spMkLst>
            <pc:docMk/>
            <pc:sldMasterMk cId="0" sldId="2147483648"/>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ChenChen Liu					</a:t>
            </a:r>
          </a:p>
          <a:p>
            <a:r>
              <a:rPr lang="en-US" sz="1600" dirty="0"/>
              <a:t>Second:</a:t>
            </a:r>
          </a:p>
          <a:p>
            <a:r>
              <a:rPr lang="en-US" sz="1600" dirty="0"/>
              <a:t>Discussion:</a:t>
            </a:r>
          </a:p>
          <a:p>
            <a:endParaRPr lang="en-US" sz="1600" dirty="0"/>
          </a:p>
          <a:p>
            <a:endParaRPr lang="en-US" sz="1600" dirty="0"/>
          </a:p>
          <a:p>
            <a:endParaRPr lang="en-US" sz="1600" dirty="0"/>
          </a:p>
          <a:p>
            <a:endParaRPr lang="en-US" sz="1600" dirty="0"/>
          </a:p>
          <a:p>
            <a:r>
              <a:rPr lang="en-US" sz="1600" dirty="0"/>
              <a:t>Result: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3035684" y="2668587"/>
            <a:ext cx="5784072" cy="3503613"/>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sharing AP is the AP that transmits the final sync frame before the COBF PPDU</a:t>
            </a:r>
          </a:p>
          <a:p>
            <a:pPr lvl="1">
              <a:buFont typeface="Arial" panose="020B0604020202020204" pitchFamily="34" charset="0"/>
              <a:buChar char="•"/>
            </a:pPr>
            <a:r>
              <a:rPr lang="en-US" sz="1200" b="0" dirty="0"/>
              <a:t>Regardless of who is the sync-reference</a:t>
            </a:r>
          </a:p>
          <a:p>
            <a:pPr lvl="1">
              <a:buFont typeface="Arial" panose="020B0604020202020204" pitchFamily="34" charset="0"/>
              <a:buChar char="•"/>
            </a:pPr>
            <a:r>
              <a:rPr lang="en-US" sz="1200" b="0" dirty="0"/>
              <a:t>Note: This ensures a consistent protocol and a consistent behavior at sharing AP</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shared AP always pre-corrects COBF PPDU based on the final sync</a:t>
            </a:r>
          </a:p>
          <a:p>
            <a:pPr lvl="1">
              <a:buFont typeface="Arial" panose="020B0604020202020204" pitchFamily="34" charset="0"/>
              <a:buChar char="•"/>
            </a:pPr>
            <a:r>
              <a:rPr lang="en-US" sz="1200" b="0" dirty="0"/>
              <a:t>To bring the two APs within a TBD frequency range of each other (e.g., ~350Hz)</a:t>
            </a:r>
          </a:p>
          <a:p>
            <a:pPr lvl="1">
              <a:buFont typeface="Arial" panose="020B0604020202020204" pitchFamily="34" charset="0"/>
              <a:buChar char="•"/>
            </a:pPr>
            <a:r>
              <a:rPr lang="en-US" sz="1200" b="0" dirty="0"/>
              <a:t>Note: Regardless of which AP is the sync-reference, this ensures consistent behavior at shared AP</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a:t>
            </a:r>
          </a:p>
          <a:p>
            <a:r>
              <a:rPr lang="en-US" sz="1600" dirty="0"/>
              <a:t>Discussion:</a:t>
            </a:r>
          </a:p>
          <a:p>
            <a:r>
              <a:rPr lang="en-US" sz="1600" dirty="0"/>
              <a:t>Result: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a:t>
            </a:r>
          </a:p>
          <a:p>
            <a:r>
              <a:rPr lang="en-US" sz="1600" dirty="0"/>
              <a:t>Discussion:</a:t>
            </a:r>
          </a:p>
          <a:p>
            <a:r>
              <a:rPr lang="en-US" sz="1600" dirty="0"/>
              <a:t>Result: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docs:[11-24/171r26, 11-25/381r0,389r0].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docs:[11-25/389r0,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a:t>
            </a:r>
          </a:p>
          <a:p>
            <a:r>
              <a:rPr lang="en-US" sz="1600" dirty="0"/>
              <a:t>Discussion:</a:t>
            </a:r>
          </a:p>
          <a:p>
            <a:r>
              <a:rPr lang="en-US" sz="1600" dirty="0"/>
              <a:t>Result: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r>
              <a:rPr lang="en-US" sz="1600" dirty="0"/>
              <a:t>Move: Eunsung Park					</a:t>
            </a:r>
          </a:p>
          <a:p>
            <a:r>
              <a:rPr lang="en-US" sz="1600" dirty="0"/>
              <a:t>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2819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4268553656"/>
              </p:ext>
            </p:extLst>
          </p:nvPr>
        </p:nvGraphicFramePr>
        <p:xfrm>
          <a:off x="4495800" y="28194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1296205060"/>
              </p:ext>
            </p:extLst>
          </p:nvPr>
        </p:nvGraphicFramePr>
        <p:xfrm>
          <a:off x="2895600" y="3037792"/>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a:t>
            </a:r>
            <a:r>
              <a:rPr lang="en-US" sz="1600" b="0" dirty="0" err="1"/>
              <a:t>TxOP</a:t>
            </a:r>
            <a:r>
              <a:rPr lang="en-US" sz="1600" b="0" dirty="0"/>
              <a:t> limit and the </a:t>
            </a:r>
            <a:r>
              <a:rPr lang="en-US" sz="1600" b="0" dirty="0" err="1"/>
              <a:t>TxOP</a:t>
            </a:r>
            <a:r>
              <a:rPr lang="en-US" sz="1600" b="0" dirty="0"/>
              <a:t> Limit of the AC it obtains the </a:t>
            </a:r>
            <a:r>
              <a:rPr lang="en-US" sz="1600" b="0" dirty="0" err="1"/>
              <a:t>TxOP</a:t>
            </a:r>
            <a:r>
              <a:rPr lang="en-US" sz="1600" b="0" dirty="0"/>
              <a:t>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chemeClr val="tx1"/>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endParaRPr lang="en-US" sz="1600" dirty="0"/>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a:t>
            </a:r>
          </a:p>
          <a:p>
            <a:r>
              <a:rPr lang="en-US" sz="1600" dirty="0"/>
              <a:t>Discussion:</a:t>
            </a:r>
          </a:p>
          <a:p>
            <a:r>
              <a:rPr lang="en-US" sz="1600" dirty="0"/>
              <a:t>Result: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a:t>
            </a:r>
          </a:p>
          <a:p>
            <a:r>
              <a:rPr lang="en-US" sz="1600" dirty="0"/>
              <a:t>Discussion:</a:t>
            </a:r>
          </a:p>
          <a:p>
            <a:r>
              <a:rPr lang="en-US" sz="1600" dirty="0"/>
              <a:t>Result: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(PDT-MAC)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a:t>
            </a:r>
          </a:p>
          <a:p>
            <a:r>
              <a:rPr lang="en-US" sz="1800" dirty="0"/>
              <a:t>Discussion:</a:t>
            </a:r>
          </a:p>
          <a:p>
            <a:r>
              <a:rPr lang="en-US" sz="1800" dirty="0"/>
              <a:t>Result: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HIP EDCA for AC_VO to be used during protected short contention period  as follows:</a:t>
            </a:r>
          </a:p>
          <a:p>
            <a:pPr lvl="1">
              <a:buFont typeface="Arial" panose="020B0604020202020204" pitchFamily="34" charset="0"/>
              <a:buChar char="•"/>
            </a:pPr>
            <a:r>
              <a:rPr lang="en-US" sz="1200" b="0" dirty="0" err="1"/>
              <a:t>HiP</a:t>
            </a:r>
            <a:r>
              <a:rPr lang="en-US" sz="1200" b="0" dirty="0"/>
              <a:t> EDCA </a:t>
            </a:r>
            <a:r>
              <a:rPr lang="en-US" sz="1200" b="0" dirty="0" err="1"/>
              <a:t>CWMin</a:t>
            </a:r>
            <a:r>
              <a:rPr lang="en-US" sz="1200" b="0" dirty="0"/>
              <a:t>=7, </a:t>
            </a:r>
            <a:r>
              <a:rPr lang="en-US" sz="1200" b="0" dirty="0" err="1"/>
              <a:t>HiP</a:t>
            </a:r>
            <a:r>
              <a:rPr lang="en-US" sz="1200" b="0" dirty="0"/>
              <a:t> EDCA </a:t>
            </a:r>
            <a:r>
              <a:rPr lang="en-US" sz="1200" b="0" dirty="0" err="1"/>
              <a:t>CwMAX</a:t>
            </a:r>
            <a:r>
              <a:rPr lang="en-US" sz="1200" b="0" dirty="0"/>
              <a:t>=7</a:t>
            </a:r>
          </a:p>
          <a:p>
            <a:pPr lvl="1">
              <a:buFont typeface="Arial" panose="020B0604020202020204" pitchFamily="34" charset="0"/>
              <a:buChar char="•"/>
            </a:pPr>
            <a:r>
              <a:rPr lang="en-US" sz="1200" b="0" dirty="0" err="1"/>
              <a:t>HiP</a:t>
            </a:r>
            <a:r>
              <a:rPr lang="en-US" sz="1200" b="0" dirty="0"/>
              <a:t> 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a:t>
            </a:r>
          </a:p>
          <a:p>
            <a:r>
              <a:rPr lang="en-US" sz="1600" dirty="0"/>
              <a:t>Discussion:</a:t>
            </a:r>
          </a:p>
          <a:p>
            <a:r>
              <a:rPr lang="en-US" sz="1600" dirty="0"/>
              <a:t>Result:</a:t>
            </a:r>
          </a:p>
          <a:p>
            <a:endParaRPr lang="en-US" sz="1600" dirty="0"/>
          </a:p>
          <a:p>
            <a:r>
              <a:rPr lang="en-US" sz="1200" b="0" i="1" dirty="0"/>
              <a:t>Reference docs:[24/1849r1].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11-25/0244r5 to the latest TGbn draft</a:t>
            </a:r>
          </a:p>
          <a:p>
            <a:endParaRPr lang="en-US" sz="1600" dirty="0"/>
          </a:p>
          <a:p>
            <a:endParaRPr lang="en-US" sz="1600" dirty="0"/>
          </a:p>
          <a:p>
            <a:r>
              <a:rPr lang="en-US" sz="1600" dirty="0"/>
              <a:t>Move: Jay Yang					Second:</a:t>
            </a:r>
          </a:p>
          <a:p>
            <a:r>
              <a:rPr lang="en-US" sz="1600" dirty="0"/>
              <a:t>Discussion:</a:t>
            </a:r>
          </a:p>
          <a:p>
            <a:r>
              <a:rPr lang="en-US" sz="1600" dirty="0"/>
              <a:t>Result: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docs:[24/1882, 24/1883, 24/1884, 24/1898,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transient period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a:t>
            </a:r>
          </a:p>
          <a:p>
            <a:r>
              <a:rPr lang="en-US" sz="1600" dirty="0"/>
              <a:t>Discussion:</a:t>
            </a:r>
          </a:p>
          <a:p>
            <a:r>
              <a:rPr lang="en-US" sz="1600" dirty="0"/>
              <a:t>Result:</a:t>
            </a:r>
          </a:p>
          <a:p>
            <a:endParaRPr lang="en-US" sz="1600" dirty="0"/>
          </a:p>
          <a:p>
            <a:r>
              <a:rPr lang="en-US" sz="1200" b="0" i="1" dirty="0"/>
              <a:t>Reference docs:[11-24/1898r1, 11-24/1883r4, 11-24/1874r1].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a:t>
            </a:r>
          </a:p>
          <a:p>
            <a:r>
              <a:rPr lang="en-US" sz="1600" dirty="0"/>
              <a:t>Discussion:</a:t>
            </a:r>
          </a:p>
          <a:p>
            <a:r>
              <a:rPr lang="en-US" sz="1600" dirty="0"/>
              <a:t>Result:</a:t>
            </a:r>
          </a:p>
          <a:p>
            <a:endParaRPr lang="en-US" sz="1600" dirty="0"/>
          </a:p>
          <a:p>
            <a:r>
              <a:rPr lang="en-US" sz="1200" b="0" i="1" dirty="0"/>
              <a:t>Reference docs:[11-24/1898r1, 11-24/1874r1].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a:t>
            </a:r>
          </a:p>
          <a:p>
            <a:r>
              <a:rPr lang="en-US" sz="1400" dirty="0"/>
              <a:t>Discussion:</a:t>
            </a:r>
          </a:p>
          <a:p>
            <a:r>
              <a:rPr lang="en-US" sz="1400" dirty="0"/>
              <a:t>Result:</a:t>
            </a:r>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a:t>
            </a:r>
          </a:p>
          <a:p>
            <a:r>
              <a:rPr lang="en-US" sz="1600" dirty="0"/>
              <a:t>Discussion:</a:t>
            </a:r>
          </a:p>
          <a:p>
            <a:r>
              <a:rPr lang="en-US" sz="1600" dirty="0"/>
              <a:t>Result: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DH parameter element of the non-AP MLD when new PTK is derived</a:t>
            </a:r>
          </a:p>
          <a:p>
            <a:pPr>
              <a:buFont typeface="Arial" panose="020B0604020202020204" pitchFamily="34" charset="0"/>
              <a:buChar char="•"/>
            </a:pPr>
            <a:r>
              <a:rPr lang="en-US" sz="1400" b="0" dirty="0"/>
              <a:t>TBD response frame during roaming preparation carries DH parameter element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a:t>
            </a:r>
          </a:p>
          <a:p>
            <a:r>
              <a:rPr lang="en-US" sz="1600" dirty="0"/>
              <a:t>Discussion:</a:t>
            </a:r>
          </a:p>
          <a:p>
            <a:r>
              <a:rPr lang="en-US" sz="1600" dirty="0"/>
              <a:t>Result: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docs:[24/1220r1,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docs:[24/1220r1].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the other AP (AP2)</a:t>
            </a:r>
          </a:p>
          <a:p>
            <a:pPr lvl="1">
              <a:buFont typeface="Arial" panose="020B0604020202020204" pitchFamily="34" charset="0"/>
              <a:buChar char="•"/>
            </a:pPr>
            <a:r>
              <a:rPr lang="en-US" sz="1200" b="0" dirty="0"/>
              <a:t>TBD details of ‘new negotiations disabled’</a:t>
            </a:r>
            <a:endParaRPr lang="en-US" sz="10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docs:[24/1220r1,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docs:[24/1220r1].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a:t>
            </a:r>
          </a:p>
          <a:p>
            <a:r>
              <a:rPr lang="en-US" sz="1600" dirty="0"/>
              <a:t>Discussion:</a:t>
            </a:r>
          </a:p>
          <a:p>
            <a:r>
              <a:rPr lang="en-US" sz="1600" dirty="0"/>
              <a:t>Result:</a:t>
            </a:r>
          </a:p>
          <a:p>
            <a:r>
              <a:rPr lang="en-US" sz="1200" b="0" i="1" dirty="0"/>
              <a:t>Reference docs:[</a:t>
            </a:r>
            <a:r>
              <a:rPr lang="pt-BR" sz="1200" b="0" i="1" dirty="0"/>
              <a:t>24/1220r1,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BTM Query 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docs:[24/1889r1].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bits in the Feedback field is defined to provide the low latency need</a:t>
            </a:r>
            <a:endParaRPr lang="en-US" sz="1200" b="0" i="0" dirty="0">
              <a:solidFill>
                <a:srgbClr val="222222"/>
              </a:solidFill>
              <a:effectLst/>
            </a:endParaRPr>
          </a:p>
          <a:p>
            <a:endParaRPr lang="en-US" sz="1400" dirty="0"/>
          </a:p>
          <a:p>
            <a:r>
              <a:rPr lang="en-US" sz="1400" dirty="0"/>
              <a:t>Move: Liwen Chu					Second:</a:t>
            </a:r>
          </a:p>
          <a:p>
            <a:r>
              <a:rPr lang="en-US" sz="1400" dirty="0"/>
              <a:t>Discussion:</a:t>
            </a:r>
          </a:p>
          <a:p>
            <a:r>
              <a:rPr lang="en-US" sz="1400" dirty="0"/>
              <a:t>Result:</a:t>
            </a:r>
          </a:p>
          <a:p>
            <a:endParaRPr lang="en-US" sz="1400" dirty="0"/>
          </a:p>
          <a:p>
            <a:r>
              <a:rPr lang="en-US" sz="1100" b="0" i="1" dirty="0"/>
              <a:t>Reference docs:[24/0421r0].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1">
              <a:buFont typeface="Arial" panose="020B0604020202020204" pitchFamily="34" charset="0"/>
              <a:buChar char="•"/>
            </a:pPr>
            <a:r>
              <a:rPr lang="en-US" sz="12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docs:[24/0656].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docs:[24/0656, 24/1894, 23/1937, 24/1889, 24/1883,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X</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a:t>
            </a:r>
            <a:r>
              <a:rPr lang="en-US" sz="2000">
                <a:solidFill>
                  <a:schemeClr val="tx1"/>
                </a:solidFill>
              </a:rPr>
              <a:t>Motions from 296 </a:t>
            </a:r>
            <a:r>
              <a:rPr lang="en-US" sz="2000" dirty="0">
                <a:solidFill>
                  <a:schemeClr val="tx1"/>
                </a:solidFill>
              </a:rPr>
              <a:t>to </a:t>
            </a:r>
            <a:r>
              <a:rPr lang="en-US" sz="2000" dirty="0">
                <a:solidFill>
                  <a:srgbClr val="FF0000"/>
                </a:solidFill>
              </a:rPr>
              <a:t>369</a:t>
            </a:r>
            <a:r>
              <a:rPr lang="en-US" sz="2000" dirty="0">
                <a:solidFill>
                  <a:schemeClr val="tx1"/>
                </a:solidFill>
              </a:rPr>
              <a:t> (motions with numerical values).</a:t>
            </a:r>
          </a:p>
          <a:p>
            <a:pPr marL="0" indent="0"/>
            <a:endParaRPr lang="en-US" sz="2000" dirty="0"/>
          </a:p>
          <a:p>
            <a:pPr marL="0" indent="0"/>
            <a:r>
              <a:rPr lang="en-US" sz="2000" dirty="0"/>
              <a:t>Move: 		Second:</a:t>
            </a:r>
          </a:p>
          <a:p>
            <a:pPr marL="0" indent="0"/>
            <a:r>
              <a:rPr lang="en-US" sz="2000" dirty="0"/>
              <a:t>Discussion:.</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Second:</a:t>
            </a:r>
          </a:p>
          <a:p>
            <a:r>
              <a:rPr lang="en-US" dirty="0"/>
              <a:t>Discussion:</a:t>
            </a:r>
          </a:p>
          <a:p>
            <a:r>
              <a:rPr lang="en-US" sz="2400" dirty="0"/>
              <a:t>Result:</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0535D-2CCB-4139-3F7D-CD44D37594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390B5A-21E9-345F-02BF-50F90B86687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3BB7BBA-CE8A-12DA-8CE4-2A24A9EAA53C}"/>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4B8BC175-821F-9DA7-0F24-FE2D8F04940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D81EF1D-80D4-D6B9-FE41-827D8EEF3C1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85980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57824-E6F0-1E80-EF20-30296356A1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2BD01B-5271-960F-9498-3490944605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D63342A-6E97-8D64-0D33-3F0CDE98421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60F6FA97-8A94-9450-6EBA-D549D65DF9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EF268E8-62F8-6E2A-A26E-4A39DC3A31E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3148418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316870</TotalTime>
  <Words>19413</Words>
  <Application>Microsoft Office PowerPoint</Application>
  <PresentationFormat>On-screen Show (4:3)</PresentationFormat>
  <Paragraphs>3108</Paragraphs>
  <Slides>193</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193</vt:i4>
      </vt:variant>
    </vt:vector>
  </HeadingPairs>
  <TitlesOfParts>
    <vt:vector size="201"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(PDT-MAC)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Motions on march 13th , PM2</vt:lpstr>
      <vt:lpstr>Motion X</vt:lpstr>
      <vt:lpstr>TGbn MAC/PHY July Ad-Hoc</vt:lpstr>
      <vt:lpstr>PowerPoint Presentation</vt:lpstr>
      <vt:lpstr>PowerPoint Presentation</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2025-03-13T16:51:06Z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