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8"/>
  </p:notesMasterIdLst>
  <p:handoutMasterIdLst>
    <p:handoutMasterId r:id="rId179"/>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357" r:id="rId71"/>
    <p:sldId id="1358" r:id="rId72"/>
    <p:sldId id="1359" r:id="rId73"/>
    <p:sldId id="1360" r:id="rId74"/>
    <p:sldId id="1361" r:id="rId75"/>
    <p:sldId id="1362" r:id="rId76"/>
    <p:sldId id="1363" r:id="rId77"/>
    <p:sldId id="1364" r:id="rId78"/>
    <p:sldId id="1365" r:id="rId79"/>
    <p:sldId id="1366" r:id="rId80"/>
    <p:sldId id="1367" r:id="rId81"/>
    <p:sldId id="1368" r:id="rId82"/>
    <p:sldId id="1369" r:id="rId83"/>
    <p:sldId id="1370" r:id="rId84"/>
    <p:sldId id="1371" r:id="rId85"/>
    <p:sldId id="1372" r:id="rId86"/>
    <p:sldId id="1373" r:id="rId87"/>
    <p:sldId id="1374" r:id="rId88"/>
    <p:sldId id="1375" r:id="rId89"/>
    <p:sldId id="1376" r:id="rId90"/>
    <p:sldId id="1377" r:id="rId91"/>
    <p:sldId id="1378" r:id="rId92"/>
    <p:sldId id="1379" r:id="rId93"/>
    <p:sldId id="1380" r:id="rId94"/>
    <p:sldId id="1381" r:id="rId95"/>
    <p:sldId id="1382" r:id="rId96"/>
    <p:sldId id="1383" r:id="rId97"/>
    <p:sldId id="1384" r:id="rId98"/>
    <p:sldId id="1385" r:id="rId99"/>
    <p:sldId id="1386" r:id="rId100"/>
    <p:sldId id="1388" r:id="rId101"/>
    <p:sldId id="1390" r:id="rId102"/>
    <p:sldId id="1391" r:id="rId103"/>
    <p:sldId id="1392" r:id="rId104"/>
    <p:sldId id="1393" r:id="rId105"/>
    <p:sldId id="1394" r:id="rId106"/>
    <p:sldId id="1395" r:id="rId107"/>
    <p:sldId id="1396" r:id="rId108"/>
    <p:sldId id="1397" r:id="rId109"/>
    <p:sldId id="1398" r:id="rId110"/>
    <p:sldId id="1399" r:id="rId111"/>
    <p:sldId id="1400" r:id="rId112"/>
    <p:sldId id="1401" r:id="rId113"/>
    <p:sldId id="485" r:id="rId114"/>
    <p:sldId id="1402" r:id="rId115"/>
    <p:sldId id="1407" r:id="rId116"/>
    <p:sldId id="1408" r:id="rId117"/>
    <p:sldId id="1404" r:id="rId118"/>
    <p:sldId id="1410" r:id="rId119"/>
    <p:sldId id="1411" r:id="rId120"/>
    <p:sldId id="1412" r:id="rId121"/>
    <p:sldId id="1413" r:id="rId122"/>
    <p:sldId id="1414" r:id="rId123"/>
    <p:sldId id="1415" r:id="rId124"/>
    <p:sldId id="1416" r:id="rId125"/>
    <p:sldId id="1417" r:id="rId126"/>
    <p:sldId id="1420" r:id="rId127"/>
    <p:sldId id="1421" r:id="rId128"/>
    <p:sldId id="1422" r:id="rId129"/>
    <p:sldId id="1419" r:id="rId130"/>
    <p:sldId id="1418" r:id="rId131"/>
    <p:sldId id="1403" r:id="rId132"/>
    <p:sldId id="1425" r:id="rId133"/>
    <p:sldId id="1426" r:id="rId134"/>
    <p:sldId id="1427" r:id="rId135"/>
    <p:sldId id="1428" r:id="rId136"/>
    <p:sldId id="1429" r:id="rId137"/>
    <p:sldId id="1431" r:id="rId138"/>
    <p:sldId id="1430" r:id="rId139"/>
    <p:sldId id="1433" r:id="rId140"/>
    <p:sldId id="1434" r:id="rId141"/>
    <p:sldId id="1435" r:id="rId142"/>
    <p:sldId id="1440" r:id="rId143"/>
    <p:sldId id="1441" r:id="rId144"/>
    <p:sldId id="1442" r:id="rId145"/>
    <p:sldId id="1443" r:id="rId146"/>
    <p:sldId id="1444" r:id="rId147"/>
    <p:sldId id="1445" r:id="rId148"/>
    <p:sldId id="1406" r:id="rId149"/>
    <p:sldId id="1409" r:id="rId150"/>
    <p:sldId id="1405" r:id="rId151"/>
    <p:sldId id="1423" r:id="rId152"/>
    <p:sldId id="1424" r:id="rId153"/>
    <p:sldId id="1432" r:id="rId154"/>
    <p:sldId id="1436" r:id="rId155"/>
    <p:sldId id="1437" r:id="rId156"/>
    <p:sldId id="1438" r:id="rId157"/>
    <p:sldId id="1439" r:id="rId158"/>
    <p:sldId id="1446" r:id="rId159"/>
    <p:sldId id="1447" r:id="rId160"/>
    <p:sldId id="1448" r:id="rId161"/>
    <p:sldId id="1449" r:id="rId162"/>
    <p:sldId id="1450" r:id="rId163"/>
    <p:sldId id="1451" r:id="rId164"/>
    <p:sldId id="1452" r:id="rId165"/>
    <p:sldId id="1453" r:id="rId166"/>
    <p:sldId id="1455" r:id="rId167"/>
    <p:sldId id="1456" r:id="rId168"/>
    <p:sldId id="1459" r:id="rId169"/>
    <p:sldId id="1457" r:id="rId170"/>
    <p:sldId id="1460" r:id="rId171"/>
    <p:sldId id="1461" r:id="rId172"/>
    <p:sldId id="1462" r:id="rId173"/>
    <p:sldId id="1458" r:id="rId174"/>
    <p:sldId id="1293" r:id="rId175"/>
    <p:sldId id="1291" r:id="rId176"/>
    <p:sldId id="1290" r:id="rId17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90715-F29C-4B30-B873-3743C7BBC737}" v="107" dt="2025-03-13T03:36:49.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43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viewProps" Target="viewProps.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theme" Target="theme/theme1.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tableStyles" Target="tableStyles.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notesMaster" Target="notesMasters/notesMaster1.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microsoft.com/office/2016/11/relationships/changesInfo" Target="changesInfos/changesInfo1.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handoutMaster" Target="handoutMasters/handoutMaster1.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presProps" Target="presProps.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ldChg>
      <pc:sldChg chg="modSp mod">
        <pc:chgData name="Alfred Asterjadhi" userId="39de57b9-85c0-4fd1-aaac-8ca2b6560ad0" providerId="ADAL" clId="{E8D6695F-77A2-463F-A064-D19B78EB17DB}" dt="2024-03-14T21:47:02.501" v="571" actId="20577"/>
        <pc:sldMkLst>
          <pc:docMk/>
          <pc:sldMk cId="3217987082" sldId="1042"/>
        </pc:sldMkLst>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ldChg>
      <pc:sldMasterChg chg="modSp mod">
        <pc:chgData name="Alfred Asterjadhi" userId="39de57b9-85c0-4fd1-aaac-8ca2b6560ad0" providerId="ADAL" clId="{E8D6695F-77A2-463F-A064-D19B78EB17DB}" dt="2024-03-25T21:00:47.265" v="1271" actId="20577"/>
        <pc:sldMasterMkLst>
          <pc:docMk/>
          <pc:sldMasterMk cId="0" sldId="2147483656"/>
        </pc:sldMasterMkLst>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ldChg>
      <pc:sldChg chg="modSp mod">
        <pc:chgData name="Alfred Asterjadhi" userId="39de57b9-85c0-4fd1-aaac-8ca2b6560ad0" providerId="ADAL" clId="{8C82B7A8-7AAE-438E-B90E-B789749714EF}" dt="2024-01-18T14:37:18.468" v="86"/>
        <pc:sldMkLst>
          <pc:docMk/>
          <pc:sldMk cId="0" sldId="257"/>
        </pc:sldMkLst>
      </pc:sldChg>
      <pc:sldChg chg="modSp mod">
        <pc:chgData name="Alfred Asterjadhi" userId="39de57b9-85c0-4fd1-aaac-8ca2b6560ad0" providerId="ADAL" clId="{8C82B7A8-7AAE-438E-B90E-B789749714EF}" dt="2024-01-18T14:37:20.694" v="87"/>
        <pc:sldMkLst>
          <pc:docMk/>
          <pc:sldMk cId="371916501" sldId="552"/>
        </pc:sldMkLst>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ldChg>
      <pc:sldChg chg="modSp add del mod">
        <pc:chgData name="Alfred Asterjadhi" userId="39de57b9-85c0-4fd1-aaac-8ca2b6560ad0" providerId="ADAL" clId="{8C82B7A8-7AAE-438E-B90E-B789749714EF}" dt="2024-01-22T19:56:28.319" v="959" actId="2696"/>
        <pc:sldMkLst>
          <pc:docMk/>
          <pc:sldMk cId="3636229795" sldId="1040"/>
        </pc:sldMkLst>
      </pc:sldChg>
      <pc:sldChg chg="modSp add mod">
        <pc:chgData name="Alfred Asterjadhi" userId="39de57b9-85c0-4fd1-aaac-8ca2b6560ad0" providerId="ADAL" clId="{8C82B7A8-7AAE-438E-B90E-B789749714EF}" dt="2024-01-18T22:22:13.314" v="958" actId="13926"/>
        <pc:sldMkLst>
          <pc:docMk/>
          <pc:sldMk cId="1160492200" sldId="1041"/>
        </pc:sldMkLst>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2-20T19:50:32.646" v="7430" actId="14100"/>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modSp add mod">
        <pc:chgData name="Alfred Asterjadhi" userId="39de57b9-85c0-4fd1-aaac-8ca2b6560ad0" providerId="ADAL" clId="{5489B1F0-F31B-47C4-A5CE-33871CFFEA4B}" dt="2025-01-16T10:33:30.063" v="7365"/>
        <pc:sldMkLst>
          <pc:docMk/>
          <pc:sldMk cId="2033416048" sldId="485"/>
        </pc:sldMkLst>
        <pc:spChg chg="mod">
          <ac:chgData name="Alfred Asterjadhi" userId="39de57b9-85c0-4fd1-aaac-8ca2b6560ad0" providerId="ADAL" clId="{5489B1F0-F31B-47C4-A5CE-33871CFFEA4B}" dt="2025-01-16T10:33:30.063" v="7365"/>
          <ac:spMkLst>
            <pc:docMk/>
            <pc:sldMk cId="2033416048" sldId="485"/>
            <ac:spMk id="4" creationId="{E032795D-107E-4D60-92C9-D50FD78AC569}"/>
          </ac:spMkLst>
        </pc:spChg>
        <pc:spChg chg="mod">
          <ac:chgData name="Alfred Asterjadhi" userId="39de57b9-85c0-4fd1-aaac-8ca2b6560ad0" providerId="ADAL" clId="{5489B1F0-F31B-47C4-A5CE-33871CFFEA4B}" dt="2025-01-16T08:27:06.898" v="7321" actId="20577"/>
          <ac:spMkLst>
            <pc:docMk/>
            <pc:sldMk cId="2033416048" sldId="485"/>
            <ac:spMk id="7" creationId="{62FD7E17-9925-4E7A-8F05-BE097F84FA16}"/>
          </ac:spMkLst>
        </pc:spChg>
        <pc:spChg chg="mod">
          <ac:chgData name="Alfred Asterjadhi" userId="39de57b9-85c0-4fd1-aaac-8ca2b6560ad0" providerId="ADAL" clId="{5489B1F0-F31B-47C4-A5CE-33871CFFEA4B}" dt="2025-01-16T08:28:23.655" v="7364"/>
          <ac:spMkLst>
            <pc:docMk/>
            <pc:sldMk cId="2033416048" sldId="485"/>
            <ac:spMk id="8" creationId="{02FE9533-EFA8-4A83-A053-C2EC4DD79BEA}"/>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modSp mod">
        <pc:chgData name="Alfred Asterjadhi" userId="39de57b9-85c0-4fd1-aaac-8ca2b6560ad0" providerId="ADAL" clId="{5489B1F0-F31B-47C4-A5CE-33871CFFEA4B}" dt="2025-01-16T07:44:59.415" v="6285" actId="20577"/>
        <pc:sldMkLst>
          <pc:docMk/>
          <pc:sldMk cId="953173223" sldId="1287"/>
        </pc:sldMkLst>
        <pc:spChg chg="mod">
          <ac:chgData name="Alfred Asterjadhi" userId="39de57b9-85c0-4fd1-aaac-8ca2b6560ad0" providerId="ADAL" clId="{5489B1F0-F31B-47C4-A5CE-33871CFFEA4B}" dt="2025-01-16T07:44:59.415" v="6285" actId="20577"/>
          <ac:spMkLst>
            <pc:docMk/>
            <pc:sldMk cId="953173223" sldId="1287"/>
            <ac:spMk id="7" creationId="{3126AA10-DC1C-4E34-80DA-B427588F2BD9}"/>
          </ac:spMkLst>
        </pc:spChg>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4T23:32:58.723" v="2549" actId="13926"/>
        <pc:sldMkLst>
          <pc:docMk/>
          <pc:sldMk cId="2288759954" sldId="1289"/>
        </pc:sldMkLst>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mod ord">
          <ac:chgData name="Alfred Asterjadhi" userId="39de57b9-85c0-4fd1-aaac-8ca2b6560ad0" providerId="ADAL" clId="{5489B1F0-F31B-47C4-A5CE-33871CFFEA4B}" dt="2025-01-14T23:32:58.723" v="2549" actId="13926"/>
          <ac:spMkLst>
            <pc:docMk/>
            <pc:sldMk cId="2288759954" sldId="1289"/>
            <ac:spMk id="8" creationId="{A8B7D678-AC79-FF33-8544-08F08C88613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23:34:09.472" v="2572"/>
        <pc:sldMkLst>
          <pc:docMk/>
          <pc:sldMk cId="3664147977" sldId="1292"/>
        </pc:sldMkLst>
        <pc:spChg chg="mod">
          <ac:chgData name="Alfred Asterjadhi" userId="39de57b9-85c0-4fd1-aaac-8ca2b6560ad0" providerId="ADAL" clId="{5489B1F0-F31B-47C4-A5CE-33871CFFEA4B}" dt="2025-01-14T23:34:09.472" v="2572"/>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ldChg>
      <pc:sldChg chg="modSp add mod">
        <pc:chgData name="Alfred Asterjadhi" userId="39de57b9-85c0-4fd1-aaac-8ca2b6560ad0" providerId="ADAL" clId="{5489B1F0-F31B-47C4-A5CE-33871CFFEA4B}" dt="2025-01-15T04:16:18.313" v="4688" actId="6549"/>
        <pc:sldMkLst>
          <pc:docMk/>
          <pc:sldMk cId="4155464088" sldId="1295"/>
        </pc:sldMkLst>
        <pc:spChg chg="mod">
          <ac:chgData name="Alfred Asterjadhi" userId="39de57b9-85c0-4fd1-aaac-8ca2b6560ad0" providerId="ADAL" clId="{5489B1F0-F31B-47C4-A5CE-33871CFFEA4B}" dt="2025-01-15T04:16:14.019" v="4686" actId="6549"/>
          <ac:spMkLst>
            <pc:docMk/>
            <pc:sldMk cId="4155464088" sldId="1295"/>
            <ac:spMk id="8" creationId="{91BC0768-5363-82EF-9815-1CE18462FEA4}"/>
          </ac:spMkLst>
        </pc:spChg>
        <pc:spChg chg="mod">
          <ac:chgData name="Alfred Asterjadhi" userId="39de57b9-85c0-4fd1-aaac-8ca2b6560ad0" providerId="ADAL" clId="{5489B1F0-F31B-47C4-A5CE-33871CFFEA4B}" dt="2025-01-15T04:16:18.313" v="4688" actId="6549"/>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23:40:06.446" v="2658"/>
        <pc:sldMkLst>
          <pc:docMk/>
          <pc:sldMk cId="3312094453" sldId="1296"/>
        </pc:sldMkLst>
        <pc:spChg chg="mod">
          <ac:chgData name="Alfred Asterjadhi" userId="39de57b9-85c0-4fd1-aaac-8ca2b6560ad0" providerId="ADAL" clId="{5489B1F0-F31B-47C4-A5CE-33871CFFEA4B}" dt="2025-01-14T23:40:06.446" v="2658"/>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23:37:07.575" v="2634"/>
        <pc:sldMkLst>
          <pc:docMk/>
          <pc:sldMk cId="2298402037" sldId="1297"/>
        </pc:sldMkLst>
        <pc:spChg chg="mod">
          <ac:chgData name="Alfred Asterjadhi" userId="39de57b9-85c0-4fd1-aaac-8ca2b6560ad0" providerId="ADAL" clId="{5489B1F0-F31B-47C4-A5CE-33871CFFEA4B}" dt="2025-01-14T23:37:07.575" v="2634"/>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23:42:45.562" v="2719"/>
        <pc:sldMkLst>
          <pc:docMk/>
          <pc:sldMk cId="2173729719" sldId="1298"/>
        </pc:sldMkLst>
        <pc:spChg chg="mod">
          <ac:chgData name="Alfred Asterjadhi" userId="39de57b9-85c0-4fd1-aaac-8ca2b6560ad0" providerId="ADAL" clId="{5489B1F0-F31B-47C4-A5CE-33871CFFEA4B}" dt="2025-01-14T23:42:45.562" v="2719"/>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23:43:35.696" v="2740"/>
        <pc:sldMkLst>
          <pc:docMk/>
          <pc:sldMk cId="4205402362" sldId="1299"/>
        </pc:sldMkLst>
        <pc:spChg chg="mod">
          <ac:chgData name="Alfred Asterjadhi" userId="39de57b9-85c0-4fd1-aaac-8ca2b6560ad0" providerId="ADAL" clId="{5489B1F0-F31B-47C4-A5CE-33871CFFEA4B}" dt="2025-01-14T23:43:35.696" v="2740"/>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5T00:03:50.948" v="3138"/>
        <pc:sldMkLst>
          <pc:docMk/>
          <pc:sldMk cId="3114567158" sldId="1300"/>
        </pc:sldMkLst>
        <pc:spChg chg="mod">
          <ac:chgData name="Alfred Asterjadhi" userId="39de57b9-85c0-4fd1-aaac-8ca2b6560ad0" providerId="ADAL" clId="{5489B1F0-F31B-47C4-A5CE-33871CFFEA4B}" dt="2025-01-15T00:03:50.948" v="3138"/>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4T23:41:10.243" v="2680"/>
        <pc:sldMkLst>
          <pc:docMk/>
          <pc:sldMk cId="3595188557" sldId="1301"/>
        </pc:sldMkLst>
        <pc:spChg chg="mod">
          <ac:chgData name="Alfred Asterjadhi" userId="39de57b9-85c0-4fd1-aaac-8ca2b6560ad0" providerId="ADAL" clId="{5489B1F0-F31B-47C4-A5CE-33871CFFEA4B}" dt="2025-01-14T23:41:10.243" v="2680"/>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4T23:41:50.621" v="2699"/>
        <pc:sldMkLst>
          <pc:docMk/>
          <pc:sldMk cId="498628101" sldId="1302"/>
        </pc:sldMkLst>
        <pc:spChg chg="mod">
          <ac:chgData name="Alfred Asterjadhi" userId="39de57b9-85c0-4fd1-aaac-8ca2b6560ad0" providerId="ADAL" clId="{5489B1F0-F31B-47C4-A5CE-33871CFFEA4B}" dt="2025-01-14T23:41:50.621" v="2699"/>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4T23:45:19.701" v="2781" actId="20577"/>
        <pc:sldMkLst>
          <pc:docMk/>
          <pc:sldMk cId="917842400" sldId="1303"/>
        </pc:sldMkLst>
        <pc:spChg chg="mod">
          <ac:chgData name="Alfred Asterjadhi" userId="39de57b9-85c0-4fd1-aaac-8ca2b6560ad0" providerId="ADAL" clId="{5489B1F0-F31B-47C4-A5CE-33871CFFEA4B}" dt="2025-01-14T23:45:19.701" v="2781" actId="20577"/>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4T23:46:18.780" v="2809"/>
        <pc:sldMkLst>
          <pc:docMk/>
          <pc:sldMk cId="1408966095" sldId="1304"/>
        </pc:sldMkLst>
        <pc:spChg chg="mod">
          <ac:chgData name="Alfred Asterjadhi" userId="39de57b9-85c0-4fd1-aaac-8ca2b6560ad0" providerId="ADAL" clId="{5489B1F0-F31B-47C4-A5CE-33871CFFEA4B}" dt="2025-01-14T23:46:18.780" v="2809"/>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4T23:47:05.337" v="2836"/>
        <pc:sldMkLst>
          <pc:docMk/>
          <pc:sldMk cId="3702842222" sldId="1305"/>
        </pc:sldMkLst>
        <pc:spChg chg="mod">
          <ac:chgData name="Alfred Asterjadhi" userId="39de57b9-85c0-4fd1-aaac-8ca2b6560ad0" providerId="ADAL" clId="{5489B1F0-F31B-47C4-A5CE-33871CFFEA4B}" dt="2025-01-14T23:47:05.337" v="2836"/>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4T23:47:47.554" v="2863"/>
        <pc:sldMkLst>
          <pc:docMk/>
          <pc:sldMk cId="2078636188" sldId="1306"/>
        </pc:sldMkLst>
        <pc:spChg chg="mod">
          <ac:chgData name="Alfred Asterjadhi" userId="39de57b9-85c0-4fd1-aaac-8ca2b6560ad0" providerId="ADAL" clId="{5489B1F0-F31B-47C4-A5CE-33871CFFEA4B}" dt="2025-01-14T23:47:47.554" v="2863"/>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sldChg>
      <pc:sldChg chg="modSp add mod">
        <pc:chgData name="Alfred Asterjadhi" userId="39de57b9-85c0-4fd1-aaac-8ca2b6560ad0" providerId="ADAL" clId="{5489B1F0-F31B-47C4-A5CE-33871CFFEA4B}" dt="2025-01-14T23:48:32.382" v="2890"/>
        <pc:sldMkLst>
          <pc:docMk/>
          <pc:sldMk cId="708685485" sldId="1307"/>
        </pc:sldMkLst>
        <pc:spChg chg="mod">
          <ac:chgData name="Alfred Asterjadhi" userId="39de57b9-85c0-4fd1-aaac-8ca2b6560ad0" providerId="ADAL" clId="{5489B1F0-F31B-47C4-A5CE-33871CFFEA4B}" dt="2025-01-14T23:48:32.382" v="2890"/>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2-13T00:27:33.253" v="7418" actId="20577"/>
        <pc:sldMkLst>
          <pc:docMk/>
          <pc:sldMk cId="3665207852" sldId="1308"/>
        </pc:sldMkLst>
        <pc:spChg chg="mod">
          <ac:chgData name="Alfred Asterjadhi" userId="39de57b9-85c0-4fd1-aaac-8ca2b6560ad0" providerId="ADAL" clId="{5489B1F0-F31B-47C4-A5CE-33871CFFEA4B}" dt="2025-02-13T00:27:33.253" v="7418"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23:55:04.607" v="3036"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23:49:26.193" v="2910"/>
        <pc:sldMkLst>
          <pc:docMk/>
          <pc:sldMk cId="2808646764" sldId="1309"/>
        </pc:sldMkLst>
        <pc:spChg chg="mod">
          <ac:chgData name="Alfred Asterjadhi" userId="39de57b9-85c0-4fd1-aaac-8ca2b6560ad0" providerId="ADAL" clId="{5489B1F0-F31B-47C4-A5CE-33871CFFEA4B}" dt="2025-01-14T23:49:26.193" v="2910"/>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ldChg>
      <pc:sldChg chg="modSp add mod">
        <pc:chgData name="Alfred Asterjadhi" userId="39de57b9-85c0-4fd1-aaac-8ca2b6560ad0" providerId="ADAL" clId="{5489B1F0-F31B-47C4-A5CE-33871CFFEA4B}" dt="2025-01-14T23:54:39.180" v="3033"/>
        <pc:sldMkLst>
          <pc:docMk/>
          <pc:sldMk cId="1995296756" sldId="1310"/>
        </pc:sldMkLst>
        <pc:spChg chg="mod">
          <ac:chgData name="Alfred Asterjadhi" userId="39de57b9-85c0-4fd1-aaac-8ca2b6560ad0" providerId="ADAL" clId="{5489B1F0-F31B-47C4-A5CE-33871CFFEA4B}" dt="2025-01-14T23:54:39.180" v="3033"/>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5T00:04:51.724" v="3161"/>
        <pc:sldMkLst>
          <pc:docMk/>
          <pc:sldMk cId="741748050" sldId="1311"/>
        </pc:sldMkLst>
        <pc:spChg chg="mod">
          <ac:chgData name="Alfred Asterjadhi" userId="39de57b9-85c0-4fd1-aaac-8ca2b6560ad0" providerId="ADAL" clId="{5489B1F0-F31B-47C4-A5CE-33871CFFEA4B}" dt="2025-01-15T00:04:51.724" v="3161"/>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5T00:05:47.240" v="3185"/>
        <pc:sldMkLst>
          <pc:docMk/>
          <pc:sldMk cId="180798877" sldId="1312"/>
        </pc:sldMkLst>
        <pc:spChg chg="mod">
          <ac:chgData name="Alfred Asterjadhi" userId="39de57b9-85c0-4fd1-aaac-8ca2b6560ad0" providerId="ADAL" clId="{5489B1F0-F31B-47C4-A5CE-33871CFFEA4B}" dt="2025-01-15T00:05:47.240" v="3185"/>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5T04:17:02.057" v="4692" actId="6549"/>
        <pc:sldMkLst>
          <pc:docMk/>
          <pc:sldMk cId="3318149222" sldId="1313"/>
        </pc:sldMkLst>
        <pc:spChg chg="mod">
          <ac:chgData name="Alfred Asterjadhi" userId="39de57b9-85c0-4fd1-aaac-8ca2b6560ad0" providerId="ADAL" clId="{5489B1F0-F31B-47C4-A5CE-33871CFFEA4B}" dt="2025-01-15T04:16:57.506" v="4690"/>
          <ac:spMkLst>
            <pc:docMk/>
            <pc:sldMk cId="3318149222" sldId="1313"/>
            <ac:spMk id="8" creationId="{C06CC703-F223-10FB-E187-B55091537B16}"/>
          </ac:spMkLst>
        </pc:spChg>
        <pc:spChg chg="mod">
          <ac:chgData name="Alfred Asterjadhi" userId="39de57b9-85c0-4fd1-aaac-8ca2b6560ad0" providerId="ADAL" clId="{5489B1F0-F31B-47C4-A5CE-33871CFFEA4B}" dt="2025-01-15T04:17:02.057" v="4692" actId="6549"/>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5T00:07:52.911" v="3205"/>
        <pc:sldMkLst>
          <pc:docMk/>
          <pc:sldMk cId="4108370561" sldId="1314"/>
        </pc:sldMkLst>
        <pc:spChg chg="mod">
          <ac:chgData name="Alfred Asterjadhi" userId="39de57b9-85c0-4fd1-aaac-8ca2b6560ad0" providerId="ADAL" clId="{5489B1F0-F31B-47C4-A5CE-33871CFFEA4B}" dt="2025-01-15T00:07:52.911" v="3205"/>
          <ac:spMkLst>
            <pc:docMk/>
            <pc:sldMk cId="4108370561" sldId="1314"/>
            <ac:spMk id="8" creationId="{30D1DD92-82EE-74F8-0A2D-7B8EE69DCB5B}"/>
          </ac:spMkLst>
        </pc:spChg>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5T00:09:28.417" v="3234"/>
        <pc:sldMkLst>
          <pc:docMk/>
          <pc:sldMk cId="3274503618" sldId="1315"/>
        </pc:sldMkLst>
        <pc:spChg chg="mod">
          <ac:chgData name="Alfred Asterjadhi" userId="39de57b9-85c0-4fd1-aaac-8ca2b6560ad0" providerId="ADAL" clId="{5489B1F0-F31B-47C4-A5CE-33871CFFEA4B}" dt="2025-01-15T00:09:28.417" v="3234"/>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ldChg>
      <pc:sldChg chg="modSp add mod">
        <pc:chgData name="Alfred Asterjadhi" userId="39de57b9-85c0-4fd1-aaac-8ca2b6560ad0" providerId="ADAL" clId="{5489B1F0-F31B-47C4-A5CE-33871CFFEA4B}" dt="2025-01-15T00:10:59.451" v="3281"/>
        <pc:sldMkLst>
          <pc:docMk/>
          <pc:sldMk cId="2870494487" sldId="1316"/>
        </pc:sldMkLst>
        <pc:spChg chg="mod">
          <ac:chgData name="Alfred Asterjadhi" userId="39de57b9-85c0-4fd1-aaac-8ca2b6560ad0" providerId="ADAL" clId="{5489B1F0-F31B-47C4-A5CE-33871CFFEA4B}" dt="2025-01-15T00:10:59.451" v="3281"/>
          <ac:spMkLst>
            <pc:docMk/>
            <pc:sldMk cId="2870494487" sldId="1316"/>
            <ac:spMk id="8" creationId="{910C9EFE-8E72-C2CE-9CDC-900BDF69C10E}"/>
          </ac:spMkLst>
        </pc:spChg>
        <pc:spChg chg="mod">
          <ac:chgData name="Alfred Asterjadhi" userId="39de57b9-85c0-4fd1-aaac-8ca2b6560ad0" providerId="ADAL" clId="{5489B1F0-F31B-47C4-A5CE-33871CFFEA4B}" dt="2025-01-15T00:10:02.358" v="3237"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5T00:12:00.937" v="3306"/>
        <pc:sldMkLst>
          <pc:docMk/>
          <pc:sldMk cId="2839469863" sldId="1317"/>
        </pc:sldMkLst>
        <pc:spChg chg="mod">
          <ac:chgData name="Alfred Asterjadhi" userId="39de57b9-85c0-4fd1-aaac-8ca2b6560ad0" providerId="ADAL" clId="{5489B1F0-F31B-47C4-A5CE-33871CFFEA4B}" dt="2025-01-15T00:12:00.937" v="3306"/>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5T00:12:56.217" v="3324"/>
        <pc:sldMkLst>
          <pc:docMk/>
          <pc:sldMk cId="1087686286" sldId="1318"/>
        </pc:sldMkLst>
        <pc:spChg chg="mod">
          <ac:chgData name="Alfred Asterjadhi" userId="39de57b9-85c0-4fd1-aaac-8ca2b6560ad0" providerId="ADAL" clId="{5489B1F0-F31B-47C4-A5CE-33871CFFEA4B}" dt="2025-01-15T00:12:56.217" v="3324"/>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5T00:13:38.767" v="3347"/>
        <pc:sldMkLst>
          <pc:docMk/>
          <pc:sldMk cId="1135740833" sldId="1319"/>
        </pc:sldMkLst>
        <pc:spChg chg="mod">
          <ac:chgData name="Alfred Asterjadhi" userId="39de57b9-85c0-4fd1-aaac-8ca2b6560ad0" providerId="ADAL" clId="{5489B1F0-F31B-47C4-A5CE-33871CFFEA4B}" dt="2025-01-15T00:13:38.767" v="334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5T00:14:19.834" v="3375"/>
        <pc:sldMkLst>
          <pc:docMk/>
          <pc:sldMk cId="3387408133" sldId="1320"/>
        </pc:sldMkLst>
        <pc:spChg chg="mod">
          <ac:chgData name="Alfred Asterjadhi" userId="39de57b9-85c0-4fd1-aaac-8ca2b6560ad0" providerId="ADAL" clId="{5489B1F0-F31B-47C4-A5CE-33871CFFEA4B}" dt="2025-01-15T00:14:19.834" v="3375"/>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5T00:15:08.552" v="3403"/>
        <pc:sldMkLst>
          <pc:docMk/>
          <pc:sldMk cId="3952053861" sldId="1321"/>
        </pc:sldMkLst>
        <pc:spChg chg="mod">
          <ac:chgData name="Alfred Asterjadhi" userId="39de57b9-85c0-4fd1-aaac-8ca2b6560ad0" providerId="ADAL" clId="{5489B1F0-F31B-47C4-A5CE-33871CFFEA4B}" dt="2025-01-15T00:15:08.552" v="3403"/>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5T00:16:02.883" v="3432"/>
        <pc:sldMkLst>
          <pc:docMk/>
          <pc:sldMk cId="1158209479" sldId="1322"/>
        </pc:sldMkLst>
        <pc:spChg chg="mod">
          <ac:chgData name="Alfred Asterjadhi" userId="39de57b9-85c0-4fd1-aaac-8ca2b6560ad0" providerId="ADAL" clId="{5489B1F0-F31B-47C4-A5CE-33871CFFEA4B}" dt="2025-01-15T00:16:02.883" v="3432"/>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5T00:16:48.815" v="3460"/>
        <pc:sldMkLst>
          <pc:docMk/>
          <pc:sldMk cId="90410302" sldId="1323"/>
        </pc:sldMkLst>
        <pc:spChg chg="mod">
          <ac:chgData name="Alfred Asterjadhi" userId="39de57b9-85c0-4fd1-aaac-8ca2b6560ad0" providerId="ADAL" clId="{5489B1F0-F31B-47C4-A5CE-33871CFFEA4B}" dt="2025-01-15T00:16:48.815" v="3460"/>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5T00:17:35.187" v="3481"/>
        <pc:sldMkLst>
          <pc:docMk/>
          <pc:sldMk cId="2797695956" sldId="1324"/>
        </pc:sldMkLst>
        <pc:spChg chg="mod">
          <ac:chgData name="Alfred Asterjadhi" userId="39de57b9-85c0-4fd1-aaac-8ca2b6560ad0" providerId="ADAL" clId="{5489B1F0-F31B-47C4-A5CE-33871CFFEA4B}" dt="2025-01-15T00:17:35.187" v="3481"/>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5T00:18:05.297" v="3499"/>
        <pc:sldMkLst>
          <pc:docMk/>
          <pc:sldMk cId="1263883420" sldId="1325"/>
        </pc:sldMkLst>
        <pc:spChg chg="mod">
          <ac:chgData name="Alfred Asterjadhi" userId="39de57b9-85c0-4fd1-aaac-8ca2b6560ad0" providerId="ADAL" clId="{5489B1F0-F31B-47C4-A5CE-33871CFFEA4B}" dt="2025-01-15T00:18:05.297" v="3499"/>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5T04:17:35.003" v="4699" actId="20577"/>
        <pc:sldMkLst>
          <pc:docMk/>
          <pc:sldMk cId="744367864" sldId="1326"/>
        </pc:sldMkLst>
        <pc:spChg chg="mod">
          <ac:chgData name="Alfred Asterjadhi" userId="39de57b9-85c0-4fd1-aaac-8ca2b6560ad0" providerId="ADAL" clId="{5489B1F0-F31B-47C4-A5CE-33871CFFEA4B}" dt="2025-01-15T04:17:28.939" v="4695"/>
          <ac:spMkLst>
            <pc:docMk/>
            <pc:sldMk cId="744367864" sldId="1326"/>
            <ac:spMk id="8" creationId="{BE1B66BB-1BD5-A94A-8F16-61784FB82408}"/>
          </ac:spMkLst>
        </pc:spChg>
        <pc:spChg chg="mod">
          <ac:chgData name="Alfred Asterjadhi" userId="39de57b9-85c0-4fd1-aaac-8ca2b6560ad0" providerId="ADAL" clId="{5489B1F0-F31B-47C4-A5CE-33871CFFEA4B}" dt="2025-01-15T04:17:35.003" v="4699" actId="2057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5T00:18:59.446" v="3517"/>
        <pc:sldMkLst>
          <pc:docMk/>
          <pc:sldMk cId="2962021346" sldId="1327"/>
        </pc:sldMkLst>
        <pc:spChg chg="mod">
          <ac:chgData name="Alfred Asterjadhi" userId="39de57b9-85c0-4fd1-aaac-8ca2b6560ad0" providerId="ADAL" clId="{5489B1F0-F31B-47C4-A5CE-33871CFFEA4B}" dt="2025-01-15T00:18:59.446" v="3517"/>
          <ac:spMkLst>
            <pc:docMk/>
            <pc:sldMk cId="2962021346" sldId="1327"/>
            <ac:spMk id="8" creationId="{54A1AE55-F1A2-8F06-DFAD-D061A9B72255}"/>
          </ac:spMkLst>
        </pc:spChg>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5T00:28:20.400" v="3760"/>
        <pc:sldMkLst>
          <pc:docMk/>
          <pc:sldMk cId="402071725" sldId="1328"/>
        </pc:sldMkLst>
        <pc:spChg chg="mod">
          <ac:chgData name="Alfred Asterjadhi" userId="39de57b9-85c0-4fd1-aaac-8ca2b6560ad0" providerId="ADAL" clId="{5489B1F0-F31B-47C4-A5CE-33871CFFEA4B}" dt="2025-01-15T00:28:20.400" v="3760"/>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5T00:19:50.505" v="3536"/>
        <pc:sldMkLst>
          <pc:docMk/>
          <pc:sldMk cId="1966682380" sldId="1329"/>
        </pc:sldMkLst>
        <pc:spChg chg="mod">
          <ac:chgData name="Alfred Asterjadhi" userId="39de57b9-85c0-4fd1-aaac-8ca2b6560ad0" providerId="ADAL" clId="{5489B1F0-F31B-47C4-A5CE-33871CFFEA4B}" dt="2025-01-15T00:19:50.505" v="3536"/>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5T00:20:36.289" v="3554"/>
        <pc:sldMkLst>
          <pc:docMk/>
          <pc:sldMk cId="1894957176" sldId="1330"/>
        </pc:sldMkLst>
        <pc:spChg chg="mod">
          <ac:chgData name="Alfred Asterjadhi" userId="39de57b9-85c0-4fd1-aaac-8ca2b6560ad0" providerId="ADAL" clId="{5489B1F0-F31B-47C4-A5CE-33871CFFEA4B}" dt="2025-01-15T00:20:36.289" v="3554"/>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5T00:21:23.303" v="3574"/>
        <pc:sldMkLst>
          <pc:docMk/>
          <pc:sldMk cId="3435611313" sldId="1331"/>
        </pc:sldMkLst>
        <pc:spChg chg="mod">
          <ac:chgData name="Alfred Asterjadhi" userId="39de57b9-85c0-4fd1-aaac-8ca2b6560ad0" providerId="ADAL" clId="{5489B1F0-F31B-47C4-A5CE-33871CFFEA4B}" dt="2025-01-15T00:21:23.303" v="3574"/>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5T00:22:40.349" v="3613"/>
        <pc:sldMkLst>
          <pc:docMk/>
          <pc:sldMk cId="56555043" sldId="1332"/>
        </pc:sldMkLst>
        <pc:spChg chg="mod">
          <ac:chgData name="Alfred Asterjadhi" userId="39de57b9-85c0-4fd1-aaac-8ca2b6560ad0" providerId="ADAL" clId="{5489B1F0-F31B-47C4-A5CE-33871CFFEA4B}" dt="2025-01-15T00:22:40.349" v="3613"/>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5T00:23:19.885" v="3632"/>
        <pc:sldMkLst>
          <pc:docMk/>
          <pc:sldMk cId="4051101406" sldId="1333"/>
        </pc:sldMkLst>
        <pc:spChg chg="mod">
          <ac:chgData name="Alfred Asterjadhi" userId="39de57b9-85c0-4fd1-aaac-8ca2b6560ad0" providerId="ADAL" clId="{5489B1F0-F31B-47C4-A5CE-33871CFFEA4B}" dt="2025-01-15T00:23:19.885" v="3632"/>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5T01:02:08.971" v="4683" actId="20577"/>
        <pc:sldMkLst>
          <pc:docMk/>
          <pc:sldMk cId="2771382421" sldId="1334"/>
        </pc:sldMkLst>
        <pc:spChg chg="mod">
          <ac:chgData name="Alfred Asterjadhi" userId="39de57b9-85c0-4fd1-aaac-8ca2b6560ad0" providerId="ADAL" clId="{5489B1F0-F31B-47C4-A5CE-33871CFFEA4B}" dt="2025-01-15T01:02:08.971" v="4683" actId="20577"/>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5T00:24:50.789" v="3666"/>
        <pc:sldMkLst>
          <pc:docMk/>
          <pc:sldMk cId="3700940326" sldId="1335"/>
        </pc:sldMkLst>
        <pc:spChg chg="mod">
          <ac:chgData name="Alfred Asterjadhi" userId="39de57b9-85c0-4fd1-aaac-8ca2b6560ad0" providerId="ADAL" clId="{5489B1F0-F31B-47C4-A5CE-33871CFFEA4B}" dt="2025-01-15T00:24:50.789" v="3666"/>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5T00:25:25.228" v="3683"/>
        <pc:sldMkLst>
          <pc:docMk/>
          <pc:sldMk cId="2018291289" sldId="1336"/>
        </pc:sldMkLst>
        <pc:spChg chg="mod">
          <ac:chgData name="Alfred Asterjadhi" userId="39de57b9-85c0-4fd1-aaac-8ca2b6560ad0" providerId="ADAL" clId="{5489B1F0-F31B-47C4-A5CE-33871CFFEA4B}" dt="2025-01-15T00:25:25.228" v="3683"/>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5T00:26:48.910" v="3720"/>
        <pc:sldMkLst>
          <pc:docMk/>
          <pc:sldMk cId="903345594" sldId="1337"/>
        </pc:sldMkLst>
        <pc:spChg chg="mod">
          <ac:chgData name="Alfred Asterjadhi" userId="39de57b9-85c0-4fd1-aaac-8ca2b6560ad0" providerId="ADAL" clId="{5489B1F0-F31B-47C4-A5CE-33871CFFEA4B}" dt="2025-01-15T00:26:48.910" v="3720"/>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5T04:17:53.968" v="4705" actId="20577"/>
        <pc:sldMkLst>
          <pc:docMk/>
          <pc:sldMk cId="984804025" sldId="1338"/>
        </pc:sldMkLst>
        <pc:spChg chg="mod">
          <ac:chgData name="Alfred Asterjadhi" userId="39de57b9-85c0-4fd1-aaac-8ca2b6560ad0" providerId="ADAL" clId="{5489B1F0-F31B-47C4-A5CE-33871CFFEA4B}" dt="2025-01-15T04:17:47.973" v="4700"/>
          <ac:spMkLst>
            <pc:docMk/>
            <pc:sldMk cId="984804025" sldId="1338"/>
            <ac:spMk id="8" creationId="{61D67EAA-824E-5C34-BE9B-074174F605D2}"/>
          </ac:spMkLst>
        </pc:spChg>
        <pc:spChg chg="mod">
          <ac:chgData name="Alfred Asterjadhi" userId="39de57b9-85c0-4fd1-aaac-8ca2b6560ad0" providerId="ADAL" clId="{5489B1F0-F31B-47C4-A5CE-33871CFFEA4B}" dt="2025-01-15T04:17:53.968" v="470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5T00:29:02.461" v="3793"/>
        <pc:sldMkLst>
          <pc:docMk/>
          <pc:sldMk cId="52773117" sldId="1339"/>
        </pc:sldMkLst>
        <pc:spChg chg="mod">
          <ac:chgData name="Alfred Asterjadhi" userId="39de57b9-85c0-4fd1-aaac-8ca2b6560ad0" providerId="ADAL" clId="{5489B1F0-F31B-47C4-A5CE-33871CFFEA4B}" dt="2025-01-15T00:29:02.461" v="3793"/>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5T00:29:40.665" v="3813"/>
        <pc:sldMkLst>
          <pc:docMk/>
          <pc:sldMk cId="476294582" sldId="1340"/>
        </pc:sldMkLst>
        <pc:spChg chg="mod">
          <ac:chgData name="Alfred Asterjadhi" userId="39de57b9-85c0-4fd1-aaac-8ca2b6560ad0" providerId="ADAL" clId="{5489B1F0-F31B-47C4-A5CE-33871CFFEA4B}" dt="2025-01-15T00:29:40.665" v="3813"/>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5T00:30:17.026" v="3835"/>
        <pc:sldMkLst>
          <pc:docMk/>
          <pc:sldMk cId="1436037116" sldId="1341"/>
        </pc:sldMkLst>
        <pc:spChg chg="mod">
          <ac:chgData name="Alfred Asterjadhi" userId="39de57b9-85c0-4fd1-aaac-8ca2b6560ad0" providerId="ADAL" clId="{5489B1F0-F31B-47C4-A5CE-33871CFFEA4B}" dt="2025-01-15T00:30:17.026" v="3835"/>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5T00:31:00.946" v="3855"/>
        <pc:sldMkLst>
          <pc:docMk/>
          <pc:sldMk cId="1283000441" sldId="1342"/>
        </pc:sldMkLst>
        <pc:spChg chg="mod">
          <ac:chgData name="Alfred Asterjadhi" userId="39de57b9-85c0-4fd1-aaac-8ca2b6560ad0" providerId="ADAL" clId="{5489B1F0-F31B-47C4-A5CE-33871CFFEA4B}" dt="2025-01-15T00:31:00.946" v="3855"/>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5T00:31:46.270" v="3870"/>
        <pc:sldMkLst>
          <pc:docMk/>
          <pc:sldMk cId="2037448378" sldId="1343"/>
        </pc:sldMkLst>
        <pc:spChg chg="mod">
          <ac:chgData name="Alfred Asterjadhi" userId="39de57b9-85c0-4fd1-aaac-8ca2b6560ad0" providerId="ADAL" clId="{5489B1F0-F31B-47C4-A5CE-33871CFFEA4B}" dt="2025-01-15T00:31:46.270" v="3870"/>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ldChg>
      <pc:sldChg chg="modSp add mod">
        <pc:chgData name="Alfred Asterjadhi" userId="39de57b9-85c0-4fd1-aaac-8ca2b6560ad0" providerId="ADAL" clId="{5489B1F0-F31B-47C4-A5CE-33871CFFEA4B}" dt="2025-01-15T00:32:55.570" v="3905"/>
        <pc:sldMkLst>
          <pc:docMk/>
          <pc:sldMk cId="745415441" sldId="1344"/>
        </pc:sldMkLst>
        <pc:spChg chg="mod">
          <ac:chgData name="Alfred Asterjadhi" userId="39de57b9-85c0-4fd1-aaac-8ca2b6560ad0" providerId="ADAL" clId="{5489B1F0-F31B-47C4-A5CE-33871CFFEA4B}" dt="2025-01-15T00:32:55.570" v="390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5T00:33:32.287" v="3921"/>
        <pc:sldMkLst>
          <pc:docMk/>
          <pc:sldMk cId="942503566" sldId="1345"/>
        </pc:sldMkLst>
        <pc:spChg chg="mod">
          <ac:chgData name="Alfred Asterjadhi" userId="39de57b9-85c0-4fd1-aaac-8ca2b6560ad0" providerId="ADAL" clId="{5489B1F0-F31B-47C4-A5CE-33871CFFEA4B}" dt="2025-01-15T00:33:32.287" v="3921"/>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5T00:34:11.462" v="3937"/>
        <pc:sldMkLst>
          <pc:docMk/>
          <pc:sldMk cId="538845714" sldId="1346"/>
        </pc:sldMkLst>
        <pc:spChg chg="mod">
          <ac:chgData name="Alfred Asterjadhi" userId="39de57b9-85c0-4fd1-aaac-8ca2b6560ad0" providerId="ADAL" clId="{5489B1F0-F31B-47C4-A5CE-33871CFFEA4B}" dt="2025-01-15T00:34:11.462" v="3937"/>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5T00:35:06.104" v="3955"/>
        <pc:sldMkLst>
          <pc:docMk/>
          <pc:sldMk cId="2199910518" sldId="1347"/>
        </pc:sldMkLst>
        <pc:spChg chg="mod">
          <ac:chgData name="Alfred Asterjadhi" userId="39de57b9-85c0-4fd1-aaac-8ca2b6560ad0" providerId="ADAL" clId="{5489B1F0-F31B-47C4-A5CE-33871CFFEA4B}" dt="2025-01-15T00:35:06.104" v="3955"/>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5T00:35:45.290" v="3981"/>
        <pc:sldMkLst>
          <pc:docMk/>
          <pc:sldMk cId="445985153" sldId="1348"/>
        </pc:sldMkLst>
        <pc:spChg chg="mod">
          <ac:chgData name="Alfred Asterjadhi" userId="39de57b9-85c0-4fd1-aaac-8ca2b6560ad0" providerId="ADAL" clId="{5489B1F0-F31B-47C4-A5CE-33871CFFEA4B}" dt="2025-01-15T00:35:45.290" v="3981"/>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5T00:36:25.904" v="4003"/>
        <pc:sldMkLst>
          <pc:docMk/>
          <pc:sldMk cId="1173058527" sldId="1349"/>
        </pc:sldMkLst>
        <pc:spChg chg="mod">
          <ac:chgData name="Alfred Asterjadhi" userId="39de57b9-85c0-4fd1-aaac-8ca2b6560ad0" providerId="ADAL" clId="{5489B1F0-F31B-47C4-A5CE-33871CFFEA4B}" dt="2025-01-15T00:36:25.904" v="4003"/>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5T00:36:58.891" v="4031"/>
        <pc:sldMkLst>
          <pc:docMk/>
          <pc:sldMk cId="2881263151" sldId="1350"/>
        </pc:sldMkLst>
        <pc:spChg chg="mod">
          <ac:chgData name="Alfred Asterjadhi" userId="39de57b9-85c0-4fd1-aaac-8ca2b6560ad0" providerId="ADAL" clId="{5489B1F0-F31B-47C4-A5CE-33871CFFEA4B}" dt="2025-01-15T00:36:58.891" v="4031"/>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5T00:37:48.253" v="4058"/>
        <pc:sldMkLst>
          <pc:docMk/>
          <pc:sldMk cId="510711160" sldId="1351"/>
        </pc:sldMkLst>
        <pc:spChg chg="mod">
          <ac:chgData name="Alfred Asterjadhi" userId="39de57b9-85c0-4fd1-aaac-8ca2b6560ad0" providerId="ADAL" clId="{5489B1F0-F31B-47C4-A5CE-33871CFFEA4B}" dt="2025-01-15T00:37:48.253" v="4058"/>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5T00:38:33.725" v="4074"/>
        <pc:sldMkLst>
          <pc:docMk/>
          <pc:sldMk cId="1931905668" sldId="1352"/>
        </pc:sldMkLst>
        <pc:spChg chg="mod">
          <ac:chgData name="Alfred Asterjadhi" userId="39de57b9-85c0-4fd1-aaac-8ca2b6560ad0" providerId="ADAL" clId="{5489B1F0-F31B-47C4-A5CE-33871CFFEA4B}" dt="2025-01-15T00:38:33.725" v="4074"/>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5T00:40:10.075" v="4114"/>
        <pc:sldMkLst>
          <pc:docMk/>
          <pc:sldMk cId="4077595514" sldId="1353"/>
        </pc:sldMkLst>
        <pc:spChg chg="mod">
          <ac:chgData name="Alfred Asterjadhi" userId="39de57b9-85c0-4fd1-aaac-8ca2b6560ad0" providerId="ADAL" clId="{5489B1F0-F31B-47C4-A5CE-33871CFFEA4B}" dt="2025-01-15T00:40:10.075" v="4114"/>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5T00:40:48.553" v="4137"/>
        <pc:sldMkLst>
          <pc:docMk/>
          <pc:sldMk cId="2929787847" sldId="1354"/>
        </pc:sldMkLst>
        <pc:spChg chg="mod">
          <ac:chgData name="Alfred Asterjadhi" userId="39de57b9-85c0-4fd1-aaac-8ca2b6560ad0" providerId="ADAL" clId="{5489B1F0-F31B-47C4-A5CE-33871CFFEA4B}" dt="2025-01-15T00:40:48.553" v="4137"/>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5T00:42:06.745" v="4163"/>
        <pc:sldMkLst>
          <pc:docMk/>
          <pc:sldMk cId="2173297394" sldId="1355"/>
        </pc:sldMkLst>
        <pc:spChg chg="mod">
          <ac:chgData name="Alfred Asterjadhi" userId="39de57b9-85c0-4fd1-aaac-8ca2b6560ad0" providerId="ADAL" clId="{5489B1F0-F31B-47C4-A5CE-33871CFFEA4B}" dt="2025-01-15T00:42:06.745" v="4163"/>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Chg chg="modSp add del mod">
        <pc:chgData name="Alfred Asterjadhi" userId="39de57b9-85c0-4fd1-aaac-8ca2b6560ad0" providerId="ADAL" clId="{5489B1F0-F31B-47C4-A5CE-33871CFFEA4B}" dt="2025-01-15T00:57:52.391" v="4671" actId="47"/>
        <pc:sldMkLst>
          <pc:docMk/>
          <pc:sldMk cId="2494675977" sldId="1356"/>
        </pc:sldMkLst>
      </pc:sldChg>
      <pc:sldChg chg="add del">
        <pc:chgData name="Alfred Asterjadhi" userId="39de57b9-85c0-4fd1-aaac-8ca2b6560ad0" providerId="ADAL" clId="{5489B1F0-F31B-47C4-A5CE-33871CFFEA4B}" dt="2025-01-15T00:43:08.135" v="4166"/>
        <pc:sldMkLst>
          <pc:docMk/>
          <pc:sldMk cId="2840691868" sldId="1357"/>
        </pc:sldMkLst>
      </pc:sldChg>
      <pc:sldChg chg="modSp add mod">
        <pc:chgData name="Alfred Asterjadhi" userId="39de57b9-85c0-4fd1-aaac-8ca2b6560ad0" providerId="ADAL" clId="{5489B1F0-F31B-47C4-A5CE-33871CFFEA4B}" dt="2025-01-15T00:45:06.903" v="4247"/>
        <pc:sldMkLst>
          <pc:docMk/>
          <pc:sldMk cId="4153026979" sldId="1357"/>
        </pc:sldMkLst>
        <pc:spChg chg="mod">
          <ac:chgData name="Alfred Asterjadhi" userId="39de57b9-85c0-4fd1-aaac-8ca2b6560ad0" providerId="ADAL" clId="{5489B1F0-F31B-47C4-A5CE-33871CFFEA4B}" dt="2025-01-15T00:45:06.903" v="4247"/>
          <ac:spMkLst>
            <pc:docMk/>
            <pc:sldMk cId="4153026979" sldId="1357"/>
            <ac:spMk id="8" creationId="{8C413CB7-90DD-C4D1-B550-633FA8AB05A7}"/>
          </ac:spMkLst>
        </pc:spChg>
        <pc:spChg chg="mod">
          <ac:chgData name="Alfred Asterjadhi" userId="39de57b9-85c0-4fd1-aaac-8ca2b6560ad0" providerId="ADAL" clId="{5489B1F0-F31B-47C4-A5CE-33871CFFEA4B}" dt="2025-01-15T00:43:58.828" v="4208" actId="207"/>
          <ac:spMkLst>
            <pc:docMk/>
            <pc:sldMk cId="4153026979" sldId="1357"/>
            <ac:spMk id="13" creationId="{A38FE932-31BB-A54F-F220-4F9017383B1A}"/>
          </ac:spMkLst>
        </pc:spChg>
      </pc:sldChg>
      <pc:sldChg chg="modSp add mod">
        <pc:chgData name="Alfred Asterjadhi" userId="39de57b9-85c0-4fd1-aaac-8ca2b6560ad0" providerId="ADAL" clId="{5489B1F0-F31B-47C4-A5CE-33871CFFEA4B}" dt="2025-01-15T00:46:51.348" v="4307"/>
        <pc:sldMkLst>
          <pc:docMk/>
          <pc:sldMk cId="672276410" sldId="1358"/>
        </pc:sldMkLst>
        <pc:spChg chg="mod">
          <ac:chgData name="Alfred Asterjadhi" userId="39de57b9-85c0-4fd1-aaac-8ca2b6560ad0" providerId="ADAL" clId="{5489B1F0-F31B-47C4-A5CE-33871CFFEA4B}" dt="2025-01-15T00:46:51.348" v="4307"/>
          <ac:spMkLst>
            <pc:docMk/>
            <pc:sldMk cId="672276410" sldId="1358"/>
            <ac:spMk id="8" creationId="{3C44930D-175B-C400-DDD4-1DDDDEED37A4}"/>
          </ac:spMkLst>
        </pc:spChg>
        <pc:spChg chg="mod">
          <ac:chgData name="Alfred Asterjadhi" userId="39de57b9-85c0-4fd1-aaac-8ca2b6560ad0" providerId="ADAL" clId="{5489B1F0-F31B-47C4-A5CE-33871CFFEA4B}" dt="2025-01-15T00:46:02.337" v="4277" actId="207"/>
          <ac:spMkLst>
            <pc:docMk/>
            <pc:sldMk cId="672276410" sldId="1358"/>
            <ac:spMk id="13" creationId="{F55DE7C3-2670-A0AA-BF0D-79917D434F20}"/>
          </ac:spMkLst>
        </pc:spChg>
      </pc:sldChg>
      <pc:sldChg chg="modSp add mod">
        <pc:chgData name="Alfred Asterjadhi" userId="39de57b9-85c0-4fd1-aaac-8ca2b6560ad0" providerId="ADAL" clId="{5489B1F0-F31B-47C4-A5CE-33871CFFEA4B}" dt="2025-01-15T00:48:56.050" v="4384"/>
        <pc:sldMkLst>
          <pc:docMk/>
          <pc:sldMk cId="2461933369" sldId="1359"/>
        </pc:sldMkLst>
        <pc:spChg chg="mod">
          <ac:chgData name="Alfred Asterjadhi" userId="39de57b9-85c0-4fd1-aaac-8ca2b6560ad0" providerId="ADAL" clId="{5489B1F0-F31B-47C4-A5CE-33871CFFEA4B}" dt="2025-01-15T00:48:56.050" v="4384"/>
          <ac:spMkLst>
            <pc:docMk/>
            <pc:sldMk cId="2461933369" sldId="1359"/>
            <ac:spMk id="8" creationId="{BC74C0AF-9B84-A649-D3DF-B695890B24AF}"/>
          </ac:spMkLst>
        </pc:spChg>
        <pc:spChg chg="mod">
          <ac:chgData name="Alfred Asterjadhi" userId="39de57b9-85c0-4fd1-aaac-8ca2b6560ad0" providerId="ADAL" clId="{5489B1F0-F31B-47C4-A5CE-33871CFFEA4B}" dt="2025-01-15T00:48:33.593" v="4377" actId="207"/>
          <ac:spMkLst>
            <pc:docMk/>
            <pc:sldMk cId="2461933369" sldId="1359"/>
            <ac:spMk id="13" creationId="{4ABB09A8-6407-CE7C-F5DE-271B6474E1B4}"/>
          </ac:spMkLst>
        </pc:spChg>
      </pc:sldChg>
      <pc:sldChg chg="modSp add mod">
        <pc:chgData name="Alfred Asterjadhi" userId="39de57b9-85c0-4fd1-aaac-8ca2b6560ad0" providerId="ADAL" clId="{5489B1F0-F31B-47C4-A5CE-33871CFFEA4B}" dt="2025-01-15T00:50:46.689" v="4446"/>
        <pc:sldMkLst>
          <pc:docMk/>
          <pc:sldMk cId="4048293069" sldId="1360"/>
        </pc:sldMkLst>
        <pc:spChg chg="mod">
          <ac:chgData name="Alfred Asterjadhi" userId="39de57b9-85c0-4fd1-aaac-8ca2b6560ad0" providerId="ADAL" clId="{5489B1F0-F31B-47C4-A5CE-33871CFFEA4B}" dt="2025-01-15T00:50:46.689" v="4446"/>
          <ac:spMkLst>
            <pc:docMk/>
            <pc:sldMk cId="4048293069" sldId="1360"/>
            <ac:spMk id="8" creationId="{8A79A54D-80C3-3A3E-F46A-C1AB47A01838}"/>
          </ac:spMkLst>
        </pc:spChg>
        <pc:spChg chg="mod">
          <ac:chgData name="Alfred Asterjadhi" userId="39de57b9-85c0-4fd1-aaac-8ca2b6560ad0" providerId="ADAL" clId="{5489B1F0-F31B-47C4-A5CE-33871CFFEA4B}" dt="2025-01-15T00:49:52.946" v="4403" actId="207"/>
          <ac:spMkLst>
            <pc:docMk/>
            <pc:sldMk cId="4048293069" sldId="1360"/>
            <ac:spMk id="13" creationId="{17D4928E-D9B7-E1D7-DA34-E2ACBBE446F0}"/>
          </ac:spMkLst>
        </pc:spChg>
      </pc:sldChg>
      <pc:sldChg chg="modSp add mod">
        <pc:chgData name="Alfred Asterjadhi" userId="39de57b9-85c0-4fd1-aaac-8ca2b6560ad0" providerId="ADAL" clId="{5489B1F0-F31B-47C4-A5CE-33871CFFEA4B}" dt="2025-01-15T00:53:09.846" v="4523"/>
        <pc:sldMkLst>
          <pc:docMk/>
          <pc:sldMk cId="3405960375" sldId="1361"/>
        </pc:sldMkLst>
        <pc:spChg chg="mod">
          <ac:chgData name="Alfred Asterjadhi" userId="39de57b9-85c0-4fd1-aaac-8ca2b6560ad0" providerId="ADAL" clId="{5489B1F0-F31B-47C4-A5CE-33871CFFEA4B}" dt="2025-01-15T00:53:09.846" v="4523"/>
          <ac:spMkLst>
            <pc:docMk/>
            <pc:sldMk cId="3405960375" sldId="1361"/>
            <ac:spMk id="8" creationId="{5872CD03-EF14-8C46-C8C0-34F18B134F37}"/>
          </ac:spMkLst>
        </pc:spChg>
        <pc:spChg chg="mod">
          <ac:chgData name="Alfred Asterjadhi" userId="39de57b9-85c0-4fd1-aaac-8ca2b6560ad0" providerId="ADAL" clId="{5489B1F0-F31B-47C4-A5CE-33871CFFEA4B}" dt="2025-01-15T00:52:21.909" v="4488" actId="207"/>
          <ac:spMkLst>
            <pc:docMk/>
            <pc:sldMk cId="3405960375" sldId="1361"/>
            <ac:spMk id="13" creationId="{5C9EB833-6A20-D2A5-4801-08AAA20B4120}"/>
          </ac:spMkLst>
        </pc:spChg>
      </pc:sldChg>
      <pc:sldChg chg="modSp add mod">
        <pc:chgData name="Alfred Asterjadhi" userId="39de57b9-85c0-4fd1-aaac-8ca2b6560ad0" providerId="ADAL" clId="{5489B1F0-F31B-47C4-A5CE-33871CFFEA4B}" dt="2025-01-15T00:55:12.696" v="4589"/>
        <pc:sldMkLst>
          <pc:docMk/>
          <pc:sldMk cId="2106598839" sldId="1362"/>
        </pc:sldMkLst>
        <pc:spChg chg="mod">
          <ac:chgData name="Alfred Asterjadhi" userId="39de57b9-85c0-4fd1-aaac-8ca2b6560ad0" providerId="ADAL" clId="{5489B1F0-F31B-47C4-A5CE-33871CFFEA4B}" dt="2025-01-15T00:55:12.696" v="4589"/>
          <ac:spMkLst>
            <pc:docMk/>
            <pc:sldMk cId="2106598839" sldId="1362"/>
            <ac:spMk id="8" creationId="{482E9AA5-5648-7940-20C3-ABE3BBBC045B}"/>
          </ac:spMkLst>
        </pc:spChg>
        <pc:spChg chg="mod">
          <ac:chgData name="Alfred Asterjadhi" userId="39de57b9-85c0-4fd1-aaac-8ca2b6560ad0" providerId="ADAL" clId="{5489B1F0-F31B-47C4-A5CE-33871CFFEA4B}" dt="2025-01-15T00:54:51.112" v="4582" actId="207"/>
          <ac:spMkLst>
            <pc:docMk/>
            <pc:sldMk cId="2106598839" sldId="1362"/>
            <ac:spMk id="13" creationId="{D806A1A0-DECC-C9B3-23E2-5FA9297ED430}"/>
          </ac:spMkLst>
        </pc:spChg>
      </pc:sldChg>
      <pc:sldChg chg="modSp add mod">
        <pc:chgData name="Alfred Asterjadhi" userId="39de57b9-85c0-4fd1-aaac-8ca2b6560ad0" providerId="ADAL" clId="{5489B1F0-F31B-47C4-A5CE-33871CFFEA4B}" dt="2025-01-15T00:56:32.937" v="4603"/>
        <pc:sldMkLst>
          <pc:docMk/>
          <pc:sldMk cId="3998707386" sldId="1363"/>
        </pc:sldMkLst>
        <pc:spChg chg="mod">
          <ac:chgData name="Alfred Asterjadhi" userId="39de57b9-85c0-4fd1-aaac-8ca2b6560ad0" providerId="ADAL" clId="{5489B1F0-F31B-47C4-A5CE-33871CFFEA4B}" dt="2025-01-15T00:56:32.937" v="4603"/>
          <ac:spMkLst>
            <pc:docMk/>
            <pc:sldMk cId="3998707386" sldId="1363"/>
            <ac:spMk id="8" creationId="{0421F578-347A-8322-31ED-AD2D4529EA2F}"/>
          </ac:spMkLst>
        </pc:spChg>
        <pc:spChg chg="mod">
          <ac:chgData name="Alfred Asterjadhi" userId="39de57b9-85c0-4fd1-aaac-8ca2b6560ad0" providerId="ADAL" clId="{5489B1F0-F31B-47C4-A5CE-33871CFFEA4B}" dt="2025-01-15T00:55:19.337" v="4591" actId="20577"/>
          <ac:spMkLst>
            <pc:docMk/>
            <pc:sldMk cId="3998707386" sldId="1363"/>
            <ac:spMk id="13" creationId="{72D61E26-CE3D-004D-12F4-E6E3E431878E}"/>
          </ac:spMkLst>
        </pc:spChg>
      </pc:sldChg>
      <pc:sldChg chg="modSp add mod">
        <pc:chgData name="Alfred Asterjadhi" userId="39de57b9-85c0-4fd1-aaac-8ca2b6560ad0" providerId="ADAL" clId="{5489B1F0-F31B-47C4-A5CE-33871CFFEA4B}" dt="2025-01-15T00:57:44.256" v="4670"/>
        <pc:sldMkLst>
          <pc:docMk/>
          <pc:sldMk cId="3657063131" sldId="1364"/>
        </pc:sldMkLst>
        <pc:spChg chg="mod">
          <ac:chgData name="Alfred Asterjadhi" userId="39de57b9-85c0-4fd1-aaac-8ca2b6560ad0" providerId="ADAL" clId="{5489B1F0-F31B-47C4-A5CE-33871CFFEA4B}" dt="2025-01-15T00:57:44.256" v="4670"/>
          <ac:spMkLst>
            <pc:docMk/>
            <pc:sldMk cId="3657063131" sldId="1364"/>
            <ac:spMk id="8" creationId="{966A3EE7-5875-6415-22D0-F40C85A2E434}"/>
          </ac:spMkLst>
        </pc:spChg>
        <pc:spChg chg="mod">
          <ac:chgData name="Alfred Asterjadhi" userId="39de57b9-85c0-4fd1-aaac-8ca2b6560ad0" providerId="ADAL" clId="{5489B1F0-F31B-47C4-A5CE-33871CFFEA4B}" dt="2025-01-15T00:57:23.811" v="4663" actId="207"/>
          <ac:spMkLst>
            <pc:docMk/>
            <pc:sldMk cId="3657063131" sldId="1364"/>
            <ac:spMk id="13" creationId="{9DF13BCB-B8F8-84E5-B07B-D5E3A0473AFF}"/>
          </ac:spMkLst>
        </pc:spChg>
      </pc:sldChg>
      <pc:sldChg chg="modSp add mod">
        <pc:chgData name="Alfred Asterjadhi" userId="39de57b9-85c0-4fd1-aaac-8ca2b6560ad0" providerId="ADAL" clId="{5489B1F0-F31B-47C4-A5CE-33871CFFEA4B}" dt="2025-01-16T07:44:39.571" v="6284" actId="20577"/>
        <pc:sldMkLst>
          <pc:docMk/>
          <pc:sldMk cId="1847072318" sldId="1365"/>
        </pc:sldMkLst>
        <pc:spChg chg="mod">
          <ac:chgData name="Alfred Asterjadhi" userId="39de57b9-85c0-4fd1-aaac-8ca2b6560ad0" providerId="ADAL" clId="{5489B1F0-F31B-47C4-A5CE-33871CFFEA4B}" dt="2025-01-16T07:44:39.571" v="6284" actId="20577"/>
          <ac:spMkLst>
            <pc:docMk/>
            <pc:sldMk cId="1847072318" sldId="1365"/>
            <ac:spMk id="7" creationId="{BA7C2F16-EBB2-360C-2716-CBC76DD74D93}"/>
          </ac:spMkLst>
        </pc:spChg>
      </pc:sldChg>
      <pc:sldChg chg="addSp delSp modSp add mod chgLayout">
        <pc:chgData name="Alfred Asterjadhi" userId="39de57b9-85c0-4fd1-aaac-8ca2b6560ad0" providerId="ADAL" clId="{5489B1F0-F31B-47C4-A5CE-33871CFFEA4B}" dt="2025-01-16T07:41:19.553" v="6253"/>
        <pc:sldMkLst>
          <pc:docMk/>
          <pc:sldMk cId="3789694603" sldId="1366"/>
        </pc:sldMkLst>
        <pc:spChg chg="mod ord">
          <ac:chgData name="Alfred Asterjadhi" userId="39de57b9-85c0-4fd1-aaac-8ca2b6560ad0" providerId="ADAL" clId="{5489B1F0-F31B-47C4-A5CE-33871CFFEA4B}" dt="2025-01-15T05:16:25.173" v="4715" actId="6264"/>
          <ac:spMkLst>
            <pc:docMk/>
            <pc:sldMk cId="3789694603" sldId="1366"/>
            <ac:spMk id="4" creationId="{D46E7E3A-CB04-EB4D-4B00-DC0F8239ABEE}"/>
          </ac:spMkLst>
        </pc:spChg>
        <pc:spChg chg="mod ord">
          <ac:chgData name="Alfred Asterjadhi" userId="39de57b9-85c0-4fd1-aaac-8ca2b6560ad0" providerId="ADAL" clId="{5489B1F0-F31B-47C4-A5CE-33871CFFEA4B}" dt="2025-01-15T05:16:25.173" v="4715" actId="6264"/>
          <ac:spMkLst>
            <pc:docMk/>
            <pc:sldMk cId="3789694603" sldId="1366"/>
            <ac:spMk id="5" creationId="{AC012594-3BAE-E018-FD7A-F056946158B8}"/>
          </ac:spMkLst>
        </pc:spChg>
        <pc:spChg chg="mod ord">
          <ac:chgData name="Alfred Asterjadhi" userId="39de57b9-85c0-4fd1-aaac-8ca2b6560ad0" providerId="ADAL" clId="{5489B1F0-F31B-47C4-A5CE-33871CFFEA4B}" dt="2025-01-15T05:16:25.173" v="4715" actId="6264"/>
          <ac:spMkLst>
            <pc:docMk/>
            <pc:sldMk cId="3789694603" sldId="1366"/>
            <ac:spMk id="6" creationId="{B148D83F-3EF7-CB11-1AAB-5E99BFD4F2E4}"/>
          </ac:spMkLst>
        </pc:spChg>
        <pc:spChg chg="mod ord">
          <ac:chgData name="Alfred Asterjadhi" userId="39de57b9-85c0-4fd1-aaac-8ca2b6560ad0" providerId="ADAL" clId="{5489B1F0-F31B-47C4-A5CE-33871CFFEA4B}" dt="2025-01-16T07:41:19.553" v="6253"/>
          <ac:spMkLst>
            <pc:docMk/>
            <pc:sldMk cId="3789694603" sldId="1366"/>
            <ac:spMk id="8" creationId="{9334E0CA-4C37-FEF0-9023-F8B7A73A7162}"/>
          </ac:spMkLst>
        </pc:spChg>
        <pc:spChg chg="mod ord">
          <ac:chgData name="Alfred Asterjadhi" userId="39de57b9-85c0-4fd1-aaac-8ca2b6560ad0" providerId="ADAL" clId="{5489B1F0-F31B-47C4-A5CE-33871CFFEA4B}" dt="2025-01-15T05:17:14.679" v="4751" actId="20577"/>
          <ac:spMkLst>
            <pc:docMk/>
            <pc:sldMk cId="3789694603" sldId="1366"/>
            <ac:spMk id="13" creationId="{A9106450-1981-5BB5-E88C-00D4B2DF7992}"/>
          </ac:spMkLst>
        </pc:spChg>
      </pc:sldChg>
      <pc:sldChg chg="addSp modSp add mod">
        <pc:chgData name="Alfred Asterjadhi" userId="39de57b9-85c0-4fd1-aaac-8ca2b6560ad0" providerId="ADAL" clId="{5489B1F0-F31B-47C4-A5CE-33871CFFEA4B}" dt="2025-01-16T07:45:44.828" v="6286"/>
        <pc:sldMkLst>
          <pc:docMk/>
          <pc:sldMk cId="1645728173" sldId="1367"/>
        </pc:sldMkLst>
        <pc:spChg chg="mod">
          <ac:chgData name="Alfred Asterjadhi" userId="39de57b9-85c0-4fd1-aaac-8ca2b6560ad0" providerId="ADAL" clId="{5489B1F0-F31B-47C4-A5CE-33871CFFEA4B}" dt="2025-01-16T07:45:44.828" v="6286"/>
          <ac:spMkLst>
            <pc:docMk/>
            <pc:sldMk cId="1645728173" sldId="1367"/>
            <ac:spMk id="8" creationId="{8214DE09-695A-D7E5-FFC2-B01DDE0F8CAC}"/>
          </ac:spMkLst>
        </pc:spChg>
        <pc:spChg chg="mod">
          <ac:chgData name="Alfred Asterjadhi" userId="39de57b9-85c0-4fd1-aaac-8ca2b6560ad0" providerId="ADAL" clId="{5489B1F0-F31B-47C4-A5CE-33871CFFEA4B}" dt="2025-01-16T07:43:37.706" v="6262" actId="20577"/>
          <ac:spMkLst>
            <pc:docMk/>
            <pc:sldMk cId="1645728173" sldId="1367"/>
            <ac:spMk id="13" creationId="{EE072CC8-EE21-DFE5-0E27-BE54FE20C92D}"/>
          </ac:spMkLst>
        </pc:spChg>
        <pc:picChg chg="add mod">
          <ac:chgData name="Alfred Asterjadhi" userId="39de57b9-85c0-4fd1-aaac-8ca2b6560ad0" providerId="ADAL" clId="{5489B1F0-F31B-47C4-A5CE-33871CFFEA4B}" dt="2025-01-15T05:19:24.636" v="4841" actId="1076"/>
          <ac:picMkLst>
            <pc:docMk/>
            <pc:sldMk cId="1645728173" sldId="1367"/>
            <ac:picMk id="2" creationId="{D67642AD-D19C-806E-C0BB-F9B7A5249BAA}"/>
          </ac:picMkLst>
        </pc:picChg>
      </pc:sldChg>
      <pc:sldChg chg="modSp add mod">
        <pc:chgData name="Alfred Asterjadhi" userId="39de57b9-85c0-4fd1-aaac-8ca2b6560ad0" providerId="ADAL" clId="{5489B1F0-F31B-47C4-A5CE-33871CFFEA4B}" dt="2025-01-16T07:46:41.865" v="6304"/>
        <pc:sldMkLst>
          <pc:docMk/>
          <pc:sldMk cId="3150459134" sldId="1368"/>
        </pc:sldMkLst>
        <pc:spChg chg="mod">
          <ac:chgData name="Alfred Asterjadhi" userId="39de57b9-85c0-4fd1-aaac-8ca2b6560ad0" providerId="ADAL" clId="{5489B1F0-F31B-47C4-A5CE-33871CFFEA4B}" dt="2025-01-16T07:46:41.865" v="6304"/>
          <ac:spMkLst>
            <pc:docMk/>
            <pc:sldMk cId="3150459134" sldId="1368"/>
            <ac:spMk id="8" creationId="{B82A1522-4C23-0100-76D6-6303191585F7}"/>
          </ac:spMkLst>
        </pc:spChg>
        <pc:spChg chg="mod">
          <ac:chgData name="Alfred Asterjadhi" userId="39de57b9-85c0-4fd1-aaac-8ca2b6560ad0" providerId="ADAL" clId="{5489B1F0-F31B-47C4-A5CE-33871CFFEA4B}" dt="2025-01-15T05:21:50.250" v="4914" actId="207"/>
          <ac:spMkLst>
            <pc:docMk/>
            <pc:sldMk cId="3150459134" sldId="1368"/>
            <ac:spMk id="13" creationId="{FA715680-C3AF-EEF0-A640-506FAB2E88A0}"/>
          </ac:spMkLst>
        </pc:spChg>
      </pc:sldChg>
      <pc:sldChg chg="modSp add mod">
        <pc:chgData name="Alfred Asterjadhi" userId="39de57b9-85c0-4fd1-aaac-8ca2b6560ad0" providerId="ADAL" clId="{5489B1F0-F31B-47C4-A5CE-33871CFFEA4B}" dt="2025-01-16T07:47:36.234" v="6326"/>
        <pc:sldMkLst>
          <pc:docMk/>
          <pc:sldMk cId="1777711779" sldId="1369"/>
        </pc:sldMkLst>
        <pc:spChg chg="mod">
          <ac:chgData name="Alfred Asterjadhi" userId="39de57b9-85c0-4fd1-aaac-8ca2b6560ad0" providerId="ADAL" clId="{5489B1F0-F31B-47C4-A5CE-33871CFFEA4B}" dt="2025-01-16T07:47:36.234" v="6326"/>
          <ac:spMkLst>
            <pc:docMk/>
            <pc:sldMk cId="1777711779" sldId="1369"/>
            <ac:spMk id="8" creationId="{9B6AD2A2-4137-E483-4AB4-F38AB7BE5329}"/>
          </ac:spMkLst>
        </pc:spChg>
        <pc:spChg chg="mod">
          <ac:chgData name="Alfred Asterjadhi" userId="39de57b9-85c0-4fd1-aaac-8ca2b6560ad0" providerId="ADAL" clId="{5489B1F0-F31B-47C4-A5CE-33871CFFEA4B}" dt="2025-01-15T05:22:14.600" v="4926" actId="20577"/>
          <ac:spMkLst>
            <pc:docMk/>
            <pc:sldMk cId="1777711779" sldId="1369"/>
            <ac:spMk id="13" creationId="{FBD699B6-5C3A-4F53-91EA-BE07E6B74902}"/>
          </ac:spMkLst>
        </pc:spChg>
      </pc:sldChg>
      <pc:sldChg chg="addSp modSp add mod">
        <pc:chgData name="Alfred Asterjadhi" userId="39de57b9-85c0-4fd1-aaac-8ca2b6560ad0" providerId="ADAL" clId="{5489B1F0-F31B-47C4-A5CE-33871CFFEA4B}" dt="2025-01-16T07:48:37.005" v="6349"/>
        <pc:sldMkLst>
          <pc:docMk/>
          <pc:sldMk cId="375078482" sldId="1370"/>
        </pc:sldMkLst>
        <pc:spChg chg="mod">
          <ac:chgData name="Alfred Asterjadhi" userId="39de57b9-85c0-4fd1-aaac-8ca2b6560ad0" providerId="ADAL" clId="{5489B1F0-F31B-47C4-A5CE-33871CFFEA4B}" dt="2025-01-16T07:48:37.005" v="6349"/>
          <ac:spMkLst>
            <pc:docMk/>
            <pc:sldMk cId="375078482" sldId="1370"/>
            <ac:spMk id="8" creationId="{AD0070B4-088B-3B44-4BEC-F486B76965B6}"/>
          </ac:spMkLst>
        </pc:spChg>
        <pc:spChg chg="mod">
          <ac:chgData name="Alfred Asterjadhi" userId="39de57b9-85c0-4fd1-aaac-8ca2b6560ad0" providerId="ADAL" clId="{5489B1F0-F31B-47C4-A5CE-33871CFFEA4B}" dt="2025-01-15T05:25:39.790" v="4995" actId="207"/>
          <ac:spMkLst>
            <pc:docMk/>
            <pc:sldMk cId="375078482" sldId="1370"/>
            <ac:spMk id="13" creationId="{036DF7CF-C40B-D17E-9784-B5948C12FAD1}"/>
          </ac:spMkLst>
        </pc:spChg>
      </pc:sldChg>
      <pc:sldChg chg="modSp add mod">
        <pc:chgData name="Alfred Asterjadhi" userId="39de57b9-85c0-4fd1-aaac-8ca2b6560ad0" providerId="ADAL" clId="{5489B1F0-F31B-47C4-A5CE-33871CFFEA4B}" dt="2025-01-16T07:49:23.358" v="6370"/>
        <pc:sldMkLst>
          <pc:docMk/>
          <pc:sldMk cId="677834766" sldId="1371"/>
        </pc:sldMkLst>
        <pc:spChg chg="mod">
          <ac:chgData name="Alfred Asterjadhi" userId="39de57b9-85c0-4fd1-aaac-8ca2b6560ad0" providerId="ADAL" clId="{5489B1F0-F31B-47C4-A5CE-33871CFFEA4B}" dt="2025-01-16T07:49:23.358" v="6370"/>
          <ac:spMkLst>
            <pc:docMk/>
            <pc:sldMk cId="677834766" sldId="1371"/>
            <ac:spMk id="8" creationId="{F1745725-8B0A-4102-61DA-631C8F08B064}"/>
          </ac:spMkLst>
        </pc:spChg>
        <pc:spChg chg="mod">
          <ac:chgData name="Alfred Asterjadhi" userId="39de57b9-85c0-4fd1-aaac-8ca2b6560ad0" providerId="ADAL" clId="{5489B1F0-F31B-47C4-A5CE-33871CFFEA4B}" dt="2025-01-15T05:37:07.317" v="5013" actId="207"/>
          <ac:spMkLst>
            <pc:docMk/>
            <pc:sldMk cId="677834766" sldId="1371"/>
            <ac:spMk id="13" creationId="{589BBEAE-C2AE-530F-B419-0A71064B4959}"/>
          </ac:spMkLst>
        </pc:spChg>
      </pc:sldChg>
      <pc:sldChg chg="modSp add mod">
        <pc:chgData name="Alfred Asterjadhi" userId="39de57b9-85c0-4fd1-aaac-8ca2b6560ad0" providerId="ADAL" clId="{5489B1F0-F31B-47C4-A5CE-33871CFFEA4B}" dt="2025-01-16T07:50:18.995" v="6392"/>
        <pc:sldMkLst>
          <pc:docMk/>
          <pc:sldMk cId="1823631206" sldId="1372"/>
        </pc:sldMkLst>
        <pc:spChg chg="mod">
          <ac:chgData name="Alfred Asterjadhi" userId="39de57b9-85c0-4fd1-aaac-8ca2b6560ad0" providerId="ADAL" clId="{5489B1F0-F31B-47C4-A5CE-33871CFFEA4B}" dt="2025-01-16T07:50:18.995" v="6392"/>
          <ac:spMkLst>
            <pc:docMk/>
            <pc:sldMk cId="1823631206" sldId="1372"/>
            <ac:spMk id="8" creationId="{73E62B17-BCF9-56FD-51C6-C17D14DEF1AA}"/>
          </ac:spMkLst>
        </pc:spChg>
        <pc:spChg chg="mod">
          <ac:chgData name="Alfred Asterjadhi" userId="39de57b9-85c0-4fd1-aaac-8ca2b6560ad0" providerId="ADAL" clId="{5489B1F0-F31B-47C4-A5CE-33871CFFEA4B}" dt="2025-01-15T21:48:48.820" v="5037" actId="20577"/>
          <ac:spMkLst>
            <pc:docMk/>
            <pc:sldMk cId="1823631206" sldId="1372"/>
            <ac:spMk id="13" creationId="{36B35075-CBA2-F96B-C380-623CDB048A1A}"/>
          </ac:spMkLst>
        </pc:spChg>
      </pc:sldChg>
      <pc:sldChg chg="modSp add mod">
        <pc:chgData name="Alfred Asterjadhi" userId="39de57b9-85c0-4fd1-aaac-8ca2b6560ad0" providerId="ADAL" clId="{5489B1F0-F31B-47C4-A5CE-33871CFFEA4B}" dt="2025-01-16T07:51:32.175" v="6421"/>
        <pc:sldMkLst>
          <pc:docMk/>
          <pc:sldMk cId="2579371201" sldId="1373"/>
        </pc:sldMkLst>
        <pc:spChg chg="mod">
          <ac:chgData name="Alfred Asterjadhi" userId="39de57b9-85c0-4fd1-aaac-8ca2b6560ad0" providerId="ADAL" clId="{5489B1F0-F31B-47C4-A5CE-33871CFFEA4B}" dt="2025-01-16T07:51:32.175" v="6421"/>
          <ac:spMkLst>
            <pc:docMk/>
            <pc:sldMk cId="2579371201" sldId="1373"/>
            <ac:spMk id="8" creationId="{73C81378-8A95-7338-29EA-D0D5097C270D}"/>
          </ac:spMkLst>
        </pc:spChg>
        <pc:spChg chg="mod">
          <ac:chgData name="Alfred Asterjadhi" userId="39de57b9-85c0-4fd1-aaac-8ca2b6560ad0" providerId="ADAL" clId="{5489B1F0-F31B-47C4-A5CE-33871CFFEA4B}" dt="2025-01-15T21:50:16.649" v="5065" actId="207"/>
          <ac:spMkLst>
            <pc:docMk/>
            <pc:sldMk cId="2579371201" sldId="1373"/>
            <ac:spMk id="13" creationId="{A5EEB085-55A7-6922-7800-9CD1D4DEF393}"/>
          </ac:spMkLst>
        </pc:spChg>
      </pc:sldChg>
      <pc:sldChg chg="modSp add mod">
        <pc:chgData name="Alfred Asterjadhi" userId="39de57b9-85c0-4fd1-aaac-8ca2b6560ad0" providerId="ADAL" clId="{5489B1F0-F31B-47C4-A5CE-33871CFFEA4B}" dt="2025-01-16T07:52:27.599" v="6445"/>
        <pc:sldMkLst>
          <pc:docMk/>
          <pc:sldMk cId="3611420338" sldId="1374"/>
        </pc:sldMkLst>
        <pc:spChg chg="mod">
          <ac:chgData name="Alfred Asterjadhi" userId="39de57b9-85c0-4fd1-aaac-8ca2b6560ad0" providerId="ADAL" clId="{5489B1F0-F31B-47C4-A5CE-33871CFFEA4B}" dt="2025-01-16T07:52:27.599" v="6445"/>
          <ac:spMkLst>
            <pc:docMk/>
            <pc:sldMk cId="3611420338" sldId="1374"/>
            <ac:spMk id="8" creationId="{D0E897F7-6807-2D84-DFEB-5F0B30B51137}"/>
          </ac:spMkLst>
        </pc:spChg>
        <pc:spChg chg="mod">
          <ac:chgData name="Alfred Asterjadhi" userId="39de57b9-85c0-4fd1-aaac-8ca2b6560ad0" providerId="ADAL" clId="{5489B1F0-F31B-47C4-A5CE-33871CFFEA4B}" dt="2025-01-15T21:52:29.411" v="5155" actId="20577"/>
          <ac:spMkLst>
            <pc:docMk/>
            <pc:sldMk cId="3611420338" sldId="1374"/>
            <ac:spMk id="13" creationId="{48C3F19E-4C96-F81D-063B-5DCF92C9FB1F}"/>
          </ac:spMkLst>
        </pc:spChg>
      </pc:sldChg>
      <pc:sldChg chg="modSp add mod">
        <pc:chgData name="Alfred Asterjadhi" userId="39de57b9-85c0-4fd1-aaac-8ca2b6560ad0" providerId="ADAL" clId="{5489B1F0-F31B-47C4-A5CE-33871CFFEA4B}" dt="2025-01-16T07:53:14.903" v="6465"/>
        <pc:sldMkLst>
          <pc:docMk/>
          <pc:sldMk cId="2297569995" sldId="1375"/>
        </pc:sldMkLst>
        <pc:spChg chg="mod">
          <ac:chgData name="Alfred Asterjadhi" userId="39de57b9-85c0-4fd1-aaac-8ca2b6560ad0" providerId="ADAL" clId="{5489B1F0-F31B-47C4-A5CE-33871CFFEA4B}" dt="2025-01-16T07:53:14.903" v="6465"/>
          <ac:spMkLst>
            <pc:docMk/>
            <pc:sldMk cId="2297569995" sldId="1375"/>
            <ac:spMk id="8" creationId="{8B0FD5B9-D1E9-9379-DF64-EA14BD87231B}"/>
          </ac:spMkLst>
        </pc:spChg>
        <pc:spChg chg="mod">
          <ac:chgData name="Alfred Asterjadhi" userId="39de57b9-85c0-4fd1-aaac-8ca2b6560ad0" providerId="ADAL" clId="{5489B1F0-F31B-47C4-A5CE-33871CFFEA4B}" dt="2025-01-15T21:53:23.058" v="5167" actId="20577"/>
          <ac:spMkLst>
            <pc:docMk/>
            <pc:sldMk cId="2297569995" sldId="1375"/>
            <ac:spMk id="13" creationId="{8C85A656-505E-DB76-4559-C42563190092}"/>
          </ac:spMkLst>
        </pc:spChg>
      </pc:sldChg>
      <pc:sldChg chg="modSp add mod">
        <pc:chgData name="Alfred Asterjadhi" userId="39de57b9-85c0-4fd1-aaac-8ca2b6560ad0" providerId="ADAL" clId="{5489B1F0-F31B-47C4-A5CE-33871CFFEA4B}" dt="2025-01-16T07:54:04.408" v="6483"/>
        <pc:sldMkLst>
          <pc:docMk/>
          <pc:sldMk cId="2665780446" sldId="1376"/>
        </pc:sldMkLst>
        <pc:spChg chg="mod">
          <ac:chgData name="Alfred Asterjadhi" userId="39de57b9-85c0-4fd1-aaac-8ca2b6560ad0" providerId="ADAL" clId="{5489B1F0-F31B-47C4-A5CE-33871CFFEA4B}" dt="2025-01-16T07:54:04.408" v="6483"/>
          <ac:spMkLst>
            <pc:docMk/>
            <pc:sldMk cId="2665780446" sldId="1376"/>
            <ac:spMk id="8" creationId="{24641428-2938-7C82-AE98-F9C445C78CF0}"/>
          </ac:spMkLst>
        </pc:spChg>
        <pc:spChg chg="mod">
          <ac:chgData name="Alfred Asterjadhi" userId="39de57b9-85c0-4fd1-aaac-8ca2b6560ad0" providerId="ADAL" clId="{5489B1F0-F31B-47C4-A5CE-33871CFFEA4B}" dt="2025-01-15T21:54:52.622" v="5196" actId="207"/>
          <ac:spMkLst>
            <pc:docMk/>
            <pc:sldMk cId="2665780446" sldId="1376"/>
            <ac:spMk id="13" creationId="{E10B612D-01B4-E519-899E-988A9C29998C}"/>
          </ac:spMkLst>
        </pc:spChg>
      </pc:sldChg>
      <pc:sldChg chg="modSp add mod">
        <pc:chgData name="Alfred Asterjadhi" userId="39de57b9-85c0-4fd1-aaac-8ca2b6560ad0" providerId="ADAL" clId="{5489B1F0-F31B-47C4-A5CE-33871CFFEA4B}" dt="2025-01-16T07:55:00.170" v="6501"/>
        <pc:sldMkLst>
          <pc:docMk/>
          <pc:sldMk cId="3308140124" sldId="1377"/>
        </pc:sldMkLst>
        <pc:spChg chg="mod">
          <ac:chgData name="Alfred Asterjadhi" userId="39de57b9-85c0-4fd1-aaac-8ca2b6560ad0" providerId="ADAL" clId="{5489B1F0-F31B-47C4-A5CE-33871CFFEA4B}" dt="2025-01-16T07:55:00.170" v="6501"/>
          <ac:spMkLst>
            <pc:docMk/>
            <pc:sldMk cId="3308140124" sldId="1377"/>
            <ac:spMk id="8" creationId="{873F8052-33AF-63E2-5618-6B2F60D6EF2D}"/>
          </ac:spMkLst>
        </pc:spChg>
        <pc:spChg chg="mod">
          <ac:chgData name="Alfred Asterjadhi" userId="39de57b9-85c0-4fd1-aaac-8ca2b6560ad0" providerId="ADAL" clId="{5489B1F0-F31B-47C4-A5CE-33871CFFEA4B}" dt="2025-01-15T21:56:06.596" v="5237" actId="20577"/>
          <ac:spMkLst>
            <pc:docMk/>
            <pc:sldMk cId="3308140124" sldId="1377"/>
            <ac:spMk id="13" creationId="{4DE79B2D-EE8F-F142-9039-528A705F7670}"/>
          </ac:spMkLst>
        </pc:spChg>
      </pc:sldChg>
      <pc:sldChg chg="modSp add mod">
        <pc:chgData name="Alfred Asterjadhi" userId="39de57b9-85c0-4fd1-aaac-8ca2b6560ad0" providerId="ADAL" clId="{5489B1F0-F31B-47C4-A5CE-33871CFFEA4B}" dt="2025-01-16T07:55:47.755" v="6523"/>
        <pc:sldMkLst>
          <pc:docMk/>
          <pc:sldMk cId="3950047293" sldId="1378"/>
        </pc:sldMkLst>
        <pc:spChg chg="mod">
          <ac:chgData name="Alfred Asterjadhi" userId="39de57b9-85c0-4fd1-aaac-8ca2b6560ad0" providerId="ADAL" clId="{5489B1F0-F31B-47C4-A5CE-33871CFFEA4B}" dt="2025-01-16T07:55:47.755" v="6523"/>
          <ac:spMkLst>
            <pc:docMk/>
            <pc:sldMk cId="3950047293" sldId="1378"/>
            <ac:spMk id="8" creationId="{597E3C8F-7328-202E-3FA6-999928FE5D63}"/>
          </ac:spMkLst>
        </pc:spChg>
        <pc:spChg chg="mod">
          <ac:chgData name="Alfred Asterjadhi" userId="39de57b9-85c0-4fd1-aaac-8ca2b6560ad0" providerId="ADAL" clId="{5489B1F0-F31B-47C4-A5CE-33871CFFEA4B}" dt="2025-01-15T21:58:10.953" v="5293" actId="20577"/>
          <ac:spMkLst>
            <pc:docMk/>
            <pc:sldMk cId="3950047293" sldId="1378"/>
            <ac:spMk id="13" creationId="{4D14E6F1-7B23-ADF4-E70C-D73BF3665ACE}"/>
          </ac:spMkLst>
        </pc:spChg>
      </pc:sldChg>
      <pc:sldChg chg="modSp add mod">
        <pc:chgData name="Alfred Asterjadhi" userId="39de57b9-85c0-4fd1-aaac-8ca2b6560ad0" providerId="ADAL" clId="{5489B1F0-F31B-47C4-A5CE-33871CFFEA4B}" dt="2025-02-20T19:50:32.646" v="7430" actId="14100"/>
        <pc:sldMkLst>
          <pc:docMk/>
          <pc:sldMk cId="1494093636" sldId="1379"/>
        </pc:sldMkLst>
        <pc:spChg chg="mod">
          <ac:chgData name="Alfred Asterjadhi" userId="39de57b9-85c0-4fd1-aaac-8ca2b6560ad0" providerId="ADAL" clId="{5489B1F0-F31B-47C4-A5CE-33871CFFEA4B}" dt="2025-02-20T19:50:32.646" v="7430" actId="14100"/>
          <ac:spMkLst>
            <pc:docMk/>
            <pc:sldMk cId="1494093636" sldId="1379"/>
            <ac:spMk id="8" creationId="{A6FECCDF-E1D4-8808-0F2A-9D2C7B4F9EE3}"/>
          </ac:spMkLst>
        </pc:spChg>
        <pc:spChg chg="mod">
          <ac:chgData name="Alfred Asterjadhi" userId="39de57b9-85c0-4fd1-aaac-8ca2b6560ad0" providerId="ADAL" clId="{5489B1F0-F31B-47C4-A5CE-33871CFFEA4B}" dt="2025-01-15T22:00:13.416" v="5345" actId="20577"/>
          <ac:spMkLst>
            <pc:docMk/>
            <pc:sldMk cId="1494093636" sldId="1379"/>
            <ac:spMk id="13" creationId="{F3E3A77A-0D38-9A51-E065-1E808D6DA2A9}"/>
          </ac:spMkLst>
        </pc:spChg>
      </pc:sldChg>
      <pc:sldChg chg="modSp add mod">
        <pc:chgData name="Alfred Asterjadhi" userId="39de57b9-85c0-4fd1-aaac-8ca2b6560ad0" providerId="ADAL" clId="{5489B1F0-F31B-47C4-A5CE-33871CFFEA4B}" dt="2025-01-16T07:58:58.185" v="6582"/>
        <pc:sldMkLst>
          <pc:docMk/>
          <pc:sldMk cId="983067260" sldId="1380"/>
        </pc:sldMkLst>
        <pc:spChg chg="mod">
          <ac:chgData name="Alfred Asterjadhi" userId="39de57b9-85c0-4fd1-aaac-8ca2b6560ad0" providerId="ADAL" clId="{5489B1F0-F31B-47C4-A5CE-33871CFFEA4B}" dt="2025-01-16T07:58:58.185" v="6582"/>
          <ac:spMkLst>
            <pc:docMk/>
            <pc:sldMk cId="983067260" sldId="1380"/>
            <ac:spMk id="8" creationId="{56C9BC26-468E-D9A6-949C-2D6AE3165B09}"/>
          </ac:spMkLst>
        </pc:spChg>
        <pc:spChg chg="mod">
          <ac:chgData name="Alfred Asterjadhi" userId="39de57b9-85c0-4fd1-aaac-8ca2b6560ad0" providerId="ADAL" clId="{5489B1F0-F31B-47C4-A5CE-33871CFFEA4B}" dt="2025-01-16T00:21:59.076" v="5394" actId="207"/>
          <ac:spMkLst>
            <pc:docMk/>
            <pc:sldMk cId="983067260" sldId="1380"/>
            <ac:spMk id="13" creationId="{41789E63-5298-1712-7C00-2EF3195368C6}"/>
          </ac:spMkLst>
        </pc:spChg>
      </pc:sldChg>
      <pc:sldChg chg="modSp add mod">
        <pc:chgData name="Alfred Asterjadhi" userId="39de57b9-85c0-4fd1-aaac-8ca2b6560ad0" providerId="ADAL" clId="{5489B1F0-F31B-47C4-A5CE-33871CFFEA4B}" dt="2025-01-16T07:59:43.672" v="6601"/>
        <pc:sldMkLst>
          <pc:docMk/>
          <pc:sldMk cId="3576091327" sldId="1381"/>
        </pc:sldMkLst>
        <pc:spChg chg="mod">
          <ac:chgData name="Alfred Asterjadhi" userId="39de57b9-85c0-4fd1-aaac-8ca2b6560ad0" providerId="ADAL" clId="{5489B1F0-F31B-47C4-A5CE-33871CFFEA4B}" dt="2025-01-16T07:59:43.672" v="6601"/>
          <ac:spMkLst>
            <pc:docMk/>
            <pc:sldMk cId="3576091327" sldId="1381"/>
            <ac:spMk id="8" creationId="{EA35BACB-6397-0E3E-8E28-B0EA75689D9E}"/>
          </ac:spMkLst>
        </pc:spChg>
        <pc:spChg chg="mod">
          <ac:chgData name="Alfred Asterjadhi" userId="39de57b9-85c0-4fd1-aaac-8ca2b6560ad0" providerId="ADAL" clId="{5489B1F0-F31B-47C4-A5CE-33871CFFEA4B}" dt="2025-01-16T00:25:36.268" v="5464" actId="20577"/>
          <ac:spMkLst>
            <pc:docMk/>
            <pc:sldMk cId="3576091327" sldId="1381"/>
            <ac:spMk id="13" creationId="{E76F7D40-D679-F0D0-F8FB-51C312037B1E}"/>
          </ac:spMkLst>
        </pc:spChg>
      </pc:sldChg>
      <pc:sldChg chg="modSp add mod">
        <pc:chgData name="Alfred Asterjadhi" userId="39de57b9-85c0-4fd1-aaac-8ca2b6560ad0" providerId="ADAL" clId="{5489B1F0-F31B-47C4-A5CE-33871CFFEA4B}" dt="2025-01-16T08:00:38.764" v="6633"/>
        <pc:sldMkLst>
          <pc:docMk/>
          <pc:sldMk cId="3155426896" sldId="1382"/>
        </pc:sldMkLst>
        <pc:spChg chg="mod">
          <ac:chgData name="Alfred Asterjadhi" userId="39de57b9-85c0-4fd1-aaac-8ca2b6560ad0" providerId="ADAL" clId="{5489B1F0-F31B-47C4-A5CE-33871CFFEA4B}" dt="2025-01-16T08:00:38.764" v="6633"/>
          <ac:spMkLst>
            <pc:docMk/>
            <pc:sldMk cId="3155426896" sldId="1382"/>
            <ac:spMk id="8" creationId="{AFC44ACA-9A74-60BF-3C91-61601AE5B561}"/>
          </ac:spMkLst>
        </pc:spChg>
        <pc:spChg chg="mod">
          <ac:chgData name="Alfred Asterjadhi" userId="39de57b9-85c0-4fd1-aaac-8ca2b6560ad0" providerId="ADAL" clId="{5489B1F0-F31B-47C4-A5CE-33871CFFEA4B}" dt="2025-01-16T00:28:37.251" v="5511" actId="207"/>
          <ac:spMkLst>
            <pc:docMk/>
            <pc:sldMk cId="3155426896" sldId="1382"/>
            <ac:spMk id="13" creationId="{A7152DC4-8560-57DA-BF88-3410320DCFF3}"/>
          </ac:spMkLst>
        </pc:spChg>
      </pc:sldChg>
      <pc:sldChg chg="modSp add mod">
        <pc:chgData name="Alfred Asterjadhi" userId="39de57b9-85c0-4fd1-aaac-8ca2b6560ad0" providerId="ADAL" clId="{5489B1F0-F31B-47C4-A5CE-33871CFFEA4B}" dt="2025-01-16T08:01:30.979" v="6652"/>
        <pc:sldMkLst>
          <pc:docMk/>
          <pc:sldMk cId="1443508327" sldId="1383"/>
        </pc:sldMkLst>
        <pc:spChg chg="mod">
          <ac:chgData name="Alfred Asterjadhi" userId="39de57b9-85c0-4fd1-aaac-8ca2b6560ad0" providerId="ADAL" clId="{5489B1F0-F31B-47C4-A5CE-33871CFFEA4B}" dt="2025-01-16T08:01:30.979" v="6652"/>
          <ac:spMkLst>
            <pc:docMk/>
            <pc:sldMk cId="1443508327" sldId="1383"/>
            <ac:spMk id="8" creationId="{826524B6-5732-76C5-7492-C3C799BA1985}"/>
          </ac:spMkLst>
        </pc:spChg>
        <pc:spChg chg="mod">
          <ac:chgData name="Alfred Asterjadhi" userId="39de57b9-85c0-4fd1-aaac-8ca2b6560ad0" providerId="ADAL" clId="{5489B1F0-F31B-47C4-A5CE-33871CFFEA4B}" dt="2025-01-16T00:30:39.082" v="5557" actId="207"/>
          <ac:spMkLst>
            <pc:docMk/>
            <pc:sldMk cId="1443508327" sldId="1383"/>
            <ac:spMk id="13" creationId="{0D8318B6-90AE-96FC-50FC-EF1AF230E252}"/>
          </ac:spMkLst>
        </pc:spChg>
      </pc:sldChg>
      <pc:sldChg chg="modSp add mod">
        <pc:chgData name="Alfred Asterjadhi" userId="39de57b9-85c0-4fd1-aaac-8ca2b6560ad0" providerId="ADAL" clId="{5489B1F0-F31B-47C4-A5CE-33871CFFEA4B}" dt="2025-01-16T08:02:22.680" v="6677"/>
        <pc:sldMkLst>
          <pc:docMk/>
          <pc:sldMk cId="3986695438" sldId="1384"/>
        </pc:sldMkLst>
        <pc:spChg chg="mod">
          <ac:chgData name="Alfred Asterjadhi" userId="39de57b9-85c0-4fd1-aaac-8ca2b6560ad0" providerId="ADAL" clId="{5489B1F0-F31B-47C4-A5CE-33871CFFEA4B}" dt="2025-01-16T08:02:22.680" v="6677"/>
          <ac:spMkLst>
            <pc:docMk/>
            <pc:sldMk cId="3986695438" sldId="1384"/>
            <ac:spMk id="8" creationId="{B96E02DD-AE2A-A828-B6FC-7336D6C65F4C}"/>
          </ac:spMkLst>
        </pc:spChg>
        <pc:spChg chg="mod">
          <ac:chgData name="Alfred Asterjadhi" userId="39de57b9-85c0-4fd1-aaac-8ca2b6560ad0" providerId="ADAL" clId="{5489B1F0-F31B-47C4-A5CE-33871CFFEA4B}" dt="2025-01-16T00:31:21.659" v="5565" actId="207"/>
          <ac:spMkLst>
            <pc:docMk/>
            <pc:sldMk cId="3986695438" sldId="1384"/>
            <ac:spMk id="13" creationId="{E023CFCB-8766-1915-1017-F961D9BAD0A2}"/>
          </ac:spMkLst>
        </pc:spChg>
      </pc:sldChg>
      <pc:sldChg chg="modSp add mod">
        <pc:chgData name="Alfred Asterjadhi" userId="39de57b9-85c0-4fd1-aaac-8ca2b6560ad0" providerId="ADAL" clId="{5489B1F0-F31B-47C4-A5CE-33871CFFEA4B}" dt="2025-01-16T08:03:04.363" v="6697"/>
        <pc:sldMkLst>
          <pc:docMk/>
          <pc:sldMk cId="3804440306" sldId="1385"/>
        </pc:sldMkLst>
        <pc:spChg chg="mod">
          <ac:chgData name="Alfred Asterjadhi" userId="39de57b9-85c0-4fd1-aaac-8ca2b6560ad0" providerId="ADAL" clId="{5489B1F0-F31B-47C4-A5CE-33871CFFEA4B}" dt="2025-01-16T08:03:04.363" v="6697"/>
          <ac:spMkLst>
            <pc:docMk/>
            <pc:sldMk cId="3804440306" sldId="1385"/>
            <ac:spMk id="8" creationId="{7AB5155A-28A4-EF23-CD8F-4979349EF6DE}"/>
          </ac:spMkLst>
        </pc:spChg>
        <pc:spChg chg="mod">
          <ac:chgData name="Alfred Asterjadhi" userId="39de57b9-85c0-4fd1-aaac-8ca2b6560ad0" providerId="ADAL" clId="{5489B1F0-F31B-47C4-A5CE-33871CFFEA4B}" dt="2025-01-16T00:35:30.748" v="5660" actId="207"/>
          <ac:spMkLst>
            <pc:docMk/>
            <pc:sldMk cId="3804440306" sldId="1385"/>
            <ac:spMk id="13" creationId="{2E8903FF-6F1B-05F3-25A7-AAA61AFA0284}"/>
          </ac:spMkLst>
        </pc:spChg>
      </pc:sldChg>
      <pc:sldChg chg="modSp add mod">
        <pc:chgData name="Alfred Asterjadhi" userId="39de57b9-85c0-4fd1-aaac-8ca2b6560ad0" providerId="ADAL" clId="{5489B1F0-F31B-47C4-A5CE-33871CFFEA4B}" dt="2025-01-16T08:05:00.031" v="6723"/>
        <pc:sldMkLst>
          <pc:docMk/>
          <pc:sldMk cId="1345861251" sldId="1386"/>
        </pc:sldMkLst>
        <pc:spChg chg="mod">
          <ac:chgData name="Alfred Asterjadhi" userId="39de57b9-85c0-4fd1-aaac-8ca2b6560ad0" providerId="ADAL" clId="{5489B1F0-F31B-47C4-A5CE-33871CFFEA4B}" dt="2025-01-16T08:05:00.031" v="6723"/>
          <ac:spMkLst>
            <pc:docMk/>
            <pc:sldMk cId="1345861251" sldId="1386"/>
            <ac:spMk id="8" creationId="{EF5C53AF-C7C6-AD6D-52E0-1B1B5B503334}"/>
          </ac:spMkLst>
        </pc:spChg>
        <pc:spChg chg="mod">
          <ac:chgData name="Alfred Asterjadhi" userId="39de57b9-85c0-4fd1-aaac-8ca2b6560ad0" providerId="ADAL" clId="{5489B1F0-F31B-47C4-A5CE-33871CFFEA4B}" dt="2025-01-16T00:37:52.243" v="5668" actId="207"/>
          <ac:spMkLst>
            <pc:docMk/>
            <pc:sldMk cId="1345861251" sldId="1386"/>
            <ac:spMk id="13" creationId="{53C44896-5B4C-0568-81F6-60EBF5C8A433}"/>
          </ac:spMkLst>
        </pc:spChg>
      </pc:sldChg>
      <pc:sldChg chg="new del">
        <pc:chgData name="Alfred Asterjadhi" userId="39de57b9-85c0-4fd1-aaac-8ca2b6560ad0" providerId="ADAL" clId="{5489B1F0-F31B-47C4-A5CE-33871CFFEA4B}" dt="2025-01-16T10:33:34.975" v="7366" actId="47"/>
        <pc:sldMkLst>
          <pc:docMk/>
          <pc:sldMk cId="3622346827" sldId="1387"/>
        </pc:sldMkLst>
      </pc:sldChg>
      <pc:sldChg chg="modSp add mod">
        <pc:chgData name="Alfred Asterjadhi" userId="39de57b9-85c0-4fd1-aaac-8ca2b6560ad0" providerId="ADAL" clId="{5489B1F0-F31B-47C4-A5CE-33871CFFEA4B}" dt="2025-01-16T08:06:00.718" v="6755"/>
        <pc:sldMkLst>
          <pc:docMk/>
          <pc:sldMk cId="3591669219" sldId="1388"/>
        </pc:sldMkLst>
        <pc:spChg chg="mod">
          <ac:chgData name="Alfred Asterjadhi" userId="39de57b9-85c0-4fd1-aaac-8ca2b6560ad0" providerId="ADAL" clId="{5489B1F0-F31B-47C4-A5CE-33871CFFEA4B}" dt="2025-01-16T08:06:00.718" v="6755"/>
          <ac:spMkLst>
            <pc:docMk/>
            <pc:sldMk cId="3591669219" sldId="1388"/>
            <ac:spMk id="8" creationId="{DF36E208-5A8E-9F37-BA3A-16676E4B731D}"/>
          </ac:spMkLst>
        </pc:spChg>
        <pc:spChg chg="mod">
          <ac:chgData name="Alfred Asterjadhi" userId="39de57b9-85c0-4fd1-aaac-8ca2b6560ad0" providerId="ADAL" clId="{5489B1F0-F31B-47C4-A5CE-33871CFFEA4B}" dt="2025-01-16T04:49:41.462" v="5883" actId="207"/>
          <ac:spMkLst>
            <pc:docMk/>
            <pc:sldMk cId="3591669219" sldId="1388"/>
            <ac:spMk id="13" creationId="{681468A3-1124-B04F-0DF7-B0933E3A4856}"/>
          </ac:spMkLst>
        </pc:spChg>
      </pc:sldChg>
      <pc:sldChg chg="modSp add del mod">
        <pc:chgData name="Alfred Asterjadhi" userId="39de57b9-85c0-4fd1-aaac-8ca2b6560ad0" providerId="ADAL" clId="{5489B1F0-F31B-47C4-A5CE-33871CFFEA4B}" dt="2025-01-16T08:06:27.565" v="6770" actId="47"/>
        <pc:sldMkLst>
          <pc:docMk/>
          <pc:sldMk cId="4172170230" sldId="1389"/>
        </pc:sldMkLst>
      </pc:sldChg>
      <pc:sldChg chg="addSp modSp add mod">
        <pc:chgData name="Alfred Asterjadhi" userId="39de57b9-85c0-4fd1-aaac-8ca2b6560ad0" providerId="ADAL" clId="{5489B1F0-F31B-47C4-A5CE-33871CFFEA4B}" dt="2025-01-16T08:08:01.815" v="6806"/>
        <pc:sldMkLst>
          <pc:docMk/>
          <pc:sldMk cId="3971056296" sldId="1390"/>
        </pc:sldMkLst>
        <pc:spChg chg="mod">
          <ac:chgData name="Alfred Asterjadhi" userId="39de57b9-85c0-4fd1-aaac-8ca2b6560ad0" providerId="ADAL" clId="{5489B1F0-F31B-47C4-A5CE-33871CFFEA4B}" dt="2025-01-16T08:08:01.815" v="6806"/>
          <ac:spMkLst>
            <pc:docMk/>
            <pc:sldMk cId="3971056296" sldId="1390"/>
            <ac:spMk id="8" creationId="{922BCF81-B9C4-0342-62F8-EA0692105062}"/>
          </ac:spMkLst>
        </pc:spChg>
        <pc:spChg chg="mod">
          <ac:chgData name="Alfred Asterjadhi" userId="39de57b9-85c0-4fd1-aaac-8ca2b6560ad0" providerId="ADAL" clId="{5489B1F0-F31B-47C4-A5CE-33871CFFEA4B}" dt="2025-01-16T04:53:35.358" v="5949" actId="207"/>
          <ac:spMkLst>
            <pc:docMk/>
            <pc:sldMk cId="3971056296" sldId="1390"/>
            <ac:spMk id="13" creationId="{D30C1F1C-A7D8-FF29-7238-5D3DA2B10573}"/>
          </ac:spMkLst>
        </pc:spChg>
      </pc:sldChg>
      <pc:sldChg chg="modSp add mod">
        <pc:chgData name="Alfred Asterjadhi" userId="39de57b9-85c0-4fd1-aaac-8ca2b6560ad0" providerId="ADAL" clId="{5489B1F0-F31B-47C4-A5CE-33871CFFEA4B}" dt="2025-01-16T08:10:08.146" v="6851" actId="20577"/>
        <pc:sldMkLst>
          <pc:docMk/>
          <pc:sldMk cId="978075708" sldId="1391"/>
        </pc:sldMkLst>
        <pc:spChg chg="mod">
          <ac:chgData name="Alfred Asterjadhi" userId="39de57b9-85c0-4fd1-aaac-8ca2b6560ad0" providerId="ADAL" clId="{5489B1F0-F31B-47C4-A5CE-33871CFFEA4B}" dt="2025-01-16T08:10:08.146" v="6851" actId="20577"/>
          <ac:spMkLst>
            <pc:docMk/>
            <pc:sldMk cId="978075708" sldId="1391"/>
            <ac:spMk id="8" creationId="{73E13B21-8C62-8BA4-5306-1C99649545C0}"/>
          </ac:spMkLst>
        </pc:spChg>
        <pc:spChg chg="mod">
          <ac:chgData name="Alfred Asterjadhi" userId="39de57b9-85c0-4fd1-aaac-8ca2b6560ad0" providerId="ADAL" clId="{5489B1F0-F31B-47C4-A5CE-33871CFFEA4B}" dt="2025-01-16T04:56:00.659" v="6006" actId="20577"/>
          <ac:spMkLst>
            <pc:docMk/>
            <pc:sldMk cId="978075708" sldId="1391"/>
            <ac:spMk id="13" creationId="{5F292E42-9F90-7AF3-D42E-C66C53FED839}"/>
          </ac:spMkLst>
        </pc:spChg>
      </pc:sldChg>
      <pc:sldChg chg="modSp add mod">
        <pc:chgData name="Alfred Asterjadhi" userId="39de57b9-85c0-4fd1-aaac-8ca2b6560ad0" providerId="ADAL" clId="{5489B1F0-F31B-47C4-A5CE-33871CFFEA4B}" dt="2025-01-16T08:11:01.296" v="6875"/>
        <pc:sldMkLst>
          <pc:docMk/>
          <pc:sldMk cId="1108432953" sldId="1392"/>
        </pc:sldMkLst>
        <pc:spChg chg="mod">
          <ac:chgData name="Alfred Asterjadhi" userId="39de57b9-85c0-4fd1-aaac-8ca2b6560ad0" providerId="ADAL" clId="{5489B1F0-F31B-47C4-A5CE-33871CFFEA4B}" dt="2025-01-16T08:11:01.296" v="6875"/>
          <ac:spMkLst>
            <pc:docMk/>
            <pc:sldMk cId="1108432953" sldId="1392"/>
            <ac:spMk id="8" creationId="{A877CD5C-8BBE-F67A-38E8-8BDAB42F85DE}"/>
          </ac:spMkLst>
        </pc:spChg>
        <pc:spChg chg="mod">
          <ac:chgData name="Alfred Asterjadhi" userId="39de57b9-85c0-4fd1-aaac-8ca2b6560ad0" providerId="ADAL" clId="{5489B1F0-F31B-47C4-A5CE-33871CFFEA4B}" dt="2025-01-16T05:06:47.759" v="6164" actId="207"/>
          <ac:spMkLst>
            <pc:docMk/>
            <pc:sldMk cId="1108432953" sldId="1392"/>
            <ac:spMk id="13" creationId="{97144E1C-3BB2-6CD9-B9E1-B839B9935A8B}"/>
          </ac:spMkLst>
        </pc:spChg>
      </pc:sldChg>
      <pc:sldChg chg="modSp add mod">
        <pc:chgData name="Alfred Asterjadhi" userId="39de57b9-85c0-4fd1-aaac-8ca2b6560ad0" providerId="ADAL" clId="{5489B1F0-F31B-47C4-A5CE-33871CFFEA4B}" dt="2025-01-16T08:11:41.453" v="6895"/>
        <pc:sldMkLst>
          <pc:docMk/>
          <pc:sldMk cId="477979196" sldId="1393"/>
        </pc:sldMkLst>
        <pc:spChg chg="mod">
          <ac:chgData name="Alfred Asterjadhi" userId="39de57b9-85c0-4fd1-aaac-8ca2b6560ad0" providerId="ADAL" clId="{5489B1F0-F31B-47C4-A5CE-33871CFFEA4B}" dt="2025-01-16T08:11:41.453" v="6895"/>
          <ac:spMkLst>
            <pc:docMk/>
            <pc:sldMk cId="477979196" sldId="1393"/>
            <ac:spMk id="8" creationId="{A4AE41DD-2DB5-124A-AB7F-947406712B05}"/>
          </ac:spMkLst>
        </pc:spChg>
        <pc:spChg chg="mod">
          <ac:chgData name="Alfred Asterjadhi" userId="39de57b9-85c0-4fd1-aaac-8ca2b6560ad0" providerId="ADAL" clId="{5489B1F0-F31B-47C4-A5CE-33871CFFEA4B}" dt="2025-01-16T05:06:51.509" v="6165" actId="207"/>
          <ac:spMkLst>
            <pc:docMk/>
            <pc:sldMk cId="477979196" sldId="1393"/>
            <ac:spMk id="13" creationId="{1C07BA41-FFE1-BE6C-A3A1-09AD92258CCC}"/>
          </ac:spMkLst>
        </pc:spChg>
      </pc:sldChg>
      <pc:sldChg chg="addSp modSp add mod">
        <pc:chgData name="Alfred Asterjadhi" userId="39de57b9-85c0-4fd1-aaac-8ca2b6560ad0" providerId="ADAL" clId="{5489B1F0-F31B-47C4-A5CE-33871CFFEA4B}" dt="2025-01-16T08:13:03.634" v="6925"/>
        <pc:sldMkLst>
          <pc:docMk/>
          <pc:sldMk cId="1547139864" sldId="1394"/>
        </pc:sldMkLst>
        <pc:spChg chg="mod">
          <ac:chgData name="Alfred Asterjadhi" userId="39de57b9-85c0-4fd1-aaac-8ca2b6560ad0" providerId="ADAL" clId="{5489B1F0-F31B-47C4-A5CE-33871CFFEA4B}" dt="2025-01-16T08:13:03.634" v="6925"/>
          <ac:spMkLst>
            <pc:docMk/>
            <pc:sldMk cId="1547139864" sldId="1394"/>
            <ac:spMk id="8" creationId="{AD922AC5-1720-8059-3688-FBA3BD4FE99F}"/>
          </ac:spMkLst>
        </pc:spChg>
        <pc:spChg chg="mod">
          <ac:chgData name="Alfred Asterjadhi" userId="39de57b9-85c0-4fd1-aaac-8ca2b6560ad0" providerId="ADAL" clId="{5489B1F0-F31B-47C4-A5CE-33871CFFEA4B}" dt="2025-01-16T05:05:29.317" v="6161" actId="207"/>
          <ac:spMkLst>
            <pc:docMk/>
            <pc:sldMk cId="1547139864" sldId="1394"/>
            <ac:spMk id="13" creationId="{62FD9D74-DA30-C957-A21F-D565B50A7F8C}"/>
          </ac:spMkLst>
        </pc:spChg>
        <pc:graphicFrameChg chg="add mod modGraphic">
          <ac:chgData name="Alfred Asterjadhi" userId="39de57b9-85c0-4fd1-aaac-8ca2b6560ad0" providerId="ADAL" clId="{5489B1F0-F31B-47C4-A5CE-33871CFFEA4B}" dt="2025-01-16T05:04:32.594" v="6149" actId="404"/>
          <ac:graphicFrameMkLst>
            <pc:docMk/>
            <pc:sldMk cId="1547139864" sldId="1394"/>
            <ac:graphicFrameMk id="2" creationId="{4D03FB39-2D0C-E68B-250A-A6F5C3A84497}"/>
          </ac:graphicFrameMkLst>
        </pc:graphicFrameChg>
      </pc:sldChg>
      <pc:sldChg chg="add del">
        <pc:chgData name="Alfred Asterjadhi" userId="39de57b9-85c0-4fd1-aaac-8ca2b6560ad0" providerId="ADAL" clId="{5489B1F0-F31B-47C4-A5CE-33871CFFEA4B}" dt="2025-01-16T05:06:39.038" v="6162" actId="47"/>
        <pc:sldMkLst>
          <pc:docMk/>
          <pc:sldMk cId="1131008634" sldId="1395"/>
        </pc:sldMkLst>
      </pc:sldChg>
      <pc:sldChg chg="modSp add mod">
        <pc:chgData name="Alfred Asterjadhi" userId="39de57b9-85c0-4fd1-aaac-8ca2b6560ad0" providerId="ADAL" clId="{5489B1F0-F31B-47C4-A5CE-33871CFFEA4B}" dt="2025-01-16T08:14:02.102" v="6947"/>
        <pc:sldMkLst>
          <pc:docMk/>
          <pc:sldMk cId="3109947502" sldId="1395"/>
        </pc:sldMkLst>
        <pc:spChg chg="mod">
          <ac:chgData name="Alfred Asterjadhi" userId="39de57b9-85c0-4fd1-aaac-8ca2b6560ad0" providerId="ADAL" clId="{5489B1F0-F31B-47C4-A5CE-33871CFFEA4B}" dt="2025-01-16T08:14:02.102" v="6947"/>
          <ac:spMkLst>
            <pc:docMk/>
            <pc:sldMk cId="3109947502" sldId="1395"/>
            <ac:spMk id="8" creationId="{240DA1F9-B857-46B1-B591-549ABD0D297E}"/>
          </ac:spMkLst>
        </pc:spChg>
        <pc:spChg chg="mod">
          <ac:chgData name="Alfred Asterjadhi" userId="39de57b9-85c0-4fd1-aaac-8ca2b6560ad0" providerId="ADAL" clId="{5489B1F0-F31B-47C4-A5CE-33871CFFEA4B}" dt="2025-01-16T06:52:19.384" v="6232" actId="207"/>
          <ac:spMkLst>
            <pc:docMk/>
            <pc:sldMk cId="3109947502" sldId="1395"/>
            <ac:spMk id="13" creationId="{7457B39A-01ED-C796-3E2E-A21590FA6BF2}"/>
          </ac:spMkLst>
        </pc:spChg>
      </pc:sldChg>
      <pc:sldChg chg="add del">
        <pc:chgData name="Alfred Asterjadhi" userId="39de57b9-85c0-4fd1-aaac-8ca2b6560ad0" providerId="ADAL" clId="{5489B1F0-F31B-47C4-A5CE-33871CFFEA4B}" dt="2025-01-16T05:06:41.609" v="6163" actId="47"/>
        <pc:sldMkLst>
          <pc:docMk/>
          <pc:sldMk cId="2458064359" sldId="1396"/>
        </pc:sldMkLst>
      </pc:sldChg>
      <pc:sldChg chg="modSp add mod">
        <pc:chgData name="Alfred Asterjadhi" userId="39de57b9-85c0-4fd1-aaac-8ca2b6560ad0" providerId="ADAL" clId="{5489B1F0-F31B-47C4-A5CE-33871CFFEA4B}" dt="2025-01-16T08:14:47.509" v="6970"/>
        <pc:sldMkLst>
          <pc:docMk/>
          <pc:sldMk cId="2802748766" sldId="1396"/>
        </pc:sldMkLst>
        <pc:spChg chg="mod">
          <ac:chgData name="Alfred Asterjadhi" userId="39de57b9-85c0-4fd1-aaac-8ca2b6560ad0" providerId="ADAL" clId="{5489B1F0-F31B-47C4-A5CE-33871CFFEA4B}" dt="2025-01-16T08:14:47.509" v="6970"/>
          <ac:spMkLst>
            <pc:docMk/>
            <pc:sldMk cId="2802748766" sldId="1396"/>
            <ac:spMk id="8" creationId="{4BADB2E8-9D37-E89C-AC50-BEB78FDA7DA2}"/>
          </ac:spMkLst>
        </pc:spChg>
        <pc:spChg chg="mod">
          <ac:chgData name="Alfred Asterjadhi" userId="39de57b9-85c0-4fd1-aaac-8ca2b6560ad0" providerId="ADAL" clId="{5489B1F0-F31B-47C4-A5CE-33871CFFEA4B}" dt="2025-01-16T06:51:32.945" v="6227" actId="207"/>
          <ac:spMkLst>
            <pc:docMk/>
            <pc:sldMk cId="2802748766" sldId="1396"/>
            <ac:spMk id="13" creationId="{8AE68C9F-8D22-FF32-6499-F6472756A360}"/>
          </ac:spMkLst>
        </pc:spChg>
      </pc:sldChg>
      <pc:sldChg chg="modSp add mod">
        <pc:chgData name="Alfred Asterjadhi" userId="39de57b9-85c0-4fd1-aaac-8ca2b6560ad0" providerId="ADAL" clId="{5489B1F0-F31B-47C4-A5CE-33871CFFEA4B}" dt="2025-01-31T01:37:38.218" v="7369" actId="113"/>
        <pc:sldMkLst>
          <pc:docMk/>
          <pc:sldMk cId="3181982762" sldId="1397"/>
        </pc:sldMkLst>
        <pc:spChg chg="mod">
          <ac:chgData name="Alfred Asterjadhi" userId="39de57b9-85c0-4fd1-aaac-8ca2b6560ad0" providerId="ADAL" clId="{5489B1F0-F31B-47C4-A5CE-33871CFFEA4B}" dt="2025-01-31T01:37:38.218" v="7369" actId="113"/>
          <ac:spMkLst>
            <pc:docMk/>
            <pc:sldMk cId="3181982762" sldId="1397"/>
            <ac:spMk id="8" creationId="{8B07D2BA-478A-C5DE-860A-9783AE2F84FC}"/>
          </ac:spMkLst>
        </pc:spChg>
        <pc:spChg chg="mod">
          <ac:chgData name="Alfred Asterjadhi" userId="39de57b9-85c0-4fd1-aaac-8ca2b6560ad0" providerId="ADAL" clId="{5489B1F0-F31B-47C4-A5CE-33871CFFEA4B}" dt="2025-01-16T08:17:46.706" v="7025" actId="207"/>
          <ac:spMkLst>
            <pc:docMk/>
            <pc:sldMk cId="3181982762" sldId="1397"/>
            <ac:spMk id="13" creationId="{A6BAA448-B0C5-9413-B10C-2257CECF0CFC}"/>
          </ac:spMkLst>
        </pc:spChg>
      </pc:sldChg>
      <pc:sldChg chg="modSp add mod">
        <pc:chgData name="Alfred Asterjadhi" userId="39de57b9-85c0-4fd1-aaac-8ca2b6560ad0" providerId="ADAL" clId="{5489B1F0-F31B-47C4-A5CE-33871CFFEA4B}" dt="2025-01-16T08:22:30.948" v="7238" actId="207"/>
        <pc:sldMkLst>
          <pc:docMk/>
          <pc:sldMk cId="775812148" sldId="1398"/>
        </pc:sldMkLst>
        <pc:spChg chg="mod">
          <ac:chgData name="Alfred Asterjadhi" userId="39de57b9-85c0-4fd1-aaac-8ca2b6560ad0" providerId="ADAL" clId="{5489B1F0-F31B-47C4-A5CE-33871CFFEA4B}" dt="2025-01-16T08:19:23.117" v="7114"/>
          <ac:spMkLst>
            <pc:docMk/>
            <pc:sldMk cId="775812148" sldId="1398"/>
            <ac:spMk id="8" creationId="{E6FE2C31-0C7E-7922-0193-2FD7C3737308}"/>
          </ac:spMkLst>
        </pc:spChg>
        <pc:spChg chg="mod">
          <ac:chgData name="Alfred Asterjadhi" userId="39de57b9-85c0-4fd1-aaac-8ca2b6560ad0" providerId="ADAL" clId="{5489B1F0-F31B-47C4-A5CE-33871CFFEA4B}" dt="2025-01-16T08:22:30.948" v="7238" actId="207"/>
          <ac:spMkLst>
            <pc:docMk/>
            <pc:sldMk cId="775812148" sldId="1398"/>
            <ac:spMk id="13" creationId="{DA8A9995-43CE-48A2-284A-BD17732D7646}"/>
          </ac:spMkLst>
        </pc:spChg>
      </pc:sldChg>
      <pc:sldChg chg="modSp add mod">
        <pc:chgData name="Alfred Asterjadhi" userId="39de57b9-85c0-4fd1-aaac-8ca2b6560ad0" providerId="ADAL" clId="{5489B1F0-F31B-47C4-A5CE-33871CFFEA4B}" dt="2025-01-16T08:22:27.953" v="7237" actId="207"/>
        <pc:sldMkLst>
          <pc:docMk/>
          <pc:sldMk cId="2540365959" sldId="1399"/>
        </pc:sldMkLst>
        <pc:spChg chg="mod">
          <ac:chgData name="Alfred Asterjadhi" userId="39de57b9-85c0-4fd1-aaac-8ca2b6560ad0" providerId="ADAL" clId="{5489B1F0-F31B-47C4-A5CE-33871CFFEA4B}" dt="2025-01-16T08:21:07.008" v="7177"/>
          <ac:spMkLst>
            <pc:docMk/>
            <pc:sldMk cId="2540365959" sldId="1399"/>
            <ac:spMk id="8" creationId="{528E7755-E8C6-DD05-86A1-37118CC9BAF9}"/>
          </ac:spMkLst>
        </pc:spChg>
        <pc:spChg chg="mod">
          <ac:chgData name="Alfred Asterjadhi" userId="39de57b9-85c0-4fd1-aaac-8ca2b6560ad0" providerId="ADAL" clId="{5489B1F0-F31B-47C4-A5CE-33871CFFEA4B}" dt="2025-01-16T08:22:27.953" v="7237" actId="207"/>
          <ac:spMkLst>
            <pc:docMk/>
            <pc:sldMk cId="2540365959" sldId="1399"/>
            <ac:spMk id="13" creationId="{05E7D952-3773-1E14-7570-13D9CF5A1BB6}"/>
          </ac:spMkLst>
        </pc:spChg>
      </pc:sldChg>
      <pc:sldChg chg="modSp add mod">
        <pc:chgData name="Alfred Asterjadhi" userId="39de57b9-85c0-4fd1-aaac-8ca2b6560ad0" providerId="ADAL" clId="{5489B1F0-F31B-47C4-A5CE-33871CFFEA4B}" dt="2025-01-16T08:22:25.790" v="7236" actId="207"/>
        <pc:sldMkLst>
          <pc:docMk/>
          <pc:sldMk cId="896786374" sldId="1400"/>
        </pc:sldMkLst>
        <pc:spChg chg="mod">
          <ac:chgData name="Alfred Asterjadhi" userId="39de57b9-85c0-4fd1-aaac-8ca2b6560ad0" providerId="ADAL" clId="{5489B1F0-F31B-47C4-A5CE-33871CFFEA4B}" dt="2025-01-16T08:22:23.183" v="7235"/>
          <ac:spMkLst>
            <pc:docMk/>
            <pc:sldMk cId="896786374" sldId="1400"/>
            <ac:spMk id="8" creationId="{211EA7EA-4C97-721B-6B31-BC9CCC58227C}"/>
          </ac:spMkLst>
        </pc:spChg>
        <pc:spChg chg="mod">
          <ac:chgData name="Alfred Asterjadhi" userId="39de57b9-85c0-4fd1-aaac-8ca2b6560ad0" providerId="ADAL" clId="{5489B1F0-F31B-47C4-A5CE-33871CFFEA4B}" dt="2025-01-16T08:22:25.790" v="7236" actId="207"/>
          <ac:spMkLst>
            <pc:docMk/>
            <pc:sldMk cId="896786374" sldId="1400"/>
            <ac:spMk id="13" creationId="{07C5B75C-2CAB-FC52-8792-BE343737FAEA}"/>
          </ac:spMkLst>
        </pc:spChg>
      </pc:sldChg>
      <pc:sldChg chg="modSp add mod">
        <pc:chgData name="Alfred Asterjadhi" userId="39de57b9-85c0-4fd1-aaac-8ca2b6560ad0" providerId="ADAL" clId="{5489B1F0-F31B-47C4-A5CE-33871CFFEA4B}" dt="2025-01-16T08:24:32.342" v="7316"/>
        <pc:sldMkLst>
          <pc:docMk/>
          <pc:sldMk cId="2620623184" sldId="1401"/>
        </pc:sldMkLst>
        <pc:spChg chg="mod">
          <ac:chgData name="Alfred Asterjadhi" userId="39de57b9-85c0-4fd1-aaac-8ca2b6560ad0" providerId="ADAL" clId="{5489B1F0-F31B-47C4-A5CE-33871CFFEA4B}" dt="2025-01-16T08:24:32.342" v="7316"/>
          <ac:spMkLst>
            <pc:docMk/>
            <pc:sldMk cId="2620623184" sldId="1401"/>
            <ac:spMk id="8" creationId="{63AA181A-DFEA-5C55-0F2D-E1FCAF5BCFC9}"/>
          </ac:spMkLst>
        </pc:spChg>
        <pc:spChg chg="mod">
          <ac:chgData name="Alfred Asterjadhi" userId="39de57b9-85c0-4fd1-aaac-8ca2b6560ad0" providerId="ADAL" clId="{5489B1F0-F31B-47C4-A5CE-33871CFFEA4B}" dt="2025-01-16T08:24:08.620" v="7309" actId="207"/>
          <ac:spMkLst>
            <pc:docMk/>
            <pc:sldMk cId="2620623184" sldId="1401"/>
            <ac:spMk id="13" creationId="{F83726CC-B0EE-A1F6-6A76-DA176EA2667A}"/>
          </ac:spMkLst>
        </pc:spChg>
      </pc:sldChg>
      <pc:sldChg chg="add del">
        <pc:chgData name="Alfred Asterjadhi" userId="39de57b9-85c0-4fd1-aaac-8ca2b6560ad0" providerId="ADAL" clId="{5489B1F0-F31B-47C4-A5CE-33871CFFEA4B}" dt="2025-01-16T08:26:59.614" v="7317" actId="47"/>
        <pc:sldMkLst>
          <pc:docMk/>
          <pc:sldMk cId="4058158072" sldId="1402"/>
        </pc:sldMkLst>
      </pc:sldChg>
      <pc:sldChg chg="add del">
        <pc:chgData name="Alfred Asterjadhi" userId="39de57b9-85c0-4fd1-aaac-8ca2b6560ad0" providerId="ADAL" clId="{5489B1F0-F31B-47C4-A5CE-33871CFFEA4B}" dt="2025-01-16T08:27:01.293" v="7318" actId="47"/>
        <pc:sldMkLst>
          <pc:docMk/>
          <pc:sldMk cId="2967869297" sldId="1403"/>
        </pc:sldMkLst>
      </pc:sldChg>
      <pc:sldMasterChg chg="modSp mod modSldLayout">
        <pc:chgData name="Alfred Asterjadhi" userId="39de57b9-85c0-4fd1-aaac-8ca2b6560ad0" providerId="ADAL" clId="{5489B1F0-F31B-47C4-A5CE-33871CFFEA4B}" dt="2025-02-01T01:47:59.044" v="7371" actId="6549"/>
        <pc:sldMasterMkLst>
          <pc:docMk/>
          <pc:sldMasterMk cId="0" sldId="2147483648"/>
        </pc:sldMasterMkLst>
        <pc:spChg chg="mod">
          <ac:chgData name="Alfred Asterjadhi" userId="39de57b9-85c0-4fd1-aaac-8ca2b6560ad0" providerId="ADAL" clId="{5489B1F0-F31B-47C4-A5CE-33871CFFEA4B}" dt="2025-02-01T01:47:59.044" v="7371"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ldChg>
      <pc:sldChg chg="modSp add mod">
        <pc:chgData name="Alfred Asterjadhi" userId="39de57b9-85c0-4fd1-aaac-8ca2b6560ad0" providerId="ADAL" clId="{BCDB2A5B-9FA9-479F-8128-39ADE0B134BB}" dt="2024-05-16T15:04:43.377" v="875" actId="20577"/>
        <pc:sldMkLst>
          <pc:docMk/>
          <pc:sldMk cId="946175086" sldId="1052"/>
        </pc:sldMkLst>
      </pc:sldChg>
      <pc:sldChg chg="addSp delSp modSp add mod chgLayout">
        <pc:chgData name="Alfred Asterjadhi" userId="39de57b9-85c0-4fd1-aaac-8ca2b6560ad0" providerId="ADAL" clId="{BCDB2A5B-9FA9-479F-8128-39ADE0B134BB}" dt="2024-05-16T15:08:16.960" v="934"/>
        <pc:sldMkLst>
          <pc:docMk/>
          <pc:sldMk cId="2788760287" sldId="1053"/>
        </pc:sldMkLst>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ldChg>
      <pc:sldChg chg="modSp add mod">
        <pc:chgData name="Alfred Asterjadhi" userId="39de57b9-85c0-4fd1-aaac-8ca2b6560ad0" providerId="ADAL" clId="{BCDB2A5B-9FA9-479F-8128-39ADE0B134BB}" dt="2024-05-16T15:17:58.356" v="1073"/>
        <pc:sldMkLst>
          <pc:docMk/>
          <pc:sldMk cId="2749762055" sldId="1056"/>
        </pc:sldMkLst>
      </pc:sldChg>
      <pc:sldChg chg="addSp delSp modSp add mod chgLayout">
        <pc:chgData name="Alfred Asterjadhi" userId="39de57b9-85c0-4fd1-aaac-8ca2b6560ad0" providerId="ADAL" clId="{BCDB2A5B-9FA9-479F-8128-39ADE0B134BB}" dt="2024-05-16T15:21:34.219" v="1132"/>
        <pc:sldMkLst>
          <pc:docMk/>
          <pc:sldMk cId="995735487" sldId="1057"/>
        </pc:sldMkLst>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ldChg>
      <pc:sldChg chg="modSp add mod">
        <pc:chgData name="Alfred Asterjadhi" userId="39de57b9-85c0-4fd1-aaac-8ca2b6560ad0" providerId="ADAL" clId="{BCDB2A5B-9FA9-479F-8128-39ADE0B134BB}" dt="2024-05-16T14:58:08.504" v="775"/>
        <pc:sldMkLst>
          <pc:docMk/>
          <pc:sldMk cId="3951275379" sldId="1059"/>
        </pc:sldMkLst>
      </pc:sldChg>
      <pc:sldChg chg="addSp delSp modSp add mod chgLayout">
        <pc:chgData name="Alfred Asterjadhi" userId="39de57b9-85c0-4fd1-aaac-8ca2b6560ad0" providerId="ADAL" clId="{BCDB2A5B-9FA9-479F-8128-39ADE0B134BB}" dt="2024-05-16T15:02:53.640" v="840"/>
        <pc:sldMkLst>
          <pc:docMk/>
          <pc:sldMk cId="2874620909" sldId="1060"/>
        </pc:sldMkLst>
      </pc:sldChg>
      <pc:sldChg chg="modSp add mod">
        <pc:chgData name="Alfred Asterjadhi" userId="39de57b9-85c0-4fd1-aaac-8ca2b6560ad0" providerId="ADAL" clId="{BCDB2A5B-9FA9-479F-8128-39ADE0B134BB}" dt="2024-05-16T15:09:45.905" v="957" actId="6549"/>
        <pc:sldMkLst>
          <pc:docMk/>
          <pc:sldMk cId="841343217" sldId="1061"/>
        </pc:sldMkLst>
      </pc:sldChg>
      <pc:sldMasterChg chg="modSp mod">
        <pc:chgData name="Alfred Asterjadhi" userId="39de57b9-85c0-4fd1-aaac-8ca2b6560ad0" providerId="ADAL" clId="{BCDB2A5B-9FA9-479F-8128-39ADE0B134BB}" dt="2024-05-17T07:34:00.677" v="1134" actId="20577"/>
        <pc:sldMasterMkLst>
          <pc:docMk/>
          <pc:sldMasterMk cId="0" sldId="2147483656"/>
        </pc:sldMasterMkLst>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ldChg>
      <pc:sldChg chg="modSp mod">
        <pc:chgData name="Alfred Asterjadhi" userId="39de57b9-85c0-4fd1-aaac-8ca2b6560ad0" providerId="ADAL" clId="{570731C7-F871-42F1-9270-11458313F9A9}" dt="2023-03-14T13:25:07.597" v="69"/>
        <pc:sldMkLst>
          <pc:docMk/>
          <pc:sldMk cId="0" sldId="257"/>
        </pc:sldMkLst>
      </pc:sldChg>
      <pc:sldChg chg="modSp mod">
        <pc:chgData name="Alfred Asterjadhi" userId="39de57b9-85c0-4fd1-aaac-8ca2b6560ad0" providerId="ADAL" clId="{570731C7-F871-42F1-9270-11458313F9A9}" dt="2023-03-14T13:25:09.323" v="70"/>
        <pc:sldMkLst>
          <pc:docMk/>
          <pc:sldMk cId="371916501" sldId="552"/>
        </pc:sldMkLst>
      </pc:sldChg>
      <pc:sldChg chg="addSp delSp modSp add del mod">
        <pc:chgData name="Alfred Asterjadhi" userId="39de57b9-85c0-4fd1-aaac-8ca2b6560ad0" providerId="ADAL" clId="{570731C7-F871-42F1-9270-11458313F9A9}" dt="2023-03-14T19:29:15.573" v="1257"/>
        <pc:sldMkLst>
          <pc:docMk/>
          <pc:sldMk cId="2156981690" sldId="710"/>
        </pc:sldMkLst>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ldChg>
      <pc:sldChg chg="modSp add mod">
        <pc:chgData name="Alfred Asterjadhi" userId="39de57b9-85c0-4fd1-aaac-8ca2b6560ad0" providerId="ADAL" clId="{570731C7-F871-42F1-9270-11458313F9A9}" dt="2023-07-24T18:13:28.600" v="19577" actId="33524"/>
        <pc:sldMkLst>
          <pc:docMk/>
          <pc:sldMk cId="26872680" sldId="880"/>
        </pc:sldMkLst>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ldChg>
      <pc:sldChg chg="modSp mod ord">
        <pc:chgData name="Alfred Asterjadhi" userId="39de57b9-85c0-4fd1-aaac-8ca2b6560ad0" providerId="ADAL" clId="{570731C7-F871-42F1-9270-11458313F9A9}" dt="2023-03-14T19:21:28.911" v="996"/>
        <pc:sldMkLst>
          <pc:docMk/>
          <pc:sldMk cId="2502214606" sldId="1039"/>
        </pc:sldMkLst>
      </pc:sldChg>
      <pc:sldChg chg="modSp add mod">
        <pc:chgData name="Alfred Asterjadhi" userId="39de57b9-85c0-4fd1-aaac-8ca2b6560ad0" providerId="ADAL" clId="{570731C7-F871-42F1-9270-11458313F9A9}" dt="2023-03-14T19:27:57.768" v="1231" actId="6549"/>
        <pc:sldMkLst>
          <pc:docMk/>
          <pc:sldMk cId="504465914" sldId="1040"/>
        </pc:sldMkLst>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ldChg>
      <pc:sldChg chg="modSp add mod">
        <pc:chgData name="Alfred Asterjadhi" userId="39de57b9-85c0-4fd1-aaac-8ca2b6560ad0" providerId="ADAL" clId="{570731C7-F871-42F1-9270-11458313F9A9}" dt="2023-03-14T17:22:57.580" v="878" actId="20577"/>
        <pc:sldMkLst>
          <pc:docMk/>
          <pc:sldMk cId="2593603132" sldId="1043"/>
        </pc:sldMkLst>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ldChg>
      <pc:sldChg chg="modSp add mod">
        <pc:chgData name="Alfred Asterjadhi" userId="39de57b9-85c0-4fd1-aaac-8ca2b6560ad0" providerId="ADAL" clId="{570731C7-F871-42F1-9270-11458313F9A9}" dt="2023-03-16T21:24:33.529" v="2418"/>
        <pc:sldMkLst>
          <pc:docMk/>
          <pc:sldMk cId="2206675792" sldId="1048"/>
        </pc:sldMkLst>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ldChg>
      <pc:sldChg chg="modSp add mod">
        <pc:chgData name="Alfred Asterjadhi" userId="39de57b9-85c0-4fd1-aaac-8ca2b6560ad0" providerId="ADAL" clId="{570731C7-F871-42F1-9270-11458313F9A9}" dt="2023-03-16T21:27:30.546" v="2483" actId="6549"/>
        <pc:sldMkLst>
          <pc:docMk/>
          <pc:sldMk cId="1267796688" sldId="1051"/>
        </pc:sldMkLst>
      </pc:sldChg>
      <pc:sldChg chg="modSp add mod">
        <pc:chgData name="Alfred Asterjadhi" userId="39de57b9-85c0-4fd1-aaac-8ca2b6560ad0" providerId="ADAL" clId="{570731C7-F871-42F1-9270-11458313F9A9}" dt="2023-03-16T21:28:30.457" v="2515"/>
        <pc:sldMkLst>
          <pc:docMk/>
          <pc:sldMk cId="2438874234" sldId="1052"/>
        </pc:sldMkLst>
      </pc:sldChg>
      <pc:sldChg chg="modSp add mod">
        <pc:chgData name="Alfred Asterjadhi" userId="39de57b9-85c0-4fd1-aaac-8ca2b6560ad0" providerId="ADAL" clId="{570731C7-F871-42F1-9270-11458313F9A9}" dt="2023-03-16T21:30:09.651" v="2553" actId="6549"/>
        <pc:sldMkLst>
          <pc:docMk/>
          <pc:sldMk cId="3042667032" sldId="1053"/>
        </pc:sldMkLst>
      </pc:sldChg>
      <pc:sldChg chg="modSp add mod">
        <pc:chgData name="Alfred Asterjadhi" userId="39de57b9-85c0-4fd1-aaac-8ca2b6560ad0" providerId="ADAL" clId="{570731C7-F871-42F1-9270-11458313F9A9}" dt="2023-03-16T21:31:25.411" v="2603"/>
        <pc:sldMkLst>
          <pc:docMk/>
          <pc:sldMk cId="958919367" sldId="1054"/>
        </pc:sldMkLst>
      </pc:sldChg>
      <pc:sldChg chg="modSp add mod">
        <pc:chgData name="Alfred Asterjadhi" userId="39de57b9-85c0-4fd1-aaac-8ca2b6560ad0" providerId="ADAL" clId="{570731C7-F871-42F1-9270-11458313F9A9}" dt="2023-03-16T21:35:36.879" v="2714"/>
        <pc:sldMkLst>
          <pc:docMk/>
          <pc:sldMk cId="2054326323" sldId="1055"/>
        </pc:sldMkLst>
      </pc:sldChg>
      <pc:sldChg chg="modSp add mod">
        <pc:chgData name="Alfred Asterjadhi" userId="39de57b9-85c0-4fd1-aaac-8ca2b6560ad0" providerId="ADAL" clId="{570731C7-F871-42F1-9270-11458313F9A9}" dt="2023-05-14T15:49:52.854" v="6179" actId="20577"/>
        <pc:sldMkLst>
          <pc:docMk/>
          <pc:sldMk cId="1783635040" sldId="1056"/>
        </pc:sldMkLst>
      </pc:sldChg>
      <pc:sldChg chg="modSp add mod">
        <pc:chgData name="Alfred Asterjadhi" userId="39de57b9-85c0-4fd1-aaac-8ca2b6560ad0" providerId="ADAL" clId="{570731C7-F871-42F1-9270-11458313F9A9}" dt="2023-05-14T15:48:16" v="6176" actId="21"/>
        <pc:sldMkLst>
          <pc:docMk/>
          <pc:sldMk cId="2622561888" sldId="1057"/>
        </pc:sldMkLst>
      </pc:sldChg>
      <pc:sldChg chg="modSp add mod">
        <pc:chgData name="Alfred Asterjadhi" userId="39de57b9-85c0-4fd1-aaac-8ca2b6560ad0" providerId="ADAL" clId="{570731C7-F871-42F1-9270-11458313F9A9}" dt="2023-04-20T18:40:44.529" v="4557"/>
        <pc:sldMkLst>
          <pc:docMk/>
          <pc:sldMk cId="2594451391" sldId="1058"/>
        </pc:sldMkLst>
      </pc:sldChg>
      <pc:sldChg chg="modSp add mod">
        <pc:chgData name="Alfred Asterjadhi" userId="39de57b9-85c0-4fd1-aaac-8ca2b6560ad0" providerId="ADAL" clId="{570731C7-F871-42F1-9270-11458313F9A9}" dt="2023-04-20T18:40:41.216" v="4555"/>
        <pc:sldMkLst>
          <pc:docMk/>
          <pc:sldMk cId="2309931417" sldId="1059"/>
        </pc:sldMkLst>
      </pc:sldChg>
      <pc:sldChg chg="modSp add del mod">
        <pc:chgData name="Alfred Asterjadhi" userId="39de57b9-85c0-4fd1-aaac-8ca2b6560ad0" providerId="ADAL" clId="{570731C7-F871-42F1-9270-11458313F9A9}" dt="2023-05-14T15:47:51.158" v="6160" actId="6549"/>
        <pc:sldMkLst>
          <pc:docMk/>
          <pc:sldMk cId="3575960358" sldId="1060"/>
        </pc:sldMkLst>
      </pc:sldChg>
      <pc:sldChg chg="addSp delSp modSp add mod">
        <pc:chgData name="Alfred Asterjadhi" userId="39de57b9-85c0-4fd1-aaac-8ca2b6560ad0" providerId="ADAL" clId="{570731C7-F871-42F1-9270-11458313F9A9}" dt="2023-05-15T13:11:00.525" v="6407" actId="20577"/>
        <pc:sldMkLst>
          <pc:docMk/>
          <pc:sldMk cId="1896212067" sldId="1061"/>
        </pc:sldMkLst>
      </pc:sldChg>
      <pc:sldChg chg="modSp add mod">
        <pc:chgData name="Alfred Asterjadhi" userId="39de57b9-85c0-4fd1-aaac-8ca2b6560ad0" providerId="ADAL" clId="{570731C7-F871-42F1-9270-11458313F9A9}" dt="2023-05-16T18:37:07.521" v="7101"/>
        <pc:sldMkLst>
          <pc:docMk/>
          <pc:sldMk cId="686400584" sldId="1062"/>
        </pc:sldMkLst>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ldChg>
      <pc:sldChg chg="modSp add mod">
        <pc:chgData name="Alfred Asterjadhi" userId="39de57b9-85c0-4fd1-aaac-8ca2b6560ad0" providerId="ADAL" clId="{570731C7-F871-42F1-9270-11458313F9A9}" dt="2023-05-16T18:38:07.634" v="7127"/>
        <pc:sldMkLst>
          <pc:docMk/>
          <pc:sldMk cId="797791418" sldId="1065"/>
        </pc:sldMkLst>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ldChg>
      <pc:sldChg chg="modSp add mod">
        <pc:chgData name="Alfred Asterjadhi" userId="39de57b9-85c0-4fd1-aaac-8ca2b6560ad0" providerId="ADAL" clId="{570731C7-F871-42F1-9270-11458313F9A9}" dt="2023-05-16T18:42:23.759" v="7215"/>
        <pc:sldMkLst>
          <pc:docMk/>
          <pc:sldMk cId="23668007" sldId="1067"/>
        </pc:sldMkLst>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ldChg>
      <pc:sldChg chg="modSp add mod">
        <pc:chgData name="Alfred Asterjadhi" userId="39de57b9-85c0-4fd1-aaac-8ca2b6560ad0" providerId="ADAL" clId="{570731C7-F871-42F1-9270-11458313F9A9}" dt="2023-05-16T18:46:26.617" v="7329"/>
        <pc:sldMkLst>
          <pc:docMk/>
          <pc:sldMk cId="2631264902" sldId="1070"/>
        </pc:sldMkLst>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ldChg>
      <pc:sldChg chg="modSp add mod">
        <pc:chgData name="Alfred Asterjadhi" userId="39de57b9-85c0-4fd1-aaac-8ca2b6560ad0" providerId="ADAL" clId="{570731C7-F871-42F1-9270-11458313F9A9}" dt="2023-05-16T18:54:53.160" v="7396"/>
        <pc:sldMkLst>
          <pc:docMk/>
          <pc:sldMk cId="741814720" sldId="1072"/>
        </pc:sldMkLst>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ldChg>
      <pc:sldChg chg="modSp add mod">
        <pc:chgData name="Alfred Asterjadhi" userId="39de57b9-85c0-4fd1-aaac-8ca2b6560ad0" providerId="ADAL" clId="{570731C7-F871-42F1-9270-11458313F9A9}" dt="2023-05-16T19:01:02.832" v="7528" actId="6549"/>
        <pc:sldMkLst>
          <pc:docMk/>
          <pc:sldMk cId="2773944025" sldId="1076"/>
        </pc:sldMkLst>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ldChg>
      <pc:sldChg chg="modSp add mod">
        <pc:chgData name="Alfred Asterjadhi" userId="39de57b9-85c0-4fd1-aaac-8ca2b6560ad0" providerId="ADAL" clId="{570731C7-F871-42F1-9270-11458313F9A9}" dt="2023-05-16T19:04:14.883" v="7609" actId="20577"/>
        <pc:sldMkLst>
          <pc:docMk/>
          <pc:sldMk cId="2714827622" sldId="1078"/>
        </pc:sldMkLst>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ldChg>
      <pc:sldChg chg="modSp add mod">
        <pc:chgData name="Alfred Asterjadhi" userId="39de57b9-85c0-4fd1-aaac-8ca2b6560ad0" providerId="ADAL" clId="{570731C7-F871-42F1-9270-11458313F9A9}" dt="2023-05-18T18:52:14.969" v="9004"/>
        <pc:sldMkLst>
          <pc:docMk/>
          <pc:sldMk cId="2369774582" sldId="1079"/>
        </pc:sldMkLst>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ldChg>
      <pc:sldChg chg="modSp add del mod">
        <pc:chgData name="Alfred Asterjadhi" userId="39de57b9-85c0-4fd1-aaac-8ca2b6560ad0" providerId="ADAL" clId="{570731C7-F871-42F1-9270-11458313F9A9}" dt="2023-05-16T20:21:46.866" v="7871" actId="47"/>
        <pc:sldMkLst>
          <pc:docMk/>
          <pc:sldMk cId="1704969984" sldId="1081"/>
        </pc:sldMkLst>
      </pc:sldChg>
      <pc:sldChg chg="modSp add mod">
        <pc:chgData name="Alfred Asterjadhi" userId="39de57b9-85c0-4fd1-aaac-8ca2b6560ad0" providerId="ADAL" clId="{570731C7-F871-42F1-9270-11458313F9A9}" dt="2023-05-18T18:57:17.270" v="9106"/>
        <pc:sldMkLst>
          <pc:docMk/>
          <pc:sldMk cId="857687262" sldId="1082"/>
        </pc:sldMkLst>
      </pc:sldChg>
      <pc:sldChg chg="modSp add mod">
        <pc:chgData name="Alfred Asterjadhi" userId="39de57b9-85c0-4fd1-aaac-8ca2b6560ad0" providerId="ADAL" clId="{570731C7-F871-42F1-9270-11458313F9A9}" dt="2023-05-18T18:56:04.571" v="9069"/>
        <pc:sldMkLst>
          <pc:docMk/>
          <pc:sldMk cId="1019708370" sldId="1083"/>
        </pc:sldMkLst>
      </pc:sldChg>
      <pc:sldChg chg="modSp new mod">
        <pc:chgData name="Alfred Asterjadhi" userId="39de57b9-85c0-4fd1-aaac-8ca2b6560ad0" providerId="ADAL" clId="{570731C7-F871-42F1-9270-11458313F9A9}" dt="2023-05-30T18:15:18.406" v="9730" actId="20577"/>
        <pc:sldMkLst>
          <pc:docMk/>
          <pc:sldMk cId="3842452827" sldId="1084"/>
        </pc:sldMkLst>
      </pc:sldChg>
      <pc:sldChg chg="modSp add mod">
        <pc:chgData name="Alfred Asterjadhi" userId="39de57b9-85c0-4fd1-aaac-8ca2b6560ad0" providerId="ADAL" clId="{570731C7-F871-42F1-9270-11458313F9A9}" dt="2023-05-19T00:01:53.451" v="9705" actId="6549"/>
        <pc:sldMkLst>
          <pc:docMk/>
          <pc:sldMk cId="2168269118" sldId="1085"/>
        </pc:sldMkLst>
      </pc:sldChg>
      <pc:sldChg chg="modSp add mod">
        <pc:chgData name="Alfred Asterjadhi" userId="39de57b9-85c0-4fd1-aaac-8ca2b6560ad0" providerId="ADAL" clId="{570731C7-F871-42F1-9270-11458313F9A9}" dt="2023-05-16T20:30:22.741" v="7896" actId="20577"/>
        <pc:sldMkLst>
          <pc:docMk/>
          <pc:sldMk cId="3245740900" sldId="1086"/>
        </pc:sldMkLst>
      </pc:sldChg>
      <pc:sldChg chg="addSp delSp modSp add mod">
        <pc:chgData name="Alfred Asterjadhi" userId="39de57b9-85c0-4fd1-aaac-8ca2b6560ad0" providerId="ADAL" clId="{570731C7-F871-42F1-9270-11458313F9A9}" dt="2023-05-18T19:02:34.470" v="9206"/>
        <pc:sldMkLst>
          <pc:docMk/>
          <pc:sldMk cId="3511301959" sldId="1087"/>
        </pc:sldMkLst>
      </pc:sldChg>
      <pc:sldChg chg="addSp delSp modSp add mod">
        <pc:chgData name="Alfred Asterjadhi" userId="39de57b9-85c0-4fd1-aaac-8ca2b6560ad0" providerId="ADAL" clId="{570731C7-F871-42F1-9270-11458313F9A9}" dt="2023-05-18T19:03:31.874" v="9246" actId="6549"/>
        <pc:sldMkLst>
          <pc:docMk/>
          <pc:sldMk cId="1540389588" sldId="1088"/>
        </pc:sldMkLst>
      </pc:sldChg>
      <pc:sldChg chg="modSp new mod ord">
        <pc:chgData name="Alfred Asterjadhi" userId="39de57b9-85c0-4fd1-aaac-8ca2b6560ad0" providerId="ADAL" clId="{570731C7-F871-42F1-9270-11458313F9A9}" dt="2023-05-18T19:36:39.182" v="9581" actId="20577"/>
        <pc:sldMkLst>
          <pc:docMk/>
          <pc:sldMk cId="2156200360" sldId="1089"/>
        </pc:sldMkLst>
      </pc:sldChg>
      <pc:sldChg chg="modSp new mod">
        <pc:chgData name="Alfred Asterjadhi" userId="39de57b9-85c0-4fd1-aaac-8ca2b6560ad0" providerId="ADAL" clId="{570731C7-F871-42F1-9270-11458313F9A9}" dt="2023-05-18T19:08:47.396" v="9321"/>
        <pc:sldMkLst>
          <pc:docMk/>
          <pc:sldMk cId="2546590398" sldId="1090"/>
        </pc:sldMkLst>
      </pc:sldChg>
      <pc:sldChg chg="modSp add mod">
        <pc:chgData name="Alfred Asterjadhi" userId="39de57b9-85c0-4fd1-aaac-8ca2b6560ad0" providerId="ADAL" clId="{570731C7-F871-42F1-9270-11458313F9A9}" dt="2023-05-18T23:42:42.830" v="9671" actId="20577"/>
        <pc:sldMkLst>
          <pc:docMk/>
          <pc:sldMk cId="1210905946" sldId="1091"/>
        </pc:sldMkLst>
      </pc:sldChg>
      <pc:sldChg chg="modSp add mod">
        <pc:chgData name="Alfred Asterjadhi" userId="39de57b9-85c0-4fd1-aaac-8ca2b6560ad0" providerId="ADAL" clId="{570731C7-F871-42F1-9270-11458313F9A9}" dt="2023-06-09T17:33:15.658" v="10568" actId="20577"/>
        <pc:sldMkLst>
          <pc:docMk/>
          <pc:sldMk cId="156231717" sldId="1092"/>
        </pc:sldMkLst>
      </pc:sldChg>
      <pc:sldChg chg="modSp add mod">
        <pc:chgData name="Alfred Asterjadhi" userId="39de57b9-85c0-4fd1-aaac-8ca2b6560ad0" providerId="ADAL" clId="{570731C7-F871-42F1-9270-11458313F9A9}" dt="2023-07-11T13:17:57.924" v="12346"/>
        <pc:sldMkLst>
          <pc:docMk/>
          <pc:sldMk cId="453678126" sldId="1093"/>
        </pc:sldMkLst>
      </pc:sldChg>
      <pc:sldChg chg="modSp add del mod">
        <pc:chgData name="Alfred Asterjadhi" userId="39de57b9-85c0-4fd1-aaac-8ca2b6560ad0" providerId="ADAL" clId="{570731C7-F871-42F1-9270-11458313F9A9}" dt="2023-06-19T15:56:17.019" v="10648" actId="2696"/>
        <pc:sldMkLst>
          <pc:docMk/>
          <pc:sldMk cId="2278968325" sldId="1093"/>
        </pc:sldMkLst>
      </pc:sldChg>
      <pc:sldChg chg="modSp add mod">
        <pc:chgData name="Alfred Asterjadhi" userId="39de57b9-85c0-4fd1-aaac-8ca2b6560ad0" providerId="ADAL" clId="{570731C7-F871-42F1-9270-11458313F9A9}" dt="2023-06-08T16:58:04.120" v="10204" actId="20577"/>
        <pc:sldMkLst>
          <pc:docMk/>
          <pc:sldMk cId="1215498457" sldId="1094"/>
        </pc:sldMkLst>
      </pc:sldChg>
      <pc:sldChg chg="modSp add mod">
        <pc:chgData name="Alfred Asterjadhi" userId="39de57b9-85c0-4fd1-aaac-8ca2b6560ad0" providerId="ADAL" clId="{570731C7-F871-42F1-9270-11458313F9A9}" dt="2023-06-22T16:30:02.383" v="10909" actId="20577"/>
        <pc:sldMkLst>
          <pc:docMk/>
          <pc:sldMk cId="550260571" sldId="1095"/>
        </pc:sldMkLst>
      </pc:sldChg>
      <pc:sldChg chg="modSp add mod">
        <pc:chgData name="Alfred Asterjadhi" userId="39de57b9-85c0-4fd1-aaac-8ca2b6560ad0" providerId="ADAL" clId="{570731C7-F871-42F1-9270-11458313F9A9}" dt="2023-07-11T10:46:02.150" v="12237" actId="20577"/>
        <pc:sldMkLst>
          <pc:docMk/>
          <pc:sldMk cId="458682330" sldId="1096"/>
        </pc:sldMkLst>
      </pc:sldChg>
      <pc:sldChg chg="modSp add del mod">
        <pc:chgData name="Alfred Asterjadhi" userId="39de57b9-85c0-4fd1-aaac-8ca2b6560ad0" providerId="ADAL" clId="{570731C7-F871-42F1-9270-11458313F9A9}" dt="2023-06-19T15:56:25.871" v="10650" actId="2696"/>
        <pc:sldMkLst>
          <pc:docMk/>
          <pc:sldMk cId="1111814214" sldId="1097"/>
        </pc:sldMkLst>
      </pc:sldChg>
      <pc:sldChg chg="modSp add mod">
        <pc:chgData name="Alfred Asterjadhi" userId="39de57b9-85c0-4fd1-aaac-8ca2b6560ad0" providerId="ADAL" clId="{570731C7-F871-42F1-9270-11458313F9A9}" dt="2023-06-22T16:29:57.928" v="10905" actId="20577"/>
        <pc:sldMkLst>
          <pc:docMk/>
          <pc:sldMk cId="1545377761" sldId="1097"/>
        </pc:sldMkLst>
      </pc:sldChg>
      <pc:sldChg chg="modSp add mod">
        <pc:chgData name="Alfred Asterjadhi" userId="39de57b9-85c0-4fd1-aaac-8ca2b6560ad0" providerId="ADAL" clId="{570731C7-F871-42F1-9270-11458313F9A9}" dt="2023-07-11T13:22:44.750" v="12475"/>
        <pc:sldMkLst>
          <pc:docMk/>
          <pc:sldMk cId="1656120295" sldId="1098"/>
        </pc:sldMkLst>
      </pc:sldChg>
      <pc:sldChg chg="modSp add mod">
        <pc:chgData name="Alfred Asterjadhi" userId="39de57b9-85c0-4fd1-aaac-8ca2b6560ad0" providerId="ADAL" clId="{570731C7-F871-42F1-9270-11458313F9A9}" dt="2023-07-11T13:19:58.957" v="12399"/>
        <pc:sldMkLst>
          <pc:docMk/>
          <pc:sldMk cId="2520185271" sldId="1099"/>
        </pc:sldMkLst>
      </pc:sldChg>
      <pc:sldChg chg="modSp add del mod">
        <pc:chgData name="Alfred Asterjadhi" userId="39de57b9-85c0-4fd1-aaac-8ca2b6560ad0" providerId="ADAL" clId="{570731C7-F871-42F1-9270-11458313F9A9}" dt="2023-06-27T15:36:52.333" v="11119" actId="2696"/>
        <pc:sldMkLst>
          <pc:docMk/>
          <pc:sldMk cId="22999580" sldId="1100"/>
        </pc:sldMkLst>
      </pc:sldChg>
      <pc:sldChg chg="modSp add mod">
        <pc:chgData name="Alfred Asterjadhi" userId="39de57b9-85c0-4fd1-aaac-8ca2b6560ad0" providerId="ADAL" clId="{570731C7-F871-42F1-9270-11458313F9A9}" dt="2023-07-11T13:18:54.031" v="12370"/>
        <pc:sldMkLst>
          <pc:docMk/>
          <pc:sldMk cId="2355892918" sldId="1100"/>
        </pc:sldMkLst>
      </pc:sldChg>
      <pc:sldChg chg="modSp add mod">
        <pc:chgData name="Alfred Asterjadhi" userId="39de57b9-85c0-4fd1-aaac-8ca2b6560ad0" providerId="ADAL" clId="{570731C7-F871-42F1-9270-11458313F9A9}" dt="2023-07-11T13:23:48.167" v="12508" actId="20577"/>
        <pc:sldMkLst>
          <pc:docMk/>
          <pc:sldMk cId="1687297951" sldId="1101"/>
        </pc:sldMkLst>
      </pc:sldChg>
      <pc:sldChg chg="modSp add mod">
        <pc:chgData name="Alfred Asterjadhi" userId="39de57b9-85c0-4fd1-aaac-8ca2b6560ad0" providerId="ADAL" clId="{570731C7-F871-42F1-9270-11458313F9A9}" dt="2023-07-11T13:25:00.335" v="12548"/>
        <pc:sldMkLst>
          <pc:docMk/>
          <pc:sldMk cId="4101845644" sldId="1102"/>
        </pc:sldMkLst>
      </pc:sldChg>
      <pc:sldChg chg="modSp add mod">
        <pc:chgData name="Alfred Asterjadhi" userId="39de57b9-85c0-4fd1-aaac-8ca2b6560ad0" providerId="ADAL" clId="{570731C7-F871-42F1-9270-11458313F9A9}" dt="2023-07-11T13:26:06.724" v="12585" actId="20577"/>
        <pc:sldMkLst>
          <pc:docMk/>
          <pc:sldMk cId="3593052563" sldId="1103"/>
        </pc:sldMkLst>
      </pc:sldChg>
      <pc:sldChg chg="modSp add mod">
        <pc:chgData name="Alfred Asterjadhi" userId="39de57b9-85c0-4fd1-aaac-8ca2b6560ad0" providerId="ADAL" clId="{570731C7-F871-42F1-9270-11458313F9A9}" dt="2023-07-11T13:27:26.043" v="12616" actId="20577"/>
        <pc:sldMkLst>
          <pc:docMk/>
          <pc:sldMk cId="1079166070" sldId="1104"/>
        </pc:sldMkLst>
      </pc:sldChg>
      <pc:sldChg chg="modSp add mod">
        <pc:chgData name="Alfred Asterjadhi" userId="39de57b9-85c0-4fd1-aaac-8ca2b6560ad0" providerId="ADAL" clId="{570731C7-F871-42F1-9270-11458313F9A9}" dt="2023-07-11T13:29:58.453" v="12672"/>
        <pc:sldMkLst>
          <pc:docMk/>
          <pc:sldMk cId="1404049650" sldId="1105"/>
        </pc:sldMkLst>
      </pc:sldChg>
      <pc:sldChg chg="modSp add mod">
        <pc:chgData name="Alfred Asterjadhi" userId="39de57b9-85c0-4fd1-aaac-8ca2b6560ad0" providerId="ADAL" clId="{570731C7-F871-42F1-9270-11458313F9A9}" dt="2023-07-12T06:24:34.018" v="13457" actId="207"/>
        <pc:sldMkLst>
          <pc:docMk/>
          <pc:sldMk cId="853705033" sldId="1106"/>
        </pc:sldMkLst>
      </pc:sldChg>
      <pc:sldChg chg="modSp add mod">
        <pc:chgData name="Alfred Asterjadhi" userId="39de57b9-85c0-4fd1-aaac-8ca2b6560ad0" providerId="ADAL" clId="{570731C7-F871-42F1-9270-11458313F9A9}" dt="2023-07-11T13:16:18.988" v="12306"/>
        <pc:sldMkLst>
          <pc:docMk/>
          <pc:sldMk cId="2404781967" sldId="1107"/>
        </pc:sldMkLst>
      </pc:sldChg>
      <pc:sldChg chg="modSp add mod">
        <pc:chgData name="Alfred Asterjadhi" userId="39de57b9-85c0-4fd1-aaac-8ca2b6560ad0" providerId="ADAL" clId="{570731C7-F871-42F1-9270-11458313F9A9}" dt="2023-07-13T00:15:14.129" v="15729" actId="20577"/>
        <pc:sldMkLst>
          <pc:docMk/>
          <pc:sldMk cId="1125864725" sldId="1108"/>
        </pc:sldMkLst>
      </pc:sldChg>
      <pc:sldChg chg="modSp add mod">
        <pc:chgData name="Alfred Asterjadhi" userId="39de57b9-85c0-4fd1-aaac-8ca2b6560ad0" providerId="ADAL" clId="{570731C7-F871-42F1-9270-11458313F9A9}" dt="2023-07-13T07:04:17.596" v="16695"/>
        <pc:sldMkLst>
          <pc:docMk/>
          <pc:sldMk cId="3430999305" sldId="1109"/>
        </pc:sldMkLst>
      </pc:sldChg>
      <pc:sldChg chg="modSp add mod">
        <pc:chgData name="Alfred Asterjadhi" userId="39de57b9-85c0-4fd1-aaac-8ca2b6560ad0" providerId="ADAL" clId="{570731C7-F871-42F1-9270-11458313F9A9}" dt="2023-07-13T07:05:09.996" v="16722"/>
        <pc:sldMkLst>
          <pc:docMk/>
          <pc:sldMk cId="179071784" sldId="1110"/>
        </pc:sldMkLst>
      </pc:sldChg>
      <pc:sldChg chg="modSp add mod">
        <pc:chgData name="Alfred Asterjadhi" userId="39de57b9-85c0-4fd1-aaac-8ca2b6560ad0" providerId="ADAL" clId="{570731C7-F871-42F1-9270-11458313F9A9}" dt="2023-07-13T07:06:11.846" v="16752"/>
        <pc:sldMkLst>
          <pc:docMk/>
          <pc:sldMk cId="2762996847" sldId="1111"/>
        </pc:sldMkLst>
      </pc:sldChg>
      <pc:sldChg chg="modSp add mod">
        <pc:chgData name="Alfred Asterjadhi" userId="39de57b9-85c0-4fd1-aaac-8ca2b6560ad0" providerId="ADAL" clId="{570731C7-F871-42F1-9270-11458313F9A9}" dt="2023-07-13T07:09:15.552" v="16803"/>
        <pc:sldMkLst>
          <pc:docMk/>
          <pc:sldMk cId="2787618470" sldId="1112"/>
        </pc:sldMkLst>
      </pc:sldChg>
      <pc:sldChg chg="modSp add mod">
        <pc:chgData name="Alfred Asterjadhi" userId="39de57b9-85c0-4fd1-aaac-8ca2b6560ad0" providerId="ADAL" clId="{570731C7-F871-42F1-9270-11458313F9A9}" dt="2023-07-24T18:11:27.313" v="19560" actId="20577"/>
        <pc:sldMkLst>
          <pc:docMk/>
          <pc:sldMk cId="397338809" sldId="1113"/>
        </pc:sldMkLst>
      </pc:sldChg>
      <pc:sldChg chg="modSp add del mod">
        <pc:chgData name="Alfred Asterjadhi" userId="39de57b9-85c0-4fd1-aaac-8ca2b6560ad0" providerId="ADAL" clId="{570731C7-F871-42F1-9270-11458313F9A9}" dt="2023-07-13T08:34:09.075" v="17434" actId="2696"/>
        <pc:sldMkLst>
          <pc:docMk/>
          <pc:sldMk cId="3978923239" sldId="1113"/>
        </pc:sldMkLst>
      </pc:sldChg>
      <pc:sldChg chg="modSp add mod">
        <pc:chgData name="Alfred Asterjadhi" userId="39de57b9-85c0-4fd1-aaac-8ca2b6560ad0" providerId="ADAL" clId="{570731C7-F871-42F1-9270-11458313F9A9}" dt="2023-07-13T07:12:34.712" v="16834"/>
        <pc:sldMkLst>
          <pc:docMk/>
          <pc:sldMk cId="2517794860" sldId="1114"/>
        </pc:sldMkLst>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ldChg>
      <pc:sldChg chg="modSp add mod">
        <pc:chgData name="Alfred Asterjadhi" userId="39de57b9-85c0-4fd1-aaac-8ca2b6560ad0" providerId="ADAL" clId="{570731C7-F871-42F1-9270-11458313F9A9}" dt="2023-07-13T07:01:42.863" v="16661"/>
        <pc:sldMkLst>
          <pc:docMk/>
          <pc:sldMk cId="169183761" sldId="1116"/>
        </pc:sldMkLst>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ldChg>
      <pc:sldChg chg="modSp add mod">
        <pc:chgData name="Alfred Asterjadhi" userId="39de57b9-85c0-4fd1-aaac-8ca2b6560ad0" providerId="ADAL" clId="{570731C7-F871-42F1-9270-11458313F9A9}" dt="2023-07-13T07:17:40.982" v="16898" actId="20577"/>
        <pc:sldMkLst>
          <pc:docMk/>
          <pc:sldMk cId="1134196576" sldId="1121"/>
        </pc:sldMkLst>
      </pc:sldChg>
      <pc:sldChg chg="modSp add mod">
        <pc:chgData name="Alfred Asterjadhi" userId="39de57b9-85c0-4fd1-aaac-8ca2b6560ad0" providerId="ADAL" clId="{570731C7-F871-42F1-9270-11458313F9A9}" dt="2023-07-17T16:12:47.208" v="19195" actId="20577"/>
        <pc:sldMkLst>
          <pc:docMk/>
          <pc:sldMk cId="1792235761" sldId="1122"/>
        </pc:sldMkLst>
      </pc:sldChg>
      <pc:sldChg chg="modSp add mod">
        <pc:chgData name="Alfred Asterjadhi" userId="39de57b9-85c0-4fd1-aaac-8ca2b6560ad0" providerId="ADAL" clId="{570731C7-F871-42F1-9270-11458313F9A9}" dt="2023-07-24T18:12:57.471" v="19572" actId="20577"/>
        <pc:sldMkLst>
          <pc:docMk/>
          <pc:sldMk cId="1154491754" sldId="1123"/>
        </pc:sldMkLst>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ldChg>
      <pc:sldChg chg="modSp add del mod">
        <pc:chgData name="Alfred Asterjadhi" userId="39de57b9-85c0-4fd1-aaac-8ca2b6560ad0" providerId="ADAL" clId="{570731C7-F871-42F1-9270-11458313F9A9}" dt="2023-07-13T00:14:56.606" v="15724" actId="2696"/>
        <pc:sldMkLst>
          <pc:docMk/>
          <pc:sldMk cId="1696438322" sldId="1124"/>
        </pc:sldMkLst>
      </pc:sldChg>
      <pc:sldChg chg="modSp add del mod">
        <pc:chgData name="Alfred Asterjadhi" userId="39de57b9-85c0-4fd1-aaac-8ca2b6560ad0" providerId="ADAL" clId="{570731C7-F871-42F1-9270-11458313F9A9}" dt="2023-07-13T08:34:39.720" v="17436" actId="2696"/>
        <pc:sldMkLst>
          <pc:docMk/>
          <pc:sldMk cId="1702825598" sldId="1124"/>
        </pc:sldMkLst>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ldChg>
      <pc:sldChg chg="modSp add mod">
        <pc:chgData name="Alfred Asterjadhi" userId="39de57b9-85c0-4fd1-aaac-8ca2b6560ad0" providerId="ADAL" clId="{570731C7-F871-42F1-9270-11458313F9A9}" dt="2023-07-26T02:30:28.736" v="19823" actId="20577"/>
        <pc:sldMkLst>
          <pc:docMk/>
          <pc:sldMk cId="4175216428" sldId="1128"/>
        </pc:sldMkLst>
      </pc:sldChg>
      <pc:sldChg chg="modSp add mod">
        <pc:chgData name="Alfred Asterjadhi" userId="39de57b9-85c0-4fd1-aaac-8ca2b6560ad0" providerId="ADAL" clId="{570731C7-F871-42F1-9270-11458313F9A9}" dt="2023-07-13T07:41:42.784" v="17212"/>
        <pc:sldMkLst>
          <pc:docMk/>
          <pc:sldMk cId="239690128" sldId="1129"/>
        </pc:sldMkLst>
      </pc:sldChg>
      <pc:sldChg chg="modSp add mod">
        <pc:chgData name="Alfred Asterjadhi" userId="39de57b9-85c0-4fd1-aaac-8ca2b6560ad0" providerId="ADAL" clId="{570731C7-F871-42F1-9270-11458313F9A9}" dt="2023-07-13T07:43:54.698" v="17238"/>
        <pc:sldMkLst>
          <pc:docMk/>
          <pc:sldMk cId="3058654037" sldId="1130"/>
        </pc:sldMkLst>
      </pc:sldChg>
      <pc:sldChg chg="modSp add mod">
        <pc:chgData name="Alfred Asterjadhi" userId="39de57b9-85c0-4fd1-aaac-8ca2b6560ad0" providerId="ADAL" clId="{570731C7-F871-42F1-9270-11458313F9A9}" dt="2023-07-13T09:18:16.225" v="17502" actId="20577"/>
        <pc:sldMkLst>
          <pc:docMk/>
          <pc:sldMk cId="223851031" sldId="1131"/>
        </pc:sldMkLst>
      </pc:sldChg>
      <pc:sldChg chg="modSp add mod">
        <pc:chgData name="Alfred Asterjadhi" userId="39de57b9-85c0-4fd1-aaac-8ca2b6560ad0" providerId="ADAL" clId="{570731C7-F871-42F1-9270-11458313F9A9}" dt="2023-07-13T07:49:35.828" v="17271"/>
        <pc:sldMkLst>
          <pc:docMk/>
          <pc:sldMk cId="3932577484" sldId="1132"/>
        </pc:sldMkLst>
      </pc:sldChg>
      <pc:sldChg chg="modSp add mod">
        <pc:chgData name="Alfred Asterjadhi" userId="39de57b9-85c0-4fd1-aaac-8ca2b6560ad0" providerId="ADAL" clId="{570731C7-F871-42F1-9270-11458313F9A9}" dt="2023-07-13T07:52:09.419" v="17296"/>
        <pc:sldMkLst>
          <pc:docMk/>
          <pc:sldMk cId="3522038332" sldId="1133"/>
        </pc:sldMkLst>
      </pc:sldChg>
      <pc:sldChg chg="modSp add mod">
        <pc:chgData name="Alfred Asterjadhi" userId="39de57b9-85c0-4fd1-aaac-8ca2b6560ad0" providerId="ADAL" clId="{570731C7-F871-42F1-9270-11458313F9A9}" dt="2023-07-13T07:53:31.415" v="17322"/>
        <pc:sldMkLst>
          <pc:docMk/>
          <pc:sldMk cId="3762577914" sldId="1134"/>
        </pc:sldMkLst>
      </pc:sldChg>
      <pc:sldChg chg="modSp add mod">
        <pc:chgData name="Alfred Asterjadhi" userId="39de57b9-85c0-4fd1-aaac-8ca2b6560ad0" providerId="ADAL" clId="{570731C7-F871-42F1-9270-11458313F9A9}" dt="2023-07-17T16:34:36.772" v="19321" actId="20577"/>
        <pc:sldMkLst>
          <pc:docMk/>
          <pc:sldMk cId="2835481942" sldId="1135"/>
        </pc:sldMkLst>
      </pc:sldChg>
      <pc:sldChg chg="modSp add del mod">
        <pc:chgData name="Alfred Asterjadhi" userId="39de57b9-85c0-4fd1-aaac-8ca2b6560ad0" providerId="ADAL" clId="{570731C7-F871-42F1-9270-11458313F9A9}" dt="2023-07-13T08:34:09.075" v="17434" actId="2696"/>
        <pc:sldMkLst>
          <pc:docMk/>
          <pc:sldMk cId="623037648" sldId="1136"/>
        </pc:sldMkLst>
      </pc:sldChg>
      <pc:sldChg chg="modSp add mod">
        <pc:chgData name="Alfred Asterjadhi" userId="39de57b9-85c0-4fd1-aaac-8ca2b6560ad0" providerId="ADAL" clId="{570731C7-F871-42F1-9270-11458313F9A9}" dt="2023-07-13T12:30:58.252" v="18535"/>
        <pc:sldMkLst>
          <pc:docMk/>
          <pc:sldMk cId="2331183285" sldId="1136"/>
        </pc:sldMkLst>
      </pc:sldChg>
      <pc:sldChg chg="modSp add mod">
        <pc:chgData name="Alfred Asterjadhi" userId="39de57b9-85c0-4fd1-aaac-8ca2b6560ad0" providerId="ADAL" clId="{570731C7-F871-42F1-9270-11458313F9A9}" dt="2023-07-24T17:56:53.038" v="19540" actId="20577"/>
        <pc:sldMkLst>
          <pc:docMk/>
          <pc:sldMk cId="755760760" sldId="1137"/>
        </pc:sldMkLst>
      </pc:sldChg>
      <pc:sldChg chg="modSp add del mod">
        <pc:chgData name="Alfred Asterjadhi" userId="39de57b9-85c0-4fd1-aaac-8ca2b6560ad0" providerId="ADAL" clId="{570731C7-F871-42F1-9270-11458313F9A9}" dt="2023-07-13T08:34:09.075" v="17434" actId="2696"/>
        <pc:sldMkLst>
          <pc:docMk/>
          <pc:sldMk cId="3406287156" sldId="1137"/>
        </pc:sldMkLst>
      </pc:sldChg>
      <pc:sldChg chg="modSp add del mod">
        <pc:chgData name="Alfred Asterjadhi" userId="39de57b9-85c0-4fd1-aaac-8ca2b6560ad0" providerId="ADAL" clId="{570731C7-F871-42F1-9270-11458313F9A9}" dt="2023-07-13T08:34:09.075" v="17434" actId="2696"/>
        <pc:sldMkLst>
          <pc:docMk/>
          <pc:sldMk cId="1675678554" sldId="1138"/>
        </pc:sldMkLst>
      </pc:sldChg>
      <pc:sldChg chg="modSp add mod">
        <pc:chgData name="Alfred Asterjadhi" userId="39de57b9-85c0-4fd1-aaac-8ca2b6560ad0" providerId="ADAL" clId="{570731C7-F871-42F1-9270-11458313F9A9}" dt="2023-07-24T17:53:59.845" v="19456" actId="13926"/>
        <pc:sldMkLst>
          <pc:docMk/>
          <pc:sldMk cId="3439292382" sldId="1138"/>
        </pc:sldMkLst>
      </pc:sldChg>
      <pc:sldChg chg="modSp add del mod">
        <pc:chgData name="Alfred Asterjadhi" userId="39de57b9-85c0-4fd1-aaac-8ca2b6560ad0" providerId="ADAL" clId="{570731C7-F871-42F1-9270-11458313F9A9}" dt="2023-07-13T08:34:09.075" v="17434" actId="2696"/>
        <pc:sldMkLst>
          <pc:docMk/>
          <pc:sldMk cId="867303912" sldId="1139"/>
        </pc:sldMkLst>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ldChg>
      <pc:sldChg chg="modSp add del mod">
        <pc:chgData name="Alfred Asterjadhi" userId="39de57b9-85c0-4fd1-aaac-8ca2b6560ad0" providerId="ADAL" clId="{570731C7-F871-42F1-9270-11458313F9A9}" dt="2023-07-13T08:34:09.075" v="17434" actId="2696"/>
        <pc:sldMkLst>
          <pc:docMk/>
          <pc:sldMk cId="910426079" sldId="1141"/>
        </pc:sldMkLst>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ldChg>
      <pc:sldChg chg="modSp add mod">
        <pc:chgData name="Alfred Asterjadhi" userId="39de57b9-85c0-4fd1-aaac-8ca2b6560ad0" providerId="ADAL" clId="{570731C7-F871-42F1-9270-11458313F9A9}" dt="2023-07-24T17:55:16.064" v="19505" actId="13926"/>
        <pc:sldMkLst>
          <pc:docMk/>
          <pc:sldMk cId="1129407089" sldId="1142"/>
        </pc:sldMkLst>
      </pc:sldChg>
      <pc:sldChg chg="modSp add del mod">
        <pc:chgData name="Alfred Asterjadhi" userId="39de57b9-85c0-4fd1-aaac-8ca2b6560ad0" providerId="ADAL" clId="{570731C7-F871-42F1-9270-11458313F9A9}" dt="2023-07-13T08:34:09.075" v="17434" actId="2696"/>
        <pc:sldMkLst>
          <pc:docMk/>
          <pc:sldMk cId="2693133548" sldId="1143"/>
        </pc:sldMkLst>
      </pc:sldChg>
      <pc:sldChg chg="modSp add mod">
        <pc:chgData name="Alfred Asterjadhi" userId="39de57b9-85c0-4fd1-aaac-8ca2b6560ad0" providerId="ADAL" clId="{570731C7-F871-42F1-9270-11458313F9A9}" dt="2023-07-13T14:16:11.994" v="19149" actId="20577"/>
        <pc:sldMkLst>
          <pc:docMk/>
          <pc:sldMk cId="3837519420" sldId="1143"/>
        </pc:sldMkLst>
      </pc:sldChg>
      <pc:sldChg chg="modSp add del mod">
        <pc:chgData name="Alfred Asterjadhi" userId="39de57b9-85c0-4fd1-aaac-8ca2b6560ad0" providerId="ADAL" clId="{570731C7-F871-42F1-9270-11458313F9A9}" dt="2023-07-13T08:34:09.075" v="17434" actId="2696"/>
        <pc:sldMkLst>
          <pc:docMk/>
          <pc:sldMk cId="398633925" sldId="1144"/>
        </pc:sldMkLst>
      </pc:sldChg>
      <pc:sldChg chg="modSp add mod">
        <pc:chgData name="Alfred Asterjadhi" userId="39de57b9-85c0-4fd1-aaac-8ca2b6560ad0" providerId="ADAL" clId="{570731C7-F871-42F1-9270-11458313F9A9}" dt="2023-07-24T17:57:04.214" v="19541" actId="20577"/>
        <pc:sldMkLst>
          <pc:docMk/>
          <pc:sldMk cId="2818386726" sldId="1144"/>
        </pc:sldMkLst>
      </pc:sldChg>
      <pc:sldChg chg="modSp add mod">
        <pc:chgData name="Alfred Asterjadhi" userId="39de57b9-85c0-4fd1-aaac-8ca2b6560ad0" providerId="ADAL" clId="{570731C7-F871-42F1-9270-11458313F9A9}" dt="2023-07-24T17:57:12.739" v="19542"/>
        <pc:sldMkLst>
          <pc:docMk/>
          <pc:sldMk cId="2279924500" sldId="1145"/>
        </pc:sldMkLst>
      </pc:sldChg>
      <pc:sldChg chg="modSp add del mod">
        <pc:chgData name="Alfred Asterjadhi" userId="39de57b9-85c0-4fd1-aaac-8ca2b6560ad0" providerId="ADAL" clId="{570731C7-F871-42F1-9270-11458313F9A9}" dt="2023-07-13T08:34:09.075" v="17434" actId="2696"/>
        <pc:sldMkLst>
          <pc:docMk/>
          <pc:sldMk cId="3132660293" sldId="1145"/>
        </pc:sldMkLst>
      </pc:sldChg>
      <pc:sldChg chg="modSp add mod">
        <pc:chgData name="Alfred Asterjadhi" userId="39de57b9-85c0-4fd1-aaac-8ca2b6560ad0" providerId="ADAL" clId="{570731C7-F871-42F1-9270-11458313F9A9}" dt="2023-07-24T17:57:16.404" v="19543"/>
        <pc:sldMkLst>
          <pc:docMk/>
          <pc:sldMk cId="1595972681" sldId="1146"/>
        </pc:sldMkLst>
      </pc:sldChg>
      <pc:sldChg chg="modSp add del mod">
        <pc:chgData name="Alfred Asterjadhi" userId="39de57b9-85c0-4fd1-aaac-8ca2b6560ad0" providerId="ADAL" clId="{570731C7-F871-42F1-9270-11458313F9A9}" dt="2023-07-13T08:34:09.075" v="17434" actId="2696"/>
        <pc:sldMkLst>
          <pc:docMk/>
          <pc:sldMk cId="3635562735" sldId="1146"/>
        </pc:sldMkLst>
      </pc:sldChg>
      <pc:sldChg chg="modSp add mod">
        <pc:chgData name="Alfred Asterjadhi" userId="39de57b9-85c0-4fd1-aaac-8ca2b6560ad0" providerId="ADAL" clId="{570731C7-F871-42F1-9270-11458313F9A9}" dt="2023-07-24T17:57:19.659" v="19544"/>
        <pc:sldMkLst>
          <pc:docMk/>
          <pc:sldMk cId="1671793633" sldId="1147"/>
        </pc:sldMkLst>
      </pc:sldChg>
      <pc:sldChg chg="modSp add del mod">
        <pc:chgData name="Alfred Asterjadhi" userId="39de57b9-85c0-4fd1-aaac-8ca2b6560ad0" providerId="ADAL" clId="{570731C7-F871-42F1-9270-11458313F9A9}" dt="2023-07-13T08:34:09.075" v="17434" actId="2696"/>
        <pc:sldMkLst>
          <pc:docMk/>
          <pc:sldMk cId="2593424759" sldId="1147"/>
        </pc:sldMkLst>
      </pc:sldChg>
      <pc:sldChg chg="modSp add mod">
        <pc:chgData name="Alfred Asterjadhi" userId="39de57b9-85c0-4fd1-aaac-8ca2b6560ad0" providerId="ADAL" clId="{570731C7-F871-42F1-9270-11458313F9A9}" dt="2023-07-24T17:57:22.341" v="19545"/>
        <pc:sldMkLst>
          <pc:docMk/>
          <pc:sldMk cId="720861815" sldId="1148"/>
        </pc:sldMkLst>
      </pc:sldChg>
      <pc:sldChg chg="modSp add del mod">
        <pc:chgData name="Alfred Asterjadhi" userId="39de57b9-85c0-4fd1-aaac-8ca2b6560ad0" providerId="ADAL" clId="{570731C7-F871-42F1-9270-11458313F9A9}" dt="2023-07-13T08:34:09.075" v="17434" actId="2696"/>
        <pc:sldMkLst>
          <pc:docMk/>
          <pc:sldMk cId="2755866062" sldId="1148"/>
        </pc:sldMkLst>
      </pc:sldChg>
      <pc:sldChg chg="modSp add del mod">
        <pc:chgData name="Alfred Asterjadhi" userId="39de57b9-85c0-4fd1-aaac-8ca2b6560ad0" providerId="ADAL" clId="{570731C7-F871-42F1-9270-11458313F9A9}" dt="2023-07-13T08:34:09.075" v="17434" actId="2696"/>
        <pc:sldMkLst>
          <pc:docMk/>
          <pc:sldMk cId="1184412914" sldId="1149"/>
        </pc:sldMkLst>
      </pc:sldChg>
      <pc:sldChg chg="modSp add mod">
        <pc:chgData name="Alfred Asterjadhi" userId="39de57b9-85c0-4fd1-aaac-8ca2b6560ad0" providerId="ADAL" clId="{570731C7-F871-42F1-9270-11458313F9A9}" dt="2023-07-24T17:57:25.100" v="19546"/>
        <pc:sldMkLst>
          <pc:docMk/>
          <pc:sldMk cId="3500904012" sldId="1149"/>
        </pc:sldMkLst>
      </pc:sldChg>
      <pc:sldChg chg="modSp add del mod">
        <pc:chgData name="Alfred Asterjadhi" userId="39de57b9-85c0-4fd1-aaac-8ca2b6560ad0" providerId="ADAL" clId="{570731C7-F871-42F1-9270-11458313F9A9}" dt="2023-07-13T08:34:09.075" v="17434" actId="2696"/>
        <pc:sldMkLst>
          <pc:docMk/>
          <pc:sldMk cId="2327252110" sldId="1150"/>
        </pc:sldMkLst>
      </pc:sldChg>
      <pc:sldChg chg="modSp add mod">
        <pc:chgData name="Alfred Asterjadhi" userId="39de57b9-85c0-4fd1-aaac-8ca2b6560ad0" providerId="ADAL" clId="{570731C7-F871-42F1-9270-11458313F9A9}" dt="2023-07-24T17:57:27.924" v="19547"/>
        <pc:sldMkLst>
          <pc:docMk/>
          <pc:sldMk cId="2703498279" sldId="1150"/>
        </pc:sldMkLst>
      </pc:sldChg>
      <pc:sldChg chg="modSp add del mod">
        <pc:chgData name="Alfred Asterjadhi" userId="39de57b9-85c0-4fd1-aaac-8ca2b6560ad0" providerId="ADAL" clId="{570731C7-F871-42F1-9270-11458313F9A9}" dt="2023-07-13T08:34:09.075" v="17434" actId="2696"/>
        <pc:sldMkLst>
          <pc:docMk/>
          <pc:sldMk cId="1724615812" sldId="1151"/>
        </pc:sldMkLst>
      </pc:sldChg>
      <pc:sldChg chg="modSp add mod">
        <pc:chgData name="Alfred Asterjadhi" userId="39de57b9-85c0-4fd1-aaac-8ca2b6560ad0" providerId="ADAL" clId="{570731C7-F871-42F1-9270-11458313F9A9}" dt="2023-07-24T17:57:35.267" v="19548"/>
        <pc:sldMkLst>
          <pc:docMk/>
          <pc:sldMk cId="2878911494" sldId="1151"/>
        </pc:sldMkLst>
      </pc:sldChg>
      <pc:sldChg chg="modSp add mod">
        <pc:chgData name="Alfred Asterjadhi" userId="39de57b9-85c0-4fd1-aaac-8ca2b6560ad0" providerId="ADAL" clId="{570731C7-F871-42F1-9270-11458313F9A9}" dt="2023-07-13T13:25:30.269" v="19013"/>
        <pc:sldMkLst>
          <pc:docMk/>
          <pc:sldMk cId="1965649142" sldId="1152"/>
        </pc:sldMkLst>
      </pc:sldChg>
      <pc:sldChg chg="modSp add mod">
        <pc:chgData name="Alfred Asterjadhi" userId="39de57b9-85c0-4fd1-aaac-8ca2b6560ad0" providerId="ADAL" clId="{570731C7-F871-42F1-9270-11458313F9A9}" dt="2023-07-24T18:10:41.939" v="19550" actId="6549"/>
        <pc:sldMkLst>
          <pc:docMk/>
          <pc:sldMk cId="3084478960" sldId="1153"/>
        </pc:sldMkLst>
      </pc:sldChg>
      <pc:sldChg chg="modSp add mod">
        <pc:chgData name="Alfred Asterjadhi" userId="39de57b9-85c0-4fd1-aaac-8ca2b6560ad0" providerId="ADAL" clId="{570731C7-F871-42F1-9270-11458313F9A9}" dt="2023-07-24T18:10:47.749" v="19552"/>
        <pc:sldMkLst>
          <pc:docMk/>
          <pc:sldMk cId="3473114834" sldId="1154"/>
        </pc:sldMkLst>
      </pc:sldChg>
      <pc:sldChg chg="modSp add del mod">
        <pc:chgData name="Alfred Asterjadhi" userId="39de57b9-85c0-4fd1-aaac-8ca2b6560ad0" providerId="ADAL" clId="{570731C7-F871-42F1-9270-11458313F9A9}" dt="2023-07-13T14:15:29.031" v="19145" actId="47"/>
        <pc:sldMkLst>
          <pc:docMk/>
          <pc:sldMk cId="4241131908" sldId="1155"/>
        </pc:sldMkLst>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ldChg>
      <pc:sldChg chg="modSp mod">
        <pc:chgData name="Alfred Asterjadhi" userId="39de57b9-85c0-4fd1-aaac-8ca2b6560ad0" providerId="ADAL" clId="{0A13E47B-3FF0-4549-A204-02530860F021}" dt="2024-06-06T18:28:52.717" v="88" actId="20577"/>
        <pc:sldMkLst>
          <pc:docMk/>
          <pc:sldMk cId="982683574" sldId="1055"/>
        </pc:sldMkLst>
      </pc:sldChg>
      <pc:sldMasterChg chg="modSp mod">
        <pc:chgData name="Alfred Asterjadhi" userId="39de57b9-85c0-4fd1-aaac-8ca2b6560ad0" providerId="ADAL" clId="{0A13E47B-3FF0-4549-A204-02530860F021}" dt="2024-06-04T19:22:57.920" v="87" actId="20577"/>
        <pc:sldMasterMkLst>
          <pc:docMk/>
          <pc:sldMasterMk cId="0" sldId="2147483656"/>
        </pc:sldMasterMkLst>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ldChg>
      <pc:sldChg chg="addSp delSp modSp add mod chgLayout">
        <pc:chgData name="Alfred Asterjadhi" userId="39de57b9-85c0-4fd1-aaac-8ca2b6560ad0" providerId="ADAL" clId="{D81544A4-3A38-4468-9CA7-5E97E012240A}" dt="2024-07-18T23:26:02.967" v="1488"/>
        <pc:sldMkLst>
          <pc:docMk/>
          <pc:sldMk cId="364648817" sldId="1063"/>
        </pc:sldMkLst>
      </pc:sldChg>
      <pc:sldChg chg="addSp delSp modSp new mod chgLayout">
        <pc:chgData name="Alfred Asterjadhi" userId="39de57b9-85c0-4fd1-aaac-8ca2b6560ad0" providerId="ADAL" clId="{D81544A4-3A38-4468-9CA7-5E97E012240A}" dt="2024-07-18T23:26:04.122" v="1489"/>
        <pc:sldMkLst>
          <pc:docMk/>
          <pc:sldMk cId="3289952118" sldId="1064"/>
        </pc:sldMkLst>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ldChg>
      <pc:sldChg chg="modSp new del mod">
        <pc:chgData name="Alfred Asterjadhi" userId="39de57b9-85c0-4fd1-aaac-8ca2b6560ad0" providerId="ADAL" clId="{D81544A4-3A38-4468-9CA7-5E97E012240A}" dt="2024-07-18T16:54:24.160" v="261" actId="2696"/>
        <pc:sldMkLst>
          <pc:docMk/>
          <pc:sldMk cId="242353846" sldId="1066"/>
        </pc:sldMkLst>
      </pc:sldChg>
      <pc:sldChg chg="modSp add mod">
        <pc:chgData name="Alfred Asterjadhi" userId="39de57b9-85c0-4fd1-aaac-8ca2b6560ad0" providerId="ADAL" clId="{D81544A4-3A38-4468-9CA7-5E97E012240A}" dt="2024-07-18T23:25:56.780" v="1483"/>
        <pc:sldMkLst>
          <pc:docMk/>
          <pc:sldMk cId="2417046986" sldId="1066"/>
        </pc:sldMkLst>
      </pc:sldChg>
      <pc:sldChg chg="modSp new del mod">
        <pc:chgData name="Alfred Asterjadhi" userId="39de57b9-85c0-4fd1-aaac-8ca2b6560ad0" providerId="ADAL" clId="{D81544A4-3A38-4468-9CA7-5E97E012240A}" dt="2024-07-18T16:54:24.160" v="261" actId="2696"/>
        <pc:sldMkLst>
          <pc:docMk/>
          <pc:sldMk cId="302339176" sldId="1067"/>
        </pc:sldMkLst>
      </pc:sldChg>
      <pc:sldChg chg="addSp delSp modSp add mod chgLayout">
        <pc:chgData name="Alfred Asterjadhi" userId="39de57b9-85c0-4fd1-aaac-8ca2b6560ad0" providerId="ADAL" clId="{D81544A4-3A38-4468-9CA7-5E97E012240A}" dt="2024-07-18T23:26:01.809" v="1487"/>
        <pc:sldMkLst>
          <pc:docMk/>
          <pc:sldMk cId="3366167502" sldId="1067"/>
        </pc:sldMkLst>
      </pc:sldChg>
      <pc:sldChg chg="addSp delSp modSp add mod chgLayout">
        <pc:chgData name="Alfred Asterjadhi" userId="39de57b9-85c0-4fd1-aaac-8ca2b6560ad0" providerId="ADAL" clId="{D81544A4-3A38-4468-9CA7-5E97E012240A}" dt="2024-07-18T23:25:58.264" v="1484"/>
        <pc:sldMkLst>
          <pc:docMk/>
          <pc:sldMk cId="95971162" sldId="1068"/>
        </pc:sldMkLst>
      </pc:sldChg>
      <pc:sldChg chg="modSp new del mod">
        <pc:chgData name="Alfred Asterjadhi" userId="39de57b9-85c0-4fd1-aaac-8ca2b6560ad0" providerId="ADAL" clId="{D81544A4-3A38-4468-9CA7-5E97E012240A}" dt="2024-07-18T16:54:24.160" v="261" actId="2696"/>
        <pc:sldMkLst>
          <pc:docMk/>
          <pc:sldMk cId="2191654009" sldId="1068"/>
        </pc:sldMkLst>
      </pc:sldChg>
      <pc:sldChg chg="addSp delSp modSp add mod chgLayout">
        <pc:chgData name="Alfred Asterjadhi" userId="39de57b9-85c0-4fd1-aaac-8ca2b6560ad0" providerId="ADAL" clId="{D81544A4-3A38-4468-9CA7-5E97E012240A}" dt="2024-07-18T23:25:59.544" v="1485"/>
        <pc:sldMkLst>
          <pc:docMk/>
          <pc:sldMk cId="689450548" sldId="1069"/>
        </pc:sldMkLst>
      </pc:sldChg>
      <pc:sldChg chg="modSp new del mod">
        <pc:chgData name="Alfred Asterjadhi" userId="39de57b9-85c0-4fd1-aaac-8ca2b6560ad0" providerId="ADAL" clId="{D81544A4-3A38-4468-9CA7-5E97E012240A}" dt="2024-07-18T16:54:24.160" v="261" actId="2696"/>
        <pc:sldMkLst>
          <pc:docMk/>
          <pc:sldMk cId="2597531010" sldId="1069"/>
        </pc:sldMkLst>
      </pc:sldChg>
      <pc:sldChg chg="addSp delSp modSp new mod chgLayout">
        <pc:chgData name="Alfred Asterjadhi" userId="39de57b9-85c0-4fd1-aaac-8ca2b6560ad0" providerId="ADAL" clId="{D81544A4-3A38-4468-9CA7-5E97E012240A}" dt="2024-07-18T23:26:06.946" v="1491"/>
        <pc:sldMkLst>
          <pc:docMk/>
          <pc:sldMk cId="2000980692" sldId="1070"/>
        </pc:sldMkLst>
      </pc:sldChg>
      <pc:sldChg chg="addSp delSp modSp new mod chgLayout">
        <pc:chgData name="Alfred Asterjadhi" userId="39de57b9-85c0-4fd1-aaac-8ca2b6560ad0" providerId="ADAL" clId="{D81544A4-3A38-4468-9CA7-5E97E012240A}" dt="2024-07-18T23:26:08.490" v="1492"/>
        <pc:sldMkLst>
          <pc:docMk/>
          <pc:sldMk cId="4135535904" sldId="1071"/>
        </pc:sldMkLst>
      </pc:sldChg>
      <pc:sldChg chg="addSp delSp modSp add mod chgLayout">
        <pc:chgData name="Alfred Asterjadhi" userId="39de57b9-85c0-4fd1-aaac-8ca2b6560ad0" providerId="ADAL" clId="{D81544A4-3A38-4468-9CA7-5E97E012240A}" dt="2024-07-18T23:26:00.658" v="1486"/>
        <pc:sldMkLst>
          <pc:docMk/>
          <pc:sldMk cId="1102271004" sldId="1072"/>
        </pc:sldMkLst>
      </pc:sldChg>
      <pc:sldChg chg="modSp new del mod">
        <pc:chgData name="Alfred Asterjadhi" userId="39de57b9-85c0-4fd1-aaac-8ca2b6560ad0" providerId="ADAL" clId="{D81544A4-3A38-4468-9CA7-5E97E012240A}" dt="2024-07-18T16:54:24.160" v="261" actId="2696"/>
        <pc:sldMkLst>
          <pc:docMk/>
          <pc:sldMk cId="3775212358" sldId="1072"/>
        </pc:sldMkLst>
      </pc:sldChg>
      <pc:sldChg chg="modSp add mod">
        <pc:chgData name="Alfred Asterjadhi" userId="39de57b9-85c0-4fd1-aaac-8ca2b6560ad0" providerId="ADAL" clId="{D81544A4-3A38-4468-9CA7-5E97E012240A}" dt="2024-07-18T23:26:09.845" v="1493"/>
        <pc:sldMkLst>
          <pc:docMk/>
          <pc:sldMk cId="2032850047" sldId="1073"/>
        </pc:sldMkLst>
      </pc:sldChg>
      <pc:sldMasterChg chg="modSp mod">
        <pc:chgData name="Alfred Asterjadhi" userId="39de57b9-85c0-4fd1-aaac-8ca2b6560ad0" providerId="ADAL" clId="{D81544A4-3A38-4468-9CA7-5E97E012240A}" dt="2024-08-01T17:43:35.576" v="1510" actId="20577"/>
        <pc:sldMasterMkLst>
          <pc:docMk/>
          <pc:sldMasterMk cId="0" sldId="2147483656"/>
        </pc:sldMasterMkLst>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ldChg>
      <pc:sldChg chg="modSp mod">
        <pc:chgData name="Alfred Asterjadhi" userId="39de57b9-85c0-4fd1-aaac-8ca2b6560ad0" providerId="ADAL" clId="{BFE2FB3A-0751-4420-AA69-2341C01F636E}" dt="2024-09-13T18:10:50.748" v="2227" actId="20577"/>
        <pc:sldMkLst>
          <pc:docMk/>
          <pc:sldMk cId="2954827059" sldId="1065"/>
        </pc:sldMkLst>
      </pc:sldChg>
      <pc:sldChg chg="modSp mod">
        <pc:chgData name="Alfred Asterjadhi" userId="39de57b9-85c0-4fd1-aaac-8ca2b6560ad0" providerId="ADAL" clId="{BFE2FB3A-0751-4420-AA69-2341C01F636E}" dt="2024-09-13T18:08:25.389" v="2097" actId="20577"/>
        <pc:sldMkLst>
          <pc:docMk/>
          <pc:sldMk cId="95971162" sldId="1068"/>
        </pc:sldMkLst>
      </pc:sldChg>
      <pc:sldChg chg="modSp mod">
        <pc:chgData name="Alfred Asterjadhi" userId="39de57b9-85c0-4fd1-aaac-8ca2b6560ad0" providerId="ADAL" clId="{BFE2FB3A-0751-4420-AA69-2341C01F636E}" dt="2024-09-13T18:11:26.110" v="2265" actId="13926"/>
        <pc:sldMkLst>
          <pc:docMk/>
          <pc:sldMk cId="2000980692" sldId="1070"/>
        </pc:sldMkLst>
      </pc:sldChg>
      <pc:sldChg chg="modSp mod">
        <pc:chgData name="Alfred Asterjadhi" userId="39de57b9-85c0-4fd1-aaac-8ca2b6560ad0" providerId="ADAL" clId="{BFE2FB3A-0751-4420-AA69-2341C01F636E}" dt="2024-09-13T18:08:58.341" v="2134" actId="13926"/>
        <pc:sldMkLst>
          <pc:docMk/>
          <pc:sldMk cId="1102271004" sldId="1072"/>
        </pc:sldMkLst>
      </pc:sldChg>
      <pc:sldChg chg="modSp add mod">
        <pc:chgData name="Alfred Asterjadhi" userId="39de57b9-85c0-4fd1-aaac-8ca2b6560ad0" providerId="ADAL" clId="{BFE2FB3A-0751-4420-AA69-2341C01F636E}" dt="2024-09-12T19:25:19.757" v="27" actId="20577"/>
        <pc:sldMkLst>
          <pc:docMk/>
          <pc:sldMk cId="2112673119" sldId="1074"/>
        </pc:sldMkLst>
      </pc:sldChg>
      <pc:sldChg chg="modSp add mod">
        <pc:chgData name="Alfred Asterjadhi" userId="39de57b9-85c0-4fd1-aaac-8ca2b6560ad0" providerId="ADAL" clId="{BFE2FB3A-0751-4420-AA69-2341C01F636E}" dt="2024-09-13T00:44:15.892" v="1168"/>
        <pc:sldMkLst>
          <pc:docMk/>
          <pc:sldMk cId="2313813326" sldId="1075"/>
        </pc:sldMkLst>
      </pc:sldChg>
      <pc:sldChg chg="modSp add mod">
        <pc:chgData name="Alfred Asterjadhi" userId="39de57b9-85c0-4fd1-aaac-8ca2b6560ad0" providerId="ADAL" clId="{BFE2FB3A-0751-4420-AA69-2341C01F636E}" dt="2024-09-13T01:19:21.528" v="1753"/>
        <pc:sldMkLst>
          <pc:docMk/>
          <pc:sldMk cId="2883581451" sldId="1076"/>
        </pc:sldMkLst>
      </pc:sldChg>
      <pc:sldChg chg="modSp add mod">
        <pc:chgData name="Alfred Asterjadhi" userId="39de57b9-85c0-4fd1-aaac-8ca2b6560ad0" providerId="ADAL" clId="{BFE2FB3A-0751-4420-AA69-2341C01F636E}" dt="2024-09-13T01:18:25.540" v="1733"/>
        <pc:sldMkLst>
          <pc:docMk/>
          <pc:sldMk cId="4265783008" sldId="1077"/>
        </pc:sldMkLst>
      </pc:sldChg>
      <pc:sldChg chg="modSp add del mod">
        <pc:chgData name="Alfred Asterjadhi" userId="39de57b9-85c0-4fd1-aaac-8ca2b6560ad0" providerId="ADAL" clId="{BFE2FB3A-0751-4420-AA69-2341C01F636E}" dt="2024-09-12T23:09:47.845" v="1123" actId="2696"/>
        <pc:sldMkLst>
          <pc:docMk/>
          <pc:sldMk cId="87388591" sldId="1078"/>
        </pc:sldMkLst>
      </pc:sldChg>
      <pc:sldChg chg="modSp add mod">
        <pc:chgData name="Alfred Asterjadhi" userId="39de57b9-85c0-4fd1-aaac-8ca2b6560ad0" providerId="ADAL" clId="{BFE2FB3A-0751-4420-AA69-2341C01F636E}" dt="2024-09-13T01:23:59.999" v="1854"/>
        <pc:sldMkLst>
          <pc:docMk/>
          <pc:sldMk cId="4052053054" sldId="1078"/>
        </pc:sldMkLst>
      </pc:sldChg>
      <pc:sldChg chg="addSp modSp add mod">
        <pc:chgData name="Alfred Asterjadhi" userId="39de57b9-85c0-4fd1-aaac-8ca2b6560ad0" providerId="ADAL" clId="{BFE2FB3A-0751-4420-AA69-2341C01F636E}" dt="2024-10-18T18:12:41.480" v="2693" actId="207"/>
        <pc:sldMkLst>
          <pc:docMk/>
          <pc:sldMk cId="3966060767" sldId="1079"/>
        </pc:sldMkLst>
      </pc:sldChg>
      <pc:sldChg chg="modSp add mod">
        <pc:chgData name="Alfred Asterjadhi" userId="39de57b9-85c0-4fd1-aaac-8ca2b6560ad0" providerId="ADAL" clId="{BFE2FB3A-0751-4420-AA69-2341C01F636E}" dt="2024-09-13T18:02:51.089" v="2020" actId="114"/>
        <pc:sldMkLst>
          <pc:docMk/>
          <pc:sldMk cId="1407824999" sldId="1080"/>
        </pc:sldMkLst>
      </pc:sldChg>
      <pc:sldChg chg="modSp add mod">
        <pc:chgData name="Alfred Asterjadhi" userId="39de57b9-85c0-4fd1-aaac-8ca2b6560ad0" providerId="ADAL" clId="{BFE2FB3A-0751-4420-AA69-2341C01F636E}" dt="2024-09-13T00:45:18.514" v="1189"/>
        <pc:sldMkLst>
          <pc:docMk/>
          <pc:sldMk cId="4009406654" sldId="1081"/>
        </pc:sldMkLst>
      </pc:sldChg>
      <pc:sldChg chg="addSp delSp modSp add mod chgLayout">
        <pc:chgData name="Alfred Asterjadhi" userId="39de57b9-85c0-4fd1-aaac-8ca2b6560ad0" providerId="ADAL" clId="{BFE2FB3A-0751-4420-AA69-2341C01F636E}" dt="2024-09-13T01:17:21.367" v="1710"/>
        <pc:sldMkLst>
          <pc:docMk/>
          <pc:sldMk cId="1105160047" sldId="1082"/>
        </pc:sldMkLst>
      </pc:sldChg>
      <pc:sldChg chg="modSp add mod">
        <pc:chgData name="Alfred Asterjadhi" userId="39de57b9-85c0-4fd1-aaac-8ca2b6560ad0" providerId="ADAL" clId="{BFE2FB3A-0751-4420-AA69-2341C01F636E}" dt="2024-09-13T18:04:36.931" v="2052" actId="20577"/>
        <pc:sldMkLst>
          <pc:docMk/>
          <pc:sldMk cId="2310632987" sldId="1083"/>
        </pc:sldMkLst>
      </pc:sldChg>
      <pc:sldChg chg="modSp add del mod">
        <pc:chgData name="Alfred Asterjadhi" userId="39de57b9-85c0-4fd1-aaac-8ca2b6560ad0" providerId="ADAL" clId="{BFE2FB3A-0751-4420-AA69-2341C01F636E}" dt="2024-09-12T23:09:47.845" v="1123" actId="2696"/>
        <pc:sldMkLst>
          <pc:docMk/>
          <pc:sldMk cId="4166649621" sldId="1083"/>
        </pc:sldMkLst>
      </pc:sldChg>
      <pc:sldChg chg="modSp add del mod">
        <pc:chgData name="Alfred Asterjadhi" userId="39de57b9-85c0-4fd1-aaac-8ca2b6560ad0" providerId="ADAL" clId="{BFE2FB3A-0751-4420-AA69-2341C01F636E}" dt="2024-09-12T23:09:47.845" v="1123" actId="2696"/>
        <pc:sldMkLst>
          <pc:docMk/>
          <pc:sldMk cId="3114458934" sldId="1084"/>
        </pc:sldMkLst>
      </pc:sldChg>
      <pc:sldChg chg="modSp add mod">
        <pc:chgData name="Alfred Asterjadhi" userId="39de57b9-85c0-4fd1-aaac-8ca2b6560ad0" providerId="ADAL" clId="{BFE2FB3A-0751-4420-AA69-2341C01F636E}" dt="2024-09-13T01:25:01.190" v="1873"/>
        <pc:sldMkLst>
          <pc:docMk/>
          <pc:sldMk cId="3922676377" sldId="1084"/>
        </pc:sldMkLst>
      </pc:sldChg>
      <pc:sldChg chg="modSp add mod">
        <pc:chgData name="Alfred Asterjadhi" userId="39de57b9-85c0-4fd1-aaac-8ca2b6560ad0" providerId="ADAL" clId="{BFE2FB3A-0751-4420-AA69-2341C01F636E}" dt="2024-09-13T00:55:38.333" v="1374"/>
        <pc:sldMkLst>
          <pc:docMk/>
          <pc:sldMk cId="3091365197" sldId="1085"/>
        </pc:sldMkLst>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ldChg>
      <pc:sldChg chg="modSp add mod">
        <pc:chgData name="Alfred Asterjadhi" userId="39de57b9-85c0-4fd1-aaac-8ca2b6560ad0" providerId="ADAL" clId="{BFE2FB3A-0751-4420-AA69-2341C01F636E}" dt="2024-09-13T01:20:12.058" v="1771"/>
        <pc:sldMkLst>
          <pc:docMk/>
          <pc:sldMk cId="1351315829" sldId="1088"/>
        </pc:sldMkLst>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ldChg>
      <pc:sldChg chg="modSp add mod">
        <pc:chgData name="Alfred Asterjadhi" userId="39de57b9-85c0-4fd1-aaac-8ca2b6560ad0" providerId="ADAL" clId="{BFE2FB3A-0751-4420-AA69-2341C01F636E}" dt="2024-10-10T00:32:08.371" v="2575" actId="20577"/>
        <pc:sldMkLst>
          <pc:docMk/>
          <pc:sldMk cId="1391412413" sldId="1094"/>
        </pc:sldMkLst>
      </pc:sldChg>
      <pc:sldChg chg="modSp add mod">
        <pc:chgData name="Alfred Asterjadhi" userId="39de57b9-85c0-4fd1-aaac-8ca2b6560ad0" providerId="ADAL" clId="{BFE2FB3A-0751-4420-AA69-2341C01F636E}" dt="2024-10-10T00:31:49.395" v="2574" actId="20577"/>
        <pc:sldMkLst>
          <pc:docMk/>
          <pc:sldMk cId="290028793" sldId="1095"/>
        </pc:sldMkLst>
      </pc:sldChg>
      <pc:sldChg chg="modSp add mod">
        <pc:chgData name="Alfred Asterjadhi" userId="39de57b9-85c0-4fd1-aaac-8ca2b6560ad0" providerId="ADAL" clId="{BFE2FB3A-0751-4420-AA69-2341C01F636E}" dt="2024-09-13T18:03:14.393" v="2025" actId="114"/>
        <pc:sldMkLst>
          <pc:docMk/>
          <pc:sldMk cId="1186467334" sldId="1096"/>
        </pc:sldMkLst>
      </pc:sldChg>
      <pc:sldChg chg="modSp add mod">
        <pc:chgData name="Alfred Asterjadhi" userId="39de57b9-85c0-4fd1-aaac-8ca2b6560ad0" providerId="ADAL" clId="{BFE2FB3A-0751-4420-AA69-2341C01F636E}" dt="2024-09-13T18:03:32.390" v="2029" actId="114"/>
        <pc:sldMkLst>
          <pc:docMk/>
          <pc:sldMk cId="3325681574" sldId="1097"/>
        </pc:sldMkLst>
      </pc:sldChg>
      <pc:sldChg chg="modSp add mod">
        <pc:chgData name="Alfred Asterjadhi" userId="39de57b9-85c0-4fd1-aaac-8ca2b6560ad0" providerId="ADAL" clId="{BFE2FB3A-0751-4420-AA69-2341C01F636E}" dt="2024-09-13T18:03:19.500" v="2027" actId="20577"/>
        <pc:sldMkLst>
          <pc:docMk/>
          <pc:sldMk cId="1069242441" sldId="1098"/>
        </pc:sldMkLst>
      </pc:sldChg>
      <pc:sldChg chg="modSp add mod ord">
        <pc:chgData name="Alfred Asterjadhi" userId="39de57b9-85c0-4fd1-aaac-8ca2b6560ad0" providerId="ADAL" clId="{BFE2FB3A-0751-4420-AA69-2341C01F636E}" dt="2024-09-13T18:04:58.388" v="2066" actId="20577"/>
        <pc:sldMkLst>
          <pc:docMk/>
          <pc:sldMk cId="380343872" sldId="1099"/>
        </pc:sldMkLst>
      </pc:sldChg>
      <pc:sldChg chg="modSp add mod">
        <pc:chgData name="Alfred Asterjadhi" userId="39de57b9-85c0-4fd1-aaac-8ca2b6560ad0" providerId="ADAL" clId="{BFE2FB3A-0751-4420-AA69-2341C01F636E}" dt="2024-11-13T05:12:15.514" v="2828" actId="20577"/>
        <pc:sldMkLst>
          <pc:docMk/>
          <pc:sldMk cId="1748819542" sldId="1100"/>
        </pc:sldMkLst>
      </pc:sldChg>
      <pc:sldChg chg="modSp add mod">
        <pc:chgData name="Alfred Asterjadhi" userId="39de57b9-85c0-4fd1-aaac-8ca2b6560ad0" providerId="ADAL" clId="{BFE2FB3A-0751-4420-AA69-2341C01F636E}" dt="2024-11-14T21:41:38.284" v="8248"/>
        <pc:sldMkLst>
          <pc:docMk/>
          <pc:sldMk cId="3683223634" sldId="1101"/>
        </pc:sldMkLst>
      </pc:sldChg>
      <pc:sldChg chg="modSp add mod">
        <pc:chgData name="Alfred Asterjadhi" userId="39de57b9-85c0-4fd1-aaac-8ca2b6560ad0" providerId="ADAL" clId="{BFE2FB3A-0751-4420-AA69-2341C01F636E}" dt="2024-11-14T22:54:33.310" v="9910"/>
        <pc:sldMkLst>
          <pc:docMk/>
          <pc:sldMk cId="3816058988" sldId="1102"/>
        </pc:sldMkLst>
      </pc:sldChg>
      <pc:sldChg chg="modSp add del mod">
        <pc:chgData name="Alfred Asterjadhi" userId="39de57b9-85c0-4fd1-aaac-8ca2b6560ad0" providerId="ADAL" clId="{BFE2FB3A-0751-4420-AA69-2341C01F636E}" dt="2024-11-13T05:12:05.539" v="2820" actId="47"/>
        <pc:sldMkLst>
          <pc:docMk/>
          <pc:sldMk cId="2492517829" sldId="1103"/>
        </pc:sldMkLst>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ldChg>
      <pc:sldChg chg="modSp add mod">
        <pc:chgData name="Alfred Asterjadhi" userId="39de57b9-85c0-4fd1-aaac-8ca2b6560ad0" providerId="ADAL" clId="{BFE2FB3A-0751-4420-AA69-2341C01F636E}" dt="2024-11-14T22:56:44.427" v="9954"/>
        <pc:sldMkLst>
          <pc:docMk/>
          <pc:sldMk cId="4206443155" sldId="1113"/>
        </pc:sldMkLst>
      </pc:sldChg>
      <pc:sldChg chg="modSp add mod">
        <pc:chgData name="Alfred Asterjadhi" userId="39de57b9-85c0-4fd1-aaac-8ca2b6560ad0" providerId="ADAL" clId="{BFE2FB3A-0751-4420-AA69-2341C01F636E}" dt="2024-11-14T22:58:37.236" v="9981"/>
        <pc:sldMkLst>
          <pc:docMk/>
          <pc:sldMk cId="62876533" sldId="1114"/>
        </pc:sldMkLst>
      </pc:sldChg>
      <pc:sldChg chg="modSp add del mod">
        <pc:chgData name="Alfred Asterjadhi" userId="39de57b9-85c0-4fd1-aaac-8ca2b6560ad0" providerId="ADAL" clId="{BFE2FB3A-0751-4420-AA69-2341C01F636E}" dt="2024-11-13T05:13:42.896" v="2874" actId="47"/>
        <pc:sldMkLst>
          <pc:docMk/>
          <pc:sldMk cId="2398430007" sldId="1115"/>
        </pc:sldMkLst>
      </pc:sldChg>
      <pc:sldChg chg="modSp add del mod">
        <pc:chgData name="Alfred Asterjadhi" userId="39de57b9-85c0-4fd1-aaac-8ca2b6560ad0" providerId="ADAL" clId="{BFE2FB3A-0751-4420-AA69-2341C01F636E}" dt="2024-11-13T05:13:42.896" v="2874" actId="47"/>
        <pc:sldMkLst>
          <pc:docMk/>
          <pc:sldMk cId="2189951638" sldId="1116"/>
        </pc:sldMkLst>
      </pc:sldChg>
      <pc:sldChg chg="modSp add del mod">
        <pc:chgData name="Alfred Asterjadhi" userId="39de57b9-85c0-4fd1-aaac-8ca2b6560ad0" providerId="ADAL" clId="{BFE2FB3A-0751-4420-AA69-2341C01F636E}" dt="2024-11-13T05:13:42.896" v="2874" actId="47"/>
        <pc:sldMkLst>
          <pc:docMk/>
          <pc:sldMk cId="341851626" sldId="1117"/>
        </pc:sldMkLst>
      </pc:sldChg>
      <pc:sldChg chg="modSp add del mod">
        <pc:chgData name="Alfred Asterjadhi" userId="39de57b9-85c0-4fd1-aaac-8ca2b6560ad0" providerId="ADAL" clId="{BFE2FB3A-0751-4420-AA69-2341C01F636E}" dt="2024-11-13T05:13:42.896" v="2874" actId="47"/>
        <pc:sldMkLst>
          <pc:docMk/>
          <pc:sldMk cId="4225516848" sldId="1118"/>
        </pc:sldMkLst>
      </pc:sldChg>
      <pc:sldChg chg="modSp add del mod">
        <pc:chgData name="Alfred Asterjadhi" userId="39de57b9-85c0-4fd1-aaac-8ca2b6560ad0" providerId="ADAL" clId="{BFE2FB3A-0751-4420-AA69-2341C01F636E}" dt="2024-11-13T05:13:42.896" v="2874" actId="47"/>
        <pc:sldMkLst>
          <pc:docMk/>
          <pc:sldMk cId="1913751574" sldId="1119"/>
        </pc:sldMkLst>
      </pc:sldChg>
      <pc:sldChg chg="modSp add del mod">
        <pc:chgData name="Alfred Asterjadhi" userId="39de57b9-85c0-4fd1-aaac-8ca2b6560ad0" providerId="ADAL" clId="{BFE2FB3A-0751-4420-AA69-2341C01F636E}" dt="2024-11-13T05:13:42.896" v="2874" actId="47"/>
        <pc:sldMkLst>
          <pc:docMk/>
          <pc:sldMk cId="4148679962" sldId="1120"/>
        </pc:sldMkLst>
      </pc:sldChg>
      <pc:sldChg chg="modSp add del mod">
        <pc:chgData name="Alfred Asterjadhi" userId="39de57b9-85c0-4fd1-aaac-8ca2b6560ad0" providerId="ADAL" clId="{BFE2FB3A-0751-4420-AA69-2341C01F636E}" dt="2024-11-13T05:13:42.896" v="2874" actId="47"/>
        <pc:sldMkLst>
          <pc:docMk/>
          <pc:sldMk cId="1478600039" sldId="1121"/>
        </pc:sldMkLst>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ldChg>
      <pc:sldChg chg="addSp modSp add mod">
        <pc:chgData name="Alfred Asterjadhi" userId="39de57b9-85c0-4fd1-aaac-8ca2b6560ad0" providerId="ADAL" clId="{BFE2FB3A-0751-4420-AA69-2341C01F636E}" dt="2024-11-14T21:47:08.207" v="8330" actId="6549"/>
        <pc:sldMkLst>
          <pc:docMk/>
          <pc:sldMk cId="170855879" sldId="1126"/>
        </pc:sldMkLst>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ldChg>
      <pc:sldChg chg="modSp add mod">
        <pc:chgData name="Alfred Asterjadhi" userId="39de57b9-85c0-4fd1-aaac-8ca2b6560ad0" providerId="ADAL" clId="{BFE2FB3A-0751-4420-AA69-2341C01F636E}" dt="2024-11-14T21:49:49.034" v="8394" actId="6549"/>
        <pc:sldMkLst>
          <pc:docMk/>
          <pc:sldMk cId="2487151887" sldId="1129"/>
        </pc:sldMkLst>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ldChg>
      <pc:sldChg chg="modSp add mod">
        <pc:chgData name="Alfred Asterjadhi" userId="39de57b9-85c0-4fd1-aaac-8ca2b6560ad0" providerId="ADAL" clId="{BFE2FB3A-0751-4420-AA69-2341C01F636E}" dt="2024-11-14T21:51:31.006" v="8428"/>
        <pc:sldMkLst>
          <pc:docMk/>
          <pc:sldMk cId="1971099903" sldId="1131"/>
        </pc:sldMkLst>
      </pc:sldChg>
      <pc:sldChg chg="modSp add mod">
        <pc:chgData name="Alfred Asterjadhi" userId="39de57b9-85c0-4fd1-aaac-8ca2b6560ad0" providerId="ADAL" clId="{BFE2FB3A-0751-4420-AA69-2341C01F636E}" dt="2024-11-14T21:52:58.208" v="8448"/>
        <pc:sldMkLst>
          <pc:docMk/>
          <pc:sldMk cId="3819773024" sldId="1132"/>
        </pc:sldMkLst>
      </pc:sldChg>
      <pc:sldChg chg="modSp add mod">
        <pc:chgData name="Alfred Asterjadhi" userId="39de57b9-85c0-4fd1-aaac-8ca2b6560ad0" providerId="ADAL" clId="{BFE2FB3A-0751-4420-AA69-2341C01F636E}" dt="2024-11-14T21:53:43.886" v="8478"/>
        <pc:sldMkLst>
          <pc:docMk/>
          <pc:sldMk cId="1437523343" sldId="1133"/>
        </pc:sldMkLst>
      </pc:sldChg>
      <pc:sldChg chg="modSp add mod">
        <pc:chgData name="Alfred Asterjadhi" userId="39de57b9-85c0-4fd1-aaac-8ca2b6560ad0" providerId="ADAL" clId="{BFE2FB3A-0751-4420-AA69-2341C01F636E}" dt="2024-11-14T21:54:41.215" v="8501"/>
        <pc:sldMkLst>
          <pc:docMk/>
          <pc:sldMk cId="2834628410" sldId="1134"/>
        </pc:sldMkLst>
      </pc:sldChg>
      <pc:sldChg chg="modSp add mod">
        <pc:chgData name="Alfred Asterjadhi" userId="39de57b9-85c0-4fd1-aaac-8ca2b6560ad0" providerId="ADAL" clId="{BFE2FB3A-0751-4420-AA69-2341C01F636E}" dt="2024-11-14T21:55:19.393" v="8519"/>
        <pc:sldMkLst>
          <pc:docMk/>
          <pc:sldMk cId="2537333530" sldId="1135"/>
        </pc:sldMkLst>
      </pc:sldChg>
      <pc:sldChg chg="modSp add mod">
        <pc:chgData name="Alfred Asterjadhi" userId="39de57b9-85c0-4fd1-aaac-8ca2b6560ad0" providerId="ADAL" clId="{BFE2FB3A-0751-4420-AA69-2341C01F636E}" dt="2024-11-14T21:55:58.907" v="8535"/>
        <pc:sldMkLst>
          <pc:docMk/>
          <pc:sldMk cId="2592515062" sldId="1136"/>
        </pc:sldMkLst>
      </pc:sldChg>
      <pc:sldChg chg="modSp add mod">
        <pc:chgData name="Alfred Asterjadhi" userId="39de57b9-85c0-4fd1-aaac-8ca2b6560ad0" providerId="ADAL" clId="{BFE2FB3A-0751-4420-AA69-2341C01F636E}" dt="2024-11-14T22:59:40.494" v="10004"/>
        <pc:sldMkLst>
          <pc:docMk/>
          <pc:sldMk cId="1984392991" sldId="1137"/>
        </pc:sldMkLst>
      </pc:sldChg>
      <pc:sldChg chg="addSp modSp add mod">
        <pc:chgData name="Alfred Asterjadhi" userId="39de57b9-85c0-4fd1-aaac-8ca2b6560ad0" providerId="ADAL" clId="{BFE2FB3A-0751-4420-AA69-2341C01F636E}" dt="2024-11-14T23:00:40.819" v="10022"/>
        <pc:sldMkLst>
          <pc:docMk/>
          <pc:sldMk cId="577844956" sldId="1138"/>
        </pc:sldMkLst>
      </pc:sldChg>
      <pc:sldChg chg="modSp add mod">
        <pc:chgData name="Alfred Asterjadhi" userId="39de57b9-85c0-4fd1-aaac-8ca2b6560ad0" providerId="ADAL" clId="{BFE2FB3A-0751-4420-AA69-2341C01F636E}" dt="2024-11-14T23:03:25.045" v="10060" actId="6549"/>
        <pc:sldMkLst>
          <pc:docMk/>
          <pc:sldMk cId="3003676021" sldId="1139"/>
        </pc:sldMkLst>
      </pc:sldChg>
      <pc:sldChg chg="modSp add mod">
        <pc:chgData name="Alfred Asterjadhi" userId="39de57b9-85c0-4fd1-aaac-8ca2b6560ad0" providerId="ADAL" clId="{BFE2FB3A-0751-4420-AA69-2341C01F636E}" dt="2024-11-14T23:04:46.152" v="10080"/>
        <pc:sldMkLst>
          <pc:docMk/>
          <pc:sldMk cId="1560366160" sldId="1140"/>
        </pc:sldMkLst>
      </pc:sldChg>
      <pc:sldChg chg="modSp add mod">
        <pc:chgData name="Alfred Asterjadhi" userId="39de57b9-85c0-4fd1-aaac-8ca2b6560ad0" providerId="ADAL" clId="{BFE2FB3A-0751-4420-AA69-2341C01F636E}" dt="2024-11-14T23:05:40.027" v="10105"/>
        <pc:sldMkLst>
          <pc:docMk/>
          <pc:sldMk cId="4125331831" sldId="1141"/>
        </pc:sldMkLst>
      </pc:sldChg>
      <pc:sldChg chg="modSp add mod">
        <pc:chgData name="Alfred Asterjadhi" userId="39de57b9-85c0-4fd1-aaac-8ca2b6560ad0" providerId="ADAL" clId="{BFE2FB3A-0751-4420-AA69-2341C01F636E}" dt="2024-11-14T23:07:07.039" v="10126"/>
        <pc:sldMkLst>
          <pc:docMk/>
          <pc:sldMk cId="220212323" sldId="1142"/>
        </pc:sldMkLst>
      </pc:sldChg>
      <pc:sldChg chg="addSp modSp add mod">
        <pc:chgData name="Alfred Asterjadhi" userId="39de57b9-85c0-4fd1-aaac-8ca2b6560ad0" providerId="ADAL" clId="{BFE2FB3A-0751-4420-AA69-2341C01F636E}" dt="2024-11-14T23:08:08.530" v="10146"/>
        <pc:sldMkLst>
          <pc:docMk/>
          <pc:sldMk cId="291712038" sldId="1143"/>
        </pc:sldMkLst>
      </pc:sldChg>
      <pc:sldChg chg="addSp modSp add mod">
        <pc:chgData name="Alfred Asterjadhi" userId="39de57b9-85c0-4fd1-aaac-8ca2b6560ad0" providerId="ADAL" clId="{BFE2FB3A-0751-4420-AA69-2341C01F636E}" dt="2024-11-14T23:09:16.393" v="10168"/>
        <pc:sldMkLst>
          <pc:docMk/>
          <pc:sldMk cId="3690388836" sldId="1144"/>
        </pc:sldMkLst>
      </pc:sldChg>
      <pc:sldChg chg="modSp add mod">
        <pc:chgData name="Alfred Asterjadhi" userId="39de57b9-85c0-4fd1-aaac-8ca2b6560ad0" providerId="ADAL" clId="{BFE2FB3A-0751-4420-AA69-2341C01F636E}" dt="2024-11-14T23:10:11.970" v="10189"/>
        <pc:sldMkLst>
          <pc:docMk/>
          <pc:sldMk cId="2127128894" sldId="1145"/>
        </pc:sldMkLst>
      </pc:sldChg>
      <pc:sldChg chg="modSp add mod">
        <pc:chgData name="Alfred Asterjadhi" userId="39de57b9-85c0-4fd1-aaac-8ca2b6560ad0" providerId="ADAL" clId="{BFE2FB3A-0751-4420-AA69-2341C01F636E}" dt="2024-11-14T23:11:39.006" v="10214"/>
        <pc:sldMkLst>
          <pc:docMk/>
          <pc:sldMk cId="3290295309" sldId="1146"/>
        </pc:sldMkLst>
      </pc:sldChg>
      <pc:sldChg chg="modSp add mod">
        <pc:chgData name="Alfred Asterjadhi" userId="39de57b9-85c0-4fd1-aaac-8ca2b6560ad0" providerId="ADAL" clId="{BFE2FB3A-0751-4420-AA69-2341C01F636E}" dt="2024-11-14T23:12:31.061" v="10234"/>
        <pc:sldMkLst>
          <pc:docMk/>
          <pc:sldMk cId="3048613863" sldId="1147"/>
        </pc:sldMkLst>
      </pc:sldChg>
      <pc:sldChg chg="modSp add del mod">
        <pc:chgData name="Alfred Asterjadhi" userId="39de57b9-85c0-4fd1-aaac-8ca2b6560ad0" providerId="ADAL" clId="{BFE2FB3A-0751-4420-AA69-2341C01F636E}" dt="2024-11-13T18:33:26.068" v="3998" actId="2696"/>
        <pc:sldMkLst>
          <pc:docMk/>
          <pc:sldMk cId="1922852400" sldId="1148"/>
        </pc:sldMkLst>
      </pc:sldChg>
      <pc:sldChg chg="modSp add mod">
        <pc:chgData name="Alfred Asterjadhi" userId="39de57b9-85c0-4fd1-aaac-8ca2b6560ad0" providerId="ADAL" clId="{BFE2FB3A-0751-4420-AA69-2341C01F636E}" dt="2024-11-14T22:04:33.741" v="8743"/>
        <pc:sldMkLst>
          <pc:docMk/>
          <pc:sldMk cId="3294858422" sldId="1148"/>
        </pc:sldMkLst>
      </pc:sldChg>
      <pc:sldChg chg="modSp add del mod">
        <pc:chgData name="Alfred Asterjadhi" userId="39de57b9-85c0-4fd1-aaac-8ca2b6560ad0" providerId="ADAL" clId="{BFE2FB3A-0751-4420-AA69-2341C01F636E}" dt="2024-11-13T18:33:26.068" v="3998" actId="2696"/>
        <pc:sldMkLst>
          <pc:docMk/>
          <pc:sldMk cId="340906491" sldId="1149"/>
        </pc:sldMkLst>
      </pc:sldChg>
      <pc:sldChg chg="modSp add mod">
        <pc:chgData name="Alfred Asterjadhi" userId="39de57b9-85c0-4fd1-aaac-8ca2b6560ad0" providerId="ADAL" clId="{BFE2FB3A-0751-4420-AA69-2341C01F636E}" dt="2024-11-14T22:05:12.762" v="8764"/>
        <pc:sldMkLst>
          <pc:docMk/>
          <pc:sldMk cId="2031946524" sldId="1149"/>
        </pc:sldMkLst>
      </pc:sldChg>
      <pc:sldChg chg="modSp add mod">
        <pc:chgData name="Alfred Asterjadhi" userId="39de57b9-85c0-4fd1-aaac-8ca2b6560ad0" providerId="ADAL" clId="{BFE2FB3A-0751-4420-AA69-2341C01F636E}" dt="2024-11-14T22:06:14.323" v="8786" actId="6549"/>
        <pc:sldMkLst>
          <pc:docMk/>
          <pc:sldMk cId="3074817951" sldId="1150"/>
        </pc:sldMkLst>
      </pc:sldChg>
      <pc:sldChg chg="modSp add del mod">
        <pc:chgData name="Alfred Asterjadhi" userId="39de57b9-85c0-4fd1-aaac-8ca2b6560ad0" providerId="ADAL" clId="{BFE2FB3A-0751-4420-AA69-2341C01F636E}" dt="2024-11-13T18:33:26.068" v="3998" actId="2696"/>
        <pc:sldMkLst>
          <pc:docMk/>
          <pc:sldMk cId="4277848710" sldId="1150"/>
        </pc:sldMkLst>
      </pc:sldChg>
      <pc:sldChg chg="addSp modSp add del mod">
        <pc:chgData name="Alfred Asterjadhi" userId="39de57b9-85c0-4fd1-aaac-8ca2b6560ad0" providerId="ADAL" clId="{BFE2FB3A-0751-4420-AA69-2341C01F636E}" dt="2024-11-13T18:33:26.068" v="3998" actId="2696"/>
        <pc:sldMkLst>
          <pc:docMk/>
          <pc:sldMk cId="488385637" sldId="1151"/>
        </pc:sldMkLst>
      </pc:sldChg>
      <pc:sldChg chg="modSp add mod">
        <pc:chgData name="Alfred Asterjadhi" userId="39de57b9-85c0-4fd1-aaac-8ca2b6560ad0" providerId="ADAL" clId="{BFE2FB3A-0751-4420-AA69-2341C01F636E}" dt="2024-11-14T22:06:53.985" v="8807"/>
        <pc:sldMkLst>
          <pc:docMk/>
          <pc:sldMk cId="3615529585" sldId="1151"/>
        </pc:sldMkLst>
      </pc:sldChg>
      <pc:sldChg chg="modSp add mod">
        <pc:chgData name="Alfred Asterjadhi" userId="39de57b9-85c0-4fd1-aaac-8ca2b6560ad0" providerId="ADAL" clId="{BFE2FB3A-0751-4420-AA69-2341C01F636E}" dt="2024-11-14T21:56:57.657" v="8561"/>
        <pc:sldMkLst>
          <pc:docMk/>
          <pc:sldMk cId="2880506375" sldId="1152"/>
        </pc:sldMkLst>
      </pc:sldChg>
      <pc:sldChg chg="addSp modSp add mod">
        <pc:chgData name="Alfred Asterjadhi" userId="39de57b9-85c0-4fd1-aaac-8ca2b6560ad0" providerId="ADAL" clId="{BFE2FB3A-0751-4420-AA69-2341C01F636E}" dt="2024-11-14T21:57:46.963" v="8589"/>
        <pc:sldMkLst>
          <pc:docMk/>
          <pc:sldMk cId="2044091313" sldId="1153"/>
        </pc:sldMkLst>
      </pc:sldChg>
      <pc:sldChg chg="addSp modSp add mod">
        <pc:chgData name="Alfred Asterjadhi" userId="39de57b9-85c0-4fd1-aaac-8ca2b6560ad0" providerId="ADAL" clId="{BFE2FB3A-0751-4420-AA69-2341C01F636E}" dt="2024-11-14T21:58:32.152" v="8621"/>
        <pc:sldMkLst>
          <pc:docMk/>
          <pc:sldMk cId="519592546" sldId="1154"/>
        </pc:sldMkLst>
      </pc:sldChg>
      <pc:sldChg chg="addSp modSp add mod">
        <pc:chgData name="Alfred Asterjadhi" userId="39de57b9-85c0-4fd1-aaac-8ca2b6560ad0" providerId="ADAL" clId="{BFE2FB3A-0751-4420-AA69-2341C01F636E}" dt="2024-11-14T21:59:10.335" v="8643"/>
        <pc:sldMkLst>
          <pc:docMk/>
          <pc:sldMk cId="3602259126" sldId="1155"/>
        </pc:sldMkLst>
      </pc:sldChg>
      <pc:sldChg chg="modSp add mod">
        <pc:chgData name="Alfred Asterjadhi" userId="39de57b9-85c0-4fd1-aaac-8ca2b6560ad0" providerId="ADAL" clId="{BFE2FB3A-0751-4420-AA69-2341C01F636E}" dt="2024-11-14T22:00:26.948" v="8662"/>
        <pc:sldMkLst>
          <pc:docMk/>
          <pc:sldMk cId="1070319131" sldId="1156"/>
        </pc:sldMkLst>
      </pc:sldChg>
      <pc:sldChg chg="modSp add mod">
        <pc:chgData name="Alfred Asterjadhi" userId="39de57b9-85c0-4fd1-aaac-8ca2b6560ad0" providerId="ADAL" clId="{BFE2FB3A-0751-4420-AA69-2341C01F636E}" dt="2024-11-14T22:01:41.158" v="8680"/>
        <pc:sldMkLst>
          <pc:docMk/>
          <pc:sldMk cId="1451585507" sldId="1157"/>
        </pc:sldMkLst>
      </pc:sldChg>
      <pc:sldChg chg="modSp add mod">
        <pc:chgData name="Alfred Asterjadhi" userId="39de57b9-85c0-4fd1-aaac-8ca2b6560ad0" providerId="ADAL" clId="{BFE2FB3A-0751-4420-AA69-2341C01F636E}" dt="2024-11-14T22:02:32.211" v="8701"/>
        <pc:sldMkLst>
          <pc:docMk/>
          <pc:sldMk cId="2796561635" sldId="1158"/>
        </pc:sldMkLst>
      </pc:sldChg>
      <pc:sldChg chg="addSp modSp add mod">
        <pc:chgData name="Alfred Asterjadhi" userId="39de57b9-85c0-4fd1-aaac-8ca2b6560ad0" providerId="ADAL" clId="{BFE2FB3A-0751-4420-AA69-2341C01F636E}" dt="2024-11-14T22:03:43.738" v="8720"/>
        <pc:sldMkLst>
          <pc:docMk/>
          <pc:sldMk cId="738695167" sldId="1159"/>
        </pc:sldMkLst>
      </pc:sldChg>
      <pc:sldChg chg="modSp add mod">
        <pc:chgData name="Alfred Asterjadhi" userId="39de57b9-85c0-4fd1-aaac-8ca2b6560ad0" providerId="ADAL" clId="{BFE2FB3A-0751-4420-AA69-2341C01F636E}" dt="2024-11-14T22:07:46.605" v="8829"/>
        <pc:sldMkLst>
          <pc:docMk/>
          <pc:sldMk cId="1738326824" sldId="1160"/>
        </pc:sldMkLst>
      </pc:sldChg>
      <pc:sldChg chg="modSp add mod">
        <pc:chgData name="Alfred Asterjadhi" userId="39de57b9-85c0-4fd1-aaac-8ca2b6560ad0" providerId="ADAL" clId="{BFE2FB3A-0751-4420-AA69-2341C01F636E}" dt="2024-11-14T22:08:41.440" v="8849"/>
        <pc:sldMkLst>
          <pc:docMk/>
          <pc:sldMk cId="2829364615" sldId="1161"/>
        </pc:sldMkLst>
      </pc:sldChg>
      <pc:sldChg chg="modSp add mod">
        <pc:chgData name="Alfred Asterjadhi" userId="39de57b9-85c0-4fd1-aaac-8ca2b6560ad0" providerId="ADAL" clId="{BFE2FB3A-0751-4420-AA69-2341C01F636E}" dt="2024-11-14T22:09:39.399" v="8872"/>
        <pc:sldMkLst>
          <pc:docMk/>
          <pc:sldMk cId="2514759233" sldId="1162"/>
        </pc:sldMkLst>
      </pc:sldChg>
      <pc:sldChg chg="modSp add mod">
        <pc:chgData name="Alfred Asterjadhi" userId="39de57b9-85c0-4fd1-aaac-8ca2b6560ad0" providerId="ADAL" clId="{BFE2FB3A-0751-4420-AA69-2341C01F636E}" dt="2024-11-14T22:10:33.132" v="8892"/>
        <pc:sldMkLst>
          <pc:docMk/>
          <pc:sldMk cId="3020864412" sldId="1163"/>
        </pc:sldMkLst>
      </pc:sldChg>
      <pc:sldChg chg="modSp add mod">
        <pc:chgData name="Alfred Asterjadhi" userId="39de57b9-85c0-4fd1-aaac-8ca2b6560ad0" providerId="ADAL" clId="{BFE2FB3A-0751-4420-AA69-2341C01F636E}" dt="2024-11-14T22:11:17.810" v="8910"/>
        <pc:sldMkLst>
          <pc:docMk/>
          <pc:sldMk cId="3707622734" sldId="1164"/>
        </pc:sldMkLst>
      </pc:sldChg>
      <pc:sldChg chg="modSp add mod">
        <pc:chgData name="Alfred Asterjadhi" userId="39de57b9-85c0-4fd1-aaac-8ca2b6560ad0" providerId="ADAL" clId="{BFE2FB3A-0751-4420-AA69-2341C01F636E}" dt="2024-11-14T22:12:06.392" v="8928"/>
        <pc:sldMkLst>
          <pc:docMk/>
          <pc:sldMk cId="3021179621" sldId="1165"/>
        </pc:sldMkLst>
      </pc:sldChg>
      <pc:sldChg chg="modSp add mod">
        <pc:chgData name="Alfred Asterjadhi" userId="39de57b9-85c0-4fd1-aaac-8ca2b6560ad0" providerId="ADAL" clId="{BFE2FB3A-0751-4420-AA69-2341C01F636E}" dt="2024-11-14T22:12:50.236" v="8946"/>
        <pc:sldMkLst>
          <pc:docMk/>
          <pc:sldMk cId="2476845507" sldId="1166"/>
        </pc:sldMkLst>
      </pc:sldChg>
      <pc:sldChg chg="modSp add del mod">
        <pc:chgData name="Alfred Asterjadhi" userId="39de57b9-85c0-4fd1-aaac-8ca2b6560ad0" providerId="ADAL" clId="{BFE2FB3A-0751-4420-AA69-2341C01F636E}" dt="2024-11-14T18:16:34.038" v="6275" actId="47"/>
        <pc:sldMkLst>
          <pc:docMk/>
          <pc:sldMk cId="1795849415" sldId="1167"/>
        </pc:sldMkLst>
      </pc:sldChg>
      <pc:sldChg chg="modSp add mod">
        <pc:chgData name="Alfred Asterjadhi" userId="39de57b9-85c0-4fd1-aaac-8ca2b6560ad0" providerId="ADAL" clId="{BFE2FB3A-0751-4420-AA69-2341C01F636E}" dt="2024-11-14T22:13:42.555" v="8963"/>
        <pc:sldMkLst>
          <pc:docMk/>
          <pc:sldMk cId="3968188755" sldId="1168"/>
        </pc:sldMkLst>
      </pc:sldChg>
      <pc:sldChg chg="modSp add mod">
        <pc:chgData name="Alfred Asterjadhi" userId="39de57b9-85c0-4fd1-aaac-8ca2b6560ad0" providerId="ADAL" clId="{BFE2FB3A-0751-4420-AA69-2341C01F636E}" dt="2024-11-14T22:14:22.995" v="8979"/>
        <pc:sldMkLst>
          <pc:docMk/>
          <pc:sldMk cId="3887571432" sldId="1169"/>
        </pc:sldMkLst>
      </pc:sldChg>
      <pc:sldChg chg="modSp add mod">
        <pc:chgData name="Alfred Asterjadhi" userId="39de57b9-85c0-4fd1-aaac-8ca2b6560ad0" providerId="ADAL" clId="{BFE2FB3A-0751-4420-AA69-2341C01F636E}" dt="2024-11-14T22:15:08.975" v="9000"/>
        <pc:sldMkLst>
          <pc:docMk/>
          <pc:sldMk cId="1756525937" sldId="1170"/>
        </pc:sldMkLst>
      </pc:sldChg>
      <pc:sldChg chg="modSp add mod">
        <pc:chgData name="Alfred Asterjadhi" userId="39de57b9-85c0-4fd1-aaac-8ca2b6560ad0" providerId="ADAL" clId="{BFE2FB3A-0751-4420-AA69-2341C01F636E}" dt="2024-11-14T22:15:48.400" v="9016"/>
        <pc:sldMkLst>
          <pc:docMk/>
          <pc:sldMk cId="1202697012" sldId="1171"/>
        </pc:sldMkLst>
      </pc:sldChg>
      <pc:sldChg chg="modSp add mod">
        <pc:chgData name="Alfred Asterjadhi" userId="39de57b9-85c0-4fd1-aaac-8ca2b6560ad0" providerId="ADAL" clId="{BFE2FB3A-0751-4420-AA69-2341C01F636E}" dt="2024-11-14T22:16:39.983" v="9036"/>
        <pc:sldMkLst>
          <pc:docMk/>
          <pc:sldMk cId="2809872604" sldId="1172"/>
        </pc:sldMkLst>
      </pc:sldChg>
      <pc:sldChg chg="modSp add mod">
        <pc:chgData name="Alfred Asterjadhi" userId="39de57b9-85c0-4fd1-aaac-8ca2b6560ad0" providerId="ADAL" clId="{BFE2FB3A-0751-4420-AA69-2341C01F636E}" dt="2024-11-14T22:17:44.429" v="9059"/>
        <pc:sldMkLst>
          <pc:docMk/>
          <pc:sldMk cId="3463200850" sldId="1173"/>
        </pc:sldMkLst>
      </pc:sldChg>
      <pc:sldChg chg="addSp modSp add mod">
        <pc:chgData name="Alfred Asterjadhi" userId="39de57b9-85c0-4fd1-aaac-8ca2b6560ad0" providerId="ADAL" clId="{BFE2FB3A-0751-4420-AA69-2341C01F636E}" dt="2024-11-14T22:18:27.943" v="9077"/>
        <pc:sldMkLst>
          <pc:docMk/>
          <pc:sldMk cId="281403041" sldId="1174"/>
        </pc:sldMkLst>
      </pc:sldChg>
      <pc:sldChg chg="addSp modSp add mod">
        <pc:chgData name="Alfred Asterjadhi" userId="39de57b9-85c0-4fd1-aaac-8ca2b6560ad0" providerId="ADAL" clId="{BFE2FB3A-0751-4420-AA69-2341C01F636E}" dt="2024-11-14T22:19:13.727" v="9093"/>
        <pc:sldMkLst>
          <pc:docMk/>
          <pc:sldMk cId="2712066030" sldId="1175"/>
        </pc:sldMkLst>
      </pc:sldChg>
      <pc:sldChg chg="modSp add mod">
        <pc:chgData name="Alfred Asterjadhi" userId="39de57b9-85c0-4fd1-aaac-8ca2b6560ad0" providerId="ADAL" clId="{BFE2FB3A-0751-4420-AA69-2341C01F636E}" dt="2024-11-14T22:20:01.485" v="9121"/>
        <pc:sldMkLst>
          <pc:docMk/>
          <pc:sldMk cId="362772003" sldId="1176"/>
        </pc:sldMkLst>
      </pc:sldChg>
      <pc:sldChg chg="modSp add mod">
        <pc:chgData name="Alfred Asterjadhi" userId="39de57b9-85c0-4fd1-aaac-8ca2b6560ad0" providerId="ADAL" clId="{BFE2FB3A-0751-4420-AA69-2341C01F636E}" dt="2024-11-14T22:20:58.983" v="9145"/>
        <pc:sldMkLst>
          <pc:docMk/>
          <pc:sldMk cId="3599596182" sldId="1177"/>
        </pc:sldMkLst>
      </pc:sldChg>
      <pc:sldChg chg="modSp add mod">
        <pc:chgData name="Alfred Asterjadhi" userId="39de57b9-85c0-4fd1-aaac-8ca2b6560ad0" providerId="ADAL" clId="{BFE2FB3A-0751-4420-AA69-2341C01F636E}" dt="2024-11-14T22:22:19.175" v="9216"/>
        <pc:sldMkLst>
          <pc:docMk/>
          <pc:sldMk cId="525015149" sldId="1178"/>
        </pc:sldMkLst>
      </pc:sldChg>
      <pc:sldChg chg="addSp delSp modSp add mod">
        <pc:chgData name="Alfred Asterjadhi" userId="39de57b9-85c0-4fd1-aaac-8ca2b6560ad0" providerId="ADAL" clId="{BFE2FB3A-0751-4420-AA69-2341C01F636E}" dt="2024-11-14T22:42:46.881" v="9547"/>
        <pc:sldMkLst>
          <pc:docMk/>
          <pc:sldMk cId="2081487480" sldId="1179"/>
        </pc:sldMkLst>
      </pc:sldChg>
      <pc:sldChg chg="addSp modSp add mod">
        <pc:chgData name="Alfred Asterjadhi" userId="39de57b9-85c0-4fd1-aaac-8ca2b6560ad0" providerId="ADAL" clId="{BFE2FB3A-0751-4420-AA69-2341C01F636E}" dt="2024-11-14T22:43:30.608" v="9563"/>
        <pc:sldMkLst>
          <pc:docMk/>
          <pc:sldMk cId="3097712748" sldId="1180"/>
        </pc:sldMkLst>
      </pc:sldChg>
      <pc:sldChg chg="modSp add mod">
        <pc:chgData name="Alfred Asterjadhi" userId="39de57b9-85c0-4fd1-aaac-8ca2b6560ad0" providerId="ADAL" clId="{BFE2FB3A-0751-4420-AA69-2341C01F636E}" dt="2024-11-14T22:44:20.149" v="9579"/>
        <pc:sldMkLst>
          <pc:docMk/>
          <pc:sldMk cId="1482221401" sldId="1181"/>
        </pc:sldMkLst>
      </pc:sldChg>
      <pc:sldChg chg="modSp add mod">
        <pc:chgData name="Alfred Asterjadhi" userId="39de57b9-85c0-4fd1-aaac-8ca2b6560ad0" providerId="ADAL" clId="{BFE2FB3A-0751-4420-AA69-2341C01F636E}" dt="2024-11-14T22:41:44.538" v="9526"/>
        <pc:sldMkLst>
          <pc:docMk/>
          <pc:sldMk cId="2683089333" sldId="1182"/>
        </pc:sldMkLst>
      </pc:sldChg>
      <pc:sldChg chg="addSp modSp add mod">
        <pc:chgData name="Alfred Asterjadhi" userId="39de57b9-85c0-4fd1-aaac-8ca2b6560ad0" providerId="ADAL" clId="{BFE2FB3A-0751-4420-AA69-2341C01F636E}" dt="2024-12-10T00:09:18.755" v="14027" actId="20577"/>
        <pc:sldMkLst>
          <pc:docMk/>
          <pc:sldMk cId="70113585" sldId="1183"/>
        </pc:sldMkLst>
      </pc:sldChg>
      <pc:sldChg chg="addSp modSp add mod">
        <pc:chgData name="Alfred Asterjadhi" userId="39de57b9-85c0-4fd1-aaac-8ca2b6560ad0" providerId="ADAL" clId="{BFE2FB3A-0751-4420-AA69-2341C01F636E}" dt="2024-11-14T22:35:13.109" v="9363"/>
        <pc:sldMkLst>
          <pc:docMk/>
          <pc:sldMk cId="289774543" sldId="1184"/>
        </pc:sldMkLst>
      </pc:sldChg>
      <pc:sldChg chg="modSp add mod">
        <pc:chgData name="Alfred Asterjadhi" userId="39de57b9-85c0-4fd1-aaac-8ca2b6560ad0" providerId="ADAL" clId="{BFE2FB3A-0751-4420-AA69-2341C01F636E}" dt="2024-11-14T22:36:33.326" v="9403"/>
        <pc:sldMkLst>
          <pc:docMk/>
          <pc:sldMk cId="333379291" sldId="1185"/>
        </pc:sldMkLst>
      </pc:sldChg>
      <pc:sldChg chg="modSp add del mod">
        <pc:chgData name="Alfred Asterjadhi" userId="39de57b9-85c0-4fd1-aaac-8ca2b6560ad0" providerId="ADAL" clId="{BFE2FB3A-0751-4420-AA69-2341C01F636E}" dt="2024-11-14T20:14:03.704" v="7975" actId="47"/>
        <pc:sldMkLst>
          <pc:docMk/>
          <pc:sldMk cId="183145731" sldId="1186"/>
        </pc:sldMkLst>
      </pc:sldChg>
      <pc:sldChg chg="modSp add mod">
        <pc:chgData name="Alfred Asterjadhi" userId="39de57b9-85c0-4fd1-aaac-8ca2b6560ad0" providerId="ADAL" clId="{BFE2FB3A-0751-4420-AA69-2341C01F636E}" dt="2024-11-14T22:37:35.986" v="9435"/>
        <pc:sldMkLst>
          <pc:docMk/>
          <pc:sldMk cId="2111356699" sldId="1187"/>
        </pc:sldMkLst>
      </pc:sldChg>
      <pc:sldChg chg="modSp add mod">
        <pc:chgData name="Alfred Asterjadhi" userId="39de57b9-85c0-4fd1-aaac-8ca2b6560ad0" providerId="ADAL" clId="{BFE2FB3A-0751-4420-AA69-2341C01F636E}" dt="2024-11-14T22:38:19.061" v="9459" actId="20577"/>
        <pc:sldMkLst>
          <pc:docMk/>
          <pc:sldMk cId="2368434028" sldId="1188"/>
        </pc:sldMkLst>
      </pc:sldChg>
      <pc:sldChg chg="addSp modSp add mod">
        <pc:chgData name="Alfred Asterjadhi" userId="39de57b9-85c0-4fd1-aaac-8ca2b6560ad0" providerId="ADAL" clId="{BFE2FB3A-0751-4420-AA69-2341C01F636E}" dt="2024-11-14T22:40:18.383" v="9503"/>
        <pc:sldMkLst>
          <pc:docMk/>
          <pc:sldMk cId="2612452232" sldId="1189"/>
        </pc:sldMkLst>
      </pc:sldChg>
      <pc:sldChg chg="modSp add mod">
        <pc:chgData name="Alfred Asterjadhi" userId="39de57b9-85c0-4fd1-aaac-8ca2b6560ad0" providerId="ADAL" clId="{BFE2FB3A-0751-4420-AA69-2341C01F636E}" dt="2024-11-14T22:39:18.704" v="9484"/>
        <pc:sldMkLst>
          <pc:docMk/>
          <pc:sldMk cId="254605797" sldId="1190"/>
        </pc:sldMkLst>
      </pc:sldChg>
      <pc:sldChg chg="addSp modSp add mod">
        <pc:chgData name="Alfred Asterjadhi" userId="39de57b9-85c0-4fd1-aaac-8ca2b6560ad0" providerId="ADAL" clId="{BFE2FB3A-0751-4420-AA69-2341C01F636E}" dt="2024-11-14T23:14:54.023" v="10269"/>
        <pc:sldMkLst>
          <pc:docMk/>
          <pc:sldMk cId="1691350664" sldId="1191"/>
        </pc:sldMkLst>
      </pc:sldChg>
      <pc:sldChg chg="modSp add mod">
        <pc:chgData name="Alfred Asterjadhi" userId="39de57b9-85c0-4fd1-aaac-8ca2b6560ad0" providerId="ADAL" clId="{BFE2FB3A-0751-4420-AA69-2341C01F636E}" dt="2024-11-14T23:16:14.618" v="10297" actId="20577"/>
        <pc:sldMkLst>
          <pc:docMk/>
          <pc:sldMk cId="2173580874" sldId="1192"/>
        </pc:sldMkLst>
      </pc:sldChg>
      <pc:sldChg chg="modSp add mod">
        <pc:chgData name="Alfred Asterjadhi" userId="39de57b9-85c0-4fd1-aaac-8ca2b6560ad0" providerId="ADAL" clId="{BFE2FB3A-0751-4420-AA69-2341C01F636E}" dt="2024-11-14T23:17:24.071" v="10319"/>
        <pc:sldMkLst>
          <pc:docMk/>
          <pc:sldMk cId="3044307864" sldId="1193"/>
        </pc:sldMkLst>
      </pc:sldChg>
      <pc:sldChg chg="addSp modSp add del mod">
        <pc:chgData name="Alfred Asterjadhi" userId="39de57b9-85c0-4fd1-aaac-8ca2b6560ad0" providerId="ADAL" clId="{BFE2FB3A-0751-4420-AA69-2341C01F636E}" dt="2024-11-13T22:09:45.896" v="4822" actId="2696"/>
        <pc:sldMkLst>
          <pc:docMk/>
          <pc:sldMk cId="339706748" sldId="1194"/>
        </pc:sldMkLst>
      </pc:sldChg>
      <pc:sldChg chg="modSp add mod">
        <pc:chgData name="Alfred Asterjadhi" userId="39de57b9-85c0-4fd1-aaac-8ca2b6560ad0" providerId="ADAL" clId="{BFE2FB3A-0751-4420-AA69-2341C01F636E}" dt="2024-11-14T23:21:45.571" v="10417"/>
        <pc:sldMkLst>
          <pc:docMk/>
          <pc:sldMk cId="3691778856" sldId="1194"/>
        </pc:sldMkLst>
      </pc:sldChg>
      <pc:sldChg chg="addSp modSp add del mod">
        <pc:chgData name="Alfred Asterjadhi" userId="39de57b9-85c0-4fd1-aaac-8ca2b6560ad0" providerId="ADAL" clId="{BFE2FB3A-0751-4420-AA69-2341C01F636E}" dt="2024-11-13T22:09:45.896" v="4822" actId="2696"/>
        <pc:sldMkLst>
          <pc:docMk/>
          <pc:sldMk cId="2796504522" sldId="1195"/>
        </pc:sldMkLst>
      </pc:sldChg>
      <pc:sldChg chg="modSp add mod">
        <pc:chgData name="Alfred Asterjadhi" userId="39de57b9-85c0-4fd1-aaac-8ca2b6560ad0" providerId="ADAL" clId="{BFE2FB3A-0751-4420-AA69-2341C01F636E}" dt="2024-11-14T23:23:06.960" v="10456"/>
        <pc:sldMkLst>
          <pc:docMk/>
          <pc:sldMk cId="3315247644" sldId="1195"/>
        </pc:sldMkLst>
      </pc:sldChg>
      <pc:sldChg chg="modSp add mod">
        <pc:chgData name="Alfred Asterjadhi" userId="39de57b9-85c0-4fd1-aaac-8ca2b6560ad0" providerId="ADAL" clId="{BFE2FB3A-0751-4420-AA69-2341C01F636E}" dt="2024-12-10T00:10:17.288" v="14046" actId="13926"/>
        <pc:sldMkLst>
          <pc:docMk/>
          <pc:sldMk cId="413459495" sldId="1196"/>
        </pc:sldMkLst>
      </pc:sldChg>
      <pc:sldChg chg="modSp add del mod">
        <pc:chgData name="Alfred Asterjadhi" userId="39de57b9-85c0-4fd1-aaac-8ca2b6560ad0" providerId="ADAL" clId="{BFE2FB3A-0751-4420-AA69-2341C01F636E}" dt="2024-11-13T22:09:45.896" v="4822" actId="2696"/>
        <pc:sldMkLst>
          <pc:docMk/>
          <pc:sldMk cId="2468775675" sldId="1196"/>
        </pc:sldMkLst>
      </pc:sldChg>
      <pc:sldChg chg="modSp add mod">
        <pc:chgData name="Alfred Asterjadhi" userId="39de57b9-85c0-4fd1-aaac-8ca2b6560ad0" providerId="ADAL" clId="{BFE2FB3A-0751-4420-AA69-2341C01F636E}" dt="2024-11-14T23:19:06.385" v="10361"/>
        <pc:sldMkLst>
          <pc:docMk/>
          <pc:sldMk cId="71556647" sldId="1197"/>
        </pc:sldMkLst>
      </pc:sldChg>
      <pc:sldChg chg="modSp add mod">
        <pc:chgData name="Alfred Asterjadhi" userId="39de57b9-85c0-4fd1-aaac-8ca2b6560ad0" providerId="ADAL" clId="{BFE2FB3A-0751-4420-AA69-2341C01F636E}" dt="2024-11-14T23:20:37.267" v="10386"/>
        <pc:sldMkLst>
          <pc:docMk/>
          <pc:sldMk cId="3863714150" sldId="1198"/>
        </pc:sldMkLst>
      </pc:sldChg>
      <pc:sldChg chg="addSp modSp add mod">
        <pc:chgData name="Alfred Asterjadhi" userId="39de57b9-85c0-4fd1-aaac-8ca2b6560ad0" providerId="ADAL" clId="{BFE2FB3A-0751-4420-AA69-2341C01F636E}" dt="2024-11-15T00:12:18.027" v="10619"/>
        <pc:sldMkLst>
          <pc:docMk/>
          <pc:sldMk cId="1345570362" sldId="1199"/>
        </pc:sldMkLst>
      </pc:sldChg>
      <pc:sldChg chg="addSp modSp add mod">
        <pc:chgData name="Alfred Asterjadhi" userId="39de57b9-85c0-4fd1-aaac-8ca2b6560ad0" providerId="ADAL" clId="{BFE2FB3A-0751-4420-AA69-2341C01F636E}" dt="2024-11-15T00:13:25.285" v="10639"/>
        <pc:sldMkLst>
          <pc:docMk/>
          <pc:sldMk cId="353444053" sldId="1200"/>
        </pc:sldMkLst>
      </pc:sldChg>
      <pc:sldChg chg="modSp add mod">
        <pc:chgData name="Alfred Asterjadhi" userId="39de57b9-85c0-4fd1-aaac-8ca2b6560ad0" providerId="ADAL" clId="{BFE2FB3A-0751-4420-AA69-2341C01F636E}" dt="2024-11-15T00:15:29.495" v="10671"/>
        <pc:sldMkLst>
          <pc:docMk/>
          <pc:sldMk cId="3993041356" sldId="1201"/>
        </pc:sldMkLst>
      </pc:sldChg>
      <pc:sldChg chg="modSp add mod">
        <pc:chgData name="Alfred Asterjadhi" userId="39de57b9-85c0-4fd1-aaac-8ca2b6560ad0" providerId="ADAL" clId="{BFE2FB3A-0751-4420-AA69-2341C01F636E}" dt="2024-11-15T00:18:41.703" v="10767"/>
        <pc:sldMkLst>
          <pc:docMk/>
          <pc:sldMk cId="2668649235" sldId="1202"/>
        </pc:sldMkLst>
      </pc:sldChg>
      <pc:sldChg chg="modSp add mod">
        <pc:chgData name="Alfred Asterjadhi" userId="39de57b9-85c0-4fd1-aaac-8ca2b6560ad0" providerId="ADAL" clId="{BFE2FB3A-0751-4420-AA69-2341C01F636E}" dt="2024-11-15T00:20:28.943" v="10807"/>
        <pc:sldMkLst>
          <pc:docMk/>
          <pc:sldMk cId="1660404185" sldId="1203"/>
        </pc:sldMkLst>
      </pc:sldChg>
      <pc:sldChg chg="modSp add mod">
        <pc:chgData name="Alfred Asterjadhi" userId="39de57b9-85c0-4fd1-aaac-8ca2b6560ad0" providerId="ADAL" clId="{BFE2FB3A-0751-4420-AA69-2341C01F636E}" dt="2024-12-10T00:12:02.007" v="14091" actId="13926"/>
        <pc:sldMkLst>
          <pc:docMk/>
          <pc:sldMk cId="2480711511" sldId="1204"/>
        </pc:sldMkLst>
      </pc:sldChg>
      <pc:sldChg chg="modSp add mod">
        <pc:chgData name="Alfred Asterjadhi" userId="39de57b9-85c0-4fd1-aaac-8ca2b6560ad0" providerId="ADAL" clId="{BFE2FB3A-0751-4420-AA69-2341C01F636E}" dt="2024-11-15T00:28:52.420" v="10971"/>
        <pc:sldMkLst>
          <pc:docMk/>
          <pc:sldMk cId="137461052" sldId="1205"/>
        </pc:sldMkLst>
      </pc:sldChg>
      <pc:sldChg chg="modSp add mod">
        <pc:chgData name="Alfred Asterjadhi" userId="39de57b9-85c0-4fd1-aaac-8ca2b6560ad0" providerId="ADAL" clId="{BFE2FB3A-0751-4420-AA69-2341C01F636E}" dt="2024-12-10T00:11:02.401" v="14074" actId="6549"/>
        <pc:sldMkLst>
          <pc:docMk/>
          <pc:sldMk cId="1501926846" sldId="1206"/>
        </pc:sldMkLst>
      </pc:sldChg>
      <pc:sldChg chg="modSp add mod">
        <pc:chgData name="Alfred Asterjadhi" userId="39de57b9-85c0-4fd1-aaac-8ca2b6560ad0" providerId="ADAL" clId="{BFE2FB3A-0751-4420-AA69-2341C01F636E}" dt="2024-11-15T00:21:32.264" v="10839"/>
        <pc:sldMkLst>
          <pc:docMk/>
          <pc:sldMk cId="266275922" sldId="1207"/>
        </pc:sldMkLst>
      </pc:sldChg>
      <pc:sldChg chg="modSp add mod">
        <pc:chgData name="Alfred Asterjadhi" userId="39de57b9-85c0-4fd1-aaac-8ca2b6560ad0" providerId="ADAL" clId="{BFE2FB3A-0751-4420-AA69-2341C01F636E}" dt="2024-11-14T22:45:11.140" v="9601"/>
        <pc:sldMkLst>
          <pc:docMk/>
          <pc:sldMk cId="117169806" sldId="1208"/>
        </pc:sldMkLst>
      </pc:sldChg>
      <pc:sldChg chg="modSp add mod">
        <pc:chgData name="Alfred Asterjadhi" userId="39de57b9-85c0-4fd1-aaac-8ca2b6560ad0" providerId="ADAL" clId="{BFE2FB3A-0751-4420-AA69-2341C01F636E}" dt="2024-11-14T22:45:56.252" v="9618"/>
        <pc:sldMkLst>
          <pc:docMk/>
          <pc:sldMk cId="1488262262" sldId="1209"/>
        </pc:sldMkLst>
      </pc:sldChg>
      <pc:sldChg chg="modSp add mod">
        <pc:chgData name="Alfred Asterjadhi" userId="39de57b9-85c0-4fd1-aaac-8ca2b6560ad0" providerId="ADAL" clId="{BFE2FB3A-0751-4420-AA69-2341C01F636E}" dt="2024-11-14T22:46:37.270" v="9641"/>
        <pc:sldMkLst>
          <pc:docMk/>
          <pc:sldMk cId="4149314941" sldId="1210"/>
        </pc:sldMkLst>
      </pc:sldChg>
      <pc:sldChg chg="modSp add mod">
        <pc:chgData name="Alfred Asterjadhi" userId="39de57b9-85c0-4fd1-aaac-8ca2b6560ad0" providerId="ADAL" clId="{BFE2FB3A-0751-4420-AA69-2341C01F636E}" dt="2024-11-14T22:47:27.349" v="9662"/>
        <pc:sldMkLst>
          <pc:docMk/>
          <pc:sldMk cId="1327713674" sldId="1211"/>
        </pc:sldMkLst>
      </pc:sldChg>
      <pc:sldChg chg="modSp add mod">
        <pc:chgData name="Alfred Asterjadhi" userId="39de57b9-85c0-4fd1-aaac-8ca2b6560ad0" providerId="ADAL" clId="{BFE2FB3A-0751-4420-AA69-2341C01F636E}" dt="2024-11-14T22:48:35.870" v="9685"/>
        <pc:sldMkLst>
          <pc:docMk/>
          <pc:sldMk cId="1029637104" sldId="1212"/>
        </pc:sldMkLst>
      </pc:sldChg>
      <pc:sldChg chg="modSp add mod">
        <pc:chgData name="Alfred Asterjadhi" userId="39de57b9-85c0-4fd1-aaac-8ca2b6560ad0" providerId="ADAL" clId="{BFE2FB3A-0751-4420-AA69-2341C01F636E}" dt="2024-11-14T22:49:15.174" v="9707"/>
        <pc:sldMkLst>
          <pc:docMk/>
          <pc:sldMk cId="403437819" sldId="1213"/>
        </pc:sldMkLst>
      </pc:sldChg>
      <pc:sldChg chg="modSp add mod">
        <pc:chgData name="Alfred Asterjadhi" userId="39de57b9-85c0-4fd1-aaac-8ca2b6560ad0" providerId="ADAL" clId="{BFE2FB3A-0751-4420-AA69-2341C01F636E}" dt="2024-11-14T22:50:07.874" v="9741"/>
        <pc:sldMkLst>
          <pc:docMk/>
          <pc:sldMk cId="398685428" sldId="1214"/>
        </pc:sldMkLst>
      </pc:sldChg>
      <pc:sldChg chg="modSp add mod">
        <pc:chgData name="Alfred Asterjadhi" userId="39de57b9-85c0-4fd1-aaac-8ca2b6560ad0" providerId="ADAL" clId="{BFE2FB3A-0751-4420-AA69-2341C01F636E}" dt="2024-11-15T00:41:44.255" v="11100"/>
        <pc:sldMkLst>
          <pc:docMk/>
          <pc:sldMk cId="505074179" sldId="1215"/>
        </pc:sldMkLst>
      </pc:sldChg>
      <pc:sldChg chg="modSp add mod">
        <pc:chgData name="Alfred Asterjadhi" userId="39de57b9-85c0-4fd1-aaac-8ca2b6560ad0" providerId="ADAL" clId="{BFE2FB3A-0751-4420-AA69-2341C01F636E}" dt="2024-12-10T00:12:42.252" v="14120" actId="13926"/>
        <pc:sldMkLst>
          <pc:docMk/>
          <pc:sldMk cId="325585519" sldId="1216"/>
        </pc:sldMkLst>
      </pc:sldChg>
      <pc:sldChg chg="modSp add mod">
        <pc:chgData name="Alfred Asterjadhi" userId="39de57b9-85c0-4fd1-aaac-8ca2b6560ad0" providerId="ADAL" clId="{BFE2FB3A-0751-4420-AA69-2341C01F636E}" dt="2024-11-15T00:47:40.140" v="11224"/>
        <pc:sldMkLst>
          <pc:docMk/>
          <pc:sldMk cId="2214454531" sldId="1217"/>
        </pc:sldMkLst>
      </pc:sldChg>
      <pc:sldChg chg="modSp add mod">
        <pc:chgData name="Alfred Asterjadhi" userId="39de57b9-85c0-4fd1-aaac-8ca2b6560ad0" providerId="ADAL" clId="{BFE2FB3A-0751-4420-AA69-2341C01F636E}" dt="2024-11-15T00:50:05.625" v="11277"/>
        <pc:sldMkLst>
          <pc:docMk/>
          <pc:sldMk cId="2746704080" sldId="1218"/>
        </pc:sldMkLst>
      </pc:sldChg>
      <pc:sldChg chg="modSp add mod">
        <pc:chgData name="Alfred Asterjadhi" userId="39de57b9-85c0-4fd1-aaac-8ca2b6560ad0" providerId="ADAL" clId="{BFE2FB3A-0751-4420-AA69-2341C01F636E}" dt="2024-11-15T00:52:26.379" v="11298"/>
        <pc:sldMkLst>
          <pc:docMk/>
          <pc:sldMk cId="3518274844" sldId="1219"/>
        </pc:sldMkLst>
      </pc:sldChg>
      <pc:sldChg chg="modSp add mod">
        <pc:chgData name="Alfred Asterjadhi" userId="39de57b9-85c0-4fd1-aaac-8ca2b6560ad0" providerId="ADAL" clId="{BFE2FB3A-0751-4420-AA69-2341C01F636E}" dt="2024-11-14T22:52:39.096" v="9826"/>
        <pc:sldMkLst>
          <pc:docMk/>
          <pc:sldMk cId="2539129622" sldId="1220"/>
        </pc:sldMkLst>
      </pc:sldChg>
      <pc:sldChg chg="modSp add mod">
        <pc:chgData name="Alfred Asterjadhi" userId="39de57b9-85c0-4fd1-aaac-8ca2b6560ad0" providerId="ADAL" clId="{BFE2FB3A-0751-4420-AA69-2341C01F636E}" dt="2024-11-15T17:24:59.487" v="11677" actId="20577"/>
        <pc:sldMkLst>
          <pc:docMk/>
          <pc:sldMk cId="2963226365" sldId="1221"/>
        </pc:sldMkLst>
      </pc:sldChg>
      <pc:sldChg chg="modSp add mod">
        <pc:chgData name="Alfred Asterjadhi" userId="39de57b9-85c0-4fd1-aaac-8ca2b6560ad0" providerId="ADAL" clId="{BFE2FB3A-0751-4420-AA69-2341C01F636E}" dt="2024-11-15T17:24:53.963" v="11675" actId="20577"/>
        <pc:sldMkLst>
          <pc:docMk/>
          <pc:sldMk cId="2450792732" sldId="1222"/>
        </pc:sldMkLst>
      </pc:sldChg>
      <pc:sldChg chg="modSp add mod">
        <pc:chgData name="Alfred Asterjadhi" userId="39de57b9-85c0-4fd1-aaac-8ca2b6560ad0" providerId="ADAL" clId="{BFE2FB3A-0751-4420-AA69-2341C01F636E}" dt="2024-11-15T00:54:59.960" v="11357"/>
        <pc:sldMkLst>
          <pc:docMk/>
          <pc:sldMk cId="3997114811" sldId="1223"/>
        </pc:sldMkLst>
      </pc:sldChg>
      <pc:sldChg chg="modSp add mod">
        <pc:chgData name="Alfred Asterjadhi" userId="39de57b9-85c0-4fd1-aaac-8ca2b6560ad0" providerId="ADAL" clId="{BFE2FB3A-0751-4420-AA69-2341C01F636E}" dt="2024-11-15T00:53:35.021" v="11318"/>
        <pc:sldMkLst>
          <pc:docMk/>
          <pc:sldMk cId="1980251652" sldId="1224"/>
        </pc:sldMkLst>
      </pc:sldChg>
      <pc:sldChg chg="modSp add del mod">
        <pc:chgData name="Alfred Asterjadhi" userId="39de57b9-85c0-4fd1-aaac-8ca2b6560ad0" providerId="ADAL" clId="{BFE2FB3A-0751-4420-AA69-2341C01F636E}" dt="2024-11-14T20:24:33.502" v="8155" actId="47"/>
        <pc:sldMkLst>
          <pc:docMk/>
          <pc:sldMk cId="4124113813" sldId="1225"/>
        </pc:sldMkLst>
      </pc:sldChg>
      <pc:sldChg chg="modSp add mod">
        <pc:chgData name="Alfred Asterjadhi" userId="39de57b9-85c0-4fd1-aaac-8ca2b6560ad0" providerId="ADAL" clId="{BFE2FB3A-0751-4420-AA69-2341C01F636E}" dt="2024-11-14T22:53:22.371" v="9883" actId="20577"/>
        <pc:sldMkLst>
          <pc:docMk/>
          <pc:sldMk cId="2747154569" sldId="1226"/>
        </pc:sldMkLst>
      </pc:sldChg>
      <pc:sldChg chg="modSp add mod">
        <pc:chgData name="Alfred Asterjadhi" userId="39de57b9-85c0-4fd1-aaac-8ca2b6560ad0" providerId="ADAL" clId="{BFE2FB3A-0751-4420-AA69-2341C01F636E}" dt="2024-11-15T00:59:21.201" v="11469"/>
        <pc:sldMkLst>
          <pc:docMk/>
          <pc:sldMk cId="1105064945" sldId="1227"/>
        </pc:sldMkLst>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ldChg>
      <pc:sldChg chg="modSp add mod">
        <pc:chgData name="Alfred Asterjadhi" userId="39de57b9-85c0-4fd1-aaac-8ca2b6560ad0" providerId="ADAL" clId="{BFE2FB3A-0751-4420-AA69-2341C01F636E}" dt="2024-11-15T01:00:55.089" v="11506"/>
        <pc:sldMkLst>
          <pc:docMk/>
          <pc:sldMk cId="2836229211" sldId="1230"/>
        </pc:sldMkLst>
      </pc:sldChg>
      <pc:sldChg chg="modSp add mod">
        <pc:chgData name="Alfred Asterjadhi" userId="39de57b9-85c0-4fd1-aaac-8ca2b6560ad0" providerId="ADAL" clId="{BFE2FB3A-0751-4420-AA69-2341C01F636E}" dt="2024-11-15T01:28:05.627" v="11674"/>
        <pc:sldMkLst>
          <pc:docMk/>
          <pc:sldMk cId="1174353687" sldId="1231"/>
        </pc:sldMkLst>
      </pc:sldChg>
      <pc:sldChg chg="modSp new del mod">
        <pc:chgData name="Alfred Asterjadhi" userId="39de57b9-85c0-4fd1-aaac-8ca2b6560ad0" providerId="ADAL" clId="{BFE2FB3A-0751-4420-AA69-2341C01F636E}" dt="2024-12-06T00:01:28.252" v="11794" actId="2696"/>
        <pc:sldMkLst>
          <pc:docMk/>
          <pc:sldMk cId="1474096355" sldId="1232"/>
        </pc:sldMkLst>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ldChg>
      <pc:sldChg chg="modSp new del mod">
        <pc:chgData name="Alfred Asterjadhi" userId="39de57b9-85c0-4fd1-aaac-8ca2b6560ad0" providerId="ADAL" clId="{BFE2FB3A-0751-4420-AA69-2341C01F636E}" dt="2024-12-06T00:01:34.932" v="11796" actId="2696"/>
        <pc:sldMkLst>
          <pc:docMk/>
          <pc:sldMk cId="1754266790" sldId="1234"/>
        </pc:sldMkLst>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ldChg>
      <pc:sldChg chg="modSp add mod">
        <pc:chgData name="Alfred Asterjadhi" userId="39de57b9-85c0-4fd1-aaac-8ca2b6560ad0" providerId="ADAL" clId="{BFE2FB3A-0751-4420-AA69-2341C01F636E}" dt="2024-12-11T01:05:30.871" v="14349" actId="113"/>
        <pc:sldMkLst>
          <pc:docMk/>
          <pc:sldMk cId="3756408136" sldId="1236"/>
        </pc:sldMkLst>
      </pc:sldChg>
      <pc:sldChg chg="modSp add del mod">
        <pc:chgData name="Alfred Asterjadhi" userId="39de57b9-85c0-4fd1-aaac-8ca2b6560ad0" providerId="ADAL" clId="{BFE2FB3A-0751-4420-AA69-2341C01F636E}" dt="2024-12-06T00:08:29.076" v="11940" actId="2696"/>
        <pc:sldMkLst>
          <pc:docMk/>
          <pc:sldMk cId="3990073255" sldId="1237"/>
        </pc:sldMkLst>
      </pc:sldChg>
      <pc:sldChg chg="modSp add mod">
        <pc:chgData name="Alfred Asterjadhi" userId="39de57b9-85c0-4fd1-aaac-8ca2b6560ad0" providerId="ADAL" clId="{BFE2FB3A-0751-4420-AA69-2341C01F636E}" dt="2024-12-11T00:42:19.794" v="14346" actId="207"/>
        <pc:sldMkLst>
          <pc:docMk/>
          <pc:sldMk cId="3993492733" sldId="1237"/>
        </pc:sldMkLst>
      </pc:sldChg>
      <pc:sldChg chg="modSp add del mod">
        <pc:chgData name="Alfred Asterjadhi" userId="39de57b9-85c0-4fd1-aaac-8ca2b6560ad0" providerId="ADAL" clId="{BFE2FB3A-0751-4420-AA69-2341C01F636E}" dt="2024-12-10T23:35:25.699" v="14324" actId="400"/>
        <pc:sldMkLst>
          <pc:docMk/>
          <pc:sldMk cId="2858468151" sldId="1238"/>
        </pc:sldMkLst>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ldChg>
      <pc:sldChg chg="modSp add mod">
        <pc:chgData name="Alfred Asterjadhi" userId="39de57b9-85c0-4fd1-aaac-8ca2b6560ad0" providerId="ADAL" clId="{BFE2FB3A-0751-4420-AA69-2341C01F636E}" dt="2024-12-09T19:19:11.152" v="13974"/>
        <pc:sldMkLst>
          <pc:docMk/>
          <pc:sldMk cId="1803481374" sldId="1243"/>
        </pc:sldMkLst>
      </pc:sldChg>
      <pc:sldChg chg="modSp add mod">
        <pc:chgData name="Alfred Asterjadhi" userId="39de57b9-85c0-4fd1-aaac-8ca2b6560ad0" providerId="ADAL" clId="{BFE2FB3A-0751-4420-AA69-2341C01F636E}" dt="2024-12-09T19:19:55.479" v="14008" actId="20577"/>
        <pc:sldMkLst>
          <pc:docMk/>
          <pc:sldMk cId="2499009176" sldId="1244"/>
        </pc:sldMkLst>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ldChg>
      <pc:sldChg chg="addSp modSp add mod">
        <pc:chgData name="Alfred Asterjadhi" userId="39de57b9-85c0-4fd1-aaac-8ca2b6560ad0" providerId="ADAL" clId="{BFE2FB3A-0751-4420-AA69-2341C01F636E}" dt="2024-12-11T01:05:35.500" v="14351" actId="113"/>
        <pc:sldMkLst>
          <pc:docMk/>
          <pc:sldMk cId="2320088344" sldId="1246"/>
        </pc:sldMkLst>
      </pc:sldChg>
      <pc:sldChg chg="addSp delSp modSp add mod">
        <pc:chgData name="Alfred Asterjadhi" userId="39de57b9-85c0-4fd1-aaac-8ca2b6560ad0" providerId="ADAL" clId="{BFE2FB3A-0751-4420-AA69-2341C01F636E}" dt="2024-12-11T01:05:38.278" v="14352" actId="113"/>
        <pc:sldMkLst>
          <pc:docMk/>
          <pc:sldMk cId="1873474949" sldId="1247"/>
        </pc:sldMkLst>
      </pc:sldChg>
      <pc:sldChg chg="addSp modSp add mod">
        <pc:chgData name="Alfred Asterjadhi" userId="39de57b9-85c0-4fd1-aaac-8ca2b6560ad0" providerId="ADAL" clId="{BFE2FB3A-0751-4420-AA69-2341C01F636E}" dt="2024-12-11T01:05:41.097" v="14353" actId="113"/>
        <pc:sldMkLst>
          <pc:docMk/>
          <pc:sldMk cId="1640660474" sldId="1248"/>
        </pc:sldMkLst>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ldChg>
      <pc:sldChg chg="modSp add mod ord">
        <pc:chgData name="Alfred Asterjadhi" userId="39de57b9-85c0-4fd1-aaac-8ca2b6560ad0" providerId="ADAL" clId="{BFE2FB3A-0751-4420-AA69-2341C01F636E}" dt="2024-12-11T01:05:49.726" v="14356" actId="113"/>
        <pc:sldMkLst>
          <pc:docMk/>
          <pc:sldMk cId="2823626744" sldId="1250"/>
        </pc:sldMkLst>
      </pc:sldChg>
      <pc:sldChg chg="modSp add mod">
        <pc:chgData name="Alfred Asterjadhi" userId="39de57b9-85c0-4fd1-aaac-8ca2b6560ad0" providerId="ADAL" clId="{BFE2FB3A-0751-4420-AA69-2341C01F636E}" dt="2024-12-09T18:25:09.041" v="13820" actId="20577"/>
        <pc:sldMkLst>
          <pc:docMk/>
          <pc:sldMk cId="2315108326" sldId="1251"/>
        </pc:sldMkLst>
      </pc:sldChg>
      <pc:sldChg chg="modSp add del mod">
        <pc:chgData name="Alfred Asterjadhi" userId="39de57b9-85c0-4fd1-aaac-8ca2b6560ad0" providerId="ADAL" clId="{BFE2FB3A-0751-4420-AA69-2341C01F636E}" dt="2024-12-06T00:25:38.615" v="12280" actId="47"/>
        <pc:sldMkLst>
          <pc:docMk/>
          <pc:sldMk cId="2419268985" sldId="1251"/>
        </pc:sldMkLst>
      </pc:sldChg>
      <pc:sldChg chg="modSp add mod">
        <pc:chgData name="Alfred Asterjadhi" userId="39de57b9-85c0-4fd1-aaac-8ca2b6560ad0" providerId="ADAL" clId="{BFE2FB3A-0751-4420-AA69-2341C01F636E}" dt="2024-12-09T18:44:52.361" v="13870" actId="207"/>
        <pc:sldMkLst>
          <pc:docMk/>
          <pc:sldMk cId="2969486265" sldId="1252"/>
        </pc:sldMkLst>
      </pc:sldChg>
      <pc:sldChg chg="addSp modSp add mod">
        <pc:chgData name="Alfred Asterjadhi" userId="39de57b9-85c0-4fd1-aaac-8ca2b6560ad0" providerId="ADAL" clId="{BFE2FB3A-0751-4420-AA69-2341C01F636E}" dt="2024-12-11T01:05:47.621" v="14355" actId="113"/>
        <pc:sldMkLst>
          <pc:docMk/>
          <pc:sldMk cId="244619102" sldId="1253"/>
        </pc:sldMkLst>
      </pc:sldChg>
      <pc:sldChg chg="modSp add mod">
        <pc:chgData name="Alfred Asterjadhi" userId="39de57b9-85c0-4fd1-aaac-8ca2b6560ad0" providerId="ADAL" clId="{BFE2FB3A-0751-4420-AA69-2341C01F636E}" dt="2024-12-06T20:20:14.490" v="13031"/>
        <pc:sldMkLst>
          <pc:docMk/>
          <pc:sldMk cId="4035613246" sldId="1254"/>
        </pc:sldMkLst>
      </pc:sldChg>
      <pc:sldChg chg="modSp add mod">
        <pc:chgData name="Alfred Asterjadhi" userId="39de57b9-85c0-4fd1-aaac-8ca2b6560ad0" providerId="ADAL" clId="{BFE2FB3A-0751-4420-AA69-2341C01F636E}" dt="2024-12-11T01:05:52.993" v="14357" actId="113"/>
        <pc:sldMkLst>
          <pc:docMk/>
          <pc:sldMk cId="3620726592" sldId="1255"/>
        </pc:sldMkLst>
      </pc:sldChg>
      <pc:sldChg chg="modSp add mod">
        <pc:chgData name="Alfred Asterjadhi" userId="39de57b9-85c0-4fd1-aaac-8ca2b6560ad0" providerId="ADAL" clId="{BFE2FB3A-0751-4420-AA69-2341C01F636E}" dt="2024-12-11T01:05:57.664" v="14358" actId="113"/>
        <pc:sldMkLst>
          <pc:docMk/>
          <pc:sldMk cId="1108452833" sldId="1256"/>
        </pc:sldMkLst>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ldChg>
      <pc:sldChg chg="modSp add mod">
        <pc:chgData name="Alfred Asterjadhi" userId="39de57b9-85c0-4fd1-aaac-8ca2b6560ad0" providerId="ADAL" clId="{BFE2FB3A-0751-4420-AA69-2341C01F636E}" dt="2024-12-11T01:06:00.342" v="14359" actId="113"/>
        <pc:sldMkLst>
          <pc:docMk/>
          <pc:sldMk cId="2311766718" sldId="1258"/>
        </pc:sldMkLst>
      </pc:sldChg>
      <pc:sldChg chg="modSp add mod">
        <pc:chgData name="Alfred Asterjadhi" userId="39de57b9-85c0-4fd1-aaac-8ca2b6560ad0" providerId="ADAL" clId="{BFE2FB3A-0751-4420-AA69-2341C01F636E}" dt="2024-12-11T01:06:04.521" v="14362" actId="113"/>
        <pc:sldMkLst>
          <pc:docMk/>
          <pc:sldMk cId="3460586331" sldId="1259"/>
        </pc:sldMkLst>
      </pc:sldChg>
      <pc:sldChg chg="modSp add mod">
        <pc:chgData name="Alfred Asterjadhi" userId="39de57b9-85c0-4fd1-aaac-8ca2b6560ad0" providerId="ADAL" clId="{BFE2FB3A-0751-4420-AA69-2341C01F636E}" dt="2024-12-11T01:06:06.566" v="14363" actId="113"/>
        <pc:sldMkLst>
          <pc:docMk/>
          <pc:sldMk cId="3871559304" sldId="1260"/>
        </pc:sldMkLst>
      </pc:sldChg>
      <pc:sldChg chg="modSp add mod">
        <pc:chgData name="Alfred Asterjadhi" userId="39de57b9-85c0-4fd1-aaac-8ca2b6560ad0" providerId="ADAL" clId="{BFE2FB3A-0751-4420-AA69-2341C01F636E}" dt="2024-12-11T01:06:09.652" v="14364" actId="113"/>
        <pc:sldMkLst>
          <pc:docMk/>
          <pc:sldMk cId="270960270" sldId="1261"/>
        </pc:sldMkLst>
      </pc:sldChg>
      <pc:sldChg chg="modSp add mod">
        <pc:chgData name="Alfred Asterjadhi" userId="39de57b9-85c0-4fd1-aaac-8ca2b6560ad0" providerId="ADAL" clId="{BFE2FB3A-0751-4420-AA69-2341C01F636E}" dt="2024-12-11T01:07:48.073" v="14403" actId="6549"/>
        <pc:sldMkLst>
          <pc:docMk/>
          <pc:sldMk cId="4030972562" sldId="1262"/>
        </pc:sldMkLst>
      </pc:sldChg>
      <pc:sldChg chg="modSp add mod">
        <pc:chgData name="Alfred Asterjadhi" userId="39de57b9-85c0-4fd1-aaac-8ca2b6560ad0" providerId="ADAL" clId="{BFE2FB3A-0751-4420-AA69-2341C01F636E}" dt="2024-12-10T23:33:29.365" v="14302" actId="400"/>
        <pc:sldMkLst>
          <pc:docMk/>
          <pc:sldMk cId="2675227507" sldId="1263"/>
        </pc:sldMkLst>
      </pc:sldChg>
      <pc:sldChg chg="modSp add mod">
        <pc:chgData name="Alfred Asterjadhi" userId="39de57b9-85c0-4fd1-aaac-8ca2b6560ad0" providerId="ADAL" clId="{BFE2FB3A-0751-4420-AA69-2341C01F636E}" dt="2024-12-11T01:06:12.771" v="14365" actId="113"/>
        <pc:sldMkLst>
          <pc:docMk/>
          <pc:sldMk cId="2354003871" sldId="1264"/>
        </pc:sldMkLst>
      </pc:sldChg>
      <pc:sldChg chg="addSp delSp modSp add mod">
        <pc:chgData name="Alfred Asterjadhi" userId="39de57b9-85c0-4fd1-aaac-8ca2b6560ad0" providerId="ADAL" clId="{BFE2FB3A-0751-4420-AA69-2341C01F636E}" dt="2024-12-09T18:27:38.746" v="13869" actId="207"/>
        <pc:sldMkLst>
          <pc:docMk/>
          <pc:sldMk cId="1418705289" sldId="1265"/>
        </pc:sldMkLst>
      </pc:sldChg>
      <pc:sldChg chg="modSp add mod">
        <pc:chgData name="Alfred Asterjadhi" userId="39de57b9-85c0-4fd1-aaac-8ca2b6560ad0" providerId="ADAL" clId="{BFE2FB3A-0751-4420-AA69-2341C01F636E}" dt="2024-12-11T00:50:35.300" v="14348" actId="207"/>
        <pc:sldMkLst>
          <pc:docMk/>
          <pc:sldMk cId="2494819478" sldId="1266"/>
        </pc:sldMkLst>
      </pc:sldChg>
      <pc:sldChg chg="modSp add mod">
        <pc:chgData name="Alfred Asterjadhi" userId="39de57b9-85c0-4fd1-aaac-8ca2b6560ad0" providerId="ADAL" clId="{BFE2FB3A-0751-4420-AA69-2341C01F636E}" dt="2024-12-11T00:41:58.200" v="14344"/>
        <pc:sldMkLst>
          <pc:docMk/>
          <pc:sldMk cId="1089734000" sldId="1267"/>
        </pc:sldMkLst>
      </pc:sldChg>
      <pc:sldChg chg="modSp add mod">
        <pc:chgData name="Alfred Asterjadhi" userId="39de57b9-85c0-4fd1-aaac-8ca2b6560ad0" providerId="ADAL" clId="{BFE2FB3A-0751-4420-AA69-2341C01F636E}" dt="2024-12-11T00:41:52.221" v="14343"/>
        <pc:sldMkLst>
          <pc:docMk/>
          <pc:sldMk cId="2564087480" sldId="1268"/>
        </pc:sldMkLst>
      </pc:sldChg>
      <pc:sldChg chg="modSp add mod">
        <pc:chgData name="Alfred Asterjadhi" userId="39de57b9-85c0-4fd1-aaac-8ca2b6560ad0" providerId="ADAL" clId="{BFE2FB3A-0751-4420-AA69-2341C01F636E}" dt="2024-12-11T00:41:41.996" v="14340"/>
        <pc:sldMkLst>
          <pc:docMk/>
          <pc:sldMk cId="1914597510" sldId="1269"/>
        </pc:sldMkLst>
      </pc:sldChg>
      <pc:sldChg chg="modSp add mod">
        <pc:chgData name="Alfred Asterjadhi" userId="39de57b9-85c0-4fd1-aaac-8ca2b6560ad0" providerId="ADAL" clId="{BFE2FB3A-0751-4420-AA69-2341C01F636E}" dt="2024-12-11T00:41:31.667" v="14339" actId="13926"/>
        <pc:sldMkLst>
          <pc:docMk/>
          <pc:sldMk cId="1351964601" sldId="1270"/>
        </pc:sldMkLst>
      </pc:sldChg>
      <pc:sldChg chg="addSp modSp add mod">
        <pc:chgData name="Alfred Asterjadhi" userId="39de57b9-85c0-4fd1-aaac-8ca2b6560ad0" providerId="ADAL" clId="{BFE2FB3A-0751-4420-AA69-2341C01F636E}" dt="2024-12-09T18:27:28.003" v="13864" actId="207"/>
        <pc:sldMkLst>
          <pc:docMk/>
          <pc:sldMk cId="967157266" sldId="1271"/>
        </pc:sldMkLst>
      </pc:sldChg>
      <pc:sldChg chg="modSp add mod">
        <pc:chgData name="Alfred Asterjadhi" userId="39de57b9-85c0-4fd1-aaac-8ca2b6560ad0" providerId="ADAL" clId="{BFE2FB3A-0751-4420-AA69-2341C01F636E}" dt="2024-12-11T01:06:34.170" v="14366" actId="113"/>
        <pc:sldMkLst>
          <pc:docMk/>
          <pc:sldMk cId="3527845409" sldId="1272"/>
        </pc:sldMkLst>
      </pc:sldChg>
      <pc:sldChg chg="modSp add mod">
        <pc:chgData name="Alfred Asterjadhi" userId="39de57b9-85c0-4fd1-aaac-8ca2b6560ad0" providerId="ADAL" clId="{BFE2FB3A-0751-4420-AA69-2341C01F636E}" dt="2024-12-11T01:06:36.790" v="14367" actId="113"/>
        <pc:sldMkLst>
          <pc:docMk/>
          <pc:sldMk cId="3122364615" sldId="1273"/>
        </pc:sldMkLst>
      </pc:sldChg>
      <pc:sldChg chg="modSp add mod">
        <pc:chgData name="Alfred Asterjadhi" userId="39de57b9-85c0-4fd1-aaac-8ca2b6560ad0" providerId="ADAL" clId="{BFE2FB3A-0751-4420-AA69-2341C01F636E}" dt="2024-12-11T01:06:39.194" v="14368" actId="113"/>
        <pc:sldMkLst>
          <pc:docMk/>
          <pc:sldMk cId="3253033387" sldId="1274"/>
        </pc:sldMkLst>
      </pc:sldChg>
      <pc:sldChg chg="addSp modSp add mod">
        <pc:chgData name="Alfred Asterjadhi" userId="39de57b9-85c0-4fd1-aaac-8ca2b6560ad0" providerId="ADAL" clId="{BFE2FB3A-0751-4420-AA69-2341C01F636E}" dt="2024-12-11T01:06:59.178" v="14382" actId="6549"/>
        <pc:sldMkLst>
          <pc:docMk/>
          <pc:sldMk cId="2791792773" sldId="1275"/>
        </pc:sldMkLst>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ldChg>
      <pc:sldChg chg="modSp add mod">
        <pc:chgData name="Alfred Asterjadhi" userId="39de57b9-85c0-4fd1-aaac-8ca2b6560ad0" providerId="ADAL" clId="{BFE2FB3A-0751-4420-AA69-2341C01F636E}" dt="2024-12-09T18:25:47.451" v="13855" actId="20577"/>
        <pc:sldMkLst>
          <pc:docMk/>
          <pc:sldMk cId="1105606473" sldId="1278"/>
        </pc:sldMkLst>
      </pc:sldChg>
      <pc:sldChg chg="modSp add del mod">
        <pc:chgData name="Alfred Asterjadhi" userId="39de57b9-85c0-4fd1-aaac-8ca2b6560ad0" providerId="ADAL" clId="{BFE2FB3A-0751-4420-AA69-2341C01F636E}" dt="2024-12-09T18:25:36.885" v="13842" actId="47"/>
        <pc:sldMkLst>
          <pc:docMk/>
          <pc:sldMk cId="1027485671" sldId="1279"/>
        </pc:sldMkLst>
      </pc:sldChg>
      <pc:sldChg chg="modSp add mod">
        <pc:chgData name="Alfred Asterjadhi" userId="39de57b9-85c0-4fd1-aaac-8ca2b6560ad0" providerId="ADAL" clId="{BFE2FB3A-0751-4420-AA69-2341C01F636E}" dt="2024-12-09T18:45:11.628" v="13875" actId="207"/>
        <pc:sldMkLst>
          <pc:docMk/>
          <pc:sldMk cId="3395810039" sldId="1280"/>
        </pc:sldMkLst>
      </pc:sldChg>
      <pc:sldChg chg="modSp add mod">
        <pc:chgData name="Alfred Asterjadhi" userId="39de57b9-85c0-4fd1-aaac-8ca2b6560ad0" providerId="ADAL" clId="{BFE2FB3A-0751-4420-AA69-2341C01F636E}" dt="2024-12-09T18:45:08.136" v="13874" actId="207"/>
        <pc:sldMkLst>
          <pc:docMk/>
          <pc:sldMk cId="3488656600" sldId="1281"/>
        </pc:sldMkLst>
      </pc:sldChg>
      <pc:sldChg chg="modSp add mod ord">
        <pc:chgData name="Alfred Asterjadhi" userId="39de57b9-85c0-4fd1-aaac-8ca2b6560ad0" providerId="ADAL" clId="{BFE2FB3A-0751-4420-AA69-2341C01F636E}" dt="2024-12-09T18:44:59.895" v="13872" actId="207"/>
        <pc:sldMkLst>
          <pc:docMk/>
          <pc:sldMk cId="2393880254" sldId="1282"/>
        </pc:sldMkLst>
      </pc:sldChg>
      <pc:sldChg chg="modSp add mod">
        <pc:chgData name="Alfred Asterjadhi" userId="39de57b9-85c0-4fd1-aaac-8ca2b6560ad0" providerId="ADAL" clId="{BFE2FB3A-0751-4420-AA69-2341C01F636E}" dt="2024-12-09T18:45:03.954" v="13873" actId="207"/>
        <pc:sldMkLst>
          <pc:docMk/>
          <pc:sldMk cId="4117618284" sldId="1283"/>
        </pc:sldMkLst>
      </pc:sldChg>
      <pc:sldChg chg="modSp add mod">
        <pc:chgData name="Alfred Asterjadhi" userId="39de57b9-85c0-4fd1-aaac-8ca2b6560ad0" providerId="ADAL" clId="{BFE2FB3A-0751-4420-AA69-2341C01F636E}" dt="2024-12-09T18:44:56.201" v="13871" actId="207"/>
        <pc:sldMkLst>
          <pc:docMk/>
          <pc:sldMk cId="648146755" sldId="1284"/>
        </pc:sldMkLst>
      </pc:sldChg>
      <pc:sldChg chg="modSp new mod">
        <pc:chgData name="Alfred Asterjadhi" userId="39de57b9-85c0-4fd1-aaac-8ca2b6560ad0" providerId="ADAL" clId="{BFE2FB3A-0751-4420-AA69-2341C01F636E}" dt="2024-12-10T23:16:54.298" v="14271" actId="20577"/>
        <pc:sldMkLst>
          <pc:docMk/>
          <pc:sldMk cId="401129413" sldId="1285"/>
        </pc:sldMkLst>
      </pc:sldChg>
      <pc:sldChg chg="modSp new mod">
        <pc:chgData name="Alfred Asterjadhi" userId="39de57b9-85c0-4fd1-aaac-8ca2b6560ad0" providerId="ADAL" clId="{BFE2FB3A-0751-4420-AA69-2341C01F636E}" dt="2024-12-10T23:18:26.320" v="14295" actId="20577"/>
        <pc:sldMkLst>
          <pc:docMk/>
          <pc:sldMk cId="879183394" sldId="1286"/>
        </pc:sldMkLst>
      </pc:sldChg>
      <pc:sldChg chg="modSp add mod">
        <pc:chgData name="Alfred Asterjadhi" userId="39de57b9-85c0-4fd1-aaac-8ca2b6560ad0" providerId="ADAL" clId="{BFE2FB3A-0751-4420-AA69-2341C01F636E}" dt="2024-12-11T01:08:29.351" v="14412" actId="20577"/>
        <pc:sldMkLst>
          <pc:docMk/>
          <pc:sldMk cId="953173223" sldId="1287"/>
        </pc:sldMkLst>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ldChg>
      <pc:sldChg chg="modSp add del mod">
        <pc:chgData name="Alfred Asterjadhi" userId="39de57b9-85c0-4fd1-aaac-8ca2b6560ad0" providerId="ADAL" clId="{B8DD8662-A94E-4851-8378-360A7F03AA7C}" dt="2023-01-19T22:57:37.202" v="12808" actId="47"/>
        <pc:sldMkLst>
          <pc:docMk/>
          <pc:sldMk cId="26872680" sldId="880"/>
        </pc:sldMkLst>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ldChg>
      <pc:sldChg chg="modSp mod">
        <pc:chgData name="Alfred Asterjadhi" userId="39de57b9-85c0-4fd1-aaac-8ca2b6560ad0" providerId="ADAL" clId="{B8DD8662-A94E-4851-8378-360A7F03AA7C}" dt="2022-12-14T18:24:55.055" v="1"/>
        <pc:sldMkLst>
          <pc:docMk/>
          <pc:sldMk cId="4124589093" sldId="993"/>
        </pc:sldMkLst>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ldChg>
      <pc:sldChg chg="modSp add mod">
        <pc:chgData name="Alfred Asterjadhi" userId="39de57b9-85c0-4fd1-aaac-8ca2b6560ad0" providerId="ADAL" clId="{B8DD8662-A94E-4851-8378-360A7F03AA7C}" dt="2023-01-04T16:09:42.410" v="2047" actId="6549"/>
        <pc:sldMkLst>
          <pc:docMk/>
          <pc:sldMk cId="1122295978" sldId="1001"/>
        </pc:sldMkLst>
      </pc:sldChg>
      <pc:sldChg chg="modSp add mod">
        <pc:chgData name="Alfred Asterjadhi" userId="39de57b9-85c0-4fd1-aaac-8ca2b6560ad0" providerId="ADAL" clId="{B8DD8662-A94E-4851-8378-360A7F03AA7C}" dt="2023-01-04T16:10:58.829" v="2099" actId="6549"/>
        <pc:sldMkLst>
          <pc:docMk/>
          <pc:sldMk cId="501279171" sldId="1002"/>
        </pc:sldMkLst>
      </pc:sldChg>
      <pc:sldChg chg="modSp add mod">
        <pc:chgData name="Alfred Asterjadhi" userId="39de57b9-85c0-4fd1-aaac-8ca2b6560ad0" providerId="ADAL" clId="{B8DD8662-A94E-4851-8378-360A7F03AA7C}" dt="2023-01-04T16:13:46.059" v="2136" actId="6549"/>
        <pc:sldMkLst>
          <pc:docMk/>
          <pc:sldMk cId="4157275889" sldId="1003"/>
        </pc:sldMkLst>
      </pc:sldChg>
      <pc:sldChg chg="addSp delSp modSp new mod">
        <pc:chgData name="Alfred Asterjadhi" userId="39de57b9-85c0-4fd1-aaac-8ca2b6560ad0" providerId="ADAL" clId="{B8DD8662-A94E-4851-8378-360A7F03AA7C}" dt="2023-01-04T16:22:03.034" v="2296"/>
        <pc:sldMkLst>
          <pc:docMk/>
          <pc:sldMk cId="430197977" sldId="1004"/>
        </pc:sldMkLst>
      </pc:sldChg>
      <pc:sldChg chg="modSp new del mod">
        <pc:chgData name="Alfred Asterjadhi" userId="39de57b9-85c0-4fd1-aaac-8ca2b6560ad0" providerId="ADAL" clId="{B8DD8662-A94E-4851-8378-360A7F03AA7C}" dt="2023-01-19T22:57:37.202" v="12808" actId="47"/>
        <pc:sldMkLst>
          <pc:docMk/>
          <pc:sldMk cId="60659810" sldId="1005"/>
        </pc:sldMkLst>
      </pc:sldChg>
      <pc:sldChg chg="modSp new del mod">
        <pc:chgData name="Alfred Asterjadhi" userId="39de57b9-85c0-4fd1-aaac-8ca2b6560ad0" providerId="ADAL" clId="{B8DD8662-A94E-4851-8378-360A7F03AA7C}" dt="2022-12-16T21:56:29.986" v="958" actId="47"/>
        <pc:sldMkLst>
          <pc:docMk/>
          <pc:sldMk cId="444519137" sldId="1006"/>
        </pc:sldMkLst>
      </pc:sldChg>
      <pc:sldChg chg="modSp add del mod">
        <pc:chgData name="Alfred Asterjadhi" userId="39de57b9-85c0-4fd1-aaac-8ca2b6560ad0" providerId="ADAL" clId="{B8DD8662-A94E-4851-8378-360A7F03AA7C}" dt="2022-12-16T21:25:49.645" v="835" actId="47"/>
        <pc:sldMkLst>
          <pc:docMk/>
          <pc:sldMk cId="2818191974" sldId="1007"/>
        </pc:sldMkLst>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ldChg>
      <pc:sldChg chg="modSp add del mod">
        <pc:chgData name="Alfred Asterjadhi" userId="39de57b9-85c0-4fd1-aaac-8ca2b6560ad0" providerId="ADAL" clId="{B8DD8662-A94E-4851-8378-360A7F03AA7C}" dt="2022-12-16T22:00:40.132" v="1031" actId="47"/>
        <pc:sldMkLst>
          <pc:docMk/>
          <pc:sldMk cId="263294511" sldId="1009"/>
        </pc:sldMkLst>
      </pc:sldChg>
      <pc:sldChg chg="modSp add mod">
        <pc:chgData name="Alfred Asterjadhi" userId="39de57b9-85c0-4fd1-aaac-8ca2b6560ad0" providerId="ADAL" clId="{B8DD8662-A94E-4851-8378-360A7F03AA7C}" dt="2023-01-04T16:17:07.408" v="2199" actId="6549"/>
        <pc:sldMkLst>
          <pc:docMk/>
          <pc:sldMk cId="2545069674" sldId="1010"/>
        </pc:sldMkLst>
      </pc:sldChg>
      <pc:sldChg chg="modSp add del mod">
        <pc:chgData name="Alfred Asterjadhi" userId="39de57b9-85c0-4fd1-aaac-8ca2b6560ad0" providerId="ADAL" clId="{B8DD8662-A94E-4851-8378-360A7F03AA7C}" dt="2022-12-20T18:28:11.230" v="1202" actId="47"/>
        <pc:sldMkLst>
          <pc:docMk/>
          <pc:sldMk cId="4032704106" sldId="1011"/>
        </pc:sldMkLst>
      </pc:sldChg>
      <pc:sldChg chg="modSp add mod">
        <pc:chgData name="Alfred Asterjadhi" userId="39de57b9-85c0-4fd1-aaac-8ca2b6560ad0" providerId="ADAL" clId="{B8DD8662-A94E-4851-8378-360A7F03AA7C}" dt="2023-01-05T16:10:03.475" v="2655" actId="13926"/>
        <pc:sldMkLst>
          <pc:docMk/>
          <pc:sldMk cId="2091172813" sldId="1012"/>
        </pc:sldMkLst>
      </pc:sldChg>
      <pc:sldChg chg="modSp add mod">
        <pc:chgData name="Alfred Asterjadhi" userId="39de57b9-85c0-4fd1-aaac-8ca2b6560ad0" providerId="ADAL" clId="{B8DD8662-A94E-4851-8378-360A7F03AA7C}" dt="2023-01-09T23:39:02.219" v="2773" actId="20577"/>
        <pc:sldMkLst>
          <pc:docMk/>
          <pc:sldMk cId="2490580688" sldId="1013"/>
        </pc:sldMkLst>
      </pc:sldChg>
      <pc:sldChg chg="modSp add mod">
        <pc:chgData name="Alfred Asterjadhi" userId="39de57b9-85c0-4fd1-aaac-8ca2b6560ad0" providerId="ADAL" clId="{B8DD8662-A94E-4851-8378-360A7F03AA7C}" dt="2023-01-05T15:55:25.141" v="2567" actId="20577"/>
        <pc:sldMkLst>
          <pc:docMk/>
          <pc:sldMk cId="462832209" sldId="1014"/>
        </pc:sldMkLst>
      </pc:sldChg>
      <pc:sldChg chg="modSp add del mod">
        <pc:chgData name="Alfred Asterjadhi" userId="39de57b9-85c0-4fd1-aaac-8ca2b6560ad0" providerId="ADAL" clId="{B8DD8662-A94E-4851-8378-360A7F03AA7C}" dt="2023-01-05T16:10:18.352" v="2657" actId="2696"/>
        <pc:sldMkLst>
          <pc:docMk/>
          <pc:sldMk cId="94852306" sldId="1015"/>
        </pc:sldMkLst>
      </pc:sldChg>
      <pc:sldChg chg="modSp add mod">
        <pc:chgData name="Alfred Asterjadhi" userId="39de57b9-85c0-4fd1-aaac-8ca2b6560ad0" providerId="ADAL" clId="{B8DD8662-A94E-4851-8378-360A7F03AA7C}" dt="2023-01-17T16:33:29.431" v="8273"/>
        <pc:sldMkLst>
          <pc:docMk/>
          <pc:sldMk cId="3794989235" sldId="1015"/>
        </pc:sldMkLst>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ldChg>
      <pc:sldChg chg="modSp add del mod">
        <pc:chgData name="Alfred Asterjadhi" userId="39de57b9-85c0-4fd1-aaac-8ca2b6560ad0" providerId="ADAL" clId="{B8DD8662-A94E-4851-8378-360A7F03AA7C}" dt="2022-12-22T19:42:35.581" v="1327" actId="47"/>
        <pc:sldMkLst>
          <pc:docMk/>
          <pc:sldMk cId="942588821" sldId="1018"/>
        </pc:sldMkLst>
      </pc:sldChg>
      <pc:sldChg chg="modSp add del mod">
        <pc:chgData name="Alfred Asterjadhi" userId="39de57b9-85c0-4fd1-aaac-8ca2b6560ad0" providerId="ADAL" clId="{B8DD8662-A94E-4851-8378-360A7F03AA7C}" dt="2023-01-05T16:10:18.352" v="2657" actId="2696"/>
        <pc:sldMkLst>
          <pc:docMk/>
          <pc:sldMk cId="1464452565" sldId="1018"/>
        </pc:sldMkLst>
      </pc:sldChg>
      <pc:sldChg chg="modSp add mod">
        <pc:chgData name="Alfred Asterjadhi" userId="39de57b9-85c0-4fd1-aaac-8ca2b6560ad0" providerId="ADAL" clId="{B8DD8662-A94E-4851-8378-360A7F03AA7C}" dt="2023-01-18T16:25:38.998" v="9906" actId="20577"/>
        <pc:sldMkLst>
          <pc:docMk/>
          <pc:sldMk cId="4213171007" sldId="1018"/>
        </pc:sldMkLst>
      </pc:sldChg>
      <pc:sldChg chg="modSp add mod">
        <pc:chgData name="Alfred Asterjadhi" userId="39de57b9-85c0-4fd1-aaac-8ca2b6560ad0" providerId="ADAL" clId="{B8DD8662-A94E-4851-8378-360A7F03AA7C}" dt="2023-01-16T19:26:17.115" v="5964" actId="6549"/>
        <pc:sldMkLst>
          <pc:docMk/>
          <pc:sldMk cId="886190304" sldId="1019"/>
        </pc:sldMkLst>
      </pc:sldChg>
      <pc:sldChg chg="modSp add del mod">
        <pc:chgData name="Alfred Asterjadhi" userId="39de57b9-85c0-4fd1-aaac-8ca2b6560ad0" providerId="ADAL" clId="{B8DD8662-A94E-4851-8378-360A7F03AA7C}" dt="2023-01-15T23:08:02.913" v="4066" actId="2696"/>
        <pc:sldMkLst>
          <pc:docMk/>
          <pc:sldMk cId="3210690737" sldId="1019"/>
        </pc:sldMkLst>
      </pc:sldChg>
      <pc:sldChg chg="modSp add mod ord">
        <pc:chgData name="Alfred Asterjadhi" userId="39de57b9-85c0-4fd1-aaac-8ca2b6560ad0" providerId="ADAL" clId="{B8DD8662-A94E-4851-8378-360A7F03AA7C}" dt="2023-01-17T16:29:46.955" v="8232"/>
        <pc:sldMkLst>
          <pc:docMk/>
          <pc:sldMk cId="1642156474" sldId="1020"/>
        </pc:sldMkLst>
      </pc:sldChg>
      <pc:sldChg chg="modSp add mod">
        <pc:chgData name="Alfred Asterjadhi" userId="39de57b9-85c0-4fd1-aaac-8ca2b6560ad0" providerId="ADAL" clId="{B8DD8662-A94E-4851-8378-360A7F03AA7C}" dt="2023-01-16T19:27:37.416" v="5992"/>
        <pc:sldMkLst>
          <pc:docMk/>
          <pc:sldMk cId="2774577009" sldId="1021"/>
        </pc:sldMkLst>
      </pc:sldChg>
      <pc:sldChg chg="modSp add del mod">
        <pc:chgData name="Alfred Asterjadhi" userId="39de57b9-85c0-4fd1-aaac-8ca2b6560ad0" providerId="ADAL" clId="{B8DD8662-A94E-4851-8378-360A7F03AA7C}" dt="2023-01-15T23:08:02.913" v="4066" actId="2696"/>
        <pc:sldMkLst>
          <pc:docMk/>
          <pc:sldMk cId="3281197443" sldId="1021"/>
        </pc:sldMkLst>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ldChg>
      <pc:sldChg chg="addSp delSp modSp add mod">
        <pc:chgData name="Alfred Asterjadhi" userId="39de57b9-85c0-4fd1-aaac-8ca2b6560ad0" providerId="ADAL" clId="{B8DD8662-A94E-4851-8378-360A7F03AA7C}" dt="2023-01-16T19:29:35.196" v="6030" actId="6549"/>
        <pc:sldMkLst>
          <pc:docMk/>
          <pc:sldMk cId="3360541648" sldId="1023"/>
        </pc:sldMkLst>
      </pc:sldChg>
      <pc:sldChg chg="addSp delSp modSp add mod">
        <pc:chgData name="Alfred Asterjadhi" userId="39de57b9-85c0-4fd1-aaac-8ca2b6560ad0" providerId="ADAL" clId="{B8DD8662-A94E-4851-8378-360A7F03AA7C}" dt="2023-01-16T19:34:39.983" v="6121"/>
        <pc:sldMkLst>
          <pc:docMk/>
          <pc:sldMk cId="65631416" sldId="1024"/>
        </pc:sldMkLst>
      </pc:sldChg>
      <pc:sldChg chg="modSp add del mod">
        <pc:chgData name="Alfred Asterjadhi" userId="39de57b9-85c0-4fd1-aaac-8ca2b6560ad0" providerId="ADAL" clId="{B8DD8662-A94E-4851-8378-360A7F03AA7C}" dt="2023-01-15T23:08:02.913" v="4066" actId="2696"/>
        <pc:sldMkLst>
          <pc:docMk/>
          <pc:sldMk cId="2420227771" sldId="1024"/>
        </pc:sldMkLst>
      </pc:sldChg>
      <pc:sldChg chg="modSp add del mod">
        <pc:chgData name="Alfred Asterjadhi" userId="39de57b9-85c0-4fd1-aaac-8ca2b6560ad0" providerId="ADAL" clId="{B8DD8662-A94E-4851-8378-360A7F03AA7C}" dt="2023-01-15T23:08:02.913" v="4066" actId="2696"/>
        <pc:sldMkLst>
          <pc:docMk/>
          <pc:sldMk cId="669398627" sldId="1025"/>
        </pc:sldMkLst>
      </pc:sldChg>
      <pc:sldChg chg="delSp modSp add mod">
        <pc:chgData name="Alfred Asterjadhi" userId="39de57b9-85c0-4fd1-aaac-8ca2b6560ad0" providerId="ADAL" clId="{B8DD8662-A94E-4851-8378-360A7F03AA7C}" dt="2023-01-16T19:32:16.490" v="6068"/>
        <pc:sldMkLst>
          <pc:docMk/>
          <pc:sldMk cId="1238643877" sldId="1025"/>
        </pc:sldMkLst>
      </pc:sldChg>
      <pc:sldChg chg="addSp delSp modSp add mod">
        <pc:chgData name="Alfred Asterjadhi" userId="39de57b9-85c0-4fd1-aaac-8ca2b6560ad0" providerId="ADAL" clId="{B8DD8662-A94E-4851-8378-360A7F03AA7C}" dt="2023-01-16T19:24:27.721" v="5936"/>
        <pc:sldMkLst>
          <pc:docMk/>
          <pc:sldMk cId="3784061158" sldId="1026"/>
        </pc:sldMkLst>
      </pc:sldChg>
      <pc:sldChg chg="modSp new del mod">
        <pc:chgData name="Alfred Asterjadhi" userId="39de57b9-85c0-4fd1-aaac-8ca2b6560ad0" providerId="ADAL" clId="{B8DD8662-A94E-4851-8378-360A7F03AA7C}" dt="2023-01-17T05:38:53.125" v="7023" actId="47"/>
        <pc:sldMkLst>
          <pc:docMk/>
          <pc:sldMk cId="725722409" sldId="1027"/>
        </pc:sldMkLst>
      </pc:sldChg>
      <pc:sldChg chg="addSp delSp modSp add mod">
        <pc:chgData name="Alfred Asterjadhi" userId="39de57b9-85c0-4fd1-aaac-8ca2b6560ad0" providerId="ADAL" clId="{B8DD8662-A94E-4851-8378-360A7F03AA7C}" dt="2023-01-15T23:12:10.589" v="4138" actId="1036"/>
        <pc:sldMkLst>
          <pc:docMk/>
          <pc:sldMk cId="4222601012" sldId="1028"/>
        </pc:sldMkLst>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ldChg>
      <pc:sldChg chg="addSp delSp modSp add mod">
        <pc:chgData name="Alfred Asterjadhi" userId="39de57b9-85c0-4fd1-aaac-8ca2b6560ad0" providerId="ADAL" clId="{B8DD8662-A94E-4851-8378-360A7F03AA7C}" dt="2023-01-17T16:54:07.762" v="8508"/>
        <pc:sldMkLst>
          <pc:docMk/>
          <pc:sldMk cId="2804072698" sldId="1030"/>
        </pc:sldMkLst>
      </pc:sldChg>
      <pc:sldChg chg="modSp add mod">
        <pc:chgData name="Alfred Asterjadhi" userId="39de57b9-85c0-4fd1-aaac-8ca2b6560ad0" providerId="ADAL" clId="{B8DD8662-A94E-4851-8378-360A7F03AA7C}" dt="2023-01-17T18:18:26.113" v="9080" actId="20577"/>
        <pc:sldMkLst>
          <pc:docMk/>
          <pc:sldMk cId="1927453206" sldId="1031"/>
        </pc:sldMkLst>
      </pc:sldChg>
      <pc:sldChg chg="modSp add mod">
        <pc:chgData name="Alfred Asterjadhi" userId="39de57b9-85c0-4fd1-aaac-8ca2b6560ad0" providerId="ADAL" clId="{B8DD8662-A94E-4851-8378-360A7F03AA7C}" dt="2023-01-17T17:00:54.699" v="8678"/>
        <pc:sldMkLst>
          <pc:docMk/>
          <pc:sldMk cId="2819905638" sldId="1032"/>
        </pc:sldMkLst>
      </pc:sldChg>
      <pc:sldChg chg="addSp delSp modSp add mod">
        <pc:chgData name="Alfred Asterjadhi" userId="39de57b9-85c0-4fd1-aaac-8ca2b6560ad0" providerId="ADAL" clId="{B8DD8662-A94E-4851-8378-360A7F03AA7C}" dt="2023-01-17T17:05:08.932" v="8736" actId="6549"/>
        <pc:sldMkLst>
          <pc:docMk/>
          <pc:sldMk cId="2032037809" sldId="1033"/>
        </pc:sldMkLst>
      </pc:sldChg>
      <pc:sldChg chg="modSp add mod">
        <pc:chgData name="Alfred Asterjadhi" userId="39de57b9-85c0-4fd1-aaac-8ca2b6560ad0" providerId="ADAL" clId="{B8DD8662-A94E-4851-8378-360A7F03AA7C}" dt="2023-01-17T17:07:43.290" v="8810"/>
        <pc:sldMkLst>
          <pc:docMk/>
          <pc:sldMk cId="1258864255" sldId="1034"/>
        </pc:sldMkLst>
      </pc:sldChg>
      <pc:sldChg chg="modSp add mod">
        <pc:chgData name="Alfred Asterjadhi" userId="39de57b9-85c0-4fd1-aaac-8ca2b6560ad0" providerId="ADAL" clId="{B8DD8662-A94E-4851-8378-360A7F03AA7C}" dt="2023-01-17T17:10:01.162" v="8846"/>
        <pc:sldMkLst>
          <pc:docMk/>
          <pc:sldMk cId="616331721" sldId="1035"/>
        </pc:sldMkLst>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ldChg>
      <pc:sldChg chg="addSp delSp modSp add mod">
        <pc:chgData name="Alfred Asterjadhi" userId="39de57b9-85c0-4fd1-aaac-8ca2b6560ad0" providerId="ADAL" clId="{B8DD8662-A94E-4851-8378-360A7F03AA7C}" dt="2023-01-17T17:15:04.502" v="8949"/>
        <pc:sldMkLst>
          <pc:docMk/>
          <pc:sldMk cId="2502214606" sldId="1039"/>
        </pc:sldMkLst>
      </pc:sldChg>
      <pc:sldChg chg="modSp add del mod">
        <pc:chgData name="Alfred Asterjadhi" userId="39de57b9-85c0-4fd1-aaac-8ca2b6560ad0" providerId="ADAL" clId="{B8DD8662-A94E-4851-8378-360A7F03AA7C}" dt="2023-01-19T22:57:37.202" v="12808" actId="47"/>
        <pc:sldMkLst>
          <pc:docMk/>
          <pc:sldMk cId="3134008749" sldId="1040"/>
        </pc:sldMkLst>
      </pc:sldChg>
      <pc:sldChg chg="modSp add del mod">
        <pc:chgData name="Alfred Asterjadhi" userId="39de57b9-85c0-4fd1-aaac-8ca2b6560ad0" providerId="ADAL" clId="{B8DD8662-A94E-4851-8378-360A7F03AA7C}" dt="2023-01-19T22:57:37.202" v="12808" actId="47"/>
        <pc:sldMkLst>
          <pc:docMk/>
          <pc:sldMk cId="908309035" sldId="1041"/>
        </pc:sldMkLst>
      </pc:sldChg>
      <pc:sldChg chg="modSp add del mod">
        <pc:chgData name="Alfred Asterjadhi" userId="39de57b9-85c0-4fd1-aaac-8ca2b6560ad0" providerId="ADAL" clId="{B8DD8662-A94E-4851-8378-360A7F03AA7C}" dt="2023-01-19T22:57:37.202" v="12808" actId="47"/>
        <pc:sldMkLst>
          <pc:docMk/>
          <pc:sldMk cId="3140265017" sldId="1042"/>
        </pc:sldMkLst>
      </pc:sldChg>
      <pc:sldChg chg="modSp add del mod">
        <pc:chgData name="Alfred Asterjadhi" userId="39de57b9-85c0-4fd1-aaac-8ca2b6560ad0" providerId="ADAL" clId="{B8DD8662-A94E-4851-8378-360A7F03AA7C}" dt="2023-01-19T22:57:37.202" v="12808" actId="47"/>
        <pc:sldMkLst>
          <pc:docMk/>
          <pc:sldMk cId="431911920" sldId="1043"/>
        </pc:sldMkLst>
      </pc:sldChg>
      <pc:sldChg chg="modSp add del mod">
        <pc:chgData name="Alfred Asterjadhi" userId="39de57b9-85c0-4fd1-aaac-8ca2b6560ad0" providerId="ADAL" clId="{B8DD8662-A94E-4851-8378-360A7F03AA7C}" dt="2023-01-19T22:57:37.202" v="12808" actId="47"/>
        <pc:sldMkLst>
          <pc:docMk/>
          <pc:sldMk cId="944476063" sldId="1044"/>
        </pc:sldMkLst>
      </pc:sldChg>
      <pc:sldChg chg="modSp add del mod">
        <pc:chgData name="Alfred Asterjadhi" userId="39de57b9-85c0-4fd1-aaac-8ca2b6560ad0" providerId="ADAL" clId="{B8DD8662-A94E-4851-8378-360A7F03AA7C}" dt="2023-01-19T22:57:37.202" v="12808" actId="47"/>
        <pc:sldMkLst>
          <pc:docMk/>
          <pc:sldMk cId="2235206679" sldId="1045"/>
        </pc:sldMkLst>
      </pc:sldChg>
      <pc:sldChg chg="modSp add del mod">
        <pc:chgData name="Alfred Asterjadhi" userId="39de57b9-85c0-4fd1-aaac-8ca2b6560ad0" providerId="ADAL" clId="{B8DD8662-A94E-4851-8378-360A7F03AA7C}" dt="2023-01-19T22:57:37.202" v="12808" actId="47"/>
        <pc:sldMkLst>
          <pc:docMk/>
          <pc:sldMk cId="887135675" sldId="1046"/>
        </pc:sldMkLst>
      </pc:sldChg>
      <pc:sldChg chg="modSp add del mod">
        <pc:chgData name="Alfred Asterjadhi" userId="39de57b9-85c0-4fd1-aaac-8ca2b6560ad0" providerId="ADAL" clId="{B8DD8662-A94E-4851-8378-360A7F03AA7C}" dt="2023-01-19T22:57:37.202" v="12808" actId="47"/>
        <pc:sldMkLst>
          <pc:docMk/>
          <pc:sldMk cId="490295494" sldId="1047"/>
        </pc:sldMkLst>
      </pc:sldChg>
      <pc:sldChg chg="modSp add del mod">
        <pc:chgData name="Alfred Asterjadhi" userId="39de57b9-85c0-4fd1-aaac-8ca2b6560ad0" providerId="ADAL" clId="{B8DD8662-A94E-4851-8378-360A7F03AA7C}" dt="2023-01-19T22:57:37.202" v="12808" actId="47"/>
        <pc:sldMkLst>
          <pc:docMk/>
          <pc:sldMk cId="3147775120" sldId="1048"/>
        </pc:sldMkLst>
      </pc:sldChg>
      <pc:sldChg chg="modSp add del mod">
        <pc:chgData name="Alfred Asterjadhi" userId="39de57b9-85c0-4fd1-aaac-8ca2b6560ad0" providerId="ADAL" clId="{B8DD8662-A94E-4851-8378-360A7F03AA7C}" dt="2023-01-19T22:57:37.202" v="12808" actId="47"/>
        <pc:sldMkLst>
          <pc:docMk/>
          <pc:sldMk cId="2592196207" sldId="1049"/>
        </pc:sldMkLst>
      </pc:sldChg>
      <pc:sldChg chg="modSp add del mod">
        <pc:chgData name="Alfred Asterjadhi" userId="39de57b9-85c0-4fd1-aaac-8ca2b6560ad0" providerId="ADAL" clId="{B8DD8662-A94E-4851-8378-360A7F03AA7C}" dt="2023-01-17T06:15:50.654" v="7982" actId="47"/>
        <pc:sldMkLst>
          <pc:docMk/>
          <pc:sldMk cId="3283505781" sldId="1050"/>
        </pc:sldMkLst>
      </pc:sldChg>
      <pc:sldChg chg="modSp add del mod">
        <pc:chgData name="Alfred Asterjadhi" userId="39de57b9-85c0-4fd1-aaac-8ca2b6560ad0" providerId="ADAL" clId="{B8DD8662-A94E-4851-8378-360A7F03AA7C}" dt="2023-01-19T22:57:37.202" v="12808" actId="47"/>
        <pc:sldMkLst>
          <pc:docMk/>
          <pc:sldMk cId="3935226409" sldId="1051"/>
        </pc:sldMkLst>
      </pc:sldChg>
      <pc:sldChg chg="addSp delSp modSp add del mod">
        <pc:chgData name="Alfred Asterjadhi" userId="39de57b9-85c0-4fd1-aaac-8ca2b6560ad0" providerId="ADAL" clId="{B8DD8662-A94E-4851-8378-360A7F03AA7C}" dt="2023-01-19T22:57:37.202" v="12808" actId="47"/>
        <pc:sldMkLst>
          <pc:docMk/>
          <pc:sldMk cId="588614458" sldId="1052"/>
        </pc:sldMkLst>
      </pc:sldChg>
      <pc:sldChg chg="modSp add del mod">
        <pc:chgData name="Alfred Asterjadhi" userId="39de57b9-85c0-4fd1-aaac-8ca2b6560ad0" providerId="ADAL" clId="{B8DD8662-A94E-4851-8378-360A7F03AA7C}" dt="2023-01-19T22:57:37.202" v="12808" actId="47"/>
        <pc:sldMkLst>
          <pc:docMk/>
          <pc:sldMk cId="1281202645" sldId="1053"/>
        </pc:sldMkLst>
      </pc:sldChg>
      <pc:sldChg chg="modSp add del mod">
        <pc:chgData name="Alfred Asterjadhi" userId="39de57b9-85c0-4fd1-aaac-8ca2b6560ad0" providerId="ADAL" clId="{B8DD8662-A94E-4851-8378-360A7F03AA7C}" dt="2023-01-19T22:57:37.202" v="12808" actId="47"/>
        <pc:sldMkLst>
          <pc:docMk/>
          <pc:sldMk cId="2378999291" sldId="1054"/>
        </pc:sldMkLst>
      </pc:sldChg>
      <pc:sldChg chg="modSp add del mod">
        <pc:chgData name="Alfred Asterjadhi" userId="39de57b9-85c0-4fd1-aaac-8ca2b6560ad0" providerId="ADAL" clId="{B8DD8662-A94E-4851-8378-360A7F03AA7C}" dt="2023-01-17T06:15:52.538" v="7983" actId="47"/>
        <pc:sldMkLst>
          <pc:docMk/>
          <pc:sldMk cId="4237603612" sldId="1055"/>
        </pc:sldMkLst>
      </pc:sldChg>
      <pc:sldChg chg="modSp add del mod">
        <pc:chgData name="Alfred Asterjadhi" userId="39de57b9-85c0-4fd1-aaac-8ca2b6560ad0" providerId="ADAL" clId="{B8DD8662-A94E-4851-8378-360A7F03AA7C}" dt="2023-01-19T22:57:37.202" v="12808" actId="47"/>
        <pc:sldMkLst>
          <pc:docMk/>
          <pc:sldMk cId="4112141602" sldId="1056"/>
        </pc:sldMkLst>
      </pc:sldChg>
      <pc:sldChg chg="modSp add del mod">
        <pc:chgData name="Alfred Asterjadhi" userId="39de57b9-85c0-4fd1-aaac-8ca2b6560ad0" providerId="ADAL" clId="{B8DD8662-A94E-4851-8378-360A7F03AA7C}" dt="2023-01-19T22:57:37.202" v="12808" actId="47"/>
        <pc:sldMkLst>
          <pc:docMk/>
          <pc:sldMk cId="286926668" sldId="1057"/>
        </pc:sldMkLst>
      </pc:sldChg>
      <pc:sldChg chg="addSp delSp modSp add del mod">
        <pc:chgData name="Alfred Asterjadhi" userId="39de57b9-85c0-4fd1-aaac-8ca2b6560ad0" providerId="ADAL" clId="{B8DD8662-A94E-4851-8378-360A7F03AA7C}" dt="2023-01-19T22:57:37.202" v="12808" actId="47"/>
        <pc:sldMkLst>
          <pc:docMk/>
          <pc:sldMk cId="1348289914" sldId="1058"/>
        </pc:sldMkLst>
      </pc:sldChg>
      <pc:sldChg chg="addSp delSp modSp add del mod">
        <pc:chgData name="Alfred Asterjadhi" userId="39de57b9-85c0-4fd1-aaac-8ca2b6560ad0" providerId="ADAL" clId="{B8DD8662-A94E-4851-8378-360A7F03AA7C}" dt="2023-01-19T22:57:37.202" v="12808" actId="47"/>
        <pc:sldMkLst>
          <pc:docMk/>
          <pc:sldMk cId="1120593000" sldId="1059"/>
        </pc:sldMkLst>
      </pc:sldChg>
      <pc:sldChg chg="modSp add del mod">
        <pc:chgData name="Alfred Asterjadhi" userId="39de57b9-85c0-4fd1-aaac-8ca2b6560ad0" providerId="ADAL" clId="{B8DD8662-A94E-4851-8378-360A7F03AA7C}" dt="2023-01-19T22:57:37.202" v="12808" actId="47"/>
        <pc:sldMkLst>
          <pc:docMk/>
          <pc:sldMk cId="1753473745" sldId="1060"/>
        </pc:sldMkLst>
      </pc:sldChg>
      <pc:sldChg chg="modSp add del mod">
        <pc:chgData name="Alfred Asterjadhi" userId="39de57b9-85c0-4fd1-aaac-8ca2b6560ad0" providerId="ADAL" clId="{B8DD8662-A94E-4851-8378-360A7F03AA7C}" dt="2023-01-19T22:57:37.202" v="12808" actId="47"/>
        <pc:sldMkLst>
          <pc:docMk/>
          <pc:sldMk cId="1515047106" sldId="1061"/>
        </pc:sldMkLst>
      </pc:sldChg>
      <pc:sldChg chg="modSp add mod">
        <pc:chgData name="Alfred Asterjadhi" userId="39de57b9-85c0-4fd1-aaac-8ca2b6560ad0" providerId="ADAL" clId="{B8DD8662-A94E-4851-8378-360A7F03AA7C}" dt="2023-01-19T14:47:29.810" v="10481"/>
        <pc:sldMkLst>
          <pc:docMk/>
          <pc:sldMk cId="3300589826" sldId="1062"/>
        </pc:sldMkLst>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ldChg>
      <pc:sldChg chg="modSp add mod">
        <pc:chgData name="Alfred Asterjadhi" userId="39de57b9-85c0-4fd1-aaac-8ca2b6560ad0" providerId="ADAL" clId="{B8DD8662-A94E-4851-8378-360A7F03AA7C}" dt="2023-01-19T19:24:57.356" v="11836"/>
        <pc:sldMkLst>
          <pc:docMk/>
          <pc:sldMk cId="1035851474" sldId="1065"/>
        </pc:sldMkLst>
      </pc:sldChg>
      <pc:sldChg chg="modSp add del mod">
        <pc:chgData name="Alfred Asterjadhi" userId="39de57b9-85c0-4fd1-aaac-8ca2b6560ad0" providerId="ADAL" clId="{B8DD8662-A94E-4851-8378-360A7F03AA7C}" dt="2023-01-19T19:02:58.597" v="11468" actId="2696"/>
        <pc:sldMkLst>
          <pc:docMk/>
          <pc:sldMk cId="2244321404" sldId="1065"/>
        </pc:sldMkLst>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ldChg>
      <pc:sldChg chg="modSp add mod">
        <pc:chgData name="Alfred Asterjadhi" userId="39de57b9-85c0-4fd1-aaac-8ca2b6560ad0" providerId="ADAL" clId="{B8DD8662-A94E-4851-8378-360A7F03AA7C}" dt="2023-01-19T19:33:33.145" v="11959"/>
        <pc:sldMkLst>
          <pc:docMk/>
          <pc:sldMk cId="768358925" sldId="1067"/>
        </pc:sldMkLst>
      </pc:sldChg>
      <pc:sldChg chg="modSp add mod">
        <pc:chgData name="Alfred Asterjadhi" userId="39de57b9-85c0-4fd1-aaac-8ca2b6560ad0" providerId="ADAL" clId="{B8DD8662-A94E-4851-8378-360A7F03AA7C}" dt="2023-01-19T19:37:32.652" v="12075"/>
        <pc:sldMkLst>
          <pc:docMk/>
          <pc:sldMk cId="2871358229" sldId="1068"/>
        </pc:sldMkLst>
      </pc:sldChg>
      <pc:sldChg chg="modSp mod">
        <pc:chgData name="Alfred Asterjadhi" userId="39de57b9-85c0-4fd1-aaac-8ca2b6560ad0" providerId="ADAL" clId="{B8DD8662-A94E-4851-8378-360A7F03AA7C}" dt="2023-01-19T19:30:29.506" v="11914"/>
        <pc:sldMkLst>
          <pc:docMk/>
          <pc:sldMk cId="2898538793" sldId="1069"/>
        </pc:sldMkLst>
      </pc:sldChg>
      <pc:sldChg chg="modSp new mod">
        <pc:chgData name="Alfred Asterjadhi" userId="39de57b9-85c0-4fd1-aaac-8ca2b6560ad0" providerId="ADAL" clId="{B8DD8662-A94E-4851-8378-360A7F03AA7C}" dt="2023-01-19T22:56:47.450" v="12805" actId="255"/>
        <pc:sldMkLst>
          <pc:docMk/>
          <pc:sldMk cId="2993355748" sldId="1070"/>
        </pc:sldMkLst>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ldChg>
      <pc:sldChg chg="modSp add mod">
        <pc:chgData name="Alfred Asterjadhi" userId="39de57b9-85c0-4fd1-aaac-8ca2b6560ad0" providerId="ADAL" clId="{B8DD8662-A94E-4851-8378-360A7F03AA7C}" dt="2023-01-19T22:56:28.320" v="12801" actId="403"/>
        <pc:sldMkLst>
          <pc:docMk/>
          <pc:sldMk cId="2142777201" sldId="1073"/>
        </pc:sldMkLst>
      </pc:sldChg>
      <pc:sldChg chg="modSp new del mod">
        <pc:chgData name="Alfred Asterjadhi" userId="39de57b9-85c0-4fd1-aaac-8ca2b6560ad0" providerId="ADAL" clId="{B8DD8662-A94E-4851-8378-360A7F03AA7C}" dt="2023-01-19T20:05:55.177" v="12528" actId="47"/>
        <pc:sldMkLst>
          <pc:docMk/>
          <pc:sldMk cId="1504785971" sldId="1074"/>
        </pc:sldMkLst>
      </pc:sldChg>
      <pc:sldChg chg="modSp add del mod">
        <pc:chgData name="Alfred Asterjadhi" userId="39de57b9-85c0-4fd1-aaac-8ca2b6560ad0" providerId="ADAL" clId="{B8DD8662-A94E-4851-8378-360A7F03AA7C}" dt="2023-01-19T17:50:12.352" v="10806" actId="47"/>
        <pc:sldMkLst>
          <pc:docMk/>
          <pc:sldMk cId="1773649868" sldId="1074"/>
        </pc:sldMkLst>
      </pc:sldChg>
      <pc:sldChg chg="modSp add mod">
        <pc:chgData name="Alfred Asterjadhi" userId="39de57b9-85c0-4fd1-aaac-8ca2b6560ad0" providerId="ADAL" clId="{B8DD8662-A94E-4851-8378-360A7F03AA7C}" dt="2023-01-19T22:54:43.110" v="12761" actId="13926"/>
        <pc:sldMkLst>
          <pc:docMk/>
          <pc:sldMk cId="912126722" sldId="1075"/>
        </pc:sldMkLst>
      </pc:sldChg>
      <pc:sldChg chg="modSp add mod">
        <pc:chgData name="Alfred Asterjadhi" userId="39de57b9-85c0-4fd1-aaac-8ca2b6560ad0" providerId="ADAL" clId="{B8DD8662-A94E-4851-8378-360A7F03AA7C}" dt="2023-01-19T22:55:00.992" v="12783" actId="13926"/>
        <pc:sldMkLst>
          <pc:docMk/>
          <pc:sldMk cId="4241131908" sldId="1076"/>
        </pc:sldMkLst>
      </pc:sldChg>
      <pc:sldChg chg="modSp add mod">
        <pc:chgData name="Alfred Asterjadhi" userId="39de57b9-85c0-4fd1-aaac-8ca2b6560ad0" providerId="ADAL" clId="{B8DD8662-A94E-4851-8378-360A7F03AA7C}" dt="2023-01-19T20:09:31.648" v="12578"/>
        <pc:sldMkLst>
          <pc:docMk/>
          <pc:sldMk cId="596436368" sldId="1077"/>
        </pc:sldMkLst>
      </pc:sldChg>
      <pc:sldChg chg="modSp new del mod">
        <pc:chgData name="Alfred Asterjadhi" userId="39de57b9-85c0-4fd1-aaac-8ca2b6560ad0" providerId="ADAL" clId="{B8DD8662-A94E-4851-8378-360A7F03AA7C}" dt="2023-01-19T19:11:49.163" v="11703" actId="47"/>
        <pc:sldMkLst>
          <pc:docMk/>
          <pc:sldMk cId="1660394453" sldId="1078"/>
        </pc:sldMkLst>
      </pc:sldChg>
      <pc:sldChg chg="modSp add mod">
        <pc:chgData name="Alfred Asterjadhi" userId="39de57b9-85c0-4fd1-aaac-8ca2b6560ad0" providerId="ADAL" clId="{B8DD8662-A94E-4851-8378-360A7F03AA7C}" dt="2023-01-19T22:56:12.149" v="12798"/>
        <pc:sldMkLst>
          <pc:docMk/>
          <pc:sldMk cId="2877455073" sldId="1078"/>
        </pc:sldMkLst>
      </pc:sldChg>
      <pc:sldChg chg="modSp add mod">
        <pc:chgData name="Alfred Asterjadhi" userId="39de57b9-85c0-4fd1-aaac-8ca2b6560ad0" providerId="ADAL" clId="{B8DD8662-A94E-4851-8378-360A7F03AA7C}" dt="2023-01-19T22:56:03.164" v="12794" actId="403"/>
        <pc:sldMkLst>
          <pc:docMk/>
          <pc:sldMk cId="3832033993" sldId="1079"/>
        </pc:sldMkLst>
      </pc:sldChg>
      <pc:sldChg chg="modSp add mod ord">
        <pc:chgData name="Alfred Asterjadhi" userId="39de57b9-85c0-4fd1-aaac-8ca2b6560ad0" providerId="ADAL" clId="{B8DD8662-A94E-4851-8378-360A7F03AA7C}" dt="2023-01-19T22:56:09.051" v="12797" actId="403"/>
        <pc:sldMkLst>
          <pc:docMk/>
          <pc:sldMk cId="1162282195" sldId="1080"/>
        </pc:sldMkLst>
      </pc:sldChg>
      <pc:sldChg chg="modSp add del mod">
        <pc:chgData name="Alfred Asterjadhi" userId="39de57b9-85c0-4fd1-aaac-8ca2b6560ad0" providerId="ADAL" clId="{B8DD8662-A94E-4851-8378-360A7F03AA7C}" dt="2023-01-19T20:05:52.508" v="12527" actId="47"/>
        <pc:sldMkLst>
          <pc:docMk/>
          <pc:sldMk cId="648578642" sldId="1081"/>
        </pc:sldMkLst>
      </pc:sldChg>
      <pc:sldMasterChg chg="modSp mod">
        <pc:chgData name="Alfred Asterjadhi" userId="39de57b9-85c0-4fd1-aaac-8ca2b6560ad0" providerId="ADAL" clId="{B8DD8662-A94E-4851-8378-360A7F03AA7C}" dt="2023-01-19T22:57:05.885" v="12807" actId="6549"/>
        <pc:sldMasterMkLst>
          <pc:docMk/>
          <pc:sldMasterMk cId="0" sldId="2147483656"/>
        </pc:sldMasterMkLst>
      </pc:sldMasterChg>
    </pc:docChg>
  </pc:docChgLst>
  <pc:docChgLst>
    <pc:chgData name="Alfred Asterjadhi" userId="39de57b9-85c0-4fd1-aaac-8ca2b6560ad0" providerId="ADAL" clId="{05D90715-F29C-4B30-B873-3743C7BBC737}"/>
    <pc:docChg chg="undo redo custSel addSld delSld modSld sldOrd">
      <pc:chgData name="Alfred Asterjadhi" userId="39de57b9-85c0-4fd1-aaac-8ca2b6560ad0" providerId="ADAL" clId="{05D90715-F29C-4B30-B873-3743C7BBC737}" dt="2025-03-13T04:40:06.408" v="2273" actId="14100"/>
      <pc:docMkLst>
        <pc:docMk/>
      </pc:docMkLst>
      <pc:sldChg chg="modSp mod">
        <pc:chgData name="Alfred Asterjadhi" userId="39de57b9-85c0-4fd1-aaac-8ca2b6560ad0" providerId="ADAL" clId="{05D90715-F29C-4B30-B873-3743C7BBC737}" dt="2025-03-13T03:23:49.924" v="2052" actId="20577"/>
        <pc:sldMkLst>
          <pc:docMk/>
          <pc:sldMk cId="2044502975" sldId="1290"/>
        </pc:sldMkLst>
        <pc:spChg chg="mod">
          <ac:chgData name="Alfred Asterjadhi" userId="39de57b9-85c0-4fd1-aaac-8ca2b6560ad0" providerId="ADAL" clId="{05D90715-F29C-4B30-B873-3743C7BBC737}" dt="2025-03-12T20:00:44.116" v="1844"/>
          <ac:spMkLst>
            <pc:docMk/>
            <pc:sldMk cId="2044502975" sldId="1290"/>
            <ac:spMk id="4" creationId="{70F012D5-0F52-35D4-C6CE-E18EA3E872B3}"/>
          </ac:spMkLst>
        </pc:spChg>
        <pc:spChg chg="mod">
          <ac:chgData name="Alfred Asterjadhi" userId="39de57b9-85c0-4fd1-aaac-8ca2b6560ad0" providerId="ADAL" clId="{05D90715-F29C-4B30-B873-3743C7BBC737}" dt="2025-03-13T03:23:49.924" v="2052" actId="20577"/>
          <ac:spMkLst>
            <pc:docMk/>
            <pc:sldMk cId="2044502975" sldId="1290"/>
            <ac:spMk id="8" creationId="{0F5782C2-501B-8E9D-715A-68DBDB2408E0}"/>
          </ac:spMkLst>
        </pc:spChg>
      </pc:sldChg>
      <pc:sldChg chg="modSp mod">
        <pc:chgData name="Alfred Asterjadhi" userId="39de57b9-85c0-4fd1-aaac-8ca2b6560ad0" providerId="ADAL" clId="{05D90715-F29C-4B30-B873-3743C7BBC737}" dt="2025-03-12T20:00:43.048" v="1843"/>
        <pc:sldMkLst>
          <pc:docMk/>
          <pc:sldMk cId="2853620610" sldId="1291"/>
        </pc:sldMkLst>
        <pc:spChg chg="mod">
          <ac:chgData name="Alfred Asterjadhi" userId="39de57b9-85c0-4fd1-aaac-8ca2b6560ad0" providerId="ADAL" clId="{05D90715-F29C-4B30-B873-3743C7BBC737}" dt="2025-03-12T20:00:43.048" v="1843"/>
          <ac:spMkLst>
            <pc:docMk/>
            <pc:sldMk cId="2853620610" sldId="1291"/>
            <ac:spMk id="4" creationId="{A33168AB-11EB-92D1-EA0E-4A5B1FE2BEBD}"/>
          </ac:spMkLst>
        </pc:spChg>
      </pc:sldChg>
      <pc:sldChg chg="modSp mod ord">
        <pc:chgData name="Alfred Asterjadhi" userId="39de57b9-85c0-4fd1-aaac-8ca2b6560ad0" providerId="ADAL" clId="{05D90715-F29C-4B30-B873-3743C7BBC737}" dt="2025-03-12T20:00:41.818" v="1842"/>
        <pc:sldMkLst>
          <pc:docMk/>
          <pc:sldMk cId="3158032439" sldId="1293"/>
        </pc:sldMkLst>
        <pc:spChg chg="mod">
          <ac:chgData name="Alfred Asterjadhi" userId="39de57b9-85c0-4fd1-aaac-8ca2b6560ad0" providerId="ADAL" clId="{05D90715-F29C-4B30-B873-3743C7BBC737}" dt="2025-03-12T20:00:41.818" v="1842"/>
          <ac:spMkLst>
            <pc:docMk/>
            <pc:sldMk cId="3158032439" sldId="1293"/>
            <ac:spMk id="6" creationId="{29F476BA-B5AD-B13F-15FC-A803A1AF0D30}"/>
          </ac:spMkLst>
        </pc:spChg>
      </pc:sldChg>
      <pc:sldChg chg="modSp add mod">
        <pc:chgData name="Alfred Asterjadhi" userId="39de57b9-85c0-4fd1-aaac-8ca2b6560ad0" providerId="ADAL" clId="{05D90715-F29C-4B30-B873-3743C7BBC737}" dt="2025-03-12T19:59:42.238" v="1789" actId="20577"/>
        <pc:sldMkLst>
          <pc:docMk/>
          <pc:sldMk cId="1548628619" sldId="1402"/>
        </pc:sldMkLst>
        <pc:spChg chg="mod">
          <ac:chgData name="Alfred Asterjadhi" userId="39de57b9-85c0-4fd1-aaac-8ca2b6560ad0" providerId="ADAL" clId="{05D90715-F29C-4B30-B873-3743C7BBC737}" dt="2025-03-12T19:59:42.238" v="1789" actId="20577"/>
          <ac:spMkLst>
            <pc:docMk/>
            <pc:sldMk cId="1548628619" sldId="1402"/>
            <ac:spMk id="6" creationId="{1C4AB406-A6BD-A266-8336-ADA1274E8ECD}"/>
          </ac:spMkLst>
        </pc:spChg>
        <pc:spChg chg="mod">
          <ac:chgData name="Alfred Asterjadhi" userId="39de57b9-85c0-4fd1-aaac-8ca2b6560ad0" providerId="ADAL" clId="{05D90715-F29C-4B30-B873-3743C7BBC737}" dt="2025-03-12T13:23:24.438" v="6" actId="20577"/>
          <ac:spMkLst>
            <pc:docMk/>
            <pc:sldMk cId="1548628619" sldId="1402"/>
            <ac:spMk id="7" creationId="{D61E7F08-DA0C-4D7C-FDF9-A286A67EAD74}"/>
          </ac:spMkLst>
        </pc:spChg>
      </pc:sldChg>
      <pc:sldChg chg="modSp add del mod">
        <pc:chgData name="Alfred Asterjadhi" userId="39de57b9-85c0-4fd1-aaac-8ca2b6560ad0" providerId="ADAL" clId="{05D90715-F29C-4B30-B873-3743C7BBC737}" dt="2025-03-12T15:59:23.932" v="804" actId="2696"/>
        <pc:sldMkLst>
          <pc:docMk/>
          <pc:sldMk cId="1459511812" sldId="1403"/>
        </pc:sldMkLst>
        <pc:spChg chg="mod">
          <ac:chgData name="Alfred Asterjadhi" userId="39de57b9-85c0-4fd1-aaac-8ca2b6560ad0" providerId="ADAL" clId="{05D90715-F29C-4B30-B873-3743C7BBC737}" dt="2025-03-12T15:36:32.471" v="638" actId="108"/>
          <ac:spMkLst>
            <pc:docMk/>
            <pc:sldMk cId="1459511812" sldId="1403"/>
            <ac:spMk id="8" creationId="{4804641D-CD09-439F-345E-2E5CFC517452}"/>
          </ac:spMkLst>
        </pc:spChg>
        <pc:spChg chg="mod">
          <ac:chgData name="Alfred Asterjadhi" userId="39de57b9-85c0-4fd1-aaac-8ca2b6560ad0" providerId="ADAL" clId="{05D90715-F29C-4B30-B873-3743C7BBC737}" dt="2025-03-12T15:36:05.196" v="610" actId="20577"/>
          <ac:spMkLst>
            <pc:docMk/>
            <pc:sldMk cId="1459511812" sldId="1403"/>
            <ac:spMk id="13" creationId="{2F4C4951-9513-57BA-BE41-1B0F8875B506}"/>
          </ac:spMkLst>
        </pc:spChg>
      </pc:sldChg>
      <pc:sldChg chg="modSp add mod">
        <pc:chgData name="Alfred Asterjadhi" userId="39de57b9-85c0-4fd1-aaac-8ca2b6560ad0" providerId="ADAL" clId="{05D90715-F29C-4B30-B873-3743C7BBC737}" dt="2025-03-13T03:17:54.446" v="1955" actId="20577"/>
        <pc:sldMkLst>
          <pc:docMk/>
          <pc:sldMk cId="3509147048" sldId="1403"/>
        </pc:sldMkLst>
        <pc:spChg chg="mod">
          <ac:chgData name="Alfred Asterjadhi" userId="39de57b9-85c0-4fd1-aaac-8ca2b6560ad0" providerId="ADAL" clId="{05D90715-F29C-4B30-B873-3743C7BBC737}" dt="2025-03-12T20:00:09.214" v="1812"/>
          <ac:spMkLst>
            <pc:docMk/>
            <pc:sldMk cId="3509147048" sldId="1403"/>
            <ac:spMk id="4" creationId="{4B6C640D-E5F7-64BC-1BC9-9AB308824F6F}"/>
          </ac:spMkLst>
        </pc:spChg>
        <pc:spChg chg="mod">
          <ac:chgData name="Alfred Asterjadhi" userId="39de57b9-85c0-4fd1-aaac-8ca2b6560ad0" providerId="ADAL" clId="{05D90715-F29C-4B30-B873-3743C7BBC737}" dt="2025-03-13T03:17:54.446" v="1955" actId="20577"/>
          <ac:spMkLst>
            <pc:docMk/>
            <pc:sldMk cId="3509147048" sldId="1403"/>
            <ac:spMk id="8" creationId="{4804641D-CD09-439F-345E-2E5CFC517452}"/>
          </ac:spMkLst>
        </pc:spChg>
        <pc:spChg chg="mod">
          <ac:chgData name="Alfred Asterjadhi" userId="39de57b9-85c0-4fd1-aaac-8ca2b6560ad0" providerId="ADAL" clId="{05D90715-F29C-4B30-B873-3743C7BBC737}" dt="2025-03-12T19:59:11.236" v="1770" actId="207"/>
          <ac:spMkLst>
            <pc:docMk/>
            <pc:sldMk cId="3509147048" sldId="1403"/>
            <ac:spMk id="13" creationId="{2F4C4951-9513-57BA-BE41-1B0F8875B506}"/>
          </ac:spMkLst>
        </pc:spChg>
      </pc:sldChg>
      <pc:sldChg chg="modSp add mod">
        <pc:chgData name="Alfred Asterjadhi" userId="39de57b9-85c0-4fd1-aaac-8ca2b6560ad0" providerId="ADAL" clId="{05D90715-F29C-4B30-B873-3743C7BBC737}" dt="2025-03-12T19:59:53.601" v="1798"/>
        <pc:sldMkLst>
          <pc:docMk/>
          <pc:sldMk cId="219535496" sldId="1404"/>
        </pc:sldMkLst>
        <pc:spChg chg="mod">
          <ac:chgData name="Alfred Asterjadhi" userId="39de57b9-85c0-4fd1-aaac-8ca2b6560ad0" providerId="ADAL" clId="{05D90715-F29C-4B30-B873-3743C7BBC737}" dt="2025-03-12T19:59:53.601" v="1798"/>
          <ac:spMkLst>
            <pc:docMk/>
            <pc:sldMk cId="219535496" sldId="1404"/>
            <ac:spMk id="4" creationId="{CECDE915-7FCD-7251-1BE4-2CCD10AD5999}"/>
          </ac:spMkLst>
        </pc:spChg>
        <pc:spChg chg="mod">
          <ac:chgData name="Alfred Asterjadhi" userId="39de57b9-85c0-4fd1-aaac-8ca2b6560ad0" providerId="ADAL" clId="{05D90715-F29C-4B30-B873-3743C7BBC737}" dt="2025-03-12T19:55:41.857" v="1694" actId="207"/>
          <ac:spMkLst>
            <pc:docMk/>
            <pc:sldMk cId="219535496" sldId="1404"/>
            <ac:spMk id="13" creationId="{E0221CAD-8D80-A2B8-4FF2-67EA791883E0}"/>
          </ac:spMkLst>
        </pc:spChg>
      </pc:sldChg>
      <pc:sldChg chg="modSp add del mod">
        <pc:chgData name="Alfred Asterjadhi" userId="39de57b9-85c0-4fd1-aaac-8ca2b6560ad0" providerId="ADAL" clId="{05D90715-F29C-4B30-B873-3743C7BBC737}" dt="2025-03-12T15:59:23.932" v="804" actId="2696"/>
        <pc:sldMkLst>
          <pc:docMk/>
          <pc:sldMk cId="233276090" sldId="1404"/>
        </pc:sldMkLst>
        <pc:spChg chg="mod">
          <ac:chgData name="Alfred Asterjadhi" userId="39de57b9-85c0-4fd1-aaac-8ca2b6560ad0" providerId="ADAL" clId="{05D90715-F29C-4B30-B873-3743C7BBC737}" dt="2025-03-12T13:36:17.940" v="286"/>
          <ac:spMkLst>
            <pc:docMk/>
            <pc:sldMk cId="233276090" sldId="1404"/>
            <ac:spMk id="8" creationId="{A908744D-66AC-BAD5-51C6-294C11109EFC}"/>
          </ac:spMkLst>
        </pc:spChg>
        <pc:spChg chg="mod">
          <ac:chgData name="Alfred Asterjadhi" userId="39de57b9-85c0-4fd1-aaac-8ca2b6560ad0" providerId="ADAL" clId="{05D90715-F29C-4B30-B873-3743C7BBC737}" dt="2025-03-12T13:35:14.822" v="257" actId="20577"/>
          <ac:spMkLst>
            <pc:docMk/>
            <pc:sldMk cId="233276090" sldId="1404"/>
            <ac:spMk id="13" creationId="{E0221CAD-8D80-A2B8-4FF2-67EA791883E0}"/>
          </ac:spMkLst>
        </pc:spChg>
      </pc:sldChg>
      <pc:sldChg chg="modSp add mod">
        <pc:chgData name="Alfred Asterjadhi" userId="39de57b9-85c0-4fd1-aaac-8ca2b6560ad0" providerId="ADAL" clId="{05D90715-F29C-4B30-B873-3743C7BBC737}" dt="2025-03-13T04:40:06.408" v="2273" actId="14100"/>
        <pc:sldMkLst>
          <pc:docMk/>
          <pc:sldMk cId="3902353235" sldId="1405"/>
        </pc:sldMkLst>
        <pc:spChg chg="mod">
          <ac:chgData name="Alfred Asterjadhi" userId="39de57b9-85c0-4fd1-aaac-8ca2b6560ad0" providerId="ADAL" clId="{05D90715-F29C-4B30-B873-3743C7BBC737}" dt="2025-03-12T20:00:30.056" v="1831"/>
          <ac:spMkLst>
            <pc:docMk/>
            <pc:sldMk cId="3902353235" sldId="1405"/>
            <ac:spMk id="4" creationId="{D5679913-2C30-1266-3EC2-E05BDA3E77C4}"/>
          </ac:spMkLst>
        </pc:spChg>
        <pc:spChg chg="mod">
          <ac:chgData name="Alfred Asterjadhi" userId="39de57b9-85c0-4fd1-aaac-8ca2b6560ad0" providerId="ADAL" clId="{05D90715-F29C-4B30-B873-3743C7BBC737}" dt="2025-03-13T04:40:06.408" v="2273" actId="14100"/>
          <ac:spMkLst>
            <pc:docMk/>
            <pc:sldMk cId="3902353235" sldId="1405"/>
            <ac:spMk id="8" creationId="{1944A71F-A4C0-2E85-ECEC-F669EF350DB7}"/>
          </ac:spMkLst>
        </pc:spChg>
        <pc:spChg chg="mod">
          <ac:chgData name="Alfred Asterjadhi" userId="39de57b9-85c0-4fd1-aaac-8ca2b6560ad0" providerId="ADAL" clId="{05D90715-F29C-4B30-B873-3743C7BBC737}" dt="2025-03-12T19:58:27.110" v="1761" actId="207"/>
          <ac:spMkLst>
            <pc:docMk/>
            <pc:sldMk cId="3902353235" sldId="1405"/>
            <ac:spMk id="13" creationId="{80B31455-68EB-A71C-C1A7-5449691D3E24}"/>
          </ac:spMkLst>
        </pc:spChg>
      </pc:sldChg>
      <pc:sldChg chg="modSp add mod ord">
        <pc:chgData name="Alfred Asterjadhi" userId="39de57b9-85c0-4fd1-aaac-8ca2b6560ad0" providerId="ADAL" clId="{05D90715-F29C-4B30-B873-3743C7BBC737}" dt="2025-03-12T20:00:27.999" v="1829"/>
        <pc:sldMkLst>
          <pc:docMk/>
          <pc:sldMk cId="85367996" sldId="1406"/>
        </pc:sldMkLst>
        <pc:spChg chg="mod">
          <ac:chgData name="Alfred Asterjadhi" userId="39de57b9-85c0-4fd1-aaac-8ca2b6560ad0" providerId="ADAL" clId="{05D90715-F29C-4B30-B873-3743C7BBC737}" dt="2025-03-12T20:00:27.999" v="1829"/>
          <ac:spMkLst>
            <pc:docMk/>
            <pc:sldMk cId="85367996" sldId="1406"/>
            <ac:spMk id="4" creationId="{813F4B57-CDF8-608E-D733-996E943DAC03}"/>
          </ac:spMkLst>
        </pc:spChg>
        <pc:spChg chg="mod">
          <ac:chgData name="Alfred Asterjadhi" userId="39de57b9-85c0-4fd1-aaac-8ca2b6560ad0" providerId="ADAL" clId="{05D90715-F29C-4B30-B873-3743C7BBC737}" dt="2025-03-12T13:25:40.921" v="54" actId="20577"/>
          <ac:spMkLst>
            <pc:docMk/>
            <pc:sldMk cId="85367996" sldId="1406"/>
            <ac:spMk id="8" creationId="{CD264EFA-CC59-6AD5-3999-801AB8B04522}"/>
          </ac:spMkLst>
        </pc:spChg>
        <pc:spChg chg="mod">
          <ac:chgData name="Alfred Asterjadhi" userId="39de57b9-85c0-4fd1-aaac-8ca2b6560ad0" providerId="ADAL" clId="{05D90715-F29C-4B30-B873-3743C7BBC737}" dt="2025-03-12T19:56:52.428" v="1712" actId="207"/>
          <ac:spMkLst>
            <pc:docMk/>
            <pc:sldMk cId="85367996" sldId="1406"/>
            <ac:spMk id="13" creationId="{10FD1C2A-77C0-7EA8-94CA-ECF22D170369}"/>
          </ac:spMkLst>
        </pc:spChg>
      </pc:sldChg>
      <pc:sldChg chg="addSp modSp add mod">
        <pc:chgData name="Alfred Asterjadhi" userId="39de57b9-85c0-4fd1-aaac-8ca2b6560ad0" providerId="ADAL" clId="{05D90715-F29C-4B30-B873-3743C7BBC737}" dt="2025-03-12T19:59:45.409" v="1790"/>
        <pc:sldMkLst>
          <pc:docMk/>
          <pc:sldMk cId="1500284979" sldId="1407"/>
        </pc:sldMkLst>
        <pc:spChg chg="add mod">
          <ac:chgData name="Alfred Asterjadhi" userId="39de57b9-85c0-4fd1-aaac-8ca2b6560ad0" providerId="ADAL" clId="{05D90715-F29C-4B30-B873-3743C7BBC737}" dt="2025-03-12T13:26:38.362" v="67"/>
          <ac:spMkLst>
            <pc:docMk/>
            <pc:sldMk cId="1500284979" sldId="1407"/>
            <ac:spMk id="3" creationId="{7269D4D7-8508-5188-AD09-00FD5C360687}"/>
          </ac:spMkLst>
        </pc:spChg>
        <pc:spChg chg="mod">
          <ac:chgData name="Alfred Asterjadhi" userId="39de57b9-85c0-4fd1-aaac-8ca2b6560ad0" providerId="ADAL" clId="{05D90715-F29C-4B30-B873-3743C7BBC737}" dt="2025-03-12T19:59:45.409" v="1790"/>
          <ac:spMkLst>
            <pc:docMk/>
            <pc:sldMk cId="1500284979" sldId="1407"/>
            <ac:spMk id="4" creationId="{0C46151F-8611-8434-F6E9-7E06B4B8C50A}"/>
          </ac:spMkLst>
        </pc:spChg>
        <pc:spChg chg="mod">
          <ac:chgData name="Alfred Asterjadhi" userId="39de57b9-85c0-4fd1-aaac-8ca2b6560ad0" providerId="ADAL" clId="{05D90715-F29C-4B30-B873-3743C7BBC737}" dt="2025-03-12T13:28:41.768" v="125" actId="20577"/>
          <ac:spMkLst>
            <pc:docMk/>
            <pc:sldMk cId="1500284979" sldId="1407"/>
            <ac:spMk id="8" creationId="{2B61D513-2B9F-1A36-DBE4-D31F53231C9F}"/>
          </ac:spMkLst>
        </pc:spChg>
        <pc:spChg chg="add mod">
          <ac:chgData name="Alfred Asterjadhi" userId="39de57b9-85c0-4fd1-aaac-8ca2b6560ad0" providerId="ADAL" clId="{05D90715-F29C-4B30-B873-3743C7BBC737}" dt="2025-03-12T13:26:58.485" v="71"/>
          <ac:spMkLst>
            <pc:docMk/>
            <pc:sldMk cId="1500284979" sldId="1407"/>
            <ac:spMk id="9" creationId="{A8C5C155-0C54-34E6-BDFB-79DC07FBA81C}"/>
          </ac:spMkLst>
        </pc:spChg>
        <pc:spChg chg="mod">
          <ac:chgData name="Alfred Asterjadhi" userId="39de57b9-85c0-4fd1-aaac-8ca2b6560ad0" providerId="ADAL" clId="{05D90715-F29C-4B30-B873-3743C7BBC737}" dt="2025-03-12T19:55:32.279" v="1692" actId="207"/>
          <ac:spMkLst>
            <pc:docMk/>
            <pc:sldMk cId="1500284979" sldId="1407"/>
            <ac:spMk id="13" creationId="{6722EC3E-92E9-3A7D-A236-4442DBA4DA57}"/>
          </ac:spMkLst>
        </pc:spChg>
        <pc:graphicFrameChg chg="add mod">
          <ac:chgData name="Alfred Asterjadhi" userId="39de57b9-85c0-4fd1-aaac-8ca2b6560ad0" providerId="ADAL" clId="{05D90715-F29C-4B30-B873-3743C7BBC737}" dt="2025-03-12T13:26:31.312" v="65" actId="14100"/>
          <ac:graphicFrameMkLst>
            <pc:docMk/>
            <pc:sldMk cId="1500284979" sldId="1407"/>
            <ac:graphicFrameMk id="2" creationId="{CDD0C9C8-1E1B-FFD5-2A2A-66594B614999}"/>
          </ac:graphicFrameMkLst>
        </pc:graphicFrameChg>
        <pc:graphicFrameChg chg="add mod">
          <ac:chgData name="Alfred Asterjadhi" userId="39de57b9-85c0-4fd1-aaac-8ca2b6560ad0" providerId="ADAL" clId="{05D90715-F29C-4B30-B873-3743C7BBC737}" dt="2025-03-12T13:26:57.646" v="70" actId="1076"/>
          <ac:graphicFrameMkLst>
            <pc:docMk/>
            <pc:sldMk cId="1500284979" sldId="1407"/>
            <ac:graphicFrameMk id="7" creationId="{EEC3C43C-CF8C-EC40-D61B-9EA036C8C2FC}"/>
          </ac:graphicFrameMkLst>
        </pc:graphicFrameChg>
        <pc:picChg chg="add mod">
          <ac:chgData name="Alfred Asterjadhi" userId="39de57b9-85c0-4fd1-aaac-8ca2b6560ad0" providerId="ADAL" clId="{05D90715-F29C-4B30-B873-3743C7BBC737}" dt="2025-03-12T13:28:16.396" v="95" actId="1076"/>
          <ac:picMkLst>
            <pc:docMk/>
            <pc:sldMk cId="1500284979" sldId="1407"/>
            <ac:picMk id="11" creationId="{28CB8103-174C-7A2D-0CFD-A4331805F85C}"/>
          </ac:picMkLst>
        </pc:picChg>
      </pc:sldChg>
      <pc:sldChg chg="addSp modSp add mod">
        <pc:chgData name="Alfred Asterjadhi" userId="39de57b9-85c0-4fd1-aaac-8ca2b6560ad0" providerId="ADAL" clId="{05D90715-F29C-4B30-B873-3743C7BBC737}" dt="2025-03-12T19:59:50.311" v="1797" actId="20577"/>
        <pc:sldMkLst>
          <pc:docMk/>
          <pc:sldMk cId="1404573776" sldId="1408"/>
        </pc:sldMkLst>
        <pc:spChg chg="mod">
          <ac:chgData name="Alfred Asterjadhi" userId="39de57b9-85c0-4fd1-aaac-8ca2b6560ad0" providerId="ADAL" clId="{05D90715-F29C-4B30-B873-3743C7BBC737}" dt="2025-03-12T19:59:50.311" v="1797" actId="20577"/>
          <ac:spMkLst>
            <pc:docMk/>
            <pc:sldMk cId="1404573776" sldId="1408"/>
            <ac:spMk id="4" creationId="{CB212963-1EB5-CEA2-2E5D-94FE91661935}"/>
          </ac:spMkLst>
        </pc:spChg>
        <pc:spChg chg="mod">
          <ac:chgData name="Alfred Asterjadhi" userId="39de57b9-85c0-4fd1-aaac-8ca2b6560ad0" providerId="ADAL" clId="{05D90715-F29C-4B30-B873-3743C7BBC737}" dt="2025-03-12T13:30:36.068" v="168" actId="20577"/>
          <ac:spMkLst>
            <pc:docMk/>
            <pc:sldMk cId="1404573776" sldId="1408"/>
            <ac:spMk id="8" creationId="{A8E59342-9ECB-7A6F-6711-78D9D2EE68BB}"/>
          </ac:spMkLst>
        </pc:spChg>
        <pc:spChg chg="mod">
          <ac:chgData name="Alfred Asterjadhi" userId="39de57b9-85c0-4fd1-aaac-8ca2b6560ad0" providerId="ADAL" clId="{05D90715-F29C-4B30-B873-3743C7BBC737}" dt="2025-03-12T19:55:39.449" v="1693" actId="207"/>
          <ac:spMkLst>
            <pc:docMk/>
            <pc:sldMk cId="1404573776" sldId="1408"/>
            <ac:spMk id="13" creationId="{9F257050-D65D-D8AD-F6B3-F60C2E9D908C}"/>
          </ac:spMkLst>
        </pc:spChg>
        <pc:picChg chg="add mod">
          <ac:chgData name="Alfred Asterjadhi" userId="39de57b9-85c0-4fd1-aaac-8ca2b6560ad0" providerId="ADAL" clId="{05D90715-F29C-4B30-B873-3743C7BBC737}" dt="2025-03-12T13:30:03.485" v="148" actId="1076"/>
          <ac:picMkLst>
            <pc:docMk/>
            <pc:sldMk cId="1404573776" sldId="1408"/>
            <ac:picMk id="3" creationId="{DA38A760-B942-695F-A21B-AF8DCB6E5D0E}"/>
          </ac:picMkLst>
        </pc:picChg>
      </pc:sldChg>
      <pc:sldChg chg="modSp add mod">
        <pc:chgData name="Alfred Asterjadhi" userId="39de57b9-85c0-4fd1-aaac-8ca2b6560ad0" providerId="ADAL" clId="{05D90715-F29C-4B30-B873-3743C7BBC737}" dt="2025-03-12T20:00:29.100" v="1830"/>
        <pc:sldMkLst>
          <pc:docMk/>
          <pc:sldMk cId="98466187" sldId="1409"/>
        </pc:sldMkLst>
        <pc:spChg chg="mod">
          <ac:chgData name="Alfred Asterjadhi" userId="39de57b9-85c0-4fd1-aaac-8ca2b6560ad0" providerId="ADAL" clId="{05D90715-F29C-4B30-B873-3743C7BBC737}" dt="2025-03-12T20:00:29.100" v="1830"/>
          <ac:spMkLst>
            <pc:docMk/>
            <pc:sldMk cId="98466187" sldId="1409"/>
            <ac:spMk id="4" creationId="{34815597-3212-F95B-2D38-E93EC4B1B362}"/>
          </ac:spMkLst>
        </pc:spChg>
        <pc:spChg chg="mod">
          <ac:chgData name="Alfred Asterjadhi" userId="39de57b9-85c0-4fd1-aaac-8ca2b6560ad0" providerId="ADAL" clId="{05D90715-F29C-4B30-B873-3743C7BBC737}" dt="2025-03-12T13:32:14.057" v="210" actId="20577"/>
          <ac:spMkLst>
            <pc:docMk/>
            <pc:sldMk cId="98466187" sldId="1409"/>
            <ac:spMk id="8" creationId="{57FCB1E0-FB54-7EF5-0DCE-C48072198A3D}"/>
          </ac:spMkLst>
        </pc:spChg>
        <pc:spChg chg="mod">
          <ac:chgData name="Alfred Asterjadhi" userId="39de57b9-85c0-4fd1-aaac-8ca2b6560ad0" providerId="ADAL" clId="{05D90715-F29C-4B30-B873-3743C7BBC737}" dt="2025-03-12T19:58:29.089" v="1762" actId="207"/>
          <ac:spMkLst>
            <pc:docMk/>
            <pc:sldMk cId="98466187" sldId="1409"/>
            <ac:spMk id="13" creationId="{9D72CFE5-5091-F956-661F-F970E5808E23}"/>
          </ac:spMkLst>
        </pc:spChg>
      </pc:sldChg>
      <pc:sldChg chg="modSp add mod">
        <pc:chgData name="Alfred Asterjadhi" userId="39de57b9-85c0-4fd1-aaac-8ca2b6560ad0" providerId="ADAL" clId="{05D90715-F29C-4B30-B873-3743C7BBC737}" dt="2025-03-12T19:59:54.649" v="1799"/>
        <pc:sldMkLst>
          <pc:docMk/>
          <pc:sldMk cId="1457884105" sldId="1410"/>
        </pc:sldMkLst>
        <pc:spChg chg="mod">
          <ac:chgData name="Alfred Asterjadhi" userId="39de57b9-85c0-4fd1-aaac-8ca2b6560ad0" providerId="ADAL" clId="{05D90715-F29C-4B30-B873-3743C7BBC737}" dt="2025-03-12T19:59:54.649" v="1799"/>
          <ac:spMkLst>
            <pc:docMk/>
            <pc:sldMk cId="1457884105" sldId="1410"/>
            <ac:spMk id="4" creationId="{D84D19DE-5384-BBD6-9816-B8AFAB1EEDAC}"/>
          </ac:spMkLst>
        </pc:spChg>
        <pc:spChg chg="mod">
          <ac:chgData name="Alfred Asterjadhi" userId="39de57b9-85c0-4fd1-aaac-8ca2b6560ad0" providerId="ADAL" clId="{05D90715-F29C-4B30-B873-3743C7BBC737}" dt="2025-03-12T19:55:43.947" v="1695" actId="207"/>
          <ac:spMkLst>
            <pc:docMk/>
            <pc:sldMk cId="1457884105" sldId="1410"/>
            <ac:spMk id="13" creationId="{4039123C-5B67-673E-EA3D-7FC2B25CFA3E}"/>
          </ac:spMkLst>
        </pc:spChg>
      </pc:sldChg>
      <pc:sldChg chg="modSp add del mod">
        <pc:chgData name="Alfred Asterjadhi" userId="39de57b9-85c0-4fd1-aaac-8ca2b6560ad0" providerId="ADAL" clId="{05D90715-F29C-4B30-B873-3743C7BBC737}" dt="2025-03-12T15:59:23.932" v="804" actId="2696"/>
        <pc:sldMkLst>
          <pc:docMk/>
          <pc:sldMk cId="1520316989" sldId="1410"/>
        </pc:sldMkLst>
        <pc:spChg chg="mod">
          <ac:chgData name="Alfred Asterjadhi" userId="39de57b9-85c0-4fd1-aaac-8ca2b6560ad0" providerId="ADAL" clId="{05D90715-F29C-4B30-B873-3743C7BBC737}" dt="2025-03-12T13:36:52.701" v="298" actId="403"/>
          <ac:spMkLst>
            <pc:docMk/>
            <pc:sldMk cId="1520316989" sldId="1410"/>
            <ac:spMk id="8" creationId="{548861ED-6924-F634-FBB9-5D46CFB07700}"/>
          </ac:spMkLst>
        </pc:spChg>
      </pc:sldChg>
      <pc:sldChg chg="modSp add mod">
        <pc:chgData name="Alfred Asterjadhi" userId="39de57b9-85c0-4fd1-aaac-8ca2b6560ad0" providerId="ADAL" clId="{05D90715-F29C-4B30-B873-3743C7BBC737}" dt="2025-03-12T19:59:55.757" v="1800"/>
        <pc:sldMkLst>
          <pc:docMk/>
          <pc:sldMk cId="1040374918" sldId="1411"/>
        </pc:sldMkLst>
        <pc:spChg chg="mod">
          <ac:chgData name="Alfred Asterjadhi" userId="39de57b9-85c0-4fd1-aaac-8ca2b6560ad0" providerId="ADAL" clId="{05D90715-F29C-4B30-B873-3743C7BBC737}" dt="2025-03-12T19:59:55.757" v="1800"/>
          <ac:spMkLst>
            <pc:docMk/>
            <pc:sldMk cId="1040374918" sldId="1411"/>
            <ac:spMk id="4" creationId="{B5306FA7-00D6-8F53-3594-922AAFC693F8}"/>
          </ac:spMkLst>
        </pc:spChg>
        <pc:spChg chg="mod">
          <ac:chgData name="Alfred Asterjadhi" userId="39de57b9-85c0-4fd1-aaac-8ca2b6560ad0" providerId="ADAL" clId="{05D90715-F29C-4B30-B873-3743C7BBC737}" dt="2025-03-12T19:55:46.001" v="1696" actId="207"/>
          <ac:spMkLst>
            <pc:docMk/>
            <pc:sldMk cId="1040374918" sldId="1411"/>
            <ac:spMk id="13" creationId="{FA6DDB22-0CA7-D505-5A77-813077244619}"/>
          </ac:spMkLst>
        </pc:spChg>
      </pc:sldChg>
      <pc:sldChg chg="modSp add del mod">
        <pc:chgData name="Alfred Asterjadhi" userId="39de57b9-85c0-4fd1-aaac-8ca2b6560ad0" providerId="ADAL" clId="{05D90715-F29C-4B30-B873-3743C7BBC737}" dt="2025-03-12T15:59:23.932" v="804" actId="2696"/>
        <pc:sldMkLst>
          <pc:docMk/>
          <pc:sldMk cId="3091519346" sldId="1411"/>
        </pc:sldMkLst>
        <pc:spChg chg="mod">
          <ac:chgData name="Alfred Asterjadhi" userId="39de57b9-85c0-4fd1-aaac-8ca2b6560ad0" providerId="ADAL" clId="{05D90715-F29C-4B30-B873-3743C7BBC737}" dt="2025-03-12T13:37:19.049" v="307" actId="403"/>
          <ac:spMkLst>
            <pc:docMk/>
            <pc:sldMk cId="3091519346" sldId="1411"/>
            <ac:spMk id="8" creationId="{25587784-9159-C61C-BBA3-AB72A390A214}"/>
          </ac:spMkLst>
        </pc:spChg>
      </pc:sldChg>
      <pc:sldChg chg="modSp add mod">
        <pc:chgData name="Alfred Asterjadhi" userId="39de57b9-85c0-4fd1-aaac-8ca2b6560ad0" providerId="ADAL" clId="{05D90715-F29C-4B30-B873-3743C7BBC737}" dt="2025-03-12T19:59:57.126" v="1801"/>
        <pc:sldMkLst>
          <pc:docMk/>
          <pc:sldMk cId="465931409" sldId="1412"/>
        </pc:sldMkLst>
        <pc:spChg chg="mod">
          <ac:chgData name="Alfred Asterjadhi" userId="39de57b9-85c0-4fd1-aaac-8ca2b6560ad0" providerId="ADAL" clId="{05D90715-F29C-4B30-B873-3743C7BBC737}" dt="2025-03-12T19:59:57.126" v="1801"/>
          <ac:spMkLst>
            <pc:docMk/>
            <pc:sldMk cId="465931409" sldId="1412"/>
            <ac:spMk id="4" creationId="{2BD3B546-B01B-D48A-E2E9-57E771FCC49C}"/>
          </ac:spMkLst>
        </pc:spChg>
        <pc:spChg chg="mod">
          <ac:chgData name="Alfred Asterjadhi" userId="39de57b9-85c0-4fd1-aaac-8ca2b6560ad0" providerId="ADAL" clId="{05D90715-F29C-4B30-B873-3743C7BBC737}" dt="2025-03-12T19:55:49.989" v="1698" actId="108"/>
          <ac:spMkLst>
            <pc:docMk/>
            <pc:sldMk cId="465931409" sldId="1412"/>
            <ac:spMk id="13" creationId="{240FBF4D-7116-30C4-CC2B-23B0F66FE556}"/>
          </ac:spMkLst>
        </pc:spChg>
      </pc:sldChg>
      <pc:sldChg chg="modSp add del mod">
        <pc:chgData name="Alfred Asterjadhi" userId="39de57b9-85c0-4fd1-aaac-8ca2b6560ad0" providerId="ADAL" clId="{05D90715-F29C-4B30-B873-3743C7BBC737}" dt="2025-03-12T15:59:23.932" v="804" actId="2696"/>
        <pc:sldMkLst>
          <pc:docMk/>
          <pc:sldMk cId="1006553133" sldId="1412"/>
        </pc:sldMkLst>
        <pc:spChg chg="mod">
          <ac:chgData name="Alfred Asterjadhi" userId="39de57b9-85c0-4fd1-aaac-8ca2b6560ad0" providerId="ADAL" clId="{05D90715-F29C-4B30-B873-3743C7BBC737}" dt="2025-03-12T13:37:44.820" v="318" actId="403"/>
          <ac:spMkLst>
            <pc:docMk/>
            <pc:sldMk cId="1006553133" sldId="1412"/>
            <ac:spMk id="8" creationId="{2963A20D-D2B0-5495-EF2D-600F1B4F6EAD}"/>
          </ac:spMkLst>
        </pc:spChg>
      </pc:sldChg>
      <pc:sldChg chg="modSp add mod">
        <pc:chgData name="Alfred Asterjadhi" userId="39de57b9-85c0-4fd1-aaac-8ca2b6560ad0" providerId="ADAL" clId="{05D90715-F29C-4B30-B873-3743C7BBC737}" dt="2025-03-12T19:59:58.294" v="1802"/>
        <pc:sldMkLst>
          <pc:docMk/>
          <pc:sldMk cId="113644219" sldId="1413"/>
        </pc:sldMkLst>
        <pc:spChg chg="mod">
          <ac:chgData name="Alfred Asterjadhi" userId="39de57b9-85c0-4fd1-aaac-8ca2b6560ad0" providerId="ADAL" clId="{05D90715-F29C-4B30-B873-3743C7BBC737}" dt="2025-03-12T19:59:58.294" v="1802"/>
          <ac:spMkLst>
            <pc:docMk/>
            <pc:sldMk cId="113644219" sldId="1413"/>
            <ac:spMk id="4" creationId="{693F01CC-8528-6EA1-6C9A-08A415787936}"/>
          </ac:spMkLst>
        </pc:spChg>
        <pc:spChg chg="mod">
          <ac:chgData name="Alfred Asterjadhi" userId="39de57b9-85c0-4fd1-aaac-8ca2b6560ad0" providerId="ADAL" clId="{05D90715-F29C-4B30-B873-3743C7BBC737}" dt="2025-03-12T19:55:56.164" v="1699" actId="207"/>
          <ac:spMkLst>
            <pc:docMk/>
            <pc:sldMk cId="113644219"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1099042876" sldId="1413"/>
        </pc:sldMkLst>
        <pc:spChg chg="mod">
          <ac:chgData name="Alfred Asterjadhi" userId="39de57b9-85c0-4fd1-aaac-8ca2b6560ad0" providerId="ADAL" clId="{05D90715-F29C-4B30-B873-3743C7BBC737}" dt="2025-03-12T13:41:18.789" v="351"/>
          <ac:spMkLst>
            <pc:docMk/>
            <pc:sldMk cId="1099042876" sldId="1413"/>
            <ac:spMk id="8" creationId="{EC39E08F-8650-F502-2FEB-59E0CAFCBD8D}"/>
          </ac:spMkLst>
        </pc:spChg>
        <pc:spChg chg="mod">
          <ac:chgData name="Alfred Asterjadhi" userId="39de57b9-85c0-4fd1-aaac-8ca2b6560ad0" providerId="ADAL" clId="{05D90715-F29C-4B30-B873-3743C7BBC737}" dt="2025-03-12T13:41:07.331" v="348" actId="20577"/>
          <ac:spMkLst>
            <pc:docMk/>
            <pc:sldMk cId="1099042876" sldId="1413"/>
            <ac:spMk id="13" creationId="{3FB7916C-AF21-56C6-8EDE-924377AA5A17}"/>
          </ac:spMkLst>
        </pc:spChg>
      </pc:sldChg>
      <pc:sldChg chg="modSp add del mod">
        <pc:chgData name="Alfred Asterjadhi" userId="39de57b9-85c0-4fd1-aaac-8ca2b6560ad0" providerId="ADAL" clId="{05D90715-F29C-4B30-B873-3743C7BBC737}" dt="2025-03-12T15:59:23.932" v="804" actId="2696"/>
        <pc:sldMkLst>
          <pc:docMk/>
          <pc:sldMk cId="3094446774" sldId="1414"/>
        </pc:sldMkLst>
        <pc:spChg chg="mod">
          <ac:chgData name="Alfred Asterjadhi" userId="39de57b9-85c0-4fd1-aaac-8ca2b6560ad0" providerId="ADAL" clId="{05D90715-F29C-4B30-B873-3743C7BBC737}" dt="2025-03-12T13:42:19.789" v="367" actId="20577"/>
          <ac:spMkLst>
            <pc:docMk/>
            <pc:sldMk cId="3094446774" sldId="1414"/>
            <ac:spMk id="8" creationId="{D2AA69F0-C98E-D677-718D-60836EA2EF56}"/>
          </ac:spMkLst>
        </pc:spChg>
      </pc:sldChg>
      <pc:sldChg chg="modSp add mod">
        <pc:chgData name="Alfred Asterjadhi" userId="39de57b9-85c0-4fd1-aaac-8ca2b6560ad0" providerId="ADAL" clId="{05D90715-F29C-4B30-B873-3743C7BBC737}" dt="2025-03-12T19:59:59.398" v="1803"/>
        <pc:sldMkLst>
          <pc:docMk/>
          <pc:sldMk cId="3165256012" sldId="1414"/>
        </pc:sldMkLst>
        <pc:spChg chg="mod">
          <ac:chgData name="Alfred Asterjadhi" userId="39de57b9-85c0-4fd1-aaac-8ca2b6560ad0" providerId="ADAL" clId="{05D90715-F29C-4B30-B873-3743C7BBC737}" dt="2025-03-12T19:59:59.398" v="1803"/>
          <ac:spMkLst>
            <pc:docMk/>
            <pc:sldMk cId="3165256012" sldId="1414"/>
            <ac:spMk id="4" creationId="{A1A92448-F4C3-E712-9B99-9A52C75F8813}"/>
          </ac:spMkLst>
        </pc:spChg>
        <pc:spChg chg="mod">
          <ac:chgData name="Alfred Asterjadhi" userId="39de57b9-85c0-4fd1-aaac-8ca2b6560ad0" providerId="ADAL" clId="{05D90715-F29C-4B30-B873-3743C7BBC737}" dt="2025-03-12T19:59:30.547" v="1779" actId="207"/>
          <ac:spMkLst>
            <pc:docMk/>
            <pc:sldMk cId="3165256012" sldId="1414"/>
            <ac:spMk id="13" creationId="{86B7F6B4-D49C-D7B6-B462-15C954E78BBC}"/>
          </ac:spMkLst>
        </pc:spChg>
      </pc:sldChg>
      <pc:sldChg chg="modSp add del mod">
        <pc:chgData name="Alfred Asterjadhi" userId="39de57b9-85c0-4fd1-aaac-8ca2b6560ad0" providerId="ADAL" clId="{05D90715-F29C-4B30-B873-3743C7BBC737}" dt="2025-03-12T15:59:23.932" v="804" actId="2696"/>
        <pc:sldMkLst>
          <pc:docMk/>
          <pc:sldMk cId="889567747" sldId="1415"/>
        </pc:sldMkLst>
        <pc:spChg chg="mod">
          <ac:chgData name="Alfred Asterjadhi" userId="39de57b9-85c0-4fd1-aaac-8ca2b6560ad0" providerId="ADAL" clId="{05D90715-F29C-4B30-B873-3743C7BBC737}" dt="2025-03-12T13:52:29.569" v="392"/>
          <ac:spMkLst>
            <pc:docMk/>
            <pc:sldMk cId="889567747" sldId="1415"/>
            <ac:spMk id="8" creationId="{A437DB16-E969-063A-24CD-7E56B19C69F0}"/>
          </ac:spMkLst>
        </pc:spChg>
      </pc:sldChg>
      <pc:sldChg chg="add del">
        <pc:chgData name="Alfred Asterjadhi" userId="39de57b9-85c0-4fd1-aaac-8ca2b6560ad0" providerId="ADAL" clId="{05D90715-F29C-4B30-B873-3743C7BBC737}" dt="2025-03-12T13:51:12.937" v="369"/>
        <pc:sldMkLst>
          <pc:docMk/>
          <pc:sldMk cId="928291390" sldId="1415"/>
        </pc:sldMkLst>
      </pc:sldChg>
      <pc:sldChg chg="modSp add mod">
        <pc:chgData name="Alfred Asterjadhi" userId="39de57b9-85c0-4fd1-aaac-8ca2b6560ad0" providerId="ADAL" clId="{05D90715-F29C-4B30-B873-3743C7BBC737}" dt="2025-03-12T20:00:00.539" v="1804"/>
        <pc:sldMkLst>
          <pc:docMk/>
          <pc:sldMk cId="1378144455" sldId="1415"/>
        </pc:sldMkLst>
        <pc:spChg chg="mod">
          <ac:chgData name="Alfred Asterjadhi" userId="39de57b9-85c0-4fd1-aaac-8ca2b6560ad0" providerId="ADAL" clId="{05D90715-F29C-4B30-B873-3743C7BBC737}" dt="2025-03-12T20:00:00.539" v="1804"/>
          <ac:spMkLst>
            <pc:docMk/>
            <pc:sldMk cId="1378144455" sldId="1415"/>
            <ac:spMk id="4" creationId="{73117F4C-05AD-69C7-4613-DB2136E91B1B}"/>
          </ac:spMkLst>
        </pc:spChg>
        <pc:spChg chg="mod">
          <ac:chgData name="Alfred Asterjadhi" userId="39de57b9-85c0-4fd1-aaac-8ca2b6560ad0" providerId="ADAL" clId="{05D90715-F29C-4B30-B873-3743C7BBC737}" dt="2025-03-12T19:59:28.470" v="1778" actId="207"/>
          <ac:spMkLst>
            <pc:docMk/>
            <pc:sldMk cId="1378144455" sldId="1415"/>
            <ac:spMk id="13" creationId="{2E32AADF-1568-D41B-4D3D-5FD8661D9D48}"/>
          </ac:spMkLst>
        </pc:spChg>
      </pc:sldChg>
      <pc:sldChg chg="modSp add mod">
        <pc:chgData name="Alfred Asterjadhi" userId="39de57b9-85c0-4fd1-aaac-8ca2b6560ad0" providerId="ADAL" clId="{05D90715-F29C-4B30-B873-3743C7BBC737}" dt="2025-03-12T20:00:01.671" v="1805"/>
        <pc:sldMkLst>
          <pc:docMk/>
          <pc:sldMk cId="3190780077" sldId="1416"/>
        </pc:sldMkLst>
        <pc:spChg chg="mod">
          <ac:chgData name="Alfred Asterjadhi" userId="39de57b9-85c0-4fd1-aaac-8ca2b6560ad0" providerId="ADAL" clId="{05D90715-F29C-4B30-B873-3743C7BBC737}" dt="2025-03-12T20:00:01.671" v="1805"/>
          <ac:spMkLst>
            <pc:docMk/>
            <pc:sldMk cId="3190780077" sldId="1416"/>
            <ac:spMk id="4" creationId="{B5C457C3-9A38-F15A-DF33-413BCE09A6D4}"/>
          </ac:spMkLst>
        </pc:spChg>
        <pc:spChg chg="mod">
          <ac:chgData name="Alfred Asterjadhi" userId="39de57b9-85c0-4fd1-aaac-8ca2b6560ad0" providerId="ADAL" clId="{05D90715-F29C-4B30-B873-3743C7BBC737}" dt="2025-03-12T19:59:26.468" v="1777" actId="207"/>
          <ac:spMkLst>
            <pc:docMk/>
            <pc:sldMk cId="3190780077" sldId="1416"/>
            <ac:spMk id="13" creationId="{EC38627C-7B71-626A-6A28-E47F1A49FDEE}"/>
          </ac:spMkLst>
        </pc:spChg>
      </pc:sldChg>
      <pc:sldChg chg="modSp add del mod">
        <pc:chgData name="Alfred Asterjadhi" userId="39de57b9-85c0-4fd1-aaac-8ca2b6560ad0" providerId="ADAL" clId="{05D90715-F29C-4B30-B873-3743C7BBC737}" dt="2025-03-12T15:59:23.932" v="804" actId="2696"/>
        <pc:sldMkLst>
          <pc:docMk/>
          <pc:sldMk cId="4294399435" sldId="1416"/>
        </pc:sldMkLst>
        <pc:spChg chg="mod">
          <ac:chgData name="Alfred Asterjadhi" userId="39de57b9-85c0-4fd1-aaac-8ca2b6560ad0" providerId="ADAL" clId="{05D90715-F29C-4B30-B873-3743C7BBC737}" dt="2025-03-12T13:53:15.302" v="417" actId="20577"/>
          <ac:spMkLst>
            <pc:docMk/>
            <pc:sldMk cId="4294399435" sldId="1416"/>
            <ac:spMk id="8" creationId="{F68129D3-91AD-0BA9-A7C8-93812E029883}"/>
          </ac:spMkLst>
        </pc:spChg>
      </pc:sldChg>
      <pc:sldChg chg="modSp add mod">
        <pc:chgData name="Alfred Asterjadhi" userId="39de57b9-85c0-4fd1-aaac-8ca2b6560ad0" providerId="ADAL" clId="{05D90715-F29C-4B30-B873-3743C7BBC737}" dt="2025-03-12T20:00:02.712" v="1806"/>
        <pc:sldMkLst>
          <pc:docMk/>
          <pc:sldMk cId="1725926242" sldId="1417"/>
        </pc:sldMkLst>
        <pc:spChg chg="mod">
          <ac:chgData name="Alfred Asterjadhi" userId="39de57b9-85c0-4fd1-aaac-8ca2b6560ad0" providerId="ADAL" clId="{05D90715-F29C-4B30-B873-3743C7BBC737}" dt="2025-03-12T20:00:02.712" v="1806"/>
          <ac:spMkLst>
            <pc:docMk/>
            <pc:sldMk cId="1725926242" sldId="1417"/>
            <ac:spMk id="4" creationId="{2BD468E1-E84E-D41E-0E00-9F5B506ABC90}"/>
          </ac:spMkLst>
        </pc:spChg>
        <pc:spChg chg="mod">
          <ac:chgData name="Alfred Asterjadhi" userId="39de57b9-85c0-4fd1-aaac-8ca2b6560ad0" providerId="ADAL" clId="{05D90715-F29C-4B30-B873-3743C7BBC737}" dt="2025-03-12T19:59:23.624" v="1776" actId="207"/>
          <ac:spMkLst>
            <pc:docMk/>
            <pc:sldMk cId="1725926242" sldId="1417"/>
            <ac:spMk id="13" creationId="{9932EAB8-8885-3BDD-57D7-B1A13E4B1E69}"/>
          </ac:spMkLst>
        </pc:spChg>
      </pc:sldChg>
      <pc:sldChg chg="modSp add del mod">
        <pc:chgData name="Alfred Asterjadhi" userId="39de57b9-85c0-4fd1-aaac-8ca2b6560ad0" providerId="ADAL" clId="{05D90715-F29C-4B30-B873-3743C7BBC737}" dt="2025-03-12T15:59:23.932" v="804" actId="2696"/>
        <pc:sldMkLst>
          <pc:docMk/>
          <pc:sldMk cId="2450218369" sldId="1417"/>
        </pc:sldMkLst>
        <pc:spChg chg="mod">
          <ac:chgData name="Alfred Asterjadhi" userId="39de57b9-85c0-4fd1-aaac-8ca2b6560ad0" providerId="ADAL" clId="{05D90715-F29C-4B30-B873-3743C7BBC737}" dt="2025-03-12T13:53:59.506" v="437" actId="20578"/>
          <ac:spMkLst>
            <pc:docMk/>
            <pc:sldMk cId="2450218369" sldId="1417"/>
            <ac:spMk id="8" creationId="{9CF83B53-E3E2-0209-A555-45FF218835F7}"/>
          </ac:spMkLst>
        </pc:spChg>
      </pc:sldChg>
      <pc:sldChg chg="addSp modSp add del mod">
        <pc:chgData name="Alfred Asterjadhi" userId="39de57b9-85c0-4fd1-aaac-8ca2b6560ad0" providerId="ADAL" clId="{05D90715-F29C-4B30-B873-3743C7BBC737}" dt="2025-03-12T15:59:23.932" v="804" actId="2696"/>
        <pc:sldMkLst>
          <pc:docMk/>
          <pc:sldMk cId="2285250995" sldId="1418"/>
        </pc:sldMkLst>
        <pc:spChg chg="mod">
          <ac:chgData name="Alfred Asterjadhi" userId="39de57b9-85c0-4fd1-aaac-8ca2b6560ad0" providerId="ADAL" clId="{05D90715-F29C-4B30-B873-3743C7BBC737}" dt="2025-03-12T15:34:58.804" v="587" actId="20577"/>
          <ac:spMkLst>
            <pc:docMk/>
            <pc:sldMk cId="2285250995" sldId="1418"/>
            <ac:spMk id="8" creationId="{F8C6A590-ABBA-3EEE-F499-21ED025E6E54}"/>
          </ac:spMkLst>
        </pc:spChg>
        <pc:spChg chg="mod">
          <ac:chgData name="Alfred Asterjadhi" userId="39de57b9-85c0-4fd1-aaac-8ca2b6560ad0" providerId="ADAL" clId="{05D90715-F29C-4B30-B873-3743C7BBC737}" dt="2025-03-12T15:35:09.193" v="591" actId="20577"/>
          <ac:spMkLst>
            <pc:docMk/>
            <pc:sldMk cId="2285250995" sldId="1418"/>
            <ac:spMk id="13" creationId="{652C3C40-BBDB-D9A7-CADB-87D948774F89}"/>
          </ac:spMkLst>
        </pc:spChg>
        <pc:graphicFrameChg chg="add mod">
          <ac:chgData name="Alfred Asterjadhi" userId="39de57b9-85c0-4fd1-aaac-8ca2b6560ad0" providerId="ADAL" clId="{05D90715-F29C-4B30-B873-3743C7BBC737}" dt="2025-03-12T15:35:03.890" v="588" actId="1076"/>
          <ac:graphicFrameMkLst>
            <pc:docMk/>
            <pc:sldMk cId="2285250995"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3T03:17:44.861" v="1954" actId="20577"/>
        <pc:sldMkLst>
          <pc:docMk/>
          <pc:sldMk cId="4061021100" sldId="1418"/>
        </pc:sldMkLst>
        <pc:spChg chg="mod">
          <ac:chgData name="Alfred Asterjadhi" userId="39de57b9-85c0-4fd1-aaac-8ca2b6560ad0" providerId="ADAL" clId="{05D90715-F29C-4B30-B873-3743C7BBC737}" dt="2025-03-12T20:00:08.105" v="1811"/>
          <ac:spMkLst>
            <pc:docMk/>
            <pc:sldMk cId="4061021100" sldId="1418"/>
            <ac:spMk id="4" creationId="{38D1FAC2-1737-A9B3-153C-835B62B73732}"/>
          </ac:spMkLst>
        </pc:spChg>
        <pc:spChg chg="mod">
          <ac:chgData name="Alfred Asterjadhi" userId="39de57b9-85c0-4fd1-aaac-8ca2b6560ad0" providerId="ADAL" clId="{05D90715-F29C-4B30-B873-3743C7BBC737}" dt="2025-03-13T03:17:44.861" v="1954" actId="20577"/>
          <ac:spMkLst>
            <pc:docMk/>
            <pc:sldMk cId="4061021100" sldId="1418"/>
            <ac:spMk id="8" creationId="{F8C6A590-ABBA-3EEE-F499-21ED025E6E54}"/>
          </ac:spMkLst>
        </pc:spChg>
        <pc:spChg chg="mod">
          <ac:chgData name="Alfred Asterjadhi" userId="39de57b9-85c0-4fd1-aaac-8ca2b6560ad0" providerId="ADAL" clId="{05D90715-F29C-4B30-B873-3743C7BBC737}" dt="2025-03-12T19:59:13.137" v="1771" actId="207"/>
          <ac:spMkLst>
            <pc:docMk/>
            <pc:sldMk cId="4061021100" sldId="1418"/>
            <ac:spMk id="13" creationId="{652C3C40-BBDB-D9A7-CADB-87D948774F89}"/>
          </ac:spMkLst>
        </pc:spChg>
        <pc:graphicFrameChg chg="mod">
          <ac:chgData name="Alfred Asterjadhi" userId="39de57b9-85c0-4fd1-aaac-8ca2b6560ad0" providerId="ADAL" clId="{05D90715-F29C-4B30-B873-3743C7BBC737}" dt="2025-03-13T03:11:14.389" v="1871" actId="1076"/>
          <ac:graphicFrameMkLst>
            <pc:docMk/>
            <pc:sldMk cId="4061021100" sldId="1418"/>
            <ac:graphicFrameMk id="2" creationId="{B4021165-EDC1-12CB-46B5-316CE9BACB9F}"/>
          </ac:graphicFrameMkLst>
        </pc:graphicFrameChg>
      </pc:sldChg>
      <pc:sldChg chg="modSp add mod">
        <pc:chgData name="Alfred Asterjadhi" userId="39de57b9-85c0-4fd1-aaac-8ca2b6560ad0" providerId="ADAL" clId="{05D90715-F29C-4B30-B873-3743C7BBC737}" dt="2025-03-12T20:00:07.080" v="1810"/>
        <pc:sldMkLst>
          <pc:docMk/>
          <pc:sldMk cId="406655748" sldId="1419"/>
        </pc:sldMkLst>
        <pc:spChg chg="mod">
          <ac:chgData name="Alfred Asterjadhi" userId="39de57b9-85c0-4fd1-aaac-8ca2b6560ad0" providerId="ADAL" clId="{05D90715-F29C-4B30-B873-3743C7BBC737}" dt="2025-03-12T20:00:07.080" v="1810"/>
          <ac:spMkLst>
            <pc:docMk/>
            <pc:sldMk cId="406655748" sldId="1419"/>
            <ac:spMk id="4" creationId="{AF9A3AF8-55AF-A6BF-4201-285D8F78C4D8}"/>
          </ac:spMkLst>
        </pc:spChg>
        <pc:spChg chg="mod">
          <ac:chgData name="Alfred Asterjadhi" userId="39de57b9-85c0-4fd1-aaac-8ca2b6560ad0" providerId="ADAL" clId="{05D90715-F29C-4B30-B873-3743C7BBC737}" dt="2025-03-12T19:59:15.371" v="1772" actId="207"/>
          <ac:spMkLst>
            <pc:docMk/>
            <pc:sldMk cId="406655748" sldId="1419"/>
            <ac:spMk id="13" creationId="{ACC7EDC2-1DFF-F8CF-9DA1-B37366B68F83}"/>
          </ac:spMkLst>
        </pc:spChg>
      </pc:sldChg>
      <pc:sldChg chg="modSp add del mod">
        <pc:chgData name="Alfred Asterjadhi" userId="39de57b9-85c0-4fd1-aaac-8ca2b6560ad0" providerId="ADAL" clId="{05D90715-F29C-4B30-B873-3743C7BBC737}" dt="2025-03-12T15:59:23.932" v="804" actId="2696"/>
        <pc:sldMkLst>
          <pc:docMk/>
          <pc:sldMk cId="617956758" sldId="1419"/>
        </pc:sldMkLst>
        <pc:spChg chg="mod">
          <ac:chgData name="Alfred Asterjadhi" userId="39de57b9-85c0-4fd1-aaac-8ca2b6560ad0" providerId="ADAL" clId="{05D90715-F29C-4B30-B873-3743C7BBC737}" dt="2025-03-12T14:20:29.204" v="525"/>
          <ac:spMkLst>
            <pc:docMk/>
            <pc:sldMk cId="617956758" sldId="1419"/>
            <ac:spMk id="8" creationId="{4B2FD2FB-6DB1-8173-06AD-5D80373D57FC}"/>
          </ac:spMkLst>
        </pc:spChg>
        <pc:spChg chg="mod">
          <ac:chgData name="Alfred Asterjadhi" userId="39de57b9-85c0-4fd1-aaac-8ca2b6560ad0" providerId="ADAL" clId="{05D90715-F29C-4B30-B873-3743C7BBC737}" dt="2025-03-12T14:20:36.033" v="528" actId="20577"/>
          <ac:spMkLst>
            <pc:docMk/>
            <pc:sldMk cId="617956758" sldId="1419"/>
            <ac:spMk id="13" creationId="{ACC7EDC2-1DFF-F8CF-9DA1-B37366B68F83}"/>
          </ac:spMkLst>
        </pc:spChg>
      </pc:sldChg>
      <pc:sldChg chg="modSp add mod">
        <pc:chgData name="Alfred Asterjadhi" userId="39de57b9-85c0-4fd1-aaac-8ca2b6560ad0" providerId="ADAL" clId="{05D90715-F29C-4B30-B873-3743C7BBC737}" dt="2025-03-12T20:00:03.796" v="1807"/>
        <pc:sldMkLst>
          <pc:docMk/>
          <pc:sldMk cId="461462446" sldId="1420"/>
        </pc:sldMkLst>
        <pc:spChg chg="mod">
          <ac:chgData name="Alfred Asterjadhi" userId="39de57b9-85c0-4fd1-aaac-8ca2b6560ad0" providerId="ADAL" clId="{05D90715-F29C-4B30-B873-3743C7BBC737}" dt="2025-03-12T20:00:03.796" v="1807"/>
          <ac:spMkLst>
            <pc:docMk/>
            <pc:sldMk cId="461462446" sldId="1420"/>
            <ac:spMk id="4" creationId="{C9C33097-FF23-701B-33CE-F016A7E1CDBC}"/>
          </ac:spMkLst>
        </pc:spChg>
        <pc:spChg chg="mod">
          <ac:chgData name="Alfred Asterjadhi" userId="39de57b9-85c0-4fd1-aaac-8ca2b6560ad0" providerId="ADAL" clId="{05D90715-F29C-4B30-B873-3743C7BBC737}" dt="2025-03-12T19:59:21.413" v="1775" actId="207"/>
          <ac:spMkLst>
            <pc:docMk/>
            <pc:sldMk cId="461462446" sldId="1420"/>
            <ac:spMk id="13" creationId="{6268D009-070C-9A21-6C90-680BAFD77404}"/>
          </ac:spMkLst>
        </pc:spChg>
      </pc:sldChg>
      <pc:sldChg chg="modSp add del mod">
        <pc:chgData name="Alfred Asterjadhi" userId="39de57b9-85c0-4fd1-aaac-8ca2b6560ad0" providerId="ADAL" clId="{05D90715-F29C-4B30-B873-3743C7BBC737}" dt="2025-03-12T15:59:23.932" v="804" actId="2696"/>
        <pc:sldMkLst>
          <pc:docMk/>
          <pc:sldMk cId="3368050102" sldId="1420"/>
        </pc:sldMkLst>
        <pc:spChg chg="mod">
          <ac:chgData name="Alfred Asterjadhi" userId="39de57b9-85c0-4fd1-aaac-8ca2b6560ad0" providerId="ADAL" clId="{05D90715-F29C-4B30-B873-3743C7BBC737}" dt="2025-03-12T13:56:52.817" v="473"/>
          <ac:spMkLst>
            <pc:docMk/>
            <pc:sldMk cId="3368050102" sldId="1420"/>
            <ac:spMk id="8" creationId="{B4032538-1E5B-A340-0282-956E77F525DB}"/>
          </ac:spMkLst>
        </pc:spChg>
        <pc:spChg chg="mod">
          <ac:chgData name="Alfred Asterjadhi" userId="39de57b9-85c0-4fd1-aaac-8ca2b6560ad0" providerId="ADAL" clId="{05D90715-F29C-4B30-B873-3743C7BBC737}" dt="2025-03-12T13:56:23.457" v="446" actId="20577"/>
          <ac:spMkLst>
            <pc:docMk/>
            <pc:sldMk cId="3368050102" sldId="1420"/>
            <ac:spMk id="13" creationId="{6268D009-070C-9A21-6C90-680BAFD77404}"/>
          </ac:spMkLst>
        </pc:spChg>
      </pc:sldChg>
      <pc:sldChg chg="modSp add mod">
        <pc:chgData name="Alfred Asterjadhi" userId="39de57b9-85c0-4fd1-aaac-8ca2b6560ad0" providerId="ADAL" clId="{05D90715-F29C-4B30-B873-3743C7BBC737}" dt="2025-03-12T20:00:04.869" v="1808"/>
        <pc:sldMkLst>
          <pc:docMk/>
          <pc:sldMk cId="3372839393" sldId="1421"/>
        </pc:sldMkLst>
        <pc:spChg chg="mod">
          <ac:chgData name="Alfred Asterjadhi" userId="39de57b9-85c0-4fd1-aaac-8ca2b6560ad0" providerId="ADAL" clId="{05D90715-F29C-4B30-B873-3743C7BBC737}" dt="2025-03-12T20:00:04.869" v="1808"/>
          <ac:spMkLst>
            <pc:docMk/>
            <pc:sldMk cId="3372839393" sldId="1421"/>
            <ac:spMk id="4" creationId="{3210B6D7-DD63-B34E-C00B-C331C850A0BC}"/>
          </ac:spMkLst>
        </pc:spChg>
        <pc:spChg chg="mod">
          <ac:chgData name="Alfred Asterjadhi" userId="39de57b9-85c0-4fd1-aaac-8ca2b6560ad0" providerId="ADAL" clId="{05D90715-F29C-4B30-B873-3743C7BBC737}" dt="2025-03-12T19:59:19.090" v="1774" actId="207"/>
          <ac:spMkLst>
            <pc:docMk/>
            <pc:sldMk cId="3372839393" sldId="1421"/>
            <ac:spMk id="13" creationId="{2F250FB8-FF64-1547-D98F-C46AC399FA3B}"/>
          </ac:spMkLst>
        </pc:spChg>
      </pc:sldChg>
      <pc:sldChg chg="modSp add del mod">
        <pc:chgData name="Alfred Asterjadhi" userId="39de57b9-85c0-4fd1-aaac-8ca2b6560ad0" providerId="ADAL" clId="{05D90715-F29C-4B30-B873-3743C7BBC737}" dt="2025-03-12T15:59:23.932" v="804" actId="2696"/>
        <pc:sldMkLst>
          <pc:docMk/>
          <pc:sldMk cId="3373171239" sldId="1421"/>
        </pc:sldMkLst>
        <pc:spChg chg="mod">
          <ac:chgData name="Alfred Asterjadhi" userId="39de57b9-85c0-4fd1-aaac-8ca2b6560ad0" providerId="ADAL" clId="{05D90715-F29C-4B30-B873-3743C7BBC737}" dt="2025-03-12T13:57:27.521" v="487" actId="20577"/>
          <ac:spMkLst>
            <pc:docMk/>
            <pc:sldMk cId="3373171239" sldId="1421"/>
            <ac:spMk id="8" creationId="{B6C049A2-ECAD-D8DB-F93D-D3DB48E1B7CA}"/>
          </ac:spMkLst>
        </pc:spChg>
      </pc:sldChg>
      <pc:sldChg chg="modSp add mod">
        <pc:chgData name="Alfred Asterjadhi" userId="39de57b9-85c0-4fd1-aaac-8ca2b6560ad0" providerId="ADAL" clId="{05D90715-F29C-4B30-B873-3743C7BBC737}" dt="2025-03-12T20:00:06.037" v="1809"/>
        <pc:sldMkLst>
          <pc:docMk/>
          <pc:sldMk cId="182769264" sldId="1422"/>
        </pc:sldMkLst>
        <pc:spChg chg="mod">
          <ac:chgData name="Alfred Asterjadhi" userId="39de57b9-85c0-4fd1-aaac-8ca2b6560ad0" providerId="ADAL" clId="{05D90715-F29C-4B30-B873-3743C7BBC737}" dt="2025-03-12T20:00:06.037" v="1809"/>
          <ac:spMkLst>
            <pc:docMk/>
            <pc:sldMk cId="182769264" sldId="1422"/>
            <ac:spMk id="4" creationId="{A35C4021-1C0B-82A1-1DC8-AFE08CF09C53}"/>
          </ac:spMkLst>
        </pc:spChg>
        <pc:spChg chg="mod">
          <ac:chgData name="Alfred Asterjadhi" userId="39de57b9-85c0-4fd1-aaac-8ca2b6560ad0" providerId="ADAL" clId="{05D90715-F29C-4B30-B873-3743C7BBC737}" dt="2025-03-12T16:13:03.121" v="883" actId="20577"/>
          <ac:spMkLst>
            <pc:docMk/>
            <pc:sldMk cId="182769264" sldId="1422"/>
            <ac:spMk id="8" creationId="{166956DB-3161-7B1C-3B3C-D1CD46A06E33}"/>
          </ac:spMkLst>
        </pc:spChg>
        <pc:spChg chg="mod">
          <ac:chgData name="Alfred Asterjadhi" userId="39de57b9-85c0-4fd1-aaac-8ca2b6560ad0" providerId="ADAL" clId="{05D90715-F29C-4B30-B873-3743C7BBC737}" dt="2025-03-12T19:59:17.316" v="1773" actId="207"/>
          <ac:spMkLst>
            <pc:docMk/>
            <pc:sldMk cId="182769264" sldId="1422"/>
            <ac:spMk id="13" creationId="{05D01356-BD03-0CF3-1D18-1882A7EC7C40}"/>
          </ac:spMkLst>
        </pc:spChg>
      </pc:sldChg>
      <pc:sldChg chg="modSp add del mod">
        <pc:chgData name="Alfred Asterjadhi" userId="39de57b9-85c0-4fd1-aaac-8ca2b6560ad0" providerId="ADAL" clId="{05D90715-F29C-4B30-B873-3743C7BBC737}" dt="2025-03-12T15:59:23.932" v="804" actId="2696"/>
        <pc:sldMkLst>
          <pc:docMk/>
          <pc:sldMk cId="2611193678" sldId="1422"/>
        </pc:sldMkLst>
        <pc:spChg chg="mod">
          <ac:chgData name="Alfred Asterjadhi" userId="39de57b9-85c0-4fd1-aaac-8ca2b6560ad0" providerId="ADAL" clId="{05D90715-F29C-4B30-B873-3743C7BBC737}" dt="2025-03-12T14:19:55.280" v="516"/>
          <ac:spMkLst>
            <pc:docMk/>
            <pc:sldMk cId="2611193678" sldId="1422"/>
            <ac:spMk id="8" creationId="{166956DB-3161-7B1C-3B3C-D1CD46A06E33}"/>
          </ac:spMkLst>
        </pc:spChg>
        <pc:spChg chg="mod">
          <ac:chgData name="Alfred Asterjadhi" userId="39de57b9-85c0-4fd1-aaac-8ca2b6560ad0" providerId="ADAL" clId="{05D90715-F29C-4B30-B873-3743C7BBC737}" dt="2025-03-12T14:20:41.139" v="531" actId="20577"/>
          <ac:spMkLst>
            <pc:docMk/>
            <pc:sldMk cId="2611193678" sldId="1422"/>
            <ac:spMk id="13" creationId="{05D01356-BD03-0CF3-1D18-1882A7EC7C40}"/>
          </ac:spMkLst>
        </pc:spChg>
      </pc:sldChg>
      <pc:sldChg chg="modSp add mod">
        <pc:chgData name="Alfred Asterjadhi" userId="39de57b9-85c0-4fd1-aaac-8ca2b6560ad0" providerId="ADAL" clId="{05D90715-F29C-4B30-B873-3743C7BBC737}" dt="2025-03-12T20:00:31.064" v="1832"/>
        <pc:sldMkLst>
          <pc:docMk/>
          <pc:sldMk cId="2921464459" sldId="1423"/>
        </pc:sldMkLst>
        <pc:spChg chg="mod">
          <ac:chgData name="Alfred Asterjadhi" userId="39de57b9-85c0-4fd1-aaac-8ca2b6560ad0" providerId="ADAL" clId="{05D90715-F29C-4B30-B873-3743C7BBC737}" dt="2025-03-12T20:00:31.064" v="1832"/>
          <ac:spMkLst>
            <pc:docMk/>
            <pc:sldMk cId="2921464459" sldId="1423"/>
            <ac:spMk id="4" creationId="{D9307D64-A6C6-A17E-2CA4-0376B4BB98CC}"/>
          </ac:spMkLst>
        </pc:spChg>
        <pc:spChg chg="mod">
          <ac:chgData name="Alfred Asterjadhi" userId="39de57b9-85c0-4fd1-aaac-8ca2b6560ad0" providerId="ADAL" clId="{05D90715-F29C-4B30-B873-3743C7BBC737}" dt="2025-03-12T15:38:24.763" v="673" actId="207"/>
          <ac:spMkLst>
            <pc:docMk/>
            <pc:sldMk cId="2921464459" sldId="1423"/>
            <ac:spMk id="8" creationId="{DE081CC7-DA6F-A3A6-27FA-31C1C75F2073}"/>
          </ac:spMkLst>
        </pc:spChg>
        <pc:spChg chg="mod">
          <ac:chgData name="Alfred Asterjadhi" userId="39de57b9-85c0-4fd1-aaac-8ca2b6560ad0" providerId="ADAL" clId="{05D90715-F29C-4B30-B873-3743C7BBC737}" dt="2025-03-12T19:58:25.042" v="1760" actId="207"/>
          <ac:spMkLst>
            <pc:docMk/>
            <pc:sldMk cId="2921464459" sldId="1423"/>
            <ac:spMk id="13" creationId="{D182C36F-8AF5-596F-72FC-5203F71197ED}"/>
          </ac:spMkLst>
        </pc:spChg>
      </pc:sldChg>
      <pc:sldChg chg="modSp add mod">
        <pc:chgData name="Alfred Asterjadhi" userId="39de57b9-85c0-4fd1-aaac-8ca2b6560ad0" providerId="ADAL" clId="{05D90715-F29C-4B30-B873-3743C7BBC737}" dt="2025-03-12T20:00:32.105" v="1833"/>
        <pc:sldMkLst>
          <pc:docMk/>
          <pc:sldMk cId="4290585213" sldId="1424"/>
        </pc:sldMkLst>
        <pc:spChg chg="mod">
          <ac:chgData name="Alfred Asterjadhi" userId="39de57b9-85c0-4fd1-aaac-8ca2b6560ad0" providerId="ADAL" clId="{05D90715-F29C-4B30-B873-3743C7BBC737}" dt="2025-03-12T20:00:32.105" v="1833"/>
          <ac:spMkLst>
            <pc:docMk/>
            <pc:sldMk cId="4290585213" sldId="1424"/>
            <ac:spMk id="4" creationId="{089E05AB-450D-E5D3-88F5-F4BCBF38952F}"/>
          </ac:spMkLst>
        </pc:spChg>
        <pc:spChg chg="mod">
          <ac:chgData name="Alfred Asterjadhi" userId="39de57b9-85c0-4fd1-aaac-8ca2b6560ad0" providerId="ADAL" clId="{05D90715-F29C-4B30-B873-3743C7BBC737}" dt="2025-03-12T15:40:21.363" v="715"/>
          <ac:spMkLst>
            <pc:docMk/>
            <pc:sldMk cId="4290585213" sldId="1424"/>
            <ac:spMk id="8" creationId="{56A8CED7-A9CC-91DF-524A-D6385DAD47B8}"/>
          </ac:spMkLst>
        </pc:spChg>
        <pc:spChg chg="mod">
          <ac:chgData name="Alfred Asterjadhi" userId="39de57b9-85c0-4fd1-aaac-8ca2b6560ad0" providerId="ADAL" clId="{05D90715-F29C-4B30-B873-3743C7BBC737}" dt="2025-03-12T19:58:22.377" v="1759" actId="207"/>
          <ac:spMkLst>
            <pc:docMk/>
            <pc:sldMk cId="4290585213" sldId="1424"/>
            <ac:spMk id="13" creationId="{919FD408-D470-C457-B8C7-DAC521678806}"/>
          </ac:spMkLst>
        </pc:spChg>
      </pc:sldChg>
      <pc:sldChg chg="addSp delSp modSp add del mod">
        <pc:chgData name="Alfred Asterjadhi" userId="39de57b9-85c0-4fd1-aaac-8ca2b6560ad0" providerId="ADAL" clId="{05D90715-F29C-4B30-B873-3743C7BBC737}" dt="2025-03-12T15:59:23.932" v="804" actId="2696"/>
        <pc:sldMkLst>
          <pc:docMk/>
          <pc:sldMk cId="3408938665" sldId="1425"/>
        </pc:sldMkLst>
        <pc:spChg chg="add del">
          <ac:chgData name="Alfred Asterjadhi" userId="39de57b9-85c0-4fd1-aaac-8ca2b6560ad0" providerId="ADAL" clId="{05D90715-F29C-4B30-B873-3743C7BBC737}" dt="2025-03-12T15:42:55.468" v="723" actId="478"/>
          <ac:spMkLst>
            <pc:docMk/>
            <pc:sldMk cId="3408938665" sldId="1425"/>
            <ac:spMk id="2" creationId="{A647414B-5477-7CA5-F429-6405A74C5C17}"/>
          </ac:spMkLst>
        </pc:spChg>
        <pc:spChg chg="mod">
          <ac:chgData name="Alfred Asterjadhi" userId="39de57b9-85c0-4fd1-aaac-8ca2b6560ad0" providerId="ADAL" clId="{05D90715-F29C-4B30-B873-3743C7BBC737}" dt="2025-03-12T15:43:32.154" v="748" actId="20577"/>
          <ac:spMkLst>
            <pc:docMk/>
            <pc:sldMk cId="3408938665" sldId="1425"/>
            <ac:spMk id="8" creationId="{840E914E-8BF5-3B8D-82DC-F97EFB06BBE9}"/>
          </ac:spMkLst>
        </pc:spChg>
        <pc:spChg chg="mod">
          <ac:chgData name="Alfred Asterjadhi" userId="39de57b9-85c0-4fd1-aaac-8ca2b6560ad0" providerId="ADAL" clId="{05D90715-F29C-4B30-B873-3743C7BBC737}" dt="2025-03-12T15:43:49.825" v="751" actId="20577"/>
          <ac:spMkLst>
            <pc:docMk/>
            <pc:sldMk cId="3408938665" sldId="1425"/>
            <ac:spMk id="13" creationId="{660DCD44-9C84-F782-9843-3B6029498066}"/>
          </ac:spMkLst>
        </pc:spChg>
        <pc:picChg chg="add mod">
          <ac:chgData name="Alfred Asterjadhi" userId="39de57b9-85c0-4fd1-aaac-8ca2b6560ad0" providerId="ADAL" clId="{05D90715-F29C-4B30-B873-3743C7BBC737}" dt="2025-03-12T15:43:10.759" v="731" actId="1076"/>
          <ac:picMkLst>
            <pc:docMk/>
            <pc:sldMk cId="3408938665" sldId="1425"/>
            <ac:picMk id="3" creationId="{379C53DA-B818-A152-6588-37FA36DC089A}"/>
          </ac:picMkLst>
        </pc:picChg>
      </pc:sldChg>
      <pc:sldChg chg="modSp add mod">
        <pc:chgData name="Alfred Asterjadhi" userId="39de57b9-85c0-4fd1-aaac-8ca2b6560ad0" providerId="ADAL" clId="{05D90715-F29C-4B30-B873-3743C7BBC737}" dt="2025-03-13T03:29:09.266" v="2152" actId="1076"/>
        <pc:sldMkLst>
          <pc:docMk/>
          <pc:sldMk cId="3683375496" sldId="1425"/>
        </pc:sldMkLst>
        <pc:spChg chg="mod">
          <ac:chgData name="Alfred Asterjadhi" userId="39de57b9-85c0-4fd1-aaac-8ca2b6560ad0" providerId="ADAL" clId="{05D90715-F29C-4B30-B873-3743C7BBC737}" dt="2025-03-12T20:00:10.294" v="1813"/>
          <ac:spMkLst>
            <pc:docMk/>
            <pc:sldMk cId="3683375496" sldId="1425"/>
            <ac:spMk id="4" creationId="{394D2913-7328-DF90-9C34-AC662D6D8EA0}"/>
          </ac:spMkLst>
        </pc:spChg>
        <pc:spChg chg="mod">
          <ac:chgData name="Alfred Asterjadhi" userId="39de57b9-85c0-4fd1-aaac-8ca2b6560ad0" providerId="ADAL" clId="{05D90715-F29C-4B30-B873-3743C7BBC737}" dt="2025-03-13T03:27:44.946" v="2151" actId="6549"/>
          <ac:spMkLst>
            <pc:docMk/>
            <pc:sldMk cId="3683375496" sldId="1425"/>
            <ac:spMk id="8" creationId="{840E914E-8BF5-3B8D-82DC-F97EFB06BBE9}"/>
          </ac:spMkLst>
        </pc:spChg>
        <pc:spChg chg="mod">
          <ac:chgData name="Alfred Asterjadhi" userId="39de57b9-85c0-4fd1-aaac-8ca2b6560ad0" providerId="ADAL" clId="{05D90715-F29C-4B30-B873-3743C7BBC737}" dt="2025-03-12T19:59:09.195" v="1769" actId="207"/>
          <ac:spMkLst>
            <pc:docMk/>
            <pc:sldMk cId="3683375496" sldId="1425"/>
            <ac:spMk id="13" creationId="{660DCD44-9C84-F782-9843-3B6029498066}"/>
          </ac:spMkLst>
        </pc:spChg>
        <pc:picChg chg="mod">
          <ac:chgData name="Alfred Asterjadhi" userId="39de57b9-85c0-4fd1-aaac-8ca2b6560ad0" providerId="ADAL" clId="{05D90715-F29C-4B30-B873-3743C7BBC737}" dt="2025-03-13T03:29:09.266" v="2152" actId="1076"/>
          <ac:picMkLst>
            <pc:docMk/>
            <pc:sldMk cId="3683375496" sldId="1425"/>
            <ac:picMk id="3" creationId="{379C53DA-B818-A152-6588-37FA36DC089A}"/>
          </ac:picMkLst>
        </pc:picChg>
      </pc:sldChg>
      <pc:sldChg chg="modSp add mod">
        <pc:chgData name="Alfred Asterjadhi" userId="39de57b9-85c0-4fd1-aaac-8ca2b6560ad0" providerId="ADAL" clId="{05D90715-F29C-4B30-B873-3743C7BBC737}" dt="2025-03-12T20:00:11.340" v="1814"/>
        <pc:sldMkLst>
          <pc:docMk/>
          <pc:sldMk cId="3948546947" sldId="1426"/>
        </pc:sldMkLst>
        <pc:spChg chg="mod">
          <ac:chgData name="Alfred Asterjadhi" userId="39de57b9-85c0-4fd1-aaac-8ca2b6560ad0" providerId="ADAL" clId="{05D90715-F29C-4B30-B873-3743C7BBC737}" dt="2025-03-12T20:00:11.340" v="1814"/>
          <ac:spMkLst>
            <pc:docMk/>
            <pc:sldMk cId="3948546947" sldId="1426"/>
            <ac:spMk id="4" creationId="{A8C89C14-2604-0B3C-17D6-B0160A5B0CD9}"/>
          </ac:spMkLst>
        </pc:spChg>
        <pc:spChg chg="mod">
          <ac:chgData name="Alfred Asterjadhi" userId="39de57b9-85c0-4fd1-aaac-8ca2b6560ad0" providerId="ADAL" clId="{05D90715-F29C-4B30-B873-3743C7BBC737}" dt="2025-03-12T19:59:07.157" v="1768" actId="207"/>
          <ac:spMkLst>
            <pc:docMk/>
            <pc:sldMk cId="3948546947" sldId="1426"/>
            <ac:spMk id="13" creationId="{F40FCC4E-3146-3F50-DE72-6C55C082E88F}"/>
          </ac:spMkLst>
        </pc:spChg>
      </pc:sldChg>
      <pc:sldChg chg="modSp add del mod">
        <pc:chgData name="Alfred Asterjadhi" userId="39de57b9-85c0-4fd1-aaac-8ca2b6560ad0" providerId="ADAL" clId="{05D90715-F29C-4B30-B873-3743C7BBC737}" dt="2025-03-12T15:59:23.932" v="804" actId="2696"/>
        <pc:sldMkLst>
          <pc:docMk/>
          <pc:sldMk cId="4240761798" sldId="1426"/>
        </pc:sldMkLst>
        <pc:spChg chg="mod">
          <ac:chgData name="Alfred Asterjadhi" userId="39de57b9-85c0-4fd1-aaac-8ca2b6560ad0" providerId="ADAL" clId="{05D90715-F29C-4B30-B873-3743C7BBC737}" dt="2025-03-12T15:45:02.283" v="801" actId="20577"/>
          <ac:spMkLst>
            <pc:docMk/>
            <pc:sldMk cId="4240761798" sldId="1426"/>
            <ac:spMk id="8" creationId="{5C7A71EC-C80F-900E-6F85-A57266A33069}"/>
          </ac:spMkLst>
        </pc:spChg>
        <pc:spChg chg="mod">
          <ac:chgData name="Alfred Asterjadhi" userId="39de57b9-85c0-4fd1-aaac-8ca2b6560ad0" providerId="ADAL" clId="{05D90715-F29C-4B30-B873-3743C7BBC737}" dt="2025-03-12T15:44:55.857" v="777" actId="20577"/>
          <ac:spMkLst>
            <pc:docMk/>
            <pc:sldMk cId="4240761798" sldId="1426"/>
            <ac:spMk id="13" creationId="{F40FCC4E-3146-3F50-DE72-6C55C082E88F}"/>
          </ac:spMkLst>
        </pc:spChg>
      </pc:sldChg>
      <pc:sldChg chg="modSp add mod">
        <pc:chgData name="Alfred Asterjadhi" userId="39de57b9-85c0-4fd1-aaac-8ca2b6560ad0" providerId="ADAL" clId="{05D90715-F29C-4B30-B873-3743C7BBC737}" dt="2025-03-12T20:00:12.422" v="1815"/>
        <pc:sldMkLst>
          <pc:docMk/>
          <pc:sldMk cId="3542592121" sldId="1427"/>
        </pc:sldMkLst>
        <pc:spChg chg="mod">
          <ac:chgData name="Alfred Asterjadhi" userId="39de57b9-85c0-4fd1-aaac-8ca2b6560ad0" providerId="ADAL" clId="{05D90715-F29C-4B30-B873-3743C7BBC737}" dt="2025-03-12T20:00:12.422" v="1815"/>
          <ac:spMkLst>
            <pc:docMk/>
            <pc:sldMk cId="3542592121" sldId="1427"/>
            <ac:spMk id="4" creationId="{7D413C36-F34B-86F6-FA2B-D71B4C8D2B05}"/>
          </ac:spMkLst>
        </pc:spChg>
        <pc:spChg chg="mod">
          <ac:chgData name="Alfred Asterjadhi" userId="39de57b9-85c0-4fd1-aaac-8ca2b6560ad0" providerId="ADAL" clId="{05D90715-F29C-4B30-B873-3743C7BBC737}" dt="2025-03-12T19:18:01.508" v="950"/>
          <ac:spMkLst>
            <pc:docMk/>
            <pc:sldMk cId="3542592121" sldId="1427"/>
            <ac:spMk id="8" creationId="{49352A37-742D-3EAE-4114-0EAD32822E10}"/>
          </ac:spMkLst>
        </pc:spChg>
        <pc:spChg chg="mod">
          <ac:chgData name="Alfred Asterjadhi" userId="39de57b9-85c0-4fd1-aaac-8ca2b6560ad0" providerId="ADAL" clId="{05D90715-F29C-4B30-B873-3743C7BBC737}" dt="2025-03-12T19:59:05.242" v="1767" actId="207"/>
          <ac:spMkLst>
            <pc:docMk/>
            <pc:sldMk cId="3542592121" sldId="1427"/>
            <ac:spMk id="13" creationId="{D776D9C3-8776-03B7-3141-C75F0EA355DD}"/>
          </ac:spMkLst>
        </pc:spChg>
      </pc:sldChg>
      <pc:sldChg chg="modSp add mod">
        <pc:chgData name="Alfred Asterjadhi" userId="39de57b9-85c0-4fd1-aaac-8ca2b6560ad0" providerId="ADAL" clId="{05D90715-F29C-4B30-B873-3743C7BBC737}" dt="2025-03-12T20:00:13.574" v="1816"/>
        <pc:sldMkLst>
          <pc:docMk/>
          <pc:sldMk cId="3731707993" sldId="1428"/>
        </pc:sldMkLst>
        <pc:spChg chg="mod">
          <ac:chgData name="Alfred Asterjadhi" userId="39de57b9-85c0-4fd1-aaac-8ca2b6560ad0" providerId="ADAL" clId="{05D90715-F29C-4B30-B873-3743C7BBC737}" dt="2025-03-12T20:00:13.574" v="1816"/>
          <ac:spMkLst>
            <pc:docMk/>
            <pc:sldMk cId="3731707993" sldId="1428"/>
            <ac:spMk id="4" creationId="{E130AAB9-F091-4E61-1FBD-55EA4B862891}"/>
          </ac:spMkLst>
        </pc:spChg>
        <pc:spChg chg="mod">
          <ac:chgData name="Alfred Asterjadhi" userId="39de57b9-85c0-4fd1-aaac-8ca2b6560ad0" providerId="ADAL" clId="{05D90715-F29C-4B30-B873-3743C7BBC737}" dt="2025-03-12T19:19:06.796" v="996" actId="6549"/>
          <ac:spMkLst>
            <pc:docMk/>
            <pc:sldMk cId="3731707993" sldId="1428"/>
            <ac:spMk id="8" creationId="{A52CF24B-6584-04D6-6688-1FA55514E208}"/>
          </ac:spMkLst>
        </pc:spChg>
        <pc:spChg chg="mod">
          <ac:chgData name="Alfred Asterjadhi" userId="39de57b9-85c0-4fd1-aaac-8ca2b6560ad0" providerId="ADAL" clId="{05D90715-F29C-4B30-B873-3743C7BBC737}" dt="2025-03-12T19:59:03.255" v="1766" actId="207"/>
          <ac:spMkLst>
            <pc:docMk/>
            <pc:sldMk cId="3731707993" sldId="1428"/>
            <ac:spMk id="13" creationId="{B1A79242-F7C3-8189-1AE8-08B6A5DFBFA2}"/>
          </ac:spMkLst>
        </pc:spChg>
      </pc:sldChg>
      <pc:sldChg chg="modSp add mod">
        <pc:chgData name="Alfred Asterjadhi" userId="39de57b9-85c0-4fd1-aaac-8ca2b6560ad0" providerId="ADAL" clId="{05D90715-F29C-4B30-B873-3743C7BBC737}" dt="2025-03-12T20:00:14.776" v="1817"/>
        <pc:sldMkLst>
          <pc:docMk/>
          <pc:sldMk cId="481084890" sldId="1429"/>
        </pc:sldMkLst>
        <pc:spChg chg="mod">
          <ac:chgData name="Alfred Asterjadhi" userId="39de57b9-85c0-4fd1-aaac-8ca2b6560ad0" providerId="ADAL" clId="{05D90715-F29C-4B30-B873-3743C7BBC737}" dt="2025-03-12T20:00:14.776" v="1817"/>
          <ac:spMkLst>
            <pc:docMk/>
            <pc:sldMk cId="481084890" sldId="1429"/>
            <ac:spMk id="4" creationId="{866583E1-462E-C048-6A44-DFBCEBEEF765}"/>
          </ac:spMkLst>
        </pc:spChg>
        <pc:spChg chg="mod">
          <ac:chgData name="Alfred Asterjadhi" userId="39de57b9-85c0-4fd1-aaac-8ca2b6560ad0" providerId="ADAL" clId="{05D90715-F29C-4B30-B873-3743C7BBC737}" dt="2025-03-12T19:20:23.705" v="1022"/>
          <ac:spMkLst>
            <pc:docMk/>
            <pc:sldMk cId="481084890" sldId="1429"/>
            <ac:spMk id="8" creationId="{FF307EC1-6339-137F-DAF6-DE9D3B2D0638}"/>
          </ac:spMkLst>
        </pc:spChg>
        <pc:spChg chg="mod">
          <ac:chgData name="Alfred Asterjadhi" userId="39de57b9-85c0-4fd1-aaac-8ca2b6560ad0" providerId="ADAL" clId="{05D90715-F29C-4B30-B873-3743C7BBC737}" dt="2025-03-12T19:59:01.139" v="1765" actId="207"/>
          <ac:spMkLst>
            <pc:docMk/>
            <pc:sldMk cId="481084890" sldId="1429"/>
            <ac:spMk id="13" creationId="{41601409-6EF3-DCFA-FC18-ACE8B23F641F}"/>
          </ac:spMkLst>
        </pc:spChg>
      </pc:sldChg>
      <pc:sldChg chg="modSp add mod">
        <pc:chgData name="Alfred Asterjadhi" userId="39de57b9-85c0-4fd1-aaac-8ca2b6560ad0" providerId="ADAL" clId="{05D90715-F29C-4B30-B873-3743C7BBC737}" dt="2025-03-12T20:25:44.481" v="1861" actId="20577"/>
        <pc:sldMkLst>
          <pc:docMk/>
          <pc:sldMk cId="2235928608" sldId="1430"/>
        </pc:sldMkLst>
        <pc:spChg chg="mod">
          <ac:chgData name="Alfred Asterjadhi" userId="39de57b9-85c0-4fd1-aaac-8ca2b6560ad0" providerId="ADAL" clId="{05D90715-F29C-4B30-B873-3743C7BBC737}" dt="2025-03-12T20:00:16.847" v="1819"/>
          <ac:spMkLst>
            <pc:docMk/>
            <pc:sldMk cId="2235928608" sldId="1430"/>
            <ac:spMk id="4" creationId="{5AB217E1-6523-D413-C5FB-C1778033FB0D}"/>
          </ac:spMkLst>
        </pc:spChg>
        <pc:spChg chg="mod">
          <ac:chgData name="Alfred Asterjadhi" userId="39de57b9-85c0-4fd1-aaac-8ca2b6560ad0" providerId="ADAL" clId="{05D90715-F29C-4B30-B873-3743C7BBC737}" dt="2025-03-12T20:25:44.481" v="1861" actId="20577"/>
          <ac:spMkLst>
            <pc:docMk/>
            <pc:sldMk cId="2235928608" sldId="1430"/>
            <ac:spMk id="8" creationId="{0E73DC89-E919-4FCE-94BE-58B73BCB5E9E}"/>
          </ac:spMkLst>
        </pc:spChg>
        <pc:spChg chg="mod">
          <ac:chgData name="Alfred Asterjadhi" userId="39de57b9-85c0-4fd1-aaac-8ca2b6560ad0" providerId="ADAL" clId="{05D90715-F29C-4B30-B873-3743C7BBC737}" dt="2025-03-12T19:58:55.448" v="1763" actId="207"/>
          <ac:spMkLst>
            <pc:docMk/>
            <pc:sldMk cId="2235928608" sldId="1430"/>
            <ac:spMk id="13" creationId="{7D3BCDA9-7C59-EB97-C56D-C6B0BC75BA76}"/>
          </ac:spMkLst>
        </pc:spChg>
      </pc:sldChg>
      <pc:sldChg chg="modSp add mod">
        <pc:chgData name="Alfred Asterjadhi" userId="39de57b9-85c0-4fd1-aaac-8ca2b6560ad0" providerId="ADAL" clId="{05D90715-F29C-4B30-B873-3743C7BBC737}" dt="2025-03-12T20:00:15.773" v="1818"/>
        <pc:sldMkLst>
          <pc:docMk/>
          <pc:sldMk cId="562370568" sldId="1431"/>
        </pc:sldMkLst>
        <pc:spChg chg="mod">
          <ac:chgData name="Alfred Asterjadhi" userId="39de57b9-85c0-4fd1-aaac-8ca2b6560ad0" providerId="ADAL" clId="{05D90715-F29C-4B30-B873-3743C7BBC737}" dt="2025-03-12T20:00:15.773" v="1818"/>
          <ac:spMkLst>
            <pc:docMk/>
            <pc:sldMk cId="562370568" sldId="1431"/>
            <ac:spMk id="4" creationId="{DD6D5204-DFCA-44B2-FDE4-832375D46D46}"/>
          </ac:spMkLst>
        </pc:spChg>
        <pc:spChg chg="mod">
          <ac:chgData name="Alfred Asterjadhi" userId="39de57b9-85c0-4fd1-aaac-8ca2b6560ad0" providerId="ADAL" clId="{05D90715-F29C-4B30-B873-3743C7BBC737}" dt="2025-03-12T19:22:02.724" v="1105"/>
          <ac:spMkLst>
            <pc:docMk/>
            <pc:sldMk cId="562370568" sldId="1431"/>
            <ac:spMk id="8" creationId="{E2F531C3-A280-89D3-90CA-B25FB9DAF0BF}"/>
          </ac:spMkLst>
        </pc:spChg>
        <pc:spChg chg="mod">
          <ac:chgData name="Alfred Asterjadhi" userId="39de57b9-85c0-4fd1-aaac-8ca2b6560ad0" providerId="ADAL" clId="{05D90715-F29C-4B30-B873-3743C7BBC737}" dt="2025-03-12T19:58:58.165" v="1764" actId="207"/>
          <ac:spMkLst>
            <pc:docMk/>
            <pc:sldMk cId="562370568" sldId="1431"/>
            <ac:spMk id="13" creationId="{28488131-5B43-C882-4483-70E94E0D9358}"/>
          </ac:spMkLst>
        </pc:spChg>
      </pc:sldChg>
      <pc:sldChg chg="modSp add mod">
        <pc:chgData name="Alfred Asterjadhi" userId="39de57b9-85c0-4fd1-aaac-8ca2b6560ad0" providerId="ADAL" clId="{05D90715-F29C-4B30-B873-3743C7BBC737}" dt="2025-03-12T20:00:33.104" v="1834"/>
        <pc:sldMkLst>
          <pc:docMk/>
          <pc:sldMk cId="386291899" sldId="1432"/>
        </pc:sldMkLst>
        <pc:spChg chg="mod">
          <ac:chgData name="Alfred Asterjadhi" userId="39de57b9-85c0-4fd1-aaac-8ca2b6560ad0" providerId="ADAL" clId="{05D90715-F29C-4B30-B873-3743C7BBC737}" dt="2025-03-12T20:00:33.104" v="1834"/>
          <ac:spMkLst>
            <pc:docMk/>
            <pc:sldMk cId="386291899" sldId="1432"/>
            <ac:spMk id="4" creationId="{3593A2EA-EBB2-E4C2-6AA1-7BB482434F3C}"/>
          </ac:spMkLst>
        </pc:spChg>
        <pc:spChg chg="mod">
          <ac:chgData name="Alfred Asterjadhi" userId="39de57b9-85c0-4fd1-aaac-8ca2b6560ad0" providerId="ADAL" clId="{05D90715-F29C-4B30-B873-3743C7BBC737}" dt="2025-03-12T19:26:10.751" v="1181" actId="20577"/>
          <ac:spMkLst>
            <pc:docMk/>
            <pc:sldMk cId="386291899" sldId="1432"/>
            <ac:spMk id="8" creationId="{659869B8-0F1F-2BA0-2074-46688DAAE2F1}"/>
          </ac:spMkLst>
        </pc:spChg>
        <pc:spChg chg="mod">
          <ac:chgData name="Alfred Asterjadhi" userId="39de57b9-85c0-4fd1-aaac-8ca2b6560ad0" providerId="ADAL" clId="{05D90715-F29C-4B30-B873-3743C7BBC737}" dt="2025-03-12T19:58:20.174" v="1758" actId="207"/>
          <ac:spMkLst>
            <pc:docMk/>
            <pc:sldMk cId="386291899" sldId="1432"/>
            <ac:spMk id="13" creationId="{E31A4014-6FDD-0548-7BA6-3A8CED8CCBB9}"/>
          </ac:spMkLst>
        </pc:spChg>
      </pc:sldChg>
      <pc:sldChg chg="addSp delSp modSp add mod">
        <pc:chgData name="Alfred Asterjadhi" userId="39de57b9-85c0-4fd1-aaac-8ca2b6560ad0" providerId="ADAL" clId="{05D90715-F29C-4B30-B873-3743C7BBC737}" dt="2025-03-13T03:12:40.736" v="1880" actId="20577"/>
        <pc:sldMkLst>
          <pc:docMk/>
          <pc:sldMk cId="1147974488" sldId="1433"/>
        </pc:sldMkLst>
        <pc:spChg chg="add">
          <ac:chgData name="Alfred Asterjadhi" userId="39de57b9-85c0-4fd1-aaac-8ca2b6560ad0" providerId="ADAL" clId="{05D90715-F29C-4B30-B873-3743C7BBC737}" dt="2025-03-13T03:12:21.476" v="1873"/>
          <ac:spMkLst>
            <pc:docMk/>
            <pc:sldMk cId="1147974488" sldId="1433"/>
            <ac:spMk id="2" creationId="{ADB2B3ED-AD39-823B-C2D3-0E31B9326141}"/>
          </ac:spMkLst>
        </pc:spChg>
        <pc:spChg chg="mod">
          <ac:chgData name="Alfred Asterjadhi" userId="39de57b9-85c0-4fd1-aaac-8ca2b6560ad0" providerId="ADAL" clId="{05D90715-F29C-4B30-B873-3743C7BBC737}" dt="2025-03-12T20:00:17.861" v="1820"/>
          <ac:spMkLst>
            <pc:docMk/>
            <pc:sldMk cId="1147974488" sldId="1433"/>
            <ac:spMk id="4" creationId="{01E8E0F4-1B2B-E206-C558-39317E4E7721}"/>
          </ac:spMkLst>
        </pc:spChg>
        <pc:spChg chg="mod">
          <ac:chgData name="Alfred Asterjadhi" userId="39de57b9-85c0-4fd1-aaac-8ca2b6560ad0" providerId="ADAL" clId="{05D90715-F29C-4B30-B873-3743C7BBC737}" dt="2025-03-13T03:12:40.736" v="1880" actId="20577"/>
          <ac:spMkLst>
            <pc:docMk/>
            <pc:sldMk cId="1147974488" sldId="1433"/>
            <ac:spMk id="8" creationId="{B1CFB53B-31A0-B7AA-8A19-4FBFE872D706}"/>
          </ac:spMkLst>
        </pc:spChg>
        <pc:spChg chg="mod">
          <ac:chgData name="Alfred Asterjadhi" userId="39de57b9-85c0-4fd1-aaac-8ca2b6560ad0" providerId="ADAL" clId="{05D90715-F29C-4B30-B873-3743C7BBC737}" dt="2025-03-12T19:56:13.174" v="1700" actId="207"/>
          <ac:spMkLst>
            <pc:docMk/>
            <pc:sldMk cId="1147974488" sldId="1433"/>
            <ac:spMk id="13" creationId="{62D70A43-08E3-9722-2C31-F5CBA1433FC3}"/>
          </ac:spMkLst>
        </pc:spChg>
        <pc:graphicFrameChg chg="add mod">
          <ac:chgData name="Alfred Asterjadhi" userId="39de57b9-85c0-4fd1-aaac-8ca2b6560ad0" providerId="ADAL" clId="{05D90715-F29C-4B30-B873-3743C7BBC737}" dt="2025-03-12T19:29:27.808" v="1268"/>
          <ac:graphicFrameMkLst>
            <pc:docMk/>
            <pc:sldMk cId="1147974488" sldId="1433"/>
            <ac:graphicFrameMk id="2" creationId="{EA4DD08C-8AF1-D012-7BDC-74DEEAEDBF56}"/>
          </ac:graphicFrameMkLst>
        </pc:graphicFrameChg>
        <pc:graphicFrameChg chg="add del mod modGraphic">
          <ac:chgData name="Alfred Asterjadhi" userId="39de57b9-85c0-4fd1-aaac-8ca2b6560ad0" providerId="ADAL" clId="{05D90715-F29C-4B30-B873-3743C7BBC737}" dt="2025-03-12T19:31:08.164" v="1284" actId="478"/>
          <ac:graphicFrameMkLst>
            <pc:docMk/>
            <pc:sldMk cId="1147974488" sldId="1433"/>
            <ac:graphicFrameMk id="3" creationId="{0AA495D4-ED93-2C7B-4597-074612B4AE25}"/>
          </ac:graphicFrameMkLst>
        </pc:graphicFrameChg>
        <pc:picChg chg="add mod">
          <ac:chgData name="Alfred Asterjadhi" userId="39de57b9-85c0-4fd1-aaac-8ca2b6560ad0" providerId="ADAL" clId="{05D90715-F29C-4B30-B873-3743C7BBC737}" dt="2025-03-13T03:12:38.799" v="1879" actId="1076"/>
          <ac:picMkLst>
            <pc:docMk/>
            <pc:sldMk cId="1147974488" sldId="1433"/>
            <ac:picMk id="3" creationId="{24640E41-E40B-4F5D-9411-E4CEDE9E5F54}"/>
          </ac:picMkLst>
        </pc:picChg>
      </pc:sldChg>
      <pc:sldChg chg="modSp add mod">
        <pc:chgData name="Alfred Asterjadhi" userId="39de57b9-85c0-4fd1-aaac-8ca2b6560ad0" providerId="ADAL" clId="{05D90715-F29C-4B30-B873-3743C7BBC737}" dt="2025-03-12T20:00:18.972" v="1821"/>
        <pc:sldMkLst>
          <pc:docMk/>
          <pc:sldMk cId="1171891981" sldId="1434"/>
        </pc:sldMkLst>
        <pc:spChg chg="mod">
          <ac:chgData name="Alfred Asterjadhi" userId="39de57b9-85c0-4fd1-aaac-8ca2b6560ad0" providerId="ADAL" clId="{05D90715-F29C-4B30-B873-3743C7BBC737}" dt="2025-03-12T20:00:18.972" v="1821"/>
          <ac:spMkLst>
            <pc:docMk/>
            <pc:sldMk cId="1171891981" sldId="1434"/>
            <ac:spMk id="4" creationId="{5EB0E9A5-51CD-2F3E-F9D7-3A9508430744}"/>
          </ac:spMkLst>
        </pc:spChg>
        <pc:spChg chg="mod">
          <ac:chgData name="Alfred Asterjadhi" userId="39de57b9-85c0-4fd1-aaac-8ca2b6560ad0" providerId="ADAL" clId="{05D90715-F29C-4B30-B873-3743C7BBC737}" dt="2025-03-12T19:32:37.075" v="1343" actId="20577"/>
          <ac:spMkLst>
            <pc:docMk/>
            <pc:sldMk cId="1171891981" sldId="1434"/>
            <ac:spMk id="8" creationId="{0E9355F9-CF99-9C0F-FEEF-81815FDDB3A5}"/>
          </ac:spMkLst>
        </pc:spChg>
        <pc:spChg chg="mod">
          <ac:chgData name="Alfred Asterjadhi" userId="39de57b9-85c0-4fd1-aaac-8ca2b6560ad0" providerId="ADAL" clId="{05D90715-F29C-4B30-B873-3743C7BBC737}" dt="2025-03-12T19:56:41.075" v="1708" actId="207"/>
          <ac:spMkLst>
            <pc:docMk/>
            <pc:sldMk cId="1171891981" sldId="1434"/>
            <ac:spMk id="13" creationId="{39FFC169-C084-13F8-BF45-4559CADADBA2}"/>
          </ac:spMkLst>
        </pc:spChg>
      </pc:sldChg>
      <pc:sldChg chg="addSp modSp add mod">
        <pc:chgData name="Alfred Asterjadhi" userId="39de57b9-85c0-4fd1-aaac-8ca2b6560ad0" providerId="ADAL" clId="{05D90715-F29C-4B30-B873-3743C7BBC737}" dt="2025-03-12T20:00:20.105" v="1822"/>
        <pc:sldMkLst>
          <pc:docMk/>
          <pc:sldMk cId="3732743457" sldId="1435"/>
        </pc:sldMkLst>
        <pc:spChg chg="add">
          <ac:chgData name="Alfred Asterjadhi" userId="39de57b9-85c0-4fd1-aaac-8ca2b6560ad0" providerId="ADAL" clId="{05D90715-F29C-4B30-B873-3743C7BBC737}" dt="2025-03-12T19:33:46.569" v="1362"/>
          <ac:spMkLst>
            <pc:docMk/>
            <pc:sldMk cId="3732743457" sldId="1435"/>
            <ac:spMk id="2" creationId="{2A1188FC-3F94-E277-2833-F6BA29B78380}"/>
          </ac:spMkLst>
        </pc:spChg>
        <pc:spChg chg="add">
          <ac:chgData name="Alfred Asterjadhi" userId="39de57b9-85c0-4fd1-aaac-8ca2b6560ad0" providerId="ADAL" clId="{05D90715-F29C-4B30-B873-3743C7BBC737}" dt="2025-03-12T19:33:46.569" v="1362"/>
          <ac:spMkLst>
            <pc:docMk/>
            <pc:sldMk cId="3732743457" sldId="1435"/>
            <ac:spMk id="3" creationId="{CB6232D1-D5AD-ACC1-2976-92AE8EF8BDCE}"/>
          </ac:spMkLst>
        </pc:spChg>
        <pc:spChg chg="mod">
          <ac:chgData name="Alfred Asterjadhi" userId="39de57b9-85c0-4fd1-aaac-8ca2b6560ad0" providerId="ADAL" clId="{05D90715-F29C-4B30-B873-3743C7BBC737}" dt="2025-03-12T20:00:20.105" v="1822"/>
          <ac:spMkLst>
            <pc:docMk/>
            <pc:sldMk cId="3732743457" sldId="1435"/>
            <ac:spMk id="4" creationId="{304424CD-248F-5E88-0F5C-CB885699E670}"/>
          </ac:spMkLst>
        </pc:spChg>
        <pc:spChg chg="add mod">
          <ac:chgData name="Alfred Asterjadhi" userId="39de57b9-85c0-4fd1-aaac-8ca2b6560ad0" providerId="ADAL" clId="{05D90715-F29C-4B30-B873-3743C7BBC737}" dt="2025-03-12T19:34:25.415" v="1375" actId="1076"/>
          <ac:spMkLst>
            <pc:docMk/>
            <pc:sldMk cId="3732743457" sldId="1435"/>
            <ac:spMk id="7" creationId="{5624205C-F128-2C10-F239-1BB0416CC967}"/>
          </ac:spMkLst>
        </pc:spChg>
        <pc:spChg chg="mod">
          <ac:chgData name="Alfred Asterjadhi" userId="39de57b9-85c0-4fd1-aaac-8ca2b6560ad0" providerId="ADAL" clId="{05D90715-F29C-4B30-B873-3743C7BBC737}" dt="2025-03-12T19:36:37.051" v="1403"/>
          <ac:spMkLst>
            <pc:docMk/>
            <pc:sldMk cId="3732743457" sldId="1435"/>
            <ac:spMk id="8" creationId="{F9ED13C8-C0E5-F35C-CE12-2220FBAF8282}"/>
          </ac:spMkLst>
        </pc:spChg>
        <pc:spChg chg="mod">
          <ac:chgData name="Alfred Asterjadhi" userId="39de57b9-85c0-4fd1-aaac-8ca2b6560ad0" providerId="ADAL" clId="{05D90715-F29C-4B30-B873-3743C7BBC737}" dt="2025-03-12T19:56:38.779" v="1707" actId="207"/>
          <ac:spMkLst>
            <pc:docMk/>
            <pc:sldMk cId="3732743457" sldId="1435"/>
            <ac:spMk id="13" creationId="{E86E3AC6-2517-B9DA-E047-9E341A920279}"/>
          </ac:spMkLst>
        </pc:spChg>
        <pc:picChg chg="add mod">
          <ac:chgData name="Alfred Asterjadhi" userId="39de57b9-85c0-4fd1-aaac-8ca2b6560ad0" providerId="ADAL" clId="{05D90715-F29C-4B30-B873-3743C7BBC737}" dt="2025-03-12T19:34:57.867" v="1381" actId="1076"/>
          <ac:picMkLst>
            <pc:docMk/>
            <pc:sldMk cId="3732743457" sldId="1435"/>
            <ac:picMk id="10" creationId="{BB822747-8802-9369-4A0B-8B4F9CF1D4B0}"/>
          </ac:picMkLst>
        </pc:picChg>
      </pc:sldChg>
      <pc:sldChg chg="modSp add mod">
        <pc:chgData name="Alfred Asterjadhi" userId="39de57b9-85c0-4fd1-aaac-8ca2b6560ad0" providerId="ADAL" clId="{05D90715-F29C-4B30-B873-3743C7BBC737}" dt="2025-03-12T20:00:34.291" v="1835"/>
        <pc:sldMkLst>
          <pc:docMk/>
          <pc:sldMk cId="1961352503" sldId="1436"/>
        </pc:sldMkLst>
        <pc:spChg chg="mod">
          <ac:chgData name="Alfred Asterjadhi" userId="39de57b9-85c0-4fd1-aaac-8ca2b6560ad0" providerId="ADAL" clId="{05D90715-F29C-4B30-B873-3743C7BBC737}" dt="2025-03-12T20:00:34.291" v="1835"/>
          <ac:spMkLst>
            <pc:docMk/>
            <pc:sldMk cId="1961352503" sldId="1436"/>
            <ac:spMk id="4" creationId="{0F003002-DCB8-9509-DD31-939D466DAA35}"/>
          </ac:spMkLst>
        </pc:spChg>
        <pc:spChg chg="mod">
          <ac:chgData name="Alfred Asterjadhi" userId="39de57b9-85c0-4fd1-aaac-8ca2b6560ad0" providerId="ADAL" clId="{05D90715-F29C-4B30-B873-3743C7BBC737}" dt="2025-03-12T19:39:27.535" v="1441" actId="20577"/>
          <ac:spMkLst>
            <pc:docMk/>
            <pc:sldMk cId="1961352503" sldId="1436"/>
            <ac:spMk id="8" creationId="{D841D865-CC53-E306-4721-FE670D673005}"/>
          </ac:spMkLst>
        </pc:spChg>
        <pc:spChg chg="mod">
          <ac:chgData name="Alfred Asterjadhi" userId="39de57b9-85c0-4fd1-aaac-8ca2b6560ad0" providerId="ADAL" clId="{05D90715-F29C-4B30-B873-3743C7BBC737}" dt="2025-03-12T19:58:17.960" v="1757" actId="207"/>
          <ac:spMkLst>
            <pc:docMk/>
            <pc:sldMk cId="1961352503" sldId="1436"/>
            <ac:spMk id="13" creationId="{586D88B5-6BCB-9144-08D0-F63FBB9B90F9}"/>
          </ac:spMkLst>
        </pc:spChg>
      </pc:sldChg>
      <pc:sldChg chg="modSp add mod">
        <pc:chgData name="Alfred Asterjadhi" userId="39de57b9-85c0-4fd1-aaac-8ca2b6560ad0" providerId="ADAL" clId="{05D90715-F29C-4B30-B873-3743C7BBC737}" dt="2025-03-12T20:00:35.367" v="1836"/>
        <pc:sldMkLst>
          <pc:docMk/>
          <pc:sldMk cId="2333959881" sldId="1437"/>
        </pc:sldMkLst>
        <pc:spChg chg="mod">
          <ac:chgData name="Alfred Asterjadhi" userId="39de57b9-85c0-4fd1-aaac-8ca2b6560ad0" providerId="ADAL" clId="{05D90715-F29C-4B30-B873-3743C7BBC737}" dt="2025-03-12T20:00:35.367" v="1836"/>
          <ac:spMkLst>
            <pc:docMk/>
            <pc:sldMk cId="2333959881" sldId="1437"/>
            <ac:spMk id="4" creationId="{2917B04D-0037-900C-3193-92D5664B3F1F}"/>
          </ac:spMkLst>
        </pc:spChg>
        <pc:spChg chg="mod">
          <ac:chgData name="Alfred Asterjadhi" userId="39de57b9-85c0-4fd1-aaac-8ca2b6560ad0" providerId="ADAL" clId="{05D90715-F29C-4B30-B873-3743C7BBC737}" dt="2025-03-12T19:43:46.519" v="1451" actId="20577"/>
          <ac:spMkLst>
            <pc:docMk/>
            <pc:sldMk cId="2333959881" sldId="1437"/>
            <ac:spMk id="8" creationId="{33BE1089-88BE-4DAD-384E-F0257C4CD154}"/>
          </ac:spMkLst>
        </pc:spChg>
        <pc:spChg chg="mod">
          <ac:chgData name="Alfred Asterjadhi" userId="39de57b9-85c0-4fd1-aaac-8ca2b6560ad0" providerId="ADAL" clId="{05D90715-F29C-4B30-B873-3743C7BBC737}" dt="2025-03-12T19:58:15.725" v="1756" actId="207"/>
          <ac:spMkLst>
            <pc:docMk/>
            <pc:sldMk cId="2333959881" sldId="1437"/>
            <ac:spMk id="13" creationId="{1B84AF78-5D07-4B2A-AC4A-A5008854CD4A}"/>
          </ac:spMkLst>
        </pc:spChg>
      </pc:sldChg>
      <pc:sldChg chg="modSp add mod">
        <pc:chgData name="Alfred Asterjadhi" userId="39de57b9-85c0-4fd1-aaac-8ca2b6560ad0" providerId="ADAL" clId="{05D90715-F29C-4B30-B873-3743C7BBC737}" dt="2025-03-12T20:00:36.474" v="1837"/>
        <pc:sldMkLst>
          <pc:docMk/>
          <pc:sldMk cId="2086357600" sldId="1438"/>
        </pc:sldMkLst>
        <pc:spChg chg="mod">
          <ac:chgData name="Alfred Asterjadhi" userId="39de57b9-85c0-4fd1-aaac-8ca2b6560ad0" providerId="ADAL" clId="{05D90715-F29C-4B30-B873-3743C7BBC737}" dt="2025-03-12T20:00:36.474" v="1837"/>
          <ac:spMkLst>
            <pc:docMk/>
            <pc:sldMk cId="2086357600" sldId="1438"/>
            <ac:spMk id="4" creationId="{18C7E0B9-B4A4-5534-0505-1F2ECF886F7E}"/>
          </ac:spMkLst>
        </pc:spChg>
        <pc:spChg chg="mod">
          <ac:chgData name="Alfred Asterjadhi" userId="39de57b9-85c0-4fd1-aaac-8ca2b6560ad0" providerId="ADAL" clId="{05D90715-F29C-4B30-B873-3743C7BBC737}" dt="2025-03-12T19:44:05.657" v="1457" actId="404"/>
          <ac:spMkLst>
            <pc:docMk/>
            <pc:sldMk cId="2086357600" sldId="1438"/>
            <ac:spMk id="8" creationId="{3AA7298F-5127-CDF6-C6E7-953A102FE079}"/>
          </ac:spMkLst>
        </pc:spChg>
        <pc:spChg chg="mod">
          <ac:chgData name="Alfred Asterjadhi" userId="39de57b9-85c0-4fd1-aaac-8ca2b6560ad0" providerId="ADAL" clId="{05D90715-F29C-4B30-B873-3743C7BBC737}" dt="2025-03-12T19:58:13.548" v="1755" actId="207"/>
          <ac:spMkLst>
            <pc:docMk/>
            <pc:sldMk cId="2086357600" sldId="1438"/>
            <ac:spMk id="13" creationId="{44EDB5F9-D4D7-A429-C6CC-CED74158116F}"/>
          </ac:spMkLst>
        </pc:spChg>
      </pc:sldChg>
      <pc:sldChg chg="modSp add mod">
        <pc:chgData name="Alfred Asterjadhi" userId="39de57b9-85c0-4fd1-aaac-8ca2b6560ad0" providerId="ADAL" clId="{05D90715-F29C-4B30-B873-3743C7BBC737}" dt="2025-03-12T20:00:37.508" v="1838"/>
        <pc:sldMkLst>
          <pc:docMk/>
          <pc:sldMk cId="3344358099" sldId="1439"/>
        </pc:sldMkLst>
        <pc:spChg chg="mod">
          <ac:chgData name="Alfred Asterjadhi" userId="39de57b9-85c0-4fd1-aaac-8ca2b6560ad0" providerId="ADAL" clId="{05D90715-F29C-4B30-B873-3743C7BBC737}" dt="2025-03-12T20:00:37.508" v="1838"/>
          <ac:spMkLst>
            <pc:docMk/>
            <pc:sldMk cId="3344358099" sldId="1439"/>
            <ac:spMk id="4" creationId="{4B5AAED5-4C9E-C9D6-29B3-FE578B9F7E10}"/>
          </ac:spMkLst>
        </pc:spChg>
        <pc:spChg chg="mod">
          <ac:chgData name="Alfred Asterjadhi" userId="39de57b9-85c0-4fd1-aaac-8ca2b6560ad0" providerId="ADAL" clId="{05D90715-F29C-4B30-B873-3743C7BBC737}" dt="2025-03-12T19:44:19.159" v="1461"/>
          <ac:spMkLst>
            <pc:docMk/>
            <pc:sldMk cId="3344358099" sldId="1439"/>
            <ac:spMk id="8" creationId="{565EA4FC-52DA-E3CD-5864-35728966CE5D}"/>
          </ac:spMkLst>
        </pc:spChg>
        <pc:spChg chg="mod">
          <ac:chgData name="Alfred Asterjadhi" userId="39de57b9-85c0-4fd1-aaac-8ca2b6560ad0" providerId="ADAL" clId="{05D90715-F29C-4B30-B873-3743C7BBC737}" dt="2025-03-12T19:58:08.241" v="1754" actId="207"/>
          <ac:spMkLst>
            <pc:docMk/>
            <pc:sldMk cId="3344358099" sldId="1439"/>
            <ac:spMk id="13" creationId="{AFF209F8-E2E2-01B3-1F84-4198262B9AB1}"/>
          </ac:spMkLst>
        </pc:spChg>
      </pc:sldChg>
      <pc:sldChg chg="delSp modSp add mod">
        <pc:chgData name="Alfred Asterjadhi" userId="39de57b9-85c0-4fd1-aaac-8ca2b6560ad0" providerId="ADAL" clId="{05D90715-F29C-4B30-B873-3743C7BBC737}" dt="2025-03-12T20:00:21.170" v="1823"/>
        <pc:sldMkLst>
          <pc:docMk/>
          <pc:sldMk cId="3354628720" sldId="1440"/>
        </pc:sldMkLst>
        <pc:spChg chg="mod">
          <ac:chgData name="Alfred Asterjadhi" userId="39de57b9-85c0-4fd1-aaac-8ca2b6560ad0" providerId="ADAL" clId="{05D90715-F29C-4B30-B873-3743C7BBC737}" dt="2025-03-12T20:00:21.170" v="1823"/>
          <ac:spMkLst>
            <pc:docMk/>
            <pc:sldMk cId="3354628720" sldId="1440"/>
            <ac:spMk id="4" creationId="{303755F7-B15E-B020-7BFE-15234FB93435}"/>
          </ac:spMkLst>
        </pc:spChg>
        <pc:spChg chg="mod">
          <ac:chgData name="Alfred Asterjadhi" userId="39de57b9-85c0-4fd1-aaac-8ca2b6560ad0" providerId="ADAL" clId="{05D90715-F29C-4B30-B873-3743C7BBC737}" dt="2025-03-12T19:46:34.696" v="1476"/>
          <ac:spMkLst>
            <pc:docMk/>
            <pc:sldMk cId="3354628720" sldId="1440"/>
            <ac:spMk id="8" creationId="{650459F4-3FAE-C9C0-C4D5-D272B6AF689C}"/>
          </ac:spMkLst>
        </pc:spChg>
        <pc:spChg chg="mod">
          <ac:chgData name="Alfred Asterjadhi" userId="39de57b9-85c0-4fd1-aaac-8ca2b6560ad0" providerId="ADAL" clId="{05D90715-F29C-4B30-B873-3743C7BBC737}" dt="2025-03-12T19:56:34.376" v="1706" actId="207"/>
          <ac:spMkLst>
            <pc:docMk/>
            <pc:sldMk cId="3354628720" sldId="1440"/>
            <ac:spMk id="13" creationId="{707FA05C-9216-2B33-F318-48AD94986665}"/>
          </ac:spMkLst>
        </pc:spChg>
        <pc:picChg chg="del">
          <ac:chgData name="Alfred Asterjadhi" userId="39de57b9-85c0-4fd1-aaac-8ca2b6560ad0" providerId="ADAL" clId="{05D90715-F29C-4B30-B873-3743C7BBC737}" dt="2025-03-12T19:45:58.288" v="1465" actId="478"/>
          <ac:picMkLst>
            <pc:docMk/>
            <pc:sldMk cId="3354628720" sldId="1440"/>
            <ac:picMk id="10" creationId="{BCDFD35E-C456-A2D5-2FD4-1C1495E76136}"/>
          </ac:picMkLst>
        </pc:picChg>
      </pc:sldChg>
      <pc:sldChg chg="addSp modSp add mod">
        <pc:chgData name="Alfred Asterjadhi" userId="39de57b9-85c0-4fd1-aaac-8ca2b6560ad0" providerId="ADAL" clId="{05D90715-F29C-4B30-B873-3743C7BBC737}" dt="2025-03-12T20:00:22.305" v="1824"/>
        <pc:sldMkLst>
          <pc:docMk/>
          <pc:sldMk cId="3439853624" sldId="1441"/>
        </pc:sldMkLst>
        <pc:spChg chg="add">
          <ac:chgData name="Alfred Asterjadhi" userId="39de57b9-85c0-4fd1-aaac-8ca2b6560ad0" providerId="ADAL" clId="{05D90715-F29C-4B30-B873-3743C7BBC737}" dt="2025-03-12T19:47:08.577" v="1484"/>
          <ac:spMkLst>
            <pc:docMk/>
            <pc:sldMk cId="3439853624" sldId="1441"/>
            <ac:spMk id="2" creationId="{BFB43D60-6A3C-BDD7-5DCC-C45E1EFB9615}"/>
          </ac:spMkLst>
        </pc:spChg>
        <pc:spChg chg="mod">
          <ac:chgData name="Alfred Asterjadhi" userId="39de57b9-85c0-4fd1-aaac-8ca2b6560ad0" providerId="ADAL" clId="{05D90715-F29C-4B30-B873-3743C7BBC737}" dt="2025-03-12T20:00:22.305" v="1824"/>
          <ac:spMkLst>
            <pc:docMk/>
            <pc:sldMk cId="3439853624" sldId="1441"/>
            <ac:spMk id="4" creationId="{8FBA85BF-5660-90D4-5F9F-B33FDD3EC673}"/>
          </ac:spMkLst>
        </pc:spChg>
        <pc:spChg chg="mod">
          <ac:chgData name="Alfred Asterjadhi" userId="39de57b9-85c0-4fd1-aaac-8ca2b6560ad0" providerId="ADAL" clId="{05D90715-F29C-4B30-B873-3743C7BBC737}" dt="2025-03-12T19:47:31.218" v="1494"/>
          <ac:spMkLst>
            <pc:docMk/>
            <pc:sldMk cId="3439853624" sldId="1441"/>
            <ac:spMk id="8" creationId="{4B776433-0D91-F568-588E-FDD32D4F7D46}"/>
          </ac:spMkLst>
        </pc:spChg>
        <pc:spChg chg="mod">
          <ac:chgData name="Alfred Asterjadhi" userId="39de57b9-85c0-4fd1-aaac-8ca2b6560ad0" providerId="ADAL" clId="{05D90715-F29C-4B30-B873-3743C7BBC737}" dt="2025-03-12T19:56:31.137" v="1705" actId="207"/>
          <ac:spMkLst>
            <pc:docMk/>
            <pc:sldMk cId="3439853624" sldId="1441"/>
            <ac:spMk id="13" creationId="{A6C765CF-2666-43BB-B1F2-0EF3D2BDF5F5}"/>
          </ac:spMkLst>
        </pc:spChg>
        <pc:picChg chg="add mod">
          <ac:chgData name="Alfred Asterjadhi" userId="39de57b9-85c0-4fd1-aaac-8ca2b6560ad0" providerId="ADAL" clId="{05D90715-F29C-4B30-B873-3743C7BBC737}" dt="2025-03-12T19:47:20.416" v="1491" actId="1076"/>
          <ac:picMkLst>
            <pc:docMk/>
            <pc:sldMk cId="3439853624" sldId="1441"/>
            <ac:picMk id="3" creationId="{B46D197C-C10E-F866-4F0F-CC547231F78A}"/>
          </ac:picMkLst>
        </pc:picChg>
      </pc:sldChg>
      <pc:sldChg chg="delSp modSp add mod">
        <pc:chgData name="Alfred Asterjadhi" userId="39de57b9-85c0-4fd1-aaac-8ca2b6560ad0" providerId="ADAL" clId="{05D90715-F29C-4B30-B873-3743C7BBC737}" dt="2025-03-12T20:00:23.347" v="1825"/>
        <pc:sldMkLst>
          <pc:docMk/>
          <pc:sldMk cId="769739440" sldId="1442"/>
        </pc:sldMkLst>
        <pc:spChg chg="mod">
          <ac:chgData name="Alfred Asterjadhi" userId="39de57b9-85c0-4fd1-aaac-8ca2b6560ad0" providerId="ADAL" clId="{05D90715-F29C-4B30-B873-3743C7BBC737}" dt="2025-03-12T20:00:23.347" v="1825"/>
          <ac:spMkLst>
            <pc:docMk/>
            <pc:sldMk cId="769739440" sldId="1442"/>
            <ac:spMk id="4" creationId="{16354D50-9FC2-5F19-BCE5-B5A40A8E0586}"/>
          </ac:spMkLst>
        </pc:spChg>
        <pc:spChg chg="mod">
          <ac:chgData name="Alfred Asterjadhi" userId="39de57b9-85c0-4fd1-aaac-8ca2b6560ad0" providerId="ADAL" clId="{05D90715-F29C-4B30-B873-3743C7BBC737}" dt="2025-03-12T19:48:06.094" v="1503"/>
          <ac:spMkLst>
            <pc:docMk/>
            <pc:sldMk cId="769739440" sldId="1442"/>
            <ac:spMk id="8" creationId="{2E43BCE2-F875-DE58-4053-D920585582E8}"/>
          </ac:spMkLst>
        </pc:spChg>
        <pc:spChg chg="mod">
          <ac:chgData name="Alfred Asterjadhi" userId="39de57b9-85c0-4fd1-aaac-8ca2b6560ad0" providerId="ADAL" clId="{05D90715-F29C-4B30-B873-3743C7BBC737}" dt="2025-03-12T19:56:29.276" v="1704" actId="207"/>
          <ac:spMkLst>
            <pc:docMk/>
            <pc:sldMk cId="769739440" sldId="1442"/>
            <ac:spMk id="13" creationId="{25808074-B0C9-6343-F16A-7A25C471B16F}"/>
          </ac:spMkLst>
        </pc:spChg>
        <pc:picChg chg="del">
          <ac:chgData name="Alfred Asterjadhi" userId="39de57b9-85c0-4fd1-aaac-8ca2b6560ad0" providerId="ADAL" clId="{05D90715-F29C-4B30-B873-3743C7BBC737}" dt="2025-03-12T19:47:52.675" v="1497" actId="478"/>
          <ac:picMkLst>
            <pc:docMk/>
            <pc:sldMk cId="769739440" sldId="1442"/>
            <ac:picMk id="3" creationId="{7F8BA2C3-CE37-72C8-0DDA-7496B762610B}"/>
          </ac:picMkLst>
        </pc:picChg>
      </pc:sldChg>
      <pc:sldChg chg="modSp add mod">
        <pc:chgData name="Alfred Asterjadhi" userId="39de57b9-85c0-4fd1-aaac-8ca2b6560ad0" providerId="ADAL" clId="{05D90715-F29C-4B30-B873-3743C7BBC737}" dt="2025-03-12T20:00:24.490" v="1826"/>
        <pc:sldMkLst>
          <pc:docMk/>
          <pc:sldMk cId="490637800" sldId="1443"/>
        </pc:sldMkLst>
        <pc:spChg chg="mod">
          <ac:chgData name="Alfred Asterjadhi" userId="39de57b9-85c0-4fd1-aaac-8ca2b6560ad0" providerId="ADAL" clId="{05D90715-F29C-4B30-B873-3743C7BBC737}" dt="2025-03-12T20:00:24.490" v="1826"/>
          <ac:spMkLst>
            <pc:docMk/>
            <pc:sldMk cId="490637800" sldId="1443"/>
            <ac:spMk id="4" creationId="{6D3C82FA-5C00-69B9-E177-A6EB70C624A2}"/>
          </ac:spMkLst>
        </pc:spChg>
        <pc:spChg chg="mod">
          <ac:chgData name="Alfred Asterjadhi" userId="39de57b9-85c0-4fd1-aaac-8ca2b6560ad0" providerId="ADAL" clId="{05D90715-F29C-4B30-B873-3743C7BBC737}" dt="2025-03-12T19:48:21.478" v="1507"/>
          <ac:spMkLst>
            <pc:docMk/>
            <pc:sldMk cId="490637800" sldId="1443"/>
            <ac:spMk id="8" creationId="{0C46364B-B882-7AD8-8958-141040600DF6}"/>
          </ac:spMkLst>
        </pc:spChg>
        <pc:spChg chg="mod">
          <ac:chgData name="Alfred Asterjadhi" userId="39de57b9-85c0-4fd1-aaac-8ca2b6560ad0" providerId="ADAL" clId="{05D90715-F29C-4B30-B873-3743C7BBC737}" dt="2025-03-12T19:56:27.167" v="1703" actId="207"/>
          <ac:spMkLst>
            <pc:docMk/>
            <pc:sldMk cId="490637800" sldId="1443"/>
            <ac:spMk id="13" creationId="{0B30B6C3-A4FE-2ECB-A20E-017F2703C777}"/>
          </ac:spMkLst>
        </pc:spChg>
      </pc:sldChg>
      <pc:sldChg chg="addSp modSp add mod">
        <pc:chgData name="Alfred Asterjadhi" userId="39de57b9-85c0-4fd1-aaac-8ca2b6560ad0" providerId="ADAL" clId="{05D90715-F29C-4B30-B873-3743C7BBC737}" dt="2025-03-13T03:18:06.250" v="1956" actId="6549"/>
        <pc:sldMkLst>
          <pc:docMk/>
          <pc:sldMk cId="3091634249" sldId="1444"/>
        </pc:sldMkLst>
        <pc:spChg chg="mod">
          <ac:chgData name="Alfred Asterjadhi" userId="39de57b9-85c0-4fd1-aaac-8ca2b6560ad0" providerId="ADAL" clId="{05D90715-F29C-4B30-B873-3743C7BBC737}" dt="2025-03-12T20:00:25.725" v="1827"/>
          <ac:spMkLst>
            <pc:docMk/>
            <pc:sldMk cId="3091634249" sldId="1444"/>
            <ac:spMk id="4" creationId="{196577F5-1D30-1BB9-510A-7ABBB9899D80}"/>
          </ac:spMkLst>
        </pc:spChg>
        <pc:spChg chg="mod">
          <ac:chgData name="Alfred Asterjadhi" userId="39de57b9-85c0-4fd1-aaac-8ca2b6560ad0" providerId="ADAL" clId="{05D90715-F29C-4B30-B873-3743C7BBC737}" dt="2025-03-13T03:18:06.250" v="1956" actId="6549"/>
          <ac:spMkLst>
            <pc:docMk/>
            <pc:sldMk cId="3091634249" sldId="1444"/>
            <ac:spMk id="8" creationId="{C53FCE49-F723-05C8-F04A-A8B4654219BB}"/>
          </ac:spMkLst>
        </pc:spChg>
        <pc:spChg chg="mod">
          <ac:chgData name="Alfred Asterjadhi" userId="39de57b9-85c0-4fd1-aaac-8ca2b6560ad0" providerId="ADAL" clId="{05D90715-F29C-4B30-B873-3743C7BBC737}" dt="2025-03-12T19:56:25.119" v="1702" actId="207"/>
          <ac:spMkLst>
            <pc:docMk/>
            <pc:sldMk cId="3091634249" sldId="1444"/>
            <ac:spMk id="13" creationId="{9F870E92-E2B9-EB34-B62D-D57C7909FB3B}"/>
          </ac:spMkLst>
        </pc:spChg>
        <pc:graphicFrameChg chg="add mod">
          <ac:chgData name="Alfred Asterjadhi" userId="39de57b9-85c0-4fd1-aaac-8ca2b6560ad0" providerId="ADAL" clId="{05D90715-F29C-4B30-B873-3743C7BBC737}" dt="2025-03-12T19:49:33.075" v="1534" actId="1076"/>
          <ac:graphicFrameMkLst>
            <pc:docMk/>
            <pc:sldMk cId="3091634249" sldId="1444"/>
            <ac:graphicFrameMk id="2" creationId="{99DCFF77-93FC-819D-D889-28534CF3A8FB}"/>
          </ac:graphicFrameMkLst>
        </pc:graphicFrameChg>
      </pc:sldChg>
      <pc:sldChg chg="addSp delSp modSp add mod">
        <pc:chgData name="Alfred Asterjadhi" userId="39de57b9-85c0-4fd1-aaac-8ca2b6560ad0" providerId="ADAL" clId="{05D90715-F29C-4B30-B873-3743C7BBC737}" dt="2025-03-13T03:18:08.825" v="1957" actId="6549"/>
        <pc:sldMkLst>
          <pc:docMk/>
          <pc:sldMk cId="1787086059" sldId="1445"/>
        </pc:sldMkLst>
        <pc:spChg chg="mod">
          <ac:chgData name="Alfred Asterjadhi" userId="39de57b9-85c0-4fd1-aaac-8ca2b6560ad0" providerId="ADAL" clId="{05D90715-F29C-4B30-B873-3743C7BBC737}" dt="2025-03-12T20:00:26.946" v="1828"/>
          <ac:spMkLst>
            <pc:docMk/>
            <pc:sldMk cId="1787086059" sldId="1445"/>
            <ac:spMk id="4" creationId="{8BE3EAEA-10FB-7FBC-EC61-C0042DC9B2C5}"/>
          </ac:spMkLst>
        </pc:spChg>
        <pc:spChg chg="mod">
          <ac:chgData name="Alfred Asterjadhi" userId="39de57b9-85c0-4fd1-aaac-8ca2b6560ad0" providerId="ADAL" clId="{05D90715-F29C-4B30-B873-3743C7BBC737}" dt="2025-03-13T03:18:08.825" v="1957" actId="6549"/>
          <ac:spMkLst>
            <pc:docMk/>
            <pc:sldMk cId="1787086059" sldId="1445"/>
            <ac:spMk id="8" creationId="{2C39C5A0-5833-EF89-8194-E9178FEF0D62}"/>
          </ac:spMkLst>
        </pc:spChg>
        <pc:spChg chg="mod">
          <ac:chgData name="Alfred Asterjadhi" userId="39de57b9-85c0-4fd1-aaac-8ca2b6560ad0" providerId="ADAL" clId="{05D90715-F29C-4B30-B873-3743C7BBC737}" dt="2025-03-12T19:56:22.967" v="1701" actId="207"/>
          <ac:spMkLst>
            <pc:docMk/>
            <pc:sldMk cId="1787086059" sldId="1445"/>
            <ac:spMk id="13" creationId="{E57A7443-DE8A-7E4F-F719-CC7D81E60D08}"/>
          </ac:spMkLst>
        </pc:spChg>
        <pc:graphicFrameChg chg="del">
          <ac:chgData name="Alfred Asterjadhi" userId="39de57b9-85c0-4fd1-aaac-8ca2b6560ad0" providerId="ADAL" clId="{05D90715-F29C-4B30-B873-3743C7BBC737}" dt="2025-03-12T19:50:28.739" v="1552" actId="478"/>
          <ac:graphicFrameMkLst>
            <pc:docMk/>
            <pc:sldMk cId="1787086059" sldId="1445"/>
            <ac:graphicFrameMk id="2" creationId="{C69D6059-EAB4-66AE-185C-CB6DF29AAE31}"/>
          </ac:graphicFrameMkLst>
        </pc:graphicFrameChg>
        <pc:graphicFrameChg chg="add mod modGraphic">
          <ac:chgData name="Alfred Asterjadhi" userId="39de57b9-85c0-4fd1-aaac-8ca2b6560ad0" providerId="ADAL" clId="{05D90715-F29C-4B30-B873-3743C7BBC737}" dt="2025-03-12T19:50:39.262" v="1556" actId="1076"/>
          <ac:graphicFrameMkLst>
            <pc:docMk/>
            <pc:sldMk cId="1787086059" sldId="1445"/>
            <ac:graphicFrameMk id="3" creationId="{1DC277A6-4EC2-6BEB-EA5C-63C619BE931F}"/>
          </ac:graphicFrameMkLst>
        </pc:graphicFrameChg>
      </pc:sldChg>
      <pc:sldChg chg="modSp add mod">
        <pc:chgData name="Alfred Asterjadhi" userId="39de57b9-85c0-4fd1-aaac-8ca2b6560ad0" providerId="ADAL" clId="{05D90715-F29C-4B30-B873-3743C7BBC737}" dt="2025-03-12T20:00:38.517" v="1839"/>
        <pc:sldMkLst>
          <pc:docMk/>
          <pc:sldMk cId="3514088680" sldId="1446"/>
        </pc:sldMkLst>
        <pc:spChg chg="mod">
          <ac:chgData name="Alfred Asterjadhi" userId="39de57b9-85c0-4fd1-aaac-8ca2b6560ad0" providerId="ADAL" clId="{05D90715-F29C-4B30-B873-3743C7BBC737}" dt="2025-03-12T20:00:38.517" v="1839"/>
          <ac:spMkLst>
            <pc:docMk/>
            <pc:sldMk cId="3514088680" sldId="1446"/>
            <ac:spMk id="4" creationId="{28DF5598-B82C-D818-6486-24F4382BC172}"/>
          </ac:spMkLst>
        </pc:spChg>
        <pc:spChg chg="mod">
          <ac:chgData name="Alfred Asterjadhi" userId="39de57b9-85c0-4fd1-aaac-8ca2b6560ad0" providerId="ADAL" clId="{05D90715-F29C-4B30-B873-3743C7BBC737}" dt="2025-03-12T19:52:51.999" v="1593" actId="20577"/>
          <ac:spMkLst>
            <pc:docMk/>
            <pc:sldMk cId="3514088680" sldId="1446"/>
            <ac:spMk id="8" creationId="{65787D64-DE95-7BBE-CB07-F13DE5B59206}"/>
          </ac:spMkLst>
        </pc:spChg>
        <pc:spChg chg="mod">
          <ac:chgData name="Alfred Asterjadhi" userId="39de57b9-85c0-4fd1-aaac-8ca2b6560ad0" providerId="ADAL" clId="{05D90715-F29C-4B30-B873-3743C7BBC737}" dt="2025-03-12T19:58:05.877" v="1753" actId="207"/>
          <ac:spMkLst>
            <pc:docMk/>
            <pc:sldMk cId="3514088680" sldId="1446"/>
            <ac:spMk id="13" creationId="{80A05C22-2CCA-F39B-7C09-12862B75354D}"/>
          </ac:spMkLst>
        </pc:spChg>
      </pc:sldChg>
      <pc:sldChg chg="delSp modSp add del mod">
        <pc:chgData name="Alfred Asterjadhi" userId="39de57b9-85c0-4fd1-aaac-8ca2b6560ad0" providerId="ADAL" clId="{05D90715-F29C-4B30-B873-3743C7BBC737}" dt="2025-03-12T19:51:23.223" v="1561" actId="47"/>
        <pc:sldMkLst>
          <pc:docMk/>
          <pc:sldMk cId="3621456408" sldId="1446"/>
        </pc:sldMkLst>
        <pc:spChg chg="mod">
          <ac:chgData name="Alfred Asterjadhi" userId="39de57b9-85c0-4fd1-aaac-8ca2b6560ad0" providerId="ADAL" clId="{05D90715-F29C-4B30-B873-3743C7BBC737}" dt="2025-03-12T19:50:53.612" v="1559" actId="20577"/>
          <ac:spMkLst>
            <pc:docMk/>
            <pc:sldMk cId="3621456408" sldId="1446"/>
            <ac:spMk id="13" creationId="{3DC1E989-511A-2C3E-19B1-5E2EAE06F321}"/>
          </ac:spMkLst>
        </pc:spChg>
        <pc:graphicFrameChg chg="del">
          <ac:chgData name="Alfred Asterjadhi" userId="39de57b9-85c0-4fd1-aaac-8ca2b6560ad0" providerId="ADAL" clId="{05D90715-F29C-4B30-B873-3743C7BBC737}" dt="2025-03-12T19:51:10.730" v="1560" actId="478"/>
          <ac:graphicFrameMkLst>
            <pc:docMk/>
            <pc:sldMk cId="3621456408" sldId="1446"/>
            <ac:graphicFrameMk id="3" creationId="{EF2D144C-C755-E8C6-6E23-F9394544EABD}"/>
          </ac:graphicFrameMkLst>
        </pc:graphicFrameChg>
      </pc:sldChg>
      <pc:sldChg chg="modSp add mod">
        <pc:chgData name="Alfred Asterjadhi" userId="39de57b9-85c0-4fd1-aaac-8ca2b6560ad0" providerId="ADAL" clId="{05D90715-F29C-4B30-B873-3743C7BBC737}" dt="2025-03-12T20:00:39.606" v="1840"/>
        <pc:sldMkLst>
          <pc:docMk/>
          <pc:sldMk cId="3432517249" sldId="1447"/>
        </pc:sldMkLst>
        <pc:spChg chg="mod">
          <ac:chgData name="Alfred Asterjadhi" userId="39de57b9-85c0-4fd1-aaac-8ca2b6560ad0" providerId="ADAL" clId="{05D90715-F29C-4B30-B873-3743C7BBC737}" dt="2025-03-12T20:00:39.606" v="1840"/>
          <ac:spMkLst>
            <pc:docMk/>
            <pc:sldMk cId="3432517249" sldId="1447"/>
            <ac:spMk id="4" creationId="{8A4CE229-A36C-F17D-BED3-BC5ACAFD1172}"/>
          </ac:spMkLst>
        </pc:spChg>
        <pc:spChg chg="mod">
          <ac:chgData name="Alfred Asterjadhi" userId="39de57b9-85c0-4fd1-aaac-8ca2b6560ad0" providerId="ADAL" clId="{05D90715-F29C-4B30-B873-3743C7BBC737}" dt="2025-03-12T19:53:30.476" v="1631"/>
          <ac:spMkLst>
            <pc:docMk/>
            <pc:sldMk cId="3432517249" sldId="1447"/>
            <ac:spMk id="8" creationId="{E8D3DD15-9030-D675-38FC-37A292508759}"/>
          </ac:spMkLst>
        </pc:spChg>
        <pc:spChg chg="mod">
          <ac:chgData name="Alfred Asterjadhi" userId="39de57b9-85c0-4fd1-aaac-8ca2b6560ad0" providerId="ADAL" clId="{05D90715-F29C-4B30-B873-3743C7BBC737}" dt="2025-03-12T19:58:03.687" v="1752" actId="207"/>
          <ac:spMkLst>
            <pc:docMk/>
            <pc:sldMk cId="3432517249" sldId="1447"/>
            <ac:spMk id="13" creationId="{4B03CD19-F710-D64D-6B0D-03A2A96BBF2E}"/>
          </ac:spMkLst>
        </pc:spChg>
      </pc:sldChg>
      <pc:sldChg chg="modSp add mod">
        <pc:chgData name="Alfred Asterjadhi" userId="39de57b9-85c0-4fd1-aaac-8ca2b6560ad0" providerId="ADAL" clId="{05D90715-F29C-4B30-B873-3743C7BBC737}" dt="2025-03-12T20:00:40.653" v="1841"/>
        <pc:sldMkLst>
          <pc:docMk/>
          <pc:sldMk cId="2605424022" sldId="1448"/>
        </pc:sldMkLst>
        <pc:spChg chg="mod">
          <ac:chgData name="Alfred Asterjadhi" userId="39de57b9-85c0-4fd1-aaac-8ca2b6560ad0" providerId="ADAL" clId="{05D90715-F29C-4B30-B873-3743C7BBC737}" dt="2025-03-12T20:00:40.653" v="1841"/>
          <ac:spMkLst>
            <pc:docMk/>
            <pc:sldMk cId="2605424022" sldId="1448"/>
            <ac:spMk id="4" creationId="{AE9C4D2D-9D66-FE8C-74C9-1AB2E89DDFD1}"/>
          </ac:spMkLst>
        </pc:spChg>
        <pc:spChg chg="mod">
          <ac:chgData name="Alfred Asterjadhi" userId="39de57b9-85c0-4fd1-aaac-8ca2b6560ad0" providerId="ADAL" clId="{05D90715-F29C-4B30-B873-3743C7BBC737}" dt="2025-03-12T19:54:43.184" v="1691" actId="20577"/>
          <ac:spMkLst>
            <pc:docMk/>
            <pc:sldMk cId="2605424022" sldId="1448"/>
            <ac:spMk id="8" creationId="{BCE1D493-5F13-8983-F2B2-2D2CE2AB1BF0}"/>
          </ac:spMkLst>
        </pc:spChg>
        <pc:spChg chg="mod">
          <ac:chgData name="Alfred Asterjadhi" userId="39de57b9-85c0-4fd1-aaac-8ca2b6560ad0" providerId="ADAL" clId="{05D90715-F29C-4B30-B873-3743C7BBC737}" dt="2025-03-12T19:58:01.414" v="1751" actId="207"/>
          <ac:spMkLst>
            <pc:docMk/>
            <pc:sldMk cId="2605424022" sldId="1448"/>
            <ac:spMk id="13" creationId="{CE283863-F55A-96D9-BC41-B970852BD1D3}"/>
          </ac:spMkLst>
        </pc:spChg>
      </pc:sldChg>
      <pc:sldChg chg="modSp add mod">
        <pc:chgData name="Alfred Asterjadhi" userId="39de57b9-85c0-4fd1-aaac-8ca2b6560ad0" providerId="ADAL" clId="{05D90715-F29C-4B30-B873-3743C7BBC737}" dt="2025-03-13T03:14:22.655" v="1916" actId="20577"/>
        <pc:sldMkLst>
          <pc:docMk/>
          <pc:sldMk cId="2971570424" sldId="1449"/>
        </pc:sldMkLst>
        <pc:spChg chg="mod">
          <ac:chgData name="Alfred Asterjadhi" userId="39de57b9-85c0-4fd1-aaac-8ca2b6560ad0" providerId="ADAL" clId="{05D90715-F29C-4B30-B873-3743C7BBC737}" dt="2025-03-13T03:14:22.655" v="1916" actId="20577"/>
          <ac:spMkLst>
            <pc:docMk/>
            <pc:sldMk cId="2971570424" sldId="1449"/>
            <ac:spMk id="8" creationId="{5C6CFFF6-C488-BDAF-9B8D-35480F53F634}"/>
          </ac:spMkLst>
        </pc:spChg>
        <pc:spChg chg="mod">
          <ac:chgData name="Alfred Asterjadhi" userId="39de57b9-85c0-4fd1-aaac-8ca2b6560ad0" providerId="ADAL" clId="{05D90715-F29C-4B30-B873-3743C7BBC737}" dt="2025-03-13T03:13:48.564" v="1891" actId="207"/>
          <ac:spMkLst>
            <pc:docMk/>
            <pc:sldMk cId="2971570424" sldId="1449"/>
            <ac:spMk id="13" creationId="{6EA641C0-77A0-0E21-497C-104BD04E4435}"/>
          </ac:spMkLst>
        </pc:spChg>
      </pc:sldChg>
      <pc:sldChg chg="modSp add mod">
        <pc:chgData name="Alfred Asterjadhi" userId="39de57b9-85c0-4fd1-aaac-8ca2b6560ad0" providerId="ADAL" clId="{05D90715-F29C-4B30-B873-3743C7BBC737}" dt="2025-03-13T03:15:21.666" v="1953" actId="20577"/>
        <pc:sldMkLst>
          <pc:docMk/>
          <pc:sldMk cId="560387304" sldId="1450"/>
        </pc:sldMkLst>
        <pc:spChg chg="mod">
          <ac:chgData name="Alfred Asterjadhi" userId="39de57b9-85c0-4fd1-aaac-8ca2b6560ad0" providerId="ADAL" clId="{05D90715-F29C-4B30-B873-3743C7BBC737}" dt="2025-03-13T03:15:21.666" v="1953" actId="20577"/>
          <ac:spMkLst>
            <pc:docMk/>
            <pc:sldMk cId="560387304" sldId="1450"/>
            <ac:spMk id="8" creationId="{5AFF4FFE-34A9-0F92-A4EB-860270D0CF41}"/>
          </ac:spMkLst>
        </pc:spChg>
        <pc:spChg chg="mod">
          <ac:chgData name="Alfred Asterjadhi" userId="39de57b9-85c0-4fd1-aaac-8ca2b6560ad0" providerId="ADAL" clId="{05D90715-F29C-4B30-B873-3743C7BBC737}" dt="2025-03-13T03:14:49.323" v="1930" actId="207"/>
          <ac:spMkLst>
            <pc:docMk/>
            <pc:sldMk cId="560387304" sldId="1450"/>
            <ac:spMk id="13" creationId="{AA10E3AD-98EA-E52F-6367-DA385A82EBF7}"/>
          </ac:spMkLst>
        </pc:spChg>
      </pc:sldChg>
      <pc:sldChg chg="modSp add mod">
        <pc:chgData name="Alfred Asterjadhi" userId="39de57b9-85c0-4fd1-aaac-8ca2b6560ad0" providerId="ADAL" clId="{05D90715-F29C-4B30-B873-3743C7BBC737}" dt="2025-03-13T03:21:21.472" v="2000" actId="404"/>
        <pc:sldMkLst>
          <pc:docMk/>
          <pc:sldMk cId="728410093" sldId="1451"/>
        </pc:sldMkLst>
        <pc:spChg chg="mod">
          <ac:chgData name="Alfred Asterjadhi" userId="39de57b9-85c0-4fd1-aaac-8ca2b6560ad0" providerId="ADAL" clId="{05D90715-F29C-4B30-B873-3743C7BBC737}" dt="2025-03-13T03:21:21.472" v="2000" actId="404"/>
          <ac:spMkLst>
            <pc:docMk/>
            <pc:sldMk cId="728410093" sldId="1451"/>
            <ac:spMk id="8" creationId="{DD8B6650-B7ED-06C6-76C8-A216EFC170DC}"/>
          </ac:spMkLst>
        </pc:spChg>
        <pc:spChg chg="mod">
          <ac:chgData name="Alfred Asterjadhi" userId="39de57b9-85c0-4fd1-aaac-8ca2b6560ad0" providerId="ADAL" clId="{05D90715-F29C-4B30-B873-3743C7BBC737}" dt="2025-03-13T03:20:48.966" v="1992" actId="207"/>
          <ac:spMkLst>
            <pc:docMk/>
            <pc:sldMk cId="728410093" sldId="1451"/>
            <ac:spMk id="13" creationId="{98C63611-0197-396E-C104-816BF890C7B3}"/>
          </ac:spMkLst>
        </pc:spChg>
      </pc:sldChg>
      <pc:sldChg chg="modSp add del mod">
        <pc:chgData name="Alfred Asterjadhi" userId="39de57b9-85c0-4fd1-aaac-8ca2b6560ad0" providerId="ADAL" clId="{05D90715-F29C-4B30-B873-3743C7BBC737}" dt="2025-03-13T03:20:00.453" v="1960" actId="47"/>
        <pc:sldMkLst>
          <pc:docMk/>
          <pc:sldMk cId="1634530490" sldId="1451"/>
        </pc:sldMkLst>
        <pc:spChg chg="mod">
          <ac:chgData name="Alfred Asterjadhi" userId="39de57b9-85c0-4fd1-aaac-8ca2b6560ad0" providerId="ADAL" clId="{05D90715-F29C-4B30-B873-3743C7BBC737}" dt="2025-03-13T03:19:55.547" v="1959" actId="20577"/>
          <ac:spMkLst>
            <pc:docMk/>
            <pc:sldMk cId="1634530490" sldId="1451"/>
            <ac:spMk id="13" creationId="{238EA40D-FDBA-B655-C195-D8E1391CA393}"/>
          </ac:spMkLst>
        </pc:spChg>
      </pc:sldChg>
      <pc:sldChg chg="modSp add mod">
        <pc:chgData name="Alfred Asterjadhi" userId="39de57b9-85c0-4fd1-aaac-8ca2b6560ad0" providerId="ADAL" clId="{05D90715-F29C-4B30-B873-3743C7BBC737}" dt="2025-03-13T03:22:14.956" v="2010" actId="20577"/>
        <pc:sldMkLst>
          <pc:docMk/>
          <pc:sldMk cId="2362191056" sldId="1452"/>
        </pc:sldMkLst>
        <pc:spChg chg="mod">
          <ac:chgData name="Alfred Asterjadhi" userId="39de57b9-85c0-4fd1-aaac-8ca2b6560ad0" providerId="ADAL" clId="{05D90715-F29C-4B30-B873-3743C7BBC737}" dt="2025-03-13T03:22:02.176" v="2009" actId="403"/>
          <ac:spMkLst>
            <pc:docMk/>
            <pc:sldMk cId="2362191056" sldId="1452"/>
            <ac:spMk id="8" creationId="{A1933914-E299-4DC1-79EE-E3EC724B43B3}"/>
          </ac:spMkLst>
        </pc:spChg>
        <pc:spChg chg="mod">
          <ac:chgData name="Alfred Asterjadhi" userId="39de57b9-85c0-4fd1-aaac-8ca2b6560ad0" providerId="ADAL" clId="{05D90715-F29C-4B30-B873-3743C7BBC737}" dt="2025-03-13T03:22:14.956" v="2010" actId="20577"/>
          <ac:spMkLst>
            <pc:docMk/>
            <pc:sldMk cId="2362191056" sldId="1452"/>
            <ac:spMk id="13" creationId="{C5AA27C7-03FC-A9E0-08F6-BF90103331B6}"/>
          </ac:spMkLst>
        </pc:spChg>
      </pc:sldChg>
      <pc:sldChg chg="modSp add mod">
        <pc:chgData name="Alfred Asterjadhi" userId="39de57b9-85c0-4fd1-aaac-8ca2b6560ad0" providerId="ADAL" clId="{05D90715-F29C-4B30-B873-3743C7BBC737}" dt="2025-03-13T03:22:54.099" v="2025"/>
        <pc:sldMkLst>
          <pc:docMk/>
          <pc:sldMk cId="2732587562" sldId="1453"/>
        </pc:sldMkLst>
        <pc:spChg chg="mod">
          <ac:chgData name="Alfred Asterjadhi" userId="39de57b9-85c0-4fd1-aaac-8ca2b6560ad0" providerId="ADAL" clId="{05D90715-F29C-4B30-B873-3743C7BBC737}" dt="2025-03-13T03:22:54.099" v="2025"/>
          <ac:spMkLst>
            <pc:docMk/>
            <pc:sldMk cId="2732587562" sldId="1453"/>
            <ac:spMk id="8" creationId="{40C6E02D-C71C-0C32-0475-DC19FF709F9F}"/>
          </ac:spMkLst>
        </pc:spChg>
        <pc:spChg chg="mod">
          <ac:chgData name="Alfred Asterjadhi" userId="39de57b9-85c0-4fd1-aaac-8ca2b6560ad0" providerId="ADAL" clId="{05D90715-F29C-4B30-B873-3743C7BBC737}" dt="2025-03-13T03:22:17.441" v="2011" actId="20577"/>
          <ac:spMkLst>
            <pc:docMk/>
            <pc:sldMk cId="2732587562" sldId="1453"/>
            <ac:spMk id="13" creationId="{09413856-1608-7640-1F5A-F5670449E4A4}"/>
          </ac:spMkLst>
        </pc:spChg>
      </pc:sldChg>
      <pc:sldChg chg="add del">
        <pc:chgData name="Alfred Asterjadhi" userId="39de57b9-85c0-4fd1-aaac-8ca2b6560ad0" providerId="ADAL" clId="{05D90715-F29C-4B30-B873-3743C7BBC737}" dt="2025-03-13T03:23:20.631" v="2027" actId="47"/>
        <pc:sldMkLst>
          <pc:docMk/>
          <pc:sldMk cId="1828606862" sldId="1454"/>
        </pc:sldMkLst>
      </pc:sldChg>
      <pc:sldChg chg="modSp add mod">
        <pc:chgData name="Alfred Asterjadhi" userId="39de57b9-85c0-4fd1-aaac-8ca2b6560ad0" providerId="ADAL" clId="{05D90715-F29C-4B30-B873-3743C7BBC737}" dt="2025-03-13T03:24:34.536" v="2076" actId="207"/>
        <pc:sldMkLst>
          <pc:docMk/>
          <pc:sldMk cId="938610636" sldId="1455"/>
        </pc:sldMkLst>
        <pc:spChg chg="mod">
          <ac:chgData name="Alfred Asterjadhi" userId="39de57b9-85c0-4fd1-aaac-8ca2b6560ad0" providerId="ADAL" clId="{05D90715-F29C-4B30-B873-3743C7BBC737}" dt="2025-03-13T03:24:31.788" v="2075" actId="20577"/>
          <ac:spMkLst>
            <pc:docMk/>
            <pc:sldMk cId="938610636" sldId="1455"/>
            <ac:spMk id="8" creationId="{F5428796-0743-5733-9B47-BC43967BC538}"/>
          </ac:spMkLst>
        </pc:spChg>
        <pc:spChg chg="mod">
          <ac:chgData name="Alfred Asterjadhi" userId="39de57b9-85c0-4fd1-aaac-8ca2b6560ad0" providerId="ADAL" clId="{05D90715-F29C-4B30-B873-3743C7BBC737}" dt="2025-03-13T03:24:34.536" v="2076" actId="207"/>
          <ac:spMkLst>
            <pc:docMk/>
            <pc:sldMk cId="938610636" sldId="1455"/>
            <ac:spMk id="13" creationId="{4879C3BA-99FC-0767-F80A-025EEB867646}"/>
          </ac:spMkLst>
        </pc:spChg>
      </pc:sldChg>
      <pc:sldChg chg="modSp add mod">
        <pc:chgData name="Alfred Asterjadhi" userId="39de57b9-85c0-4fd1-aaac-8ca2b6560ad0" providerId="ADAL" clId="{05D90715-F29C-4B30-B873-3743C7BBC737}" dt="2025-03-13T03:26:58.230" v="2148" actId="20577"/>
        <pc:sldMkLst>
          <pc:docMk/>
          <pc:sldMk cId="2077020349" sldId="1456"/>
        </pc:sldMkLst>
        <pc:spChg chg="mod">
          <ac:chgData name="Alfred Asterjadhi" userId="39de57b9-85c0-4fd1-aaac-8ca2b6560ad0" providerId="ADAL" clId="{05D90715-F29C-4B30-B873-3743C7BBC737}" dt="2025-03-13T03:26:58.230" v="2148" actId="20577"/>
          <ac:spMkLst>
            <pc:docMk/>
            <pc:sldMk cId="2077020349" sldId="1456"/>
            <ac:spMk id="8" creationId="{84B6FBC6-F078-DC4A-C3DF-114EADE14417}"/>
          </ac:spMkLst>
        </pc:spChg>
        <pc:spChg chg="mod">
          <ac:chgData name="Alfred Asterjadhi" userId="39de57b9-85c0-4fd1-aaac-8ca2b6560ad0" providerId="ADAL" clId="{05D90715-F29C-4B30-B873-3743C7BBC737}" dt="2025-03-13T03:25:18.683" v="2086" actId="207"/>
          <ac:spMkLst>
            <pc:docMk/>
            <pc:sldMk cId="2077020349" sldId="1456"/>
            <ac:spMk id="13" creationId="{4AEDE3B6-AA30-86B9-BECA-DE1DA729D387}"/>
          </ac:spMkLst>
        </pc:spChg>
      </pc:sldChg>
      <pc:sldChg chg="modSp add mod">
        <pc:chgData name="Alfred Asterjadhi" userId="39de57b9-85c0-4fd1-aaac-8ca2b6560ad0" providerId="ADAL" clId="{05D90715-F29C-4B30-B873-3743C7BBC737}" dt="2025-03-13T03:35:10.365" v="2224" actId="20577"/>
        <pc:sldMkLst>
          <pc:docMk/>
          <pc:sldMk cId="1784373153" sldId="1457"/>
        </pc:sldMkLst>
        <pc:spChg chg="mod">
          <ac:chgData name="Alfred Asterjadhi" userId="39de57b9-85c0-4fd1-aaac-8ca2b6560ad0" providerId="ADAL" clId="{05D90715-F29C-4B30-B873-3743C7BBC737}" dt="2025-03-13T03:35:10.365" v="2224" actId="20577"/>
          <ac:spMkLst>
            <pc:docMk/>
            <pc:sldMk cId="1784373153" sldId="1457"/>
            <ac:spMk id="8" creationId="{004C5491-BBFB-A91E-EAA9-FA94BD4AC42D}"/>
          </ac:spMkLst>
        </pc:spChg>
        <pc:spChg chg="mod">
          <ac:chgData name="Alfred Asterjadhi" userId="39de57b9-85c0-4fd1-aaac-8ca2b6560ad0" providerId="ADAL" clId="{05D90715-F29C-4B30-B873-3743C7BBC737}" dt="2025-03-13T03:34:30.751" v="2205" actId="207"/>
          <ac:spMkLst>
            <pc:docMk/>
            <pc:sldMk cId="1784373153" sldId="1457"/>
            <ac:spMk id="13" creationId="{8D9A340F-B6E3-D4A7-5C65-225440A103F6}"/>
          </ac:spMkLst>
        </pc:spChg>
      </pc:sldChg>
      <pc:sldChg chg="add">
        <pc:chgData name="Alfred Asterjadhi" userId="39de57b9-85c0-4fd1-aaac-8ca2b6560ad0" providerId="ADAL" clId="{05D90715-F29C-4B30-B873-3743C7BBC737}" dt="2025-03-13T03:25:07.596" v="2079"/>
        <pc:sldMkLst>
          <pc:docMk/>
          <pc:sldMk cId="2629976644" sldId="1458"/>
        </pc:sldMkLst>
      </pc:sldChg>
      <pc:sldChg chg="modSp add mod">
        <pc:chgData name="Alfred Asterjadhi" userId="39de57b9-85c0-4fd1-aaac-8ca2b6560ad0" providerId="ADAL" clId="{05D90715-F29C-4B30-B873-3743C7BBC737}" dt="2025-03-13T03:26:55.307" v="2147" actId="20577"/>
        <pc:sldMkLst>
          <pc:docMk/>
          <pc:sldMk cId="3169956937" sldId="1459"/>
        </pc:sldMkLst>
        <pc:spChg chg="mod">
          <ac:chgData name="Alfred Asterjadhi" userId="39de57b9-85c0-4fd1-aaac-8ca2b6560ad0" providerId="ADAL" clId="{05D90715-F29C-4B30-B873-3743C7BBC737}" dt="2025-03-13T03:26:55.307" v="2147" actId="20577"/>
          <ac:spMkLst>
            <pc:docMk/>
            <pc:sldMk cId="3169956937" sldId="1459"/>
            <ac:spMk id="8" creationId="{7075874E-C4E3-2074-4CD6-8E89D645819E}"/>
          </ac:spMkLst>
        </pc:spChg>
        <pc:spChg chg="mod">
          <ac:chgData name="Alfred Asterjadhi" userId="39de57b9-85c0-4fd1-aaac-8ca2b6560ad0" providerId="ADAL" clId="{05D90715-F29C-4B30-B873-3743C7BBC737}" dt="2025-03-13T03:26:28.849" v="2142" actId="20577"/>
          <ac:spMkLst>
            <pc:docMk/>
            <pc:sldMk cId="3169956937" sldId="1459"/>
            <ac:spMk id="13" creationId="{D7965992-671C-42C8-0014-F610548D59C7}"/>
          </ac:spMkLst>
        </pc:spChg>
      </pc:sldChg>
      <pc:sldChg chg="modSp add mod">
        <pc:chgData name="Alfred Asterjadhi" userId="39de57b9-85c0-4fd1-aaac-8ca2b6560ad0" providerId="ADAL" clId="{05D90715-F29C-4B30-B873-3743C7BBC737}" dt="2025-03-13T03:35:20.818" v="2225"/>
        <pc:sldMkLst>
          <pc:docMk/>
          <pc:sldMk cId="1774761516" sldId="1460"/>
        </pc:sldMkLst>
        <pc:spChg chg="mod">
          <ac:chgData name="Alfred Asterjadhi" userId="39de57b9-85c0-4fd1-aaac-8ca2b6560ad0" providerId="ADAL" clId="{05D90715-F29C-4B30-B873-3743C7BBC737}" dt="2025-03-13T03:35:20.818" v="2225"/>
          <ac:spMkLst>
            <pc:docMk/>
            <pc:sldMk cId="1774761516" sldId="1460"/>
            <ac:spMk id="8" creationId="{38FACC52-BDB6-614C-73DB-81F6CB7D4A1B}"/>
          </ac:spMkLst>
        </pc:spChg>
        <pc:spChg chg="mod">
          <ac:chgData name="Alfred Asterjadhi" userId="39de57b9-85c0-4fd1-aaac-8ca2b6560ad0" providerId="ADAL" clId="{05D90715-F29C-4B30-B873-3743C7BBC737}" dt="2025-03-13T03:34:35.785" v="2207" actId="20577"/>
          <ac:spMkLst>
            <pc:docMk/>
            <pc:sldMk cId="1774761516" sldId="1460"/>
            <ac:spMk id="13" creationId="{DEA5F064-551F-444C-08A6-0C84E77F7B35}"/>
          </ac:spMkLst>
        </pc:spChg>
      </pc:sldChg>
      <pc:sldChg chg="modSp add mod">
        <pc:chgData name="Alfred Asterjadhi" userId="39de57b9-85c0-4fd1-aaac-8ca2b6560ad0" providerId="ADAL" clId="{05D90715-F29C-4B30-B873-3743C7BBC737}" dt="2025-03-13T03:36:46.024" v="2252" actId="20577"/>
        <pc:sldMkLst>
          <pc:docMk/>
          <pc:sldMk cId="55196505" sldId="1461"/>
        </pc:sldMkLst>
        <pc:spChg chg="mod">
          <ac:chgData name="Alfred Asterjadhi" userId="39de57b9-85c0-4fd1-aaac-8ca2b6560ad0" providerId="ADAL" clId="{05D90715-F29C-4B30-B873-3743C7BBC737}" dt="2025-03-13T03:36:38.215" v="2251" actId="20577"/>
          <ac:spMkLst>
            <pc:docMk/>
            <pc:sldMk cId="55196505" sldId="1461"/>
            <ac:spMk id="8" creationId="{ADAE8CBA-2569-B6D4-CABE-9B45DE9D2C9B}"/>
          </ac:spMkLst>
        </pc:spChg>
        <pc:spChg chg="mod">
          <ac:chgData name="Alfred Asterjadhi" userId="39de57b9-85c0-4fd1-aaac-8ca2b6560ad0" providerId="ADAL" clId="{05D90715-F29C-4B30-B873-3743C7BBC737}" dt="2025-03-13T03:36:46.024" v="2252" actId="20577"/>
          <ac:spMkLst>
            <pc:docMk/>
            <pc:sldMk cId="55196505" sldId="1461"/>
            <ac:spMk id="13" creationId="{7C8173A6-6D6D-B15B-279F-DE2B2C709AB1}"/>
          </ac:spMkLst>
        </pc:spChg>
      </pc:sldChg>
      <pc:sldChg chg="modSp add mod">
        <pc:chgData name="Alfred Asterjadhi" userId="39de57b9-85c0-4fd1-aaac-8ca2b6560ad0" providerId="ADAL" clId="{05D90715-F29C-4B30-B873-3743C7BBC737}" dt="2025-03-13T03:37:15.794" v="2260" actId="403"/>
        <pc:sldMkLst>
          <pc:docMk/>
          <pc:sldMk cId="3359522331" sldId="1462"/>
        </pc:sldMkLst>
        <pc:spChg chg="mod">
          <ac:chgData name="Alfred Asterjadhi" userId="39de57b9-85c0-4fd1-aaac-8ca2b6560ad0" providerId="ADAL" clId="{05D90715-F29C-4B30-B873-3743C7BBC737}" dt="2025-03-13T03:37:15.794" v="2260" actId="403"/>
          <ac:spMkLst>
            <pc:docMk/>
            <pc:sldMk cId="3359522331" sldId="1462"/>
            <ac:spMk id="8" creationId="{2B45E871-8D2F-2AFA-960A-693AB102ECC4}"/>
          </ac:spMkLst>
        </pc:spChg>
        <pc:spChg chg="mod">
          <ac:chgData name="Alfred Asterjadhi" userId="39de57b9-85c0-4fd1-aaac-8ca2b6560ad0" providerId="ADAL" clId="{05D90715-F29C-4B30-B873-3743C7BBC737}" dt="2025-03-13T03:36:51.932" v="2254" actId="20577"/>
          <ac:spMkLst>
            <pc:docMk/>
            <pc:sldMk cId="3359522331" sldId="1462"/>
            <ac:spMk id="13" creationId="{94B921AD-3D21-C3CD-E44D-8600006C4048}"/>
          </ac:spMkLst>
        </pc:spChg>
      </pc:sld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ldChg>
      <pc:sldChg chg="modSp add del mod">
        <pc:chgData name="Alfred Asterjadhi" userId="39de57b9-85c0-4fd1-aaac-8ca2b6560ad0" providerId="ADAL" clId="{AA9C72C3-D051-4A38-8F1A-81ED346AF179}" dt="2024-12-17T21:25:58.570" v="643"/>
        <pc:sldMkLst>
          <pc:docMk/>
          <pc:sldMk cId="626277680" sldId="1237"/>
        </pc:sldMkLst>
      </pc:sldChg>
      <pc:sldChg chg="modSp del mod">
        <pc:chgData name="Alfred Asterjadhi" userId="39de57b9-85c0-4fd1-aaac-8ca2b6560ad0" providerId="ADAL" clId="{AA9C72C3-D051-4A38-8F1A-81ED346AF179}" dt="2024-12-17T19:43:30.739" v="484" actId="2696"/>
        <pc:sldMkLst>
          <pc:docMk/>
          <pc:sldMk cId="3993492733" sldId="1237"/>
        </pc:sldMkLst>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ldChg>
      <pc:sldChg chg="modSp add mod">
        <pc:chgData name="Alfred Asterjadhi" userId="39de57b9-85c0-4fd1-aaac-8ca2b6560ad0" providerId="ADAL" clId="{AA9C72C3-D051-4A38-8F1A-81ED346AF179}" dt="2024-12-19T19:45:32.861" v="2020" actId="20577"/>
        <pc:sldMkLst>
          <pc:docMk/>
          <pc:sldMk cId="2173933061" sldId="1243"/>
        </pc:sldMkLst>
      </pc:sldChg>
      <pc:sldChg chg="modSp add mod">
        <pc:chgData name="Alfred Asterjadhi" userId="39de57b9-85c0-4fd1-aaac-8ca2b6560ad0" providerId="ADAL" clId="{AA9C72C3-D051-4A38-8F1A-81ED346AF179}" dt="2024-12-19T19:45:50.123" v="2023" actId="6549"/>
        <pc:sldMkLst>
          <pc:docMk/>
          <pc:sldMk cId="2354451540" sldId="1244"/>
        </pc:sldMkLst>
      </pc:sldChg>
      <pc:sldChg chg="modSp del mod">
        <pc:chgData name="Alfred Asterjadhi" userId="39de57b9-85c0-4fd1-aaac-8ca2b6560ad0" providerId="ADAL" clId="{AA9C72C3-D051-4A38-8F1A-81ED346AF179}" dt="2024-12-17T19:44:55.612" v="514" actId="2696"/>
        <pc:sldMkLst>
          <pc:docMk/>
          <pc:sldMk cId="2499009176" sldId="1244"/>
        </pc:sldMkLst>
      </pc:sldChg>
      <pc:sldChg chg="modSp add mod">
        <pc:chgData name="Alfred Asterjadhi" userId="39de57b9-85c0-4fd1-aaac-8ca2b6560ad0" providerId="ADAL" clId="{AA9C72C3-D051-4A38-8F1A-81ED346AF179}" dt="2024-12-19T19:47:36.742" v="2024" actId="207"/>
        <pc:sldMkLst>
          <pc:docMk/>
          <pc:sldMk cId="1280878502" sldId="1245"/>
        </pc:sldMkLst>
      </pc:sldChg>
      <pc:sldChg chg="modSp del mod">
        <pc:chgData name="Alfred Asterjadhi" userId="39de57b9-85c0-4fd1-aaac-8ca2b6560ad0" providerId="ADAL" clId="{AA9C72C3-D051-4A38-8F1A-81ED346AF179}" dt="2024-12-17T19:44:55.612" v="514" actId="2696"/>
        <pc:sldMkLst>
          <pc:docMk/>
          <pc:sldMk cId="2205706730" sldId="1245"/>
        </pc:sldMkLst>
      </pc:sldChg>
      <pc:sldChg chg="modSp mod">
        <pc:chgData name="Alfred Asterjadhi" userId="39de57b9-85c0-4fd1-aaac-8ca2b6560ad0" providerId="ADAL" clId="{AA9C72C3-D051-4A38-8F1A-81ED346AF179}" dt="2024-12-19T16:05:21.790" v="930"/>
        <pc:sldMkLst>
          <pc:docMk/>
          <pc:sldMk cId="2320088344" sldId="1246"/>
        </pc:sldMkLst>
      </pc:sldChg>
      <pc:sldChg chg="modSp mod">
        <pc:chgData name="Alfred Asterjadhi" userId="39de57b9-85c0-4fd1-aaac-8ca2b6560ad0" providerId="ADAL" clId="{AA9C72C3-D051-4A38-8F1A-81ED346AF179}" dt="2024-12-19T16:06:52.370" v="946"/>
        <pc:sldMkLst>
          <pc:docMk/>
          <pc:sldMk cId="1873474949" sldId="1247"/>
        </pc:sldMkLst>
      </pc:sldChg>
      <pc:sldChg chg="modSp mod">
        <pc:chgData name="Alfred Asterjadhi" userId="39de57b9-85c0-4fd1-aaac-8ca2b6560ad0" providerId="ADAL" clId="{AA9C72C3-D051-4A38-8F1A-81ED346AF179}" dt="2024-12-19T16:09:15.152" v="975"/>
        <pc:sldMkLst>
          <pc:docMk/>
          <pc:sldMk cId="1640660474" sldId="1248"/>
        </pc:sldMkLst>
      </pc:sldChg>
      <pc:sldChg chg="modSp mod">
        <pc:chgData name="Alfred Asterjadhi" userId="39de57b9-85c0-4fd1-aaac-8ca2b6560ad0" providerId="ADAL" clId="{AA9C72C3-D051-4A38-8F1A-81ED346AF179}" dt="2024-12-19T19:39:48.885" v="1988" actId="207"/>
        <pc:sldMkLst>
          <pc:docMk/>
          <pc:sldMk cId="4277975895" sldId="1249"/>
        </pc:sldMkLst>
      </pc:sldChg>
      <pc:sldChg chg="modSp add mod">
        <pc:chgData name="Alfred Asterjadhi" userId="39de57b9-85c0-4fd1-aaac-8ca2b6560ad0" providerId="ADAL" clId="{AA9C72C3-D051-4A38-8F1A-81ED346AF179}" dt="2024-12-19T16:44:06.346" v="1640"/>
        <pc:sldMkLst>
          <pc:docMk/>
          <pc:sldMk cId="1393900348" sldId="1250"/>
        </pc:sldMkLst>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ldChg>
      <pc:sldChg chg="modSp mod">
        <pc:chgData name="Alfred Asterjadhi" userId="39de57b9-85c0-4fd1-aaac-8ca2b6560ad0" providerId="ADAL" clId="{AA9C72C3-D051-4A38-8F1A-81ED346AF179}" dt="2024-12-19T19:44:59.333" v="2011" actId="20577"/>
        <pc:sldMkLst>
          <pc:docMk/>
          <pc:sldMk cId="2315108326" sldId="1251"/>
        </pc:sldMkLst>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ldChg>
      <pc:sldChg chg="modSp mod">
        <pc:chgData name="Alfred Asterjadhi" userId="39de57b9-85c0-4fd1-aaac-8ca2b6560ad0" providerId="ADAL" clId="{AA9C72C3-D051-4A38-8F1A-81ED346AF179}" dt="2024-12-19T19:40:15.696" v="1996" actId="6549"/>
        <pc:sldMkLst>
          <pc:docMk/>
          <pc:sldMk cId="244619102" sldId="1253"/>
        </pc:sldMkLst>
      </pc:sldChg>
      <pc:sldChg chg="modSp mod">
        <pc:chgData name="Alfred Asterjadhi" userId="39de57b9-85c0-4fd1-aaac-8ca2b6560ad0" providerId="ADAL" clId="{AA9C72C3-D051-4A38-8F1A-81ED346AF179}" dt="2024-12-19T16:21:56.044" v="1242"/>
        <pc:sldMkLst>
          <pc:docMk/>
          <pc:sldMk cId="4035613246" sldId="1254"/>
        </pc:sldMkLst>
      </pc:sldChg>
      <pc:sldChg chg="modSp del mod">
        <pc:chgData name="Alfred Asterjadhi" userId="39de57b9-85c0-4fd1-aaac-8ca2b6560ad0" providerId="ADAL" clId="{AA9C72C3-D051-4A38-8F1A-81ED346AF179}" dt="2024-12-17T19:43:30.739" v="484" actId="2696"/>
        <pc:sldMkLst>
          <pc:docMk/>
          <pc:sldMk cId="3620726592" sldId="1255"/>
        </pc:sldMkLst>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ldChg>
      <pc:sldChg chg="modSp del mod">
        <pc:chgData name="Alfred Asterjadhi" userId="39de57b9-85c0-4fd1-aaac-8ca2b6560ad0" providerId="ADAL" clId="{AA9C72C3-D051-4A38-8F1A-81ED346AF179}" dt="2024-12-17T19:43:30.739" v="484" actId="2696"/>
        <pc:sldMkLst>
          <pc:docMk/>
          <pc:sldMk cId="947496322" sldId="1257"/>
        </pc:sldMkLst>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ldChg>
      <pc:sldChg chg="modSp mod">
        <pc:chgData name="Alfred Asterjadhi" userId="39de57b9-85c0-4fd1-aaac-8ca2b6560ad0" providerId="ADAL" clId="{AA9C72C3-D051-4A38-8F1A-81ED346AF179}" dt="2024-12-19T16:29:17.930" v="1391"/>
        <pc:sldMkLst>
          <pc:docMk/>
          <pc:sldMk cId="3871559304" sldId="1260"/>
        </pc:sldMkLst>
      </pc:sldChg>
      <pc:sldChg chg="modSp mod">
        <pc:chgData name="Alfred Asterjadhi" userId="39de57b9-85c0-4fd1-aaac-8ca2b6560ad0" providerId="ADAL" clId="{AA9C72C3-D051-4A38-8F1A-81ED346AF179}" dt="2024-12-19T16:30:12.362" v="1421"/>
        <pc:sldMkLst>
          <pc:docMk/>
          <pc:sldMk cId="270960270" sldId="1261"/>
        </pc:sldMkLst>
      </pc:sldChg>
      <pc:sldChg chg="modSp mod">
        <pc:chgData name="Alfred Asterjadhi" userId="39de57b9-85c0-4fd1-aaac-8ca2b6560ad0" providerId="ADAL" clId="{AA9C72C3-D051-4A38-8F1A-81ED346AF179}" dt="2024-12-19T19:44:06.585" v="2005" actId="6549"/>
        <pc:sldMkLst>
          <pc:docMk/>
          <pc:sldMk cId="4030972562" sldId="1262"/>
        </pc:sldMkLst>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ldChg>
      <pc:sldChg chg="modSp add mod">
        <pc:chgData name="Alfred Asterjadhi" userId="39de57b9-85c0-4fd1-aaac-8ca2b6560ad0" providerId="ADAL" clId="{AA9C72C3-D051-4A38-8F1A-81ED346AF179}" dt="2024-12-19T16:47:06.647" v="1690"/>
        <pc:sldMkLst>
          <pc:docMk/>
          <pc:sldMk cId="770356062" sldId="1264"/>
        </pc:sldMkLst>
      </pc:sldChg>
      <pc:sldChg chg="modSp del mod">
        <pc:chgData name="Alfred Asterjadhi" userId="39de57b9-85c0-4fd1-aaac-8ca2b6560ad0" providerId="ADAL" clId="{AA9C72C3-D051-4A38-8F1A-81ED346AF179}" dt="2024-12-17T19:43:30.739" v="484" actId="2696"/>
        <pc:sldMkLst>
          <pc:docMk/>
          <pc:sldMk cId="2354003871" sldId="1264"/>
        </pc:sldMkLst>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ldChg>
      <pc:sldChg chg="modSp del mod">
        <pc:chgData name="Alfred Asterjadhi" userId="39de57b9-85c0-4fd1-aaac-8ca2b6560ad0" providerId="ADAL" clId="{AA9C72C3-D051-4A38-8F1A-81ED346AF179}" dt="2024-12-17T19:43:30.739" v="484" actId="2696"/>
        <pc:sldMkLst>
          <pc:docMk/>
          <pc:sldMk cId="2494819478" sldId="1266"/>
        </pc:sldMkLst>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ldChg>
      <pc:sldChg chg="modSp mod">
        <pc:chgData name="Alfred Asterjadhi" userId="39de57b9-85c0-4fd1-aaac-8ca2b6560ad0" providerId="ADAL" clId="{AA9C72C3-D051-4A38-8F1A-81ED346AF179}" dt="2024-12-19T16:34:42.452" v="1505"/>
        <pc:sldMkLst>
          <pc:docMk/>
          <pc:sldMk cId="2564087480" sldId="1268"/>
        </pc:sldMkLst>
      </pc:sldChg>
      <pc:sldChg chg="modSp mod">
        <pc:chgData name="Alfred Asterjadhi" userId="39de57b9-85c0-4fd1-aaac-8ca2b6560ad0" providerId="ADAL" clId="{AA9C72C3-D051-4A38-8F1A-81ED346AF179}" dt="2024-12-19T16:33:49.383" v="1489"/>
        <pc:sldMkLst>
          <pc:docMk/>
          <pc:sldMk cId="1914597510" sldId="1269"/>
        </pc:sldMkLst>
      </pc:sldChg>
      <pc:sldChg chg="modSp mod">
        <pc:chgData name="Alfred Asterjadhi" userId="39de57b9-85c0-4fd1-aaac-8ca2b6560ad0" providerId="ADAL" clId="{AA9C72C3-D051-4A38-8F1A-81ED346AF179}" dt="2024-12-19T19:40:44.990" v="1998" actId="6549"/>
        <pc:sldMkLst>
          <pc:docMk/>
          <pc:sldMk cId="1351964601" sldId="1270"/>
        </pc:sldMkLst>
      </pc:sldChg>
      <pc:sldChg chg="modSp add mod ord">
        <pc:chgData name="Alfred Asterjadhi" userId="39de57b9-85c0-4fd1-aaac-8ca2b6560ad0" providerId="ADAL" clId="{AA9C72C3-D051-4A38-8F1A-81ED346AF179}" dt="2024-12-19T16:56:25.159" v="1943"/>
        <pc:sldMkLst>
          <pc:docMk/>
          <pc:sldMk cId="464196517" sldId="1271"/>
        </pc:sldMkLst>
      </pc:sldChg>
      <pc:sldChg chg="modSp del mod">
        <pc:chgData name="Alfred Asterjadhi" userId="39de57b9-85c0-4fd1-aaac-8ca2b6560ad0" providerId="ADAL" clId="{AA9C72C3-D051-4A38-8F1A-81ED346AF179}" dt="2024-12-17T19:45:04.779" v="516" actId="2696"/>
        <pc:sldMkLst>
          <pc:docMk/>
          <pc:sldMk cId="967157266" sldId="1271"/>
        </pc:sldMkLst>
      </pc:sldChg>
      <pc:sldChg chg="modSp mod">
        <pc:chgData name="Alfred Asterjadhi" userId="39de57b9-85c0-4fd1-aaac-8ca2b6560ad0" providerId="ADAL" clId="{AA9C72C3-D051-4A38-8F1A-81ED346AF179}" dt="2024-12-19T16:41:27.382" v="1582"/>
        <pc:sldMkLst>
          <pc:docMk/>
          <pc:sldMk cId="3527845409" sldId="1272"/>
        </pc:sldMkLst>
      </pc:sldChg>
      <pc:sldChg chg="modSp mod">
        <pc:chgData name="Alfred Asterjadhi" userId="39de57b9-85c0-4fd1-aaac-8ca2b6560ad0" providerId="ADAL" clId="{AA9C72C3-D051-4A38-8F1A-81ED346AF179}" dt="2024-12-19T16:42:12.680" v="1603"/>
        <pc:sldMkLst>
          <pc:docMk/>
          <pc:sldMk cId="3122364615" sldId="1273"/>
        </pc:sldMkLst>
      </pc:sldChg>
      <pc:sldChg chg="modSp add mod">
        <pc:chgData name="Alfred Asterjadhi" userId="39de57b9-85c0-4fd1-aaac-8ca2b6560ad0" providerId="ADAL" clId="{AA9C72C3-D051-4A38-8F1A-81ED346AF179}" dt="2024-12-19T16:57:11.950" v="1966" actId="6549"/>
        <pc:sldMkLst>
          <pc:docMk/>
          <pc:sldMk cId="2302676929" sldId="1274"/>
        </pc:sldMkLst>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ldChg>
      <pc:sldChg chg="modSp add mod ord">
        <pc:chgData name="Alfred Asterjadhi" userId="39de57b9-85c0-4fd1-aaac-8ca2b6560ad0" providerId="ADAL" clId="{AA9C72C3-D051-4A38-8F1A-81ED346AF179}" dt="2024-12-19T16:56:30.648" v="1945"/>
        <pc:sldMkLst>
          <pc:docMk/>
          <pc:sldMk cId="519142990" sldId="1275"/>
        </pc:sldMkLst>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ldChg>
      <pc:sldChg chg="modSp del mod">
        <pc:chgData name="Alfred Asterjadhi" userId="39de57b9-85c0-4fd1-aaac-8ca2b6560ad0" providerId="ADAL" clId="{AA9C72C3-D051-4A38-8F1A-81ED346AF179}" dt="2024-12-17T19:43:30.739" v="484" actId="2696"/>
        <pc:sldMkLst>
          <pc:docMk/>
          <pc:sldMk cId="3395810039" sldId="1280"/>
        </pc:sldMkLst>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ldChg>
      <pc:sldChg chg="modSp del mod">
        <pc:chgData name="Alfred Asterjadhi" userId="39de57b9-85c0-4fd1-aaac-8ca2b6560ad0" providerId="ADAL" clId="{AA9C72C3-D051-4A38-8F1A-81ED346AF179}" dt="2024-12-17T19:43:30.739" v="484" actId="2696"/>
        <pc:sldMkLst>
          <pc:docMk/>
          <pc:sldMk cId="2393880254" sldId="1282"/>
        </pc:sldMkLst>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ldChg>
      <pc:sldChg chg="modSp del mod">
        <pc:chgData name="Alfred Asterjadhi" userId="39de57b9-85c0-4fd1-aaac-8ca2b6560ad0" providerId="ADAL" clId="{AA9C72C3-D051-4A38-8F1A-81ED346AF179}" dt="2024-12-17T19:43:30.739" v="484" actId="2696"/>
        <pc:sldMkLst>
          <pc:docMk/>
          <pc:sldMk cId="648146755" sldId="1284"/>
        </pc:sldMkLst>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ldChg>
      <pc:sldChg chg="modSp add mod">
        <pc:chgData name="Alfred Asterjadhi" userId="39de57b9-85c0-4fd1-aaac-8ca2b6560ad0" providerId="ADAL" clId="{1B528289-06C2-42C8-A24F-58F9BB1555AF}" dt="2023-09-12T19:55:16.491" v="1681" actId="20577"/>
        <pc:sldMkLst>
          <pc:docMk/>
          <pc:sldMk cId="2340149038" sldId="1156"/>
        </pc:sldMkLst>
      </pc:sldChg>
      <pc:sldChg chg="modSp add mod">
        <pc:chgData name="Alfred Asterjadhi" userId="39de57b9-85c0-4fd1-aaac-8ca2b6560ad0" providerId="ADAL" clId="{1B528289-06C2-42C8-A24F-58F9BB1555AF}" dt="2023-09-12T19:55:29.544" v="1683" actId="6549"/>
        <pc:sldMkLst>
          <pc:docMk/>
          <pc:sldMk cId="2203567893" sldId="1157"/>
        </pc:sldMkLst>
      </pc:sldChg>
      <pc:sldChg chg="modSp add mod">
        <pc:chgData name="Alfred Asterjadhi" userId="39de57b9-85c0-4fd1-aaac-8ca2b6560ad0" providerId="ADAL" clId="{1B528289-06C2-42C8-A24F-58F9BB1555AF}" dt="2023-09-12T19:55:37.763" v="1685"/>
        <pc:sldMkLst>
          <pc:docMk/>
          <pc:sldMk cId="2276235261" sldId="1158"/>
        </pc:sldMkLst>
      </pc:sldChg>
      <pc:sldChg chg="modSp add mod">
        <pc:chgData name="Alfred Asterjadhi" userId="39de57b9-85c0-4fd1-aaac-8ca2b6560ad0" providerId="ADAL" clId="{1B528289-06C2-42C8-A24F-58F9BB1555AF}" dt="2023-09-12T19:55:42.881" v="1686"/>
        <pc:sldMkLst>
          <pc:docMk/>
          <pc:sldMk cId="4196663104" sldId="1159"/>
        </pc:sldMkLst>
      </pc:sldChg>
      <pc:sldChg chg="modSp add mod">
        <pc:chgData name="Alfred Asterjadhi" userId="39de57b9-85c0-4fd1-aaac-8ca2b6560ad0" providerId="ADAL" clId="{1B528289-06C2-42C8-A24F-58F9BB1555AF}" dt="2023-09-12T19:55:50.604" v="1688" actId="6549"/>
        <pc:sldMkLst>
          <pc:docMk/>
          <pc:sldMk cId="3931228778" sldId="1160"/>
        </pc:sldMkLst>
      </pc:sldChg>
      <pc:sldChg chg="modSp add mod">
        <pc:chgData name="Alfred Asterjadhi" userId="39de57b9-85c0-4fd1-aaac-8ca2b6560ad0" providerId="ADAL" clId="{1B528289-06C2-42C8-A24F-58F9BB1555AF}" dt="2023-09-14T18:16:35.440" v="3330" actId="20577"/>
        <pc:sldMkLst>
          <pc:docMk/>
          <pc:sldMk cId="770538490" sldId="1161"/>
        </pc:sldMkLst>
      </pc:sldChg>
      <pc:sldChg chg="modSp add mod">
        <pc:chgData name="Alfred Asterjadhi" userId="39de57b9-85c0-4fd1-aaac-8ca2b6560ad0" providerId="ADAL" clId="{1B528289-06C2-42C8-A24F-58F9BB1555AF}" dt="2023-09-14T18:16:18.618" v="3329"/>
        <pc:sldMkLst>
          <pc:docMk/>
          <pc:sldMk cId="2029266666" sldId="1162"/>
        </pc:sldMkLst>
      </pc:sldChg>
      <pc:sldChg chg="addSp delSp modSp add mod">
        <pc:chgData name="Alfred Asterjadhi" userId="39de57b9-85c0-4fd1-aaac-8ca2b6560ad0" providerId="ADAL" clId="{1B528289-06C2-42C8-A24F-58F9BB1555AF}" dt="2023-09-12T19:23:26.343" v="1475"/>
        <pc:sldMkLst>
          <pc:docMk/>
          <pc:sldMk cId="687815188" sldId="1163"/>
        </pc:sldMkLst>
      </pc:sldChg>
      <pc:sldChg chg="modSp add mod">
        <pc:chgData name="Alfred Asterjadhi" userId="39de57b9-85c0-4fd1-aaac-8ca2b6560ad0" providerId="ADAL" clId="{1B528289-06C2-42C8-A24F-58F9BB1555AF}" dt="2023-09-14T18:21:18.020" v="3457" actId="6549"/>
        <pc:sldMkLst>
          <pc:docMk/>
          <pc:sldMk cId="4238633899" sldId="1164"/>
        </pc:sldMkLst>
      </pc:sldChg>
      <pc:sldChg chg="modSp add mod">
        <pc:chgData name="Alfred Asterjadhi" userId="39de57b9-85c0-4fd1-aaac-8ca2b6560ad0" providerId="ADAL" clId="{1B528289-06C2-42C8-A24F-58F9BB1555AF}" dt="2023-09-14T18:17:43.771" v="3372" actId="6549"/>
        <pc:sldMkLst>
          <pc:docMk/>
          <pc:sldMk cId="1971961077" sldId="1165"/>
        </pc:sldMkLst>
      </pc:sldChg>
      <pc:sldChg chg="modSp add mod">
        <pc:chgData name="Alfred Asterjadhi" userId="39de57b9-85c0-4fd1-aaac-8ca2b6560ad0" providerId="ADAL" clId="{1B528289-06C2-42C8-A24F-58F9BB1555AF}" dt="2023-09-14T18:19:44.025" v="3417"/>
        <pc:sldMkLst>
          <pc:docMk/>
          <pc:sldMk cId="1111382434" sldId="1166"/>
        </pc:sldMkLst>
      </pc:sldChg>
      <pc:sldChg chg="modSp add mod">
        <pc:chgData name="Alfred Asterjadhi" userId="39de57b9-85c0-4fd1-aaac-8ca2b6560ad0" providerId="ADAL" clId="{1B528289-06C2-42C8-A24F-58F9BB1555AF}" dt="2023-09-14T18:33:55.481" v="3689" actId="20577"/>
        <pc:sldMkLst>
          <pc:docMk/>
          <pc:sldMk cId="4226741196" sldId="1167"/>
        </pc:sldMkLst>
      </pc:sldChg>
      <pc:sldChg chg="modSp add mod ord">
        <pc:chgData name="Alfred Asterjadhi" userId="39de57b9-85c0-4fd1-aaac-8ca2b6560ad0" providerId="ADAL" clId="{1B528289-06C2-42C8-A24F-58F9BB1555AF}" dt="2023-09-14T18:22:12.610" v="3496"/>
        <pc:sldMkLst>
          <pc:docMk/>
          <pc:sldMk cId="2532227202" sldId="1168"/>
        </pc:sldMkLst>
      </pc:sldChg>
      <pc:sldChg chg="modSp add mod">
        <pc:chgData name="Alfred Asterjadhi" userId="39de57b9-85c0-4fd1-aaac-8ca2b6560ad0" providerId="ADAL" clId="{1B528289-06C2-42C8-A24F-58F9BB1555AF}" dt="2023-09-14T18:23:25.914" v="3523"/>
        <pc:sldMkLst>
          <pc:docMk/>
          <pc:sldMk cId="616825273" sldId="1169"/>
        </pc:sldMkLst>
      </pc:sldChg>
      <pc:sldChg chg="modSp add del mod ord">
        <pc:chgData name="Alfred Asterjadhi" userId="39de57b9-85c0-4fd1-aaac-8ca2b6560ad0" providerId="ADAL" clId="{1B528289-06C2-42C8-A24F-58F9BB1555AF}" dt="2023-09-14T18:26:29.866" v="3594" actId="47"/>
        <pc:sldMkLst>
          <pc:docMk/>
          <pc:sldMk cId="3988025107" sldId="1170"/>
        </pc:sldMkLst>
      </pc:sldChg>
      <pc:sldChg chg="modSp add mod">
        <pc:chgData name="Alfred Asterjadhi" userId="39de57b9-85c0-4fd1-aaac-8ca2b6560ad0" providerId="ADAL" clId="{1B528289-06C2-42C8-A24F-58F9BB1555AF}" dt="2023-09-14T18:25:22.136" v="3565"/>
        <pc:sldMkLst>
          <pc:docMk/>
          <pc:sldMk cId="3941596797" sldId="1171"/>
        </pc:sldMkLst>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ldChg>
      <pc:sldChg chg="modSp add mod">
        <pc:chgData name="Alfred Asterjadhi" userId="39de57b9-85c0-4fd1-aaac-8ca2b6560ad0" providerId="ADAL" clId="{1B528289-06C2-42C8-A24F-58F9BB1555AF}" dt="2023-09-14T18:34:58.288" v="3733"/>
        <pc:sldMkLst>
          <pc:docMk/>
          <pc:sldMk cId="2313500741" sldId="1173"/>
        </pc:sldMkLst>
      </pc:sldChg>
      <pc:sldChg chg="modSp add mod">
        <pc:chgData name="Alfred Asterjadhi" userId="39de57b9-85c0-4fd1-aaac-8ca2b6560ad0" providerId="ADAL" clId="{1B528289-06C2-42C8-A24F-58F9BB1555AF}" dt="2023-10-30T14:50:47.483" v="5545"/>
        <pc:sldMkLst>
          <pc:docMk/>
          <pc:sldMk cId="313908715" sldId="1174"/>
        </pc:sldMkLst>
      </pc:sldChg>
      <pc:sldChg chg="modSp add mod">
        <pc:chgData name="Alfred Asterjadhi" userId="39de57b9-85c0-4fd1-aaac-8ca2b6560ad0" providerId="ADAL" clId="{1B528289-06C2-42C8-A24F-58F9BB1555AF}" dt="2023-11-01T15:01:31.382" v="6603"/>
        <pc:sldMkLst>
          <pc:docMk/>
          <pc:sldMk cId="2603712971" sldId="1175"/>
        </pc:sldMkLst>
      </pc:sldChg>
      <pc:sldChg chg="modSp add mod">
        <pc:chgData name="Alfred Asterjadhi" userId="39de57b9-85c0-4fd1-aaac-8ca2b6560ad0" providerId="ADAL" clId="{1B528289-06C2-42C8-A24F-58F9BB1555AF}" dt="2023-11-01T15:02:54.258" v="6637"/>
        <pc:sldMkLst>
          <pc:docMk/>
          <pc:sldMk cId="647960963" sldId="1176"/>
        </pc:sldMkLst>
      </pc:sldChg>
      <pc:sldChg chg="modSp add mod">
        <pc:chgData name="Alfred Asterjadhi" userId="39de57b9-85c0-4fd1-aaac-8ca2b6560ad0" providerId="ADAL" clId="{1B528289-06C2-42C8-A24F-58F9BB1555AF}" dt="2023-11-01T15:04:13.514" v="6668" actId="6549"/>
        <pc:sldMkLst>
          <pc:docMk/>
          <pc:sldMk cId="2011197013" sldId="1177"/>
        </pc:sldMkLst>
      </pc:sldChg>
      <pc:sldChg chg="modSp new del mod">
        <pc:chgData name="Alfred Asterjadhi" userId="39de57b9-85c0-4fd1-aaac-8ca2b6560ad0" providerId="ADAL" clId="{1B528289-06C2-42C8-A24F-58F9BB1555AF}" dt="2023-11-15T05:30:46.044" v="10276" actId="47"/>
        <pc:sldMkLst>
          <pc:docMk/>
          <pc:sldMk cId="4170981504" sldId="1178"/>
        </pc:sldMkLst>
      </pc:sldChg>
      <pc:sldChg chg="modSp add mod">
        <pc:chgData name="Alfred Asterjadhi" userId="39de57b9-85c0-4fd1-aaac-8ca2b6560ad0" providerId="ADAL" clId="{1B528289-06C2-42C8-A24F-58F9BB1555AF}" dt="2023-11-01T15:05:21.712" v="6693"/>
        <pc:sldMkLst>
          <pc:docMk/>
          <pc:sldMk cId="2720644615" sldId="1179"/>
        </pc:sldMkLst>
      </pc:sldChg>
      <pc:sldChg chg="addSp delSp modSp add mod">
        <pc:chgData name="Alfred Asterjadhi" userId="39de57b9-85c0-4fd1-aaac-8ca2b6560ad0" providerId="ADAL" clId="{1B528289-06C2-42C8-A24F-58F9BB1555AF}" dt="2023-11-14T19:35:40.050" v="8905" actId="20577"/>
        <pc:sldMkLst>
          <pc:docMk/>
          <pc:sldMk cId="46087960" sldId="1180"/>
        </pc:sldMkLst>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ldChg>
      <pc:sldChg chg="modSp add mod">
        <pc:chgData name="Alfred Asterjadhi" userId="39de57b9-85c0-4fd1-aaac-8ca2b6560ad0" providerId="ADAL" clId="{1B528289-06C2-42C8-A24F-58F9BB1555AF}" dt="2023-11-15T00:19:18.237" v="9255"/>
        <pc:sldMkLst>
          <pc:docMk/>
          <pc:sldMk cId="1822016544" sldId="1183"/>
        </pc:sldMkLst>
      </pc:sldChg>
      <pc:sldChg chg="modSp add mod">
        <pc:chgData name="Alfred Asterjadhi" userId="39de57b9-85c0-4fd1-aaac-8ca2b6560ad0" providerId="ADAL" clId="{1B528289-06C2-42C8-A24F-58F9BB1555AF}" dt="2023-11-15T00:20:16.758" v="9282"/>
        <pc:sldMkLst>
          <pc:docMk/>
          <pc:sldMk cId="2137108440" sldId="1184"/>
        </pc:sldMkLst>
      </pc:sldChg>
      <pc:sldChg chg="modSp new del mod">
        <pc:chgData name="Alfred Asterjadhi" userId="39de57b9-85c0-4fd1-aaac-8ca2b6560ad0" providerId="ADAL" clId="{1B528289-06C2-42C8-A24F-58F9BB1555AF}" dt="2023-10-30T22:31:22.788" v="6107" actId="2696"/>
        <pc:sldMkLst>
          <pc:docMk/>
          <pc:sldMk cId="473158223" sldId="1185"/>
        </pc:sldMkLst>
      </pc:sldChg>
      <pc:sldChg chg="modSp add mod">
        <pc:chgData name="Alfred Asterjadhi" userId="39de57b9-85c0-4fd1-aaac-8ca2b6560ad0" providerId="ADAL" clId="{1B528289-06C2-42C8-A24F-58F9BB1555AF}" dt="2023-11-06T16:05:03.192" v="7704" actId="13926"/>
        <pc:sldMkLst>
          <pc:docMk/>
          <pc:sldMk cId="721714307" sldId="1185"/>
        </pc:sldMkLst>
      </pc:sldChg>
      <pc:sldChg chg="modSp add del mod">
        <pc:chgData name="Alfred Asterjadhi" userId="39de57b9-85c0-4fd1-aaac-8ca2b6560ad0" providerId="ADAL" clId="{1B528289-06C2-42C8-A24F-58F9BB1555AF}" dt="2023-10-30T22:31:22.788" v="6107" actId="2696"/>
        <pc:sldMkLst>
          <pc:docMk/>
          <pc:sldMk cId="1935827528" sldId="1186"/>
        </pc:sldMkLst>
      </pc:sldChg>
      <pc:sldChg chg="modSp add mod">
        <pc:chgData name="Alfred Asterjadhi" userId="39de57b9-85c0-4fd1-aaac-8ca2b6560ad0" providerId="ADAL" clId="{1B528289-06C2-42C8-A24F-58F9BB1555AF}" dt="2023-11-01T17:10:21.149" v="7426" actId="5793"/>
        <pc:sldMkLst>
          <pc:docMk/>
          <pc:sldMk cId="2441647588" sldId="1186"/>
        </pc:sldMkLst>
      </pc:sldChg>
      <pc:sldChg chg="addSp delSp modSp add mod ord">
        <pc:chgData name="Alfred Asterjadhi" userId="39de57b9-85c0-4fd1-aaac-8ca2b6560ad0" providerId="ADAL" clId="{1B528289-06C2-42C8-A24F-58F9BB1555AF}" dt="2023-11-01T17:12:40.092" v="7440" actId="20577"/>
        <pc:sldMkLst>
          <pc:docMk/>
          <pc:sldMk cId="2736969534" sldId="1187"/>
        </pc:sldMkLst>
      </pc:sldChg>
      <pc:sldChg chg="addSp modSp add mod">
        <pc:chgData name="Alfred Asterjadhi" userId="39de57b9-85c0-4fd1-aaac-8ca2b6560ad0" providerId="ADAL" clId="{1B528289-06C2-42C8-A24F-58F9BB1555AF}" dt="2023-11-14T19:35:51.953" v="8906" actId="20577"/>
        <pc:sldMkLst>
          <pc:docMk/>
          <pc:sldMk cId="361181785" sldId="1188"/>
        </pc:sldMkLst>
      </pc:sldChg>
      <pc:sldChg chg="modSp add mod">
        <pc:chgData name="Alfred Asterjadhi" userId="39de57b9-85c0-4fd1-aaac-8ca2b6560ad0" providerId="ADAL" clId="{1B528289-06C2-42C8-A24F-58F9BB1555AF}" dt="2023-11-06T16:12:06.622" v="7733" actId="13926"/>
        <pc:sldMkLst>
          <pc:docMk/>
          <pc:sldMk cId="3052962841" sldId="1189"/>
        </pc:sldMkLst>
      </pc:sldChg>
      <pc:sldChg chg="modSp add mod">
        <pc:chgData name="Alfred Asterjadhi" userId="39de57b9-85c0-4fd1-aaac-8ca2b6560ad0" providerId="ADAL" clId="{1B528289-06C2-42C8-A24F-58F9BB1555AF}" dt="2023-11-01T17:12:58.746" v="7448" actId="20577"/>
        <pc:sldMkLst>
          <pc:docMk/>
          <pc:sldMk cId="2864189535" sldId="1190"/>
        </pc:sldMkLst>
      </pc:sldChg>
      <pc:sldChg chg="modSp add mod">
        <pc:chgData name="Alfred Asterjadhi" userId="39de57b9-85c0-4fd1-aaac-8ca2b6560ad0" providerId="ADAL" clId="{1B528289-06C2-42C8-A24F-58F9BB1555AF}" dt="2023-11-01T17:15:43.845" v="7463" actId="20577"/>
        <pc:sldMkLst>
          <pc:docMk/>
          <pc:sldMk cId="935051137" sldId="1191"/>
        </pc:sldMkLst>
      </pc:sldChg>
      <pc:sldChg chg="modSp add mod">
        <pc:chgData name="Alfred Asterjadhi" userId="39de57b9-85c0-4fd1-aaac-8ca2b6560ad0" providerId="ADAL" clId="{1B528289-06C2-42C8-A24F-58F9BB1555AF}" dt="2023-11-01T17:09:47.210" v="7398" actId="20577"/>
        <pc:sldMkLst>
          <pc:docMk/>
          <pc:sldMk cId="3899261112" sldId="1192"/>
        </pc:sldMkLst>
      </pc:sldChg>
      <pc:sldChg chg="modSp add del mod">
        <pc:chgData name="Alfred Asterjadhi" userId="39de57b9-85c0-4fd1-aaac-8ca2b6560ad0" providerId="ADAL" clId="{1B528289-06C2-42C8-A24F-58F9BB1555AF}" dt="2023-11-01T15:43:18.789" v="7170" actId="47"/>
        <pc:sldMkLst>
          <pc:docMk/>
          <pc:sldMk cId="2283895934" sldId="1193"/>
        </pc:sldMkLst>
      </pc:sldChg>
      <pc:sldChg chg="modSp add mod">
        <pc:chgData name="Alfred Asterjadhi" userId="39de57b9-85c0-4fd1-aaac-8ca2b6560ad0" providerId="ADAL" clId="{1B528289-06C2-42C8-A24F-58F9BB1555AF}" dt="2023-11-15T00:21:14.306" v="9308"/>
        <pc:sldMkLst>
          <pc:docMk/>
          <pc:sldMk cId="3398590200" sldId="1193"/>
        </pc:sldMkLst>
      </pc:sldChg>
      <pc:sldChg chg="modSp add mod">
        <pc:chgData name="Alfred Asterjadhi" userId="39de57b9-85c0-4fd1-aaac-8ca2b6560ad0" providerId="ADAL" clId="{1B528289-06C2-42C8-A24F-58F9BB1555AF}" dt="2023-11-15T00:22:35.588" v="9333"/>
        <pc:sldMkLst>
          <pc:docMk/>
          <pc:sldMk cId="745398144" sldId="1194"/>
        </pc:sldMkLst>
      </pc:sldChg>
      <pc:sldChg chg="modSp new del mod">
        <pc:chgData name="Alfred Asterjadhi" userId="39de57b9-85c0-4fd1-aaac-8ca2b6560ad0" providerId="ADAL" clId="{1B528289-06C2-42C8-A24F-58F9BB1555AF}" dt="2023-11-14T19:36:26.043" v="8909" actId="47"/>
        <pc:sldMkLst>
          <pc:docMk/>
          <pc:sldMk cId="3449493438" sldId="1195"/>
        </pc:sldMkLst>
      </pc:sldChg>
      <pc:sldChg chg="modSp new del mod ord">
        <pc:chgData name="Alfred Asterjadhi" userId="39de57b9-85c0-4fd1-aaac-8ca2b6560ad0" providerId="ADAL" clId="{1B528289-06C2-42C8-A24F-58F9BB1555AF}" dt="2023-11-14T19:37:30.910" v="8928" actId="47"/>
        <pc:sldMkLst>
          <pc:docMk/>
          <pc:sldMk cId="3173010778" sldId="1196"/>
        </pc:sldMkLst>
      </pc:sldChg>
      <pc:sldChg chg="modSp add mod">
        <pc:chgData name="Alfred Asterjadhi" userId="39de57b9-85c0-4fd1-aaac-8ca2b6560ad0" providerId="ADAL" clId="{1B528289-06C2-42C8-A24F-58F9BB1555AF}" dt="2023-11-15T00:23:47.509" v="9366"/>
        <pc:sldMkLst>
          <pc:docMk/>
          <pc:sldMk cId="80373790" sldId="1197"/>
        </pc:sldMkLst>
      </pc:sldChg>
      <pc:sldChg chg="modSp add mod">
        <pc:chgData name="Alfred Asterjadhi" userId="39de57b9-85c0-4fd1-aaac-8ca2b6560ad0" providerId="ADAL" clId="{1B528289-06C2-42C8-A24F-58F9BB1555AF}" dt="2023-11-15T00:26:56.179" v="9414"/>
        <pc:sldMkLst>
          <pc:docMk/>
          <pc:sldMk cId="2360222776" sldId="1198"/>
        </pc:sldMkLst>
      </pc:sldChg>
      <pc:sldChg chg="modSp add mod">
        <pc:chgData name="Alfred Asterjadhi" userId="39de57b9-85c0-4fd1-aaac-8ca2b6560ad0" providerId="ADAL" clId="{1B528289-06C2-42C8-A24F-58F9BB1555AF}" dt="2023-11-15T00:17:58.699" v="9225"/>
        <pc:sldMkLst>
          <pc:docMk/>
          <pc:sldMk cId="4002531900" sldId="1199"/>
        </pc:sldMkLst>
      </pc:sldChg>
      <pc:sldChg chg="modSp add mod ord">
        <pc:chgData name="Alfred Asterjadhi" userId="39de57b9-85c0-4fd1-aaac-8ca2b6560ad0" providerId="ADAL" clId="{1B528289-06C2-42C8-A24F-58F9BB1555AF}" dt="2023-11-22T17:08:52.459" v="14892" actId="20577"/>
        <pc:sldMkLst>
          <pc:docMk/>
          <pc:sldMk cId="1142848898" sldId="1200"/>
        </pc:sldMkLst>
      </pc:sldChg>
      <pc:sldChg chg="delSp modSp add mod">
        <pc:chgData name="Alfred Asterjadhi" userId="39de57b9-85c0-4fd1-aaac-8ca2b6560ad0" providerId="ADAL" clId="{1B528289-06C2-42C8-A24F-58F9BB1555AF}" dt="2023-11-20T22:58:19.073" v="14663" actId="20577"/>
        <pc:sldMkLst>
          <pc:docMk/>
          <pc:sldMk cId="289548852" sldId="1201"/>
        </pc:sldMkLst>
      </pc:sldChg>
      <pc:sldChg chg="modSp add mod">
        <pc:chgData name="Alfred Asterjadhi" userId="39de57b9-85c0-4fd1-aaac-8ca2b6560ad0" providerId="ADAL" clId="{1B528289-06C2-42C8-A24F-58F9BB1555AF}" dt="2023-11-15T00:28:22.302" v="9455"/>
        <pc:sldMkLst>
          <pc:docMk/>
          <pc:sldMk cId="3308748095" sldId="1202"/>
        </pc:sldMkLst>
      </pc:sldChg>
      <pc:sldChg chg="modSp add mod">
        <pc:chgData name="Alfred Asterjadhi" userId="39de57b9-85c0-4fd1-aaac-8ca2b6560ad0" providerId="ADAL" clId="{1B528289-06C2-42C8-A24F-58F9BB1555AF}" dt="2023-11-15T00:30:09.003" v="9519"/>
        <pc:sldMkLst>
          <pc:docMk/>
          <pc:sldMk cId="1129242166" sldId="1203"/>
        </pc:sldMkLst>
      </pc:sldChg>
      <pc:sldChg chg="modSp add mod">
        <pc:chgData name="Alfred Asterjadhi" userId="39de57b9-85c0-4fd1-aaac-8ca2b6560ad0" providerId="ADAL" clId="{1B528289-06C2-42C8-A24F-58F9BB1555AF}" dt="2023-11-15T00:31:10.472" v="9554"/>
        <pc:sldMkLst>
          <pc:docMk/>
          <pc:sldMk cId="1255890623" sldId="1204"/>
        </pc:sldMkLst>
      </pc:sldChg>
      <pc:sldChg chg="modSp add mod">
        <pc:chgData name="Alfred Asterjadhi" userId="39de57b9-85c0-4fd1-aaac-8ca2b6560ad0" providerId="ADAL" clId="{1B528289-06C2-42C8-A24F-58F9BB1555AF}" dt="2023-11-15T00:33:08.747" v="9590"/>
        <pc:sldMkLst>
          <pc:docMk/>
          <pc:sldMk cId="2376012404" sldId="1205"/>
        </pc:sldMkLst>
      </pc:sldChg>
      <pc:sldChg chg="modSp add mod">
        <pc:chgData name="Alfred Asterjadhi" userId="39de57b9-85c0-4fd1-aaac-8ca2b6560ad0" providerId="ADAL" clId="{1B528289-06C2-42C8-A24F-58F9BB1555AF}" dt="2023-11-15T00:36:00.017" v="9659"/>
        <pc:sldMkLst>
          <pc:docMk/>
          <pc:sldMk cId="3795728346" sldId="1206"/>
        </pc:sldMkLst>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ldChg>
      <pc:sldChg chg="modSp add mod">
        <pc:chgData name="Alfred Asterjadhi" userId="39de57b9-85c0-4fd1-aaac-8ca2b6560ad0" providerId="ADAL" clId="{1B528289-06C2-42C8-A24F-58F9BB1555AF}" dt="2023-11-15T00:29:18.280" v="9490"/>
        <pc:sldMkLst>
          <pc:docMk/>
          <pc:sldMk cId="1925170031" sldId="1210"/>
        </pc:sldMkLst>
      </pc:sldChg>
      <pc:sldChg chg="modSp add del mod">
        <pc:chgData name="Alfred Asterjadhi" userId="39de57b9-85c0-4fd1-aaac-8ca2b6560ad0" providerId="ADAL" clId="{1B528289-06C2-42C8-A24F-58F9BB1555AF}" dt="2023-11-14T21:05:20.932" v="9123" actId="47"/>
        <pc:sldMkLst>
          <pc:docMk/>
          <pc:sldMk cId="3563203001" sldId="1210"/>
        </pc:sldMkLst>
      </pc:sldChg>
      <pc:sldChg chg="modSp add mod">
        <pc:chgData name="Alfred Asterjadhi" userId="39de57b9-85c0-4fd1-aaac-8ca2b6560ad0" providerId="ADAL" clId="{1B528289-06C2-42C8-A24F-58F9BB1555AF}" dt="2023-11-16T16:28:55.785" v="10508" actId="20577"/>
        <pc:sldMkLst>
          <pc:docMk/>
          <pc:sldMk cId="877190960" sldId="1211"/>
        </pc:sldMkLst>
      </pc:sldChg>
      <pc:sldChg chg="modSp add mod">
        <pc:chgData name="Alfred Asterjadhi" userId="39de57b9-85c0-4fd1-aaac-8ca2b6560ad0" providerId="ADAL" clId="{1B528289-06C2-42C8-A24F-58F9BB1555AF}" dt="2023-11-16T19:06:30.138" v="12046" actId="207"/>
        <pc:sldMkLst>
          <pc:docMk/>
          <pc:sldMk cId="2927811413" sldId="1212"/>
        </pc:sldMkLst>
      </pc:sldChg>
      <pc:sldChg chg="modSp new del mod">
        <pc:chgData name="Alfred Asterjadhi" userId="39de57b9-85c0-4fd1-aaac-8ca2b6560ad0" providerId="ADAL" clId="{1B528289-06C2-42C8-A24F-58F9BB1555AF}" dt="2023-11-15T05:29:17.178" v="10236" actId="47"/>
        <pc:sldMkLst>
          <pc:docMk/>
          <pc:sldMk cId="398835603" sldId="1213"/>
        </pc:sldMkLst>
      </pc:sldChg>
      <pc:sldChg chg="modSp add mod">
        <pc:chgData name="Alfred Asterjadhi" userId="39de57b9-85c0-4fd1-aaac-8ca2b6560ad0" providerId="ADAL" clId="{1B528289-06C2-42C8-A24F-58F9BB1555AF}" dt="2023-11-16T19:07:41.786" v="12067"/>
        <pc:sldMkLst>
          <pc:docMk/>
          <pc:sldMk cId="1885269386" sldId="1214"/>
        </pc:sldMkLst>
      </pc:sldChg>
      <pc:sldChg chg="modSp add mod">
        <pc:chgData name="Alfred Asterjadhi" userId="39de57b9-85c0-4fd1-aaac-8ca2b6560ad0" providerId="ADAL" clId="{1B528289-06C2-42C8-A24F-58F9BB1555AF}" dt="2023-11-16T19:08:47.983" v="12105" actId="20577"/>
        <pc:sldMkLst>
          <pc:docMk/>
          <pc:sldMk cId="426610153" sldId="1215"/>
        </pc:sldMkLst>
      </pc:sldChg>
      <pc:sldChg chg="modSp add mod">
        <pc:chgData name="Alfred Asterjadhi" userId="39de57b9-85c0-4fd1-aaac-8ca2b6560ad0" providerId="ADAL" clId="{1B528289-06C2-42C8-A24F-58F9BB1555AF}" dt="2023-11-16T19:10:08.382" v="12136"/>
        <pc:sldMkLst>
          <pc:docMk/>
          <pc:sldMk cId="1165775207" sldId="1216"/>
        </pc:sldMkLst>
      </pc:sldChg>
      <pc:sldChg chg="modSp add mod">
        <pc:chgData name="Alfred Asterjadhi" userId="39de57b9-85c0-4fd1-aaac-8ca2b6560ad0" providerId="ADAL" clId="{1B528289-06C2-42C8-A24F-58F9BB1555AF}" dt="2023-11-16T19:12:27.616" v="12176" actId="6549"/>
        <pc:sldMkLst>
          <pc:docMk/>
          <pc:sldMk cId="3404038966" sldId="1217"/>
        </pc:sldMkLst>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ldChg>
      <pc:sldChg chg="modSp add del mod ord">
        <pc:chgData name="Alfred Asterjadhi" userId="39de57b9-85c0-4fd1-aaac-8ca2b6560ad0" providerId="ADAL" clId="{1B528289-06C2-42C8-A24F-58F9BB1555AF}" dt="2023-11-16T22:45:28.745" v="12698" actId="2696"/>
        <pc:sldMkLst>
          <pc:docMk/>
          <pc:sldMk cId="3132389062" sldId="1219"/>
        </pc:sldMkLst>
      </pc:sldChg>
      <pc:sldChg chg="modSp add mod">
        <pc:chgData name="Alfred Asterjadhi" userId="39de57b9-85c0-4fd1-aaac-8ca2b6560ad0" providerId="ADAL" clId="{1B528289-06C2-42C8-A24F-58F9BB1555AF}" dt="2023-11-17T00:42:24.155" v="14268"/>
        <pc:sldMkLst>
          <pc:docMk/>
          <pc:sldMk cId="4242346691" sldId="1219"/>
        </pc:sldMkLst>
      </pc:sldChg>
      <pc:sldChg chg="modSp new del mod">
        <pc:chgData name="Alfred Asterjadhi" userId="39de57b9-85c0-4fd1-aaac-8ca2b6560ad0" providerId="ADAL" clId="{1B528289-06C2-42C8-A24F-58F9BB1555AF}" dt="2023-11-16T23:12:02.284" v="13410" actId="47"/>
        <pc:sldMkLst>
          <pc:docMk/>
          <pc:sldMk cId="1271931827" sldId="1220"/>
        </pc:sldMkLst>
      </pc:sldChg>
      <pc:sldChg chg="modSp new del mod">
        <pc:chgData name="Alfred Asterjadhi" userId="39de57b9-85c0-4fd1-aaac-8ca2b6560ad0" providerId="ADAL" clId="{1B528289-06C2-42C8-A24F-58F9BB1555AF}" dt="2023-11-16T23:14:03.743" v="13616" actId="47"/>
        <pc:sldMkLst>
          <pc:docMk/>
          <pc:sldMk cId="3692235904" sldId="1221"/>
        </pc:sldMkLst>
      </pc:sldChg>
      <pc:sldChg chg="addSp delSp modSp new mod chgLayout">
        <pc:chgData name="Alfred Asterjadhi" userId="39de57b9-85c0-4fd1-aaac-8ca2b6560ad0" providerId="ADAL" clId="{1B528289-06C2-42C8-A24F-58F9BB1555AF}" dt="2023-11-20T23:14:02.367" v="14889"/>
        <pc:sldMkLst>
          <pc:docMk/>
          <pc:sldMk cId="556104135" sldId="1222"/>
        </pc:sldMkLst>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ldChg>
      <pc:sldChg chg="modSp add mod">
        <pc:chgData name="Alfred Asterjadhi" userId="39de57b9-85c0-4fd1-aaac-8ca2b6560ad0" providerId="ADAL" clId="{1B528289-06C2-42C8-A24F-58F9BB1555AF}" dt="2023-11-22T17:09:55.068" v="14896" actId="20577"/>
        <pc:sldMkLst>
          <pc:docMk/>
          <pc:sldMk cId="1170809941" sldId="1226"/>
        </pc:sldMkLst>
      </pc:sldChg>
      <pc:sldChg chg="modSp add mod">
        <pc:chgData name="Alfred Asterjadhi" userId="39de57b9-85c0-4fd1-aaac-8ca2b6560ad0" providerId="ADAL" clId="{1B528289-06C2-42C8-A24F-58F9BB1555AF}" dt="2023-11-22T17:10:13.108" v="14897" actId="20577"/>
        <pc:sldMkLst>
          <pc:docMk/>
          <pc:sldMk cId="921059619" sldId="1227"/>
        </pc:sldMkLst>
      </pc:sldChg>
      <pc:sldChg chg="modSp add mod">
        <pc:chgData name="Alfred Asterjadhi" userId="39de57b9-85c0-4fd1-aaac-8ca2b6560ad0" providerId="ADAL" clId="{1B528289-06C2-42C8-A24F-58F9BB1555AF}" dt="2023-11-20T23:08:22.248" v="14781" actId="20577"/>
        <pc:sldMkLst>
          <pc:docMk/>
          <pc:sldMk cId="3056658800" sldId="1228"/>
        </pc:sldMkLst>
      </pc:sldChg>
      <pc:sldChg chg="modSp add del mod">
        <pc:chgData name="Alfred Asterjadhi" userId="39de57b9-85c0-4fd1-aaac-8ca2b6560ad0" providerId="ADAL" clId="{1B528289-06C2-42C8-A24F-58F9BB1555AF}" dt="2023-11-16T17:18:28.687" v="11944" actId="47"/>
        <pc:sldMkLst>
          <pc:docMk/>
          <pc:sldMk cId="392972894" sldId="1229"/>
        </pc:sldMkLst>
      </pc:sldChg>
      <pc:sldChg chg="addSp delSp modSp add mod">
        <pc:chgData name="Alfred Asterjadhi" userId="39de57b9-85c0-4fd1-aaac-8ca2b6560ad0" providerId="ADAL" clId="{1B528289-06C2-42C8-A24F-58F9BB1555AF}" dt="2023-11-17T00:41:04.235" v="14229"/>
        <pc:sldMkLst>
          <pc:docMk/>
          <pc:sldMk cId="1704936033" sldId="1229"/>
        </pc:sldMkLst>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ldChg>
      <pc:sldChg chg="modSp add del mod">
        <pc:chgData name="Alfred Asterjadhi" userId="39de57b9-85c0-4fd1-aaac-8ca2b6560ad0" providerId="ADAL" clId="{1B528289-06C2-42C8-A24F-58F9BB1555AF}" dt="2023-11-16T22:54:29.518" v="12835" actId="47"/>
        <pc:sldMkLst>
          <pc:docMk/>
          <pc:sldMk cId="3120256461" sldId="1233"/>
        </pc:sldMkLst>
      </pc:sldChg>
      <pc:sldChg chg="modSp add mod">
        <pc:chgData name="Alfred Asterjadhi" userId="39de57b9-85c0-4fd1-aaac-8ca2b6560ad0" providerId="ADAL" clId="{1B528289-06C2-42C8-A24F-58F9BB1555AF}" dt="2023-11-17T00:33:06.213" v="14058"/>
        <pc:sldMkLst>
          <pc:docMk/>
          <pc:sldMk cId="3266979212" sldId="1233"/>
        </pc:sldMkLst>
      </pc:sldChg>
      <pc:sldChg chg="modSp add mod">
        <pc:chgData name="Alfred Asterjadhi" userId="39de57b9-85c0-4fd1-aaac-8ca2b6560ad0" providerId="ADAL" clId="{1B528289-06C2-42C8-A24F-58F9BB1555AF}" dt="2023-11-17T00:35:27.717" v="14109"/>
        <pc:sldMkLst>
          <pc:docMk/>
          <pc:sldMk cId="194210608" sldId="1234"/>
        </pc:sldMkLst>
      </pc:sldChg>
      <pc:sldChg chg="modSp add mod">
        <pc:chgData name="Alfred Asterjadhi" userId="39de57b9-85c0-4fd1-aaac-8ca2b6560ad0" providerId="ADAL" clId="{1B528289-06C2-42C8-A24F-58F9BB1555AF}" dt="2023-11-20T23:14:00.088" v="14888"/>
        <pc:sldMkLst>
          <pc:docMk/>
          <pc:sldMk cId="904626280" sldId="1235"/>
        </pc:sldMkLst>
      </pc:sldChg>
      <pc:sldChg chg="modSp add mod">
        <pc:chgData name="Alfred Asterjadhi" userId="39de57b9-85c0-4fd1-aaac-8ca2b6560ad0" providerId="ADAL" clId="{1B528289-06C2-42C8-A24F-58F9BB1555AF}" dt="2023-11-20T23:14:06.885" v="14891"/>
        <pc:sldMkLst>
          <pc:docMk/>
          <pc:sldMk cId="654792065" sldId="1236"/>
        </pc:sldMkLst>
      </pc:sldChg>
      <pc:sldChg chg="modSp add mod">
        <pc:chgData name="Alfred Asterjadhi" userId="39de57b9-85c0-4fd1-aaac-8ca2b6560ad0" providerId="ADAL" clId="{1B528289-06C2-42C8-A24F-58F9BB1555AF}" dt="2023-11-20T23:14:04.691" v="14890"/>
        <pc:sldMkLst>
          <pc:docMk/>
          <pc:sldMk cId="2125123858" sldId="1237"/>
        </pc:sldMkLst>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ldChg>
      <pc:sldChg chg="modSp add mod ord">
        <pc:chgData name="Alfred Asterjadhi" userId="39de57b9-85c0-4fd1-aaac-8ca2b6560ad0" providerId="ADAL" clId="{1B528289-06C2-42C8-A24F-58F9BB1555AF}" dt="2023-12-20T16:18:00.654" v="17432"/>
        <pc:sldMkLst>
          <pc:docMk/>
          <pc:sldMk cId="2711294827" sldId="1240"/>
        </pc:sldMkLst>
      </pc:sldChg>
      <pc:sldChg chg="modSp add mod">
        <pc:chgData name="Alfred Asterjadhi" userId="39de57b9-85c0-4fd1-aaac-8ca2b6560ad0" providerId="ADAL" clId="{1B528289-06C2-42C8-A24F-58F9BB1555AF}" dt="2023-12-20T22:00:21.106" v="17539" actId="20577"/>
        <pc:sldMkLst>
          <pc:docMk/>
          <pc:sldMk cId="713071709" sldId="1241"/>
        </pc:sldMkLst>
      </pc:sldChg>
      <pc:sldChg chg="addSp delSp modSp add mod">
        <pc:chgData name="Alfred Asterjadhi" userId="39de57b9-85c0-4fd1-aaac-8ca2b6560ad0" providerId="ADAL" clId="{1B528289-06C2-42C8-A24F-58F9BB1555AF}" dt="2023-12-20T16:07:26.769" v="17344"/>
        <pc:sldMkLst>
          <pc:docMk/>
          <pc:sldMk cId="3279703723" sldId="1242"/>
        </pc:sldMkLst>
      </pc:sldChg>
      <pc:sldChg chg="modSp add del mod">
        <pc:chgData name="Alfred Asterjadhi" userId="39de57b9-85c0-4fd1-aaac-8ca2b6560ad0" providerId="ADAL" clId="{1B528289-06C2-42C8-A24F-58F9BB1555AF}" dt="2023-12-20T16:01:48.999" v="17233" actId="2696"/>
        <pc:sldMkLst>
          <pc:docMk/>
          <pc:sldMk cId="272423959" sldId="1243"/>
        </pc:sldMkLst>
      </pc:sldChg>
      <pc:sldChg chg="modSp add mod">
        <pc:chgData name="Alfred Asterjadhi" userId="39de57b9-85c0-4fd1-aaac-8ca2b6560ad0" providerId="ADAL" clId="{1B528289-06C2-42C8-A24F-58F9BB1555AF}" dt="2023-12-20T16:12:21.541" v="17384"/>
        <pc:sldMkLst>
          <pc:docMk/>
          <pc:sldMk cId="2850107543" sldId="1243"/>
        </pc:sldMkLst>
      </pc:sldChg>
      <pc:sldMasterChg chg="modSp mod">
        <pc:chgData name="Alfred Asterjadhi" userId="39de57b9-85c0-4fd1-aaac-8ca2b6560ad0" providerId="ADAL" clId="{1B528289-06C2-42C8-A24F-58F9BB1555AF}" dt="2023-12-20T16:59:32.302" v="17501" actId="6549"/>
        <pc:sldMasterMkLst>
          <pc:docMk/>
          <pc:sldMasterMk cId="0" sldId="2147483656"/>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4/11-24-2066-01-00bn-pdt-mac-acknolwedgement-procedure.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4/11-24-2067-02-00bn-pdt-mac-uhr-bss-operation.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4/11-24-2030-08-00bn-pdt-mac-coordinated-beamforming.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4/11-24-2133-04-00bn-pdt-joint-trigger-frame.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4/11-24-2029-01-00bn-pdt-joint-mib.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5/11-25-0102-02-00bn-pdt-mac-mlme-for-mapc.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5/11-25-0250-06-00bn-pdt-phy-coordinated-spatial-reuse.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4/11-24-2008-02-00bn-pdt-phy-interference-mitig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s://mentor.ieee.org/802.11/dcn/25/11-25-0206-04-00bn-pdt-on-uhr-scs-procedure.docx"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4/11-24-1881-07-00bn-pdt-mac-seamless-roaming.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4/11-24-2068-01-00bn-pdt-mac-uhr-mac-operation-element.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4/11-24-2069-01-00bn-pdt-mac-uhr-mac-capabilities-in-uhr-caps-ie.doc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24/11-24-2020-01-00bn-pdt-for-uhr-mac-introduction-section.doc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4/11-24-1977-06-00bn-pdt-phy-u-sig.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4/11-24-2043-01-00bn-pdt-phy-receiver-specification.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4/11-24-2015-06-00bn-pdt-phy-cobf.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4/11-24-1978-03-00bn-detailed-text-proposal-on-low-latency-indication.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676FB1-3025-3A38-A766-C3ABC2A744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7144E1C-3BB2-6CD9-B9E1-B839B9935A8B}"/>
              </a:ext>
            </a:extLst>
          </p:cNvPr>
          <p:cNvSpPr>
            <a:spLocks noGrp="1"/>
          </p:cNvSpPr>
          <p:nvPr>
            <p:ph type="title"/>
          </p:nvPr>
        </p:nvSpPr>
        <p:spPr/>
        <p:txBody>
          <a:bodyPr/>
          <a:lstStyle/>
          <a:p>
            <a:r>
              <a:rPr lang="en-US" dirty="0">
                <a:solidFill>
                  <a:schemeClr val="tx1"/>
                </a:solidFill>
              </a:rPr>
              <a:t>Motion 285 (MAC)</a:t>
            </a:r>
          </a:p>
        </p:txBody>
      </p:sp>
      <p:sp>
        <p:nvSpPr>
          <p:cNvPr id="8" name="Content Placeholder 7">
            <a:extLst>
              <a:ext uri="{FF2B5EF4-FFF2-40B4-BE49-F238E27FC236}">
                <a16:creationId xmlns:a16="http://schemas.microsoft.com/office/drawing/2014/main" id="{A877CD5C-8BBE-F67A-38E8-8BDAB42F85D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PMKSA,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1D473E7-3C6B-3135-2465-F508C42440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100</a:t>
            </a:fld>
            <a:endParaRPr lang="en-GB"/>
          </a:p>
        </p:txBody>
      </p:sp>
      <p:sp>
        <p:nvSpPr>
          <p:cNvPr id="5" name="Footer Placeholder 4">
            <a:extLst>
              <a:ext uri="{FF2B5EF4-FFF2-40B4-BE49-F238E27FC236}">
                <a16:creationId xmlns:a16="http://schemas.microsoft.com/office/drawing/2014/main" id="{3B6BC30F-F9CA-7296-DEE7-660DA80AB5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D21BAEA-9B6E-465F-5F48-AA8E8C81A40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0843295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AE2D2-712D-FF60-8DA7-465FA2D1F9C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C07BA41-FFE1-BE6C-A3A1-09AD92258CCC}"/>
              </a:ext>
            </a:extLst>
          </p:cNvPr>
          <p:cNvSpPr>
            <a:spLocks noGrp="1"/>
          </p:cNvSpPr>
          <p:nvPr>
            <p:ph type="title"/>
          </p:nvPr>
        </p:nvSpPr>
        <p:spPr/>
        <p:txBody>
          <a:bodyPr/>
          <a:lstStyle/>
          <a:p>
            <a:r>
              <a:rPr lang="en-US" dirty="0">
                <a:solidFill>
                  <a:schemeClr val="tx1"/>
                </a:solidFill>
              </a:rPr>
              <a:t>Motion 286 (MAC)</a:t>
            </a:r>
          </a:p>
        </p:txBody>
      </p:sp>
      <p:sp>
        <p:nvSpPr>
          <p:cNvPr id="8" name="Content Placeholder 7">
            <a:extLst>
              <a:ext uri="{FF2B5EF4-FFF2-40B4-BE49-F238E27FC236}">
                <a16:creationId xmlns:a16="http://schemas.microsoft.com/office/drawing/2014/main" id="{A4AE41DD-2DB5-124A-AB7F-947406712B0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security in seamless roaming, when a non-AP MLD is in the process of roaming from the current AP MLD to a target AP MLD within the SMD, the same PTKSA, established with the SMD-ME, shall be used to protect communications with the current AP MLD and the target AP MLD.</a:t>
            </a:r>
          </a:p>
          <a:p>
            <a:endParaRPr lang="en-US" sz="1600" dirty="0"/>
          </a:p>
          <a:p>
            <a:endParaRPr lang="en-US" sz="1600" dirty="0"/>
          </a:p>
          <a:p>
            <a:endParaRPr lang="en-US" sz="1600" dirty="0"/>
          </a:p>
          <a:p>
            <a:r>
              <a:rPr lang="en-US" sz="1600" dirty="0"/>
              <a:t>Move: Giovanni Chisci					Second: Binita Gupta</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docs:[23/1416, 24/2072, 24/1894, 24/0052, 23/1884, 23/1937, 23/1996, 24/0083, 24/0101, 24/0396, 24/1812, 24/0398, 24/0412, 24/0655, 23/2157, 24/679, 24/1882, 24/1883].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54DECDC-848E-E65C-0FCE-84007269B84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101</a:t>
            </a:fld>
            <a:endParaRPr lang="en-GB"/>
          </a:p>
        </p:txBody>
      </p:sp>
      <p:sp>
        <p:nvSpPr>
          <p:cNvPr id="5" name="Footer Placeholder 4">
            <a:extLst>
              <a:ext uri="{FF2B5EF4-FFF2-40B4-BE49-F238E27FC236}">
                <a16:creationId xmlns:a16="http://schemas.microsoft.com/office/drawing/2014/main" id="{206AB84D-AB5B-7E93-4B05-460571EAA62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A4501D-C35B-1912-45E2-2F5C682D56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79791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6F726-7436-9119-D8A5-8F851850F4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FD9D74-DA30-C957-A21F-D565B50A7F8C}"/>
              </a:ext>
            </a:extLst>
          </p:cNvPr>
          <p:cNvSpPr>
            <a:spLocks noGrp="1"/>
          </p:cNvSpPr>
          <p:nvPr>
            <p:ph type="title"/>
          </p:nvPr>
        </p:nvSpPr>
        <p:spPr/>
        <p:txBody>
          <a:bodyPr/>
          <a:lstStyle/>
          <a:p>
            <a:r>
              <a:rPr lang="en-US" dirty="0">
                <a:solidFill>
                  <a:schemeClr val="tx1"/>
                </a:solidFill>
              </a:rPr>
              <a:t>Motion 287 (MAC)</a:t>
            </a:r>
          </a:p>
        </p:txBody>
      </p:sp>
      <p:sp>
        <p:nvSpPr>
          <p:cNvPr id="8" name="Content Placeholder 7">
            <a:extLst>
              <a:ext uri="{FF2B5EF4-FFF2-40B4-BE49-F238E27FC236}">
                <a16:creationId xmlns:a16="http://schemas.microsoft.com/office/drawing/2014/main" id="{AD922AC5-1720-8059-3688-FBA3BD4FE9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i="0" dirty="0">
                <a:solidFill>
                  <a:srgbClr val="222222"/>
                </a:solidFill>
                <a:effectLst/>
                <a:latin typeface="Arial" panose="020B0604020202020204" pitchFamily="34" charset="0"/>
              </a:rPr>
              <a:t>Legend: Green: allowed; Orange: disallowed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Sherief Helwa					Second: Liwen Chu</a:t>
            </a:r>
          </a:p>
          <a:p>
            <a:r>
              <a:rPr lang="en-US" sz="1600" dirty="0"/>
              <a:t>Discussion: None.</a:t>
            </a:r>
          </a:p>
          <a:p>
            <a:r>
              <a:rPr lang="en-US" sz="1600" dirty="0">
                <a:highlight>
                  <a:srgbClr val="00FF00"/>
                </a:highlight>
              </a:rPr>
              <a:t>Result: Approved with unanimous consent.</a:t>
            </a:r>
          </a:p>
          <a:p>
            <a:r>
              <a:rPr lang="en-US" sz="1200" b="0" i="1" dirty="0"/>
              <a:t>Reference docs:[24/1558, 24/1221, 24/1225, 24/1563].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FB5EEA-4E4F-56CF-CAB3-8446098458F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102</a:t>
            </a:fld>
            <a:endParaRPr lang="en-GB"/>
          </a:p>
        </p:txBody>
      </p:sp>
      <p:sp>
        <p:nvSpPr>
          <p:cNvPr id="5" name="Footer Placeholder 4">
            <a:extLst>
              <a:ext uri="{FF2B5EF4-FFF2-40B4-BE49-F238E27FC236}">
                <a16:creationId xmlns:a16="http://schemas.microsoft.com/office/drawing/2014/main" id="{7BA74889-219D-7009-ECA0-52F3A64DF0C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CAC9CB-ADBE-E3D8-05BD-01DB0934EF9A}"/>
              </a:ext>
            </a:extLst>
          </p:cNvPr>
          <p:cNvSpPr>
            <a:spLocks noGrp="1"/>
          </p:cNvSpPr>
          <p:nvPr>
            <p:ph type="dt" idx="15"/>
          </p:nvPr>
        </p:nvSpPr>
        <p:spPr>
          <a:xfrm>
            <a:off x="696912" y="333375"/>
            <a:ext cx="1874823" cy="273050"/>
          </a:xfrm>
        </p:spPr>
        <p:txBody>
          <a:bodyPr/>
          <a:lstStyle/>
          <a:p>
            <a:r>
              <a:rPr lang="en-US"/>
              <a:t>January 2025</a:t>
            </a:r>
            <a:endParaRPr lang="en-GB" dirty="0"/>
          </a:p>
        </p:txBody>
      </p:sp>
      <p:graphicFrame>
        <p:nvGraphicFramePr>
          <p:cNvPr id="2" name="Table 1">
            <a:extLst>
              <a:ext uri="{FF2B5EF4-FFF2-40B4-BE49-F238E27FC236}">
                <a16:creationId xmlns:a16="http://schemas.microsoft.com/office/drawing/2014/main" id="{4D03FB39-2D0C-E68B-250A-A6F5C3A84497}"/>
              </a:ext>
            </a:extLst>
          </p:cNvPr>
          <p:cNvGraphicFramePr>
            <a:graphicFrameLocks noGrp="1"/>
          </p:cNvGraphicFramePr>
          <p:nvPr>
            <p:extLst>
              <p:ext uri="{D42A27DB-BD31-4B8C-83A1-F6EECF244321}">
                <p14:modId xmlns:p14="http://schemas.microsoft.com/office/powerpoint/2010/main" val="2182467121"/>
              </p:ext>
            </p:extLst>
          </p:nvPr>
        </p:nvGraphicFramePr>
        <p:xfrm>
          <a:off x="533400" y="2579922"/>
          <a:ext cx="8382002" cy="2489283"/>
        </p:xfrm>
        <a:graphic>
          <a:graphicData uri="http://schemas.openxmlformats.org/drawingml/2006/table">
            <a:tbl>
              <a:tblPr/>
              <a:tblGrid>
                <a:gridCol w="990511">
                  <a:extLst>
                    <a:ext uri="{9D8B030D-6E8A-4147-A177-3AD203B41FA5}">
                      <a16:colId xmlns:a16="http://schemas.microsoft.com/office/drawing/2014/main" val="1036484317"/>
                    </a:ext>
                  </a:extLst>
                </a:gridCol>
                <a:gridCol w="921655">
                  <a:extLst>
                    <a:ext uri="{9D8B030D-6E8A-4147-A177-3AD203B41FA5}">
                      <a16:colId xmlns:a16="http://schemas.microsoft.com/office/drawing/2014/main" val="3007724981"/>
                    </a:ext>
                  </a:extLst>
                </a:gridCol>
                <a:gridCol w="812981">
                  <a:extLst>
                    <a:ext uri="{9D8B030D-6E8A-4147-A177-3AD203B41FA5}">
                      <a16:colId xmlns:a16="http://schemas.microsoft.com/office/drawing/2014/main" val="472019439"/>
                    </a:ext>
                  </a:extLst>
                </a:gridCol>
                <a:gridCol w="1070979">
                  <a:extLst>
                    <a:ext uri="{9D8B030D-6E8A-4147-A177-3AD203B41FA5}">
                      <a16:colId xmlns:a16="http://schemas.microsoft.com/office/drawing/2014/main" val="787107858"/>
                    </a:ext>
                  </a:extLst>
                </a:gridCol>
                <a:gridCol w="1260950">
                  <a:extLst>
                    <a:ext uri="{9D8B030D-6E8A-4147-A177-3AD203B41FA5}">
                      <a16:colId xmlns:a16="http://schemas.microsoft.com/office/drawing/2014/main" val="1753095518"/>
                    </a:ext>
                  </a:extLst>
                </a:gridCol>
                <a:gridCol w="786434">
                  <a:extLst>
                    <a:ext uri="{9D8B030D-6E8A-4147-A177-3AD203B41FA5}">
                      <a16:colId xmlns:a16="http://schemas.microsoft.com/office/drawing/2014/main" val="174814886"/>
                    </a:ext>
                  </a:extLst>
                </a:gridCol>
                <a:gridCol w="1220302">
                  <a:extLst>
                    <a:ext uri="{9D8B030D-6E8A-4147-A177-3AD203B41FA5}">
                      <a16:colId xmlns:a16="http://schemas.microsoft.com/office/drawing/2014/main" val="1717978148"/>
                    </a:ext>
                  </a:extLst>
                </a:gridCol>
                <a:gridCol w="1318190">
                  <a:extLst>
                    <a:ext uri="{9D8B030D-6E8A-4147-A177-3AD203B41FA5}">
                      <a16:colId xmlns:a16="http://schemas.microsoft.com/office/drawing/2014/main" val="2958192317"/>
                    </a:ext>
                  </a:extLst>
                </a:gridCol>
              </a:tblGrid>
              <a:tr h="233680">
                <a:tc gridSpan="8">
                  <a:txBody>
                    <a:bodyPr/>
                    <a:lstStyle/>
                    <a:p>
                      <a:r>
                        <a:rPr lang="en-US" sz="1000" b="1">
                          <a:solidFill>
                            <a:srgbClr val="000000"/>
                          </a:solidFill>
                          <a:effectLst/>
                        </a:rPr>
                        <a:t>Allowed UHR ICF to be transmitted by a non-AP STA (addressing the associated AP STA)</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4270334"/>
                  </a:ext>
                </a:extLst>
              </a:tr>
              <a:tr h="89535">
                <a:tc>
                  <a:txBody>
                    <a:bodyPr/>
                    <a:lstStyle/>
                    <a:p>
                      <a:r>
                        <a:rPr lang="en-US" sz="1000" b="1">
                          <a:effectLst/>
                        </a:rPr>
                        <a:t>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eMLSR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AP DPS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Solicited Coex</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Unsolicited Coex</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NPCA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21302530"/>
                  </a:ext>
                </a:extLst>
              </a:tr>
              <a:tr h="89535">
                <a:tc>
                  <a:txBody>
                    <a:bodyPr/>
                    <a:lstStyle/>
                    <a:p>
                      <a:r>
                        <a:rPr lang="en-US" sz="1000" b="1">
                          <a:effectLst/>
                        </a:rPr>
                        <a:t>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r>
                        <a:rPr lang="en-US" sz="1000" b="1">
                          <a:effectLst/>
                        </a:rPr>
                        <a:t>N/A</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4203633969"/>
                  </a:ext>
                </a:extLst>
              </a:tr>
              <a:tr h="93345">
                <a:tc>
                  <a:txBody>
                    <a:bodyPr/>
                    <a:lstStyle/>
                    <a:p>
                      <a:r>
                        <a:rPr lang="en-US" sz="1000" b="1">
                          <a:effectLst/>
                        </a:rPr>
                        <a:t>MU RTS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2893953"/>
                  </a:ext>
                </a:extLst>
              </a:tr>
              <a:tr h="194945">
                <a:tc>
                  <a:txBody>
                    <a:bodyPr/>
                    <a:lstStyle/>
                    <a:p>
                      <a:r>
                        <a:rPr lang="en-US" sz="1000" b="1">
                          <a:effectLst/>
                        </a:rPr>
                        <a:t>BSRP Trigger</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r>
                        <a:rPr lang="en-US" sz="1000" b="1">
                          <a:solidFill>
                            <a:srgbClr val="000000"/>
                          </a:solidFill>
                          <a:effectLst/>
                        </a:rPr>
                        <a:t>No</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40841268"/>
                  </a:ext>
                </a:extLst>
              </a:tr>
              <a:tr h="193758">
                <a:tc>
                  <a:txBody>
                    <a:bodyPr/>
                    <a:lstStyle/>
                    <a:p>
                      <a:r>
                        <a:rPr lang="en-US" sz="1000" b="1">
                          <a:effectLst/>
                        </a:rPr>
                        <a:t>BSRP GI3</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1000" b="1">
                          <a:solidFill>
                            <a:srgbClr val="000000"/>
                          </a:solidFill>
                          <a:effectLst/>
                        </a:rPr>
                        <a:t>Yes</a:t>
                      </a:r>
                      <a:endParaRPr lang="en-US" sz="1400">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400">
                        <a:effectLst/>
                      </a:endParaRPr>
                    </a:p>
                  </a:txBody>
                  <a:tcPr marL="24765" marR="24765" marT="3175" marB="31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0931605"/>
                  </a:ext>
                </a:extLst>
              </a:tr>
              <a:tr h="1103630">
                <a:tc gridSpan="8">
                  <a:txBody>
                    <a:bodyPr/>
                    <a:lstStyle/>
                    <a:p>
                      <a:r>
                        <a:rPr lang="en-US" sz="1000" b="1" dirty="0">
                          <a:effectLst/>
                        </a:rPr>
                        <a:t> Notes:</a:t>
                      </a:r>
                      <a:endParaRPr lang="en-US" sz="1400" dirty="0">
                        <a:effectLst/>
                      </a:endParaRPr>
                    </a:p>
                    <a:p>
                      <a:pPr>
                        <a:buFont typeface="Arial" panose="020B0604020202020204" pitchFamily="34" charset="0"/>
                        <a:buChar char="•"/>
                      </a:pPr>
                      <a:r>
                        <a:rPr lang="en-US" sz="1000" b="1" dirty="0">
                          <a:effectLst/>
                        </a:rPr>
                        <a:t> </a:t>
                      </a:r>
                      <a:r>
                        <a:rPr lang="en-US" sz="1000" dirty="0">
                          <a:effectLst/>
                        </a:rPr>
                        <a:t>RTS solicits CTS frame; BSRP GI3 Trigger frame solicits an M-BA that is contained in a non-HT (dup) PPDU.</a:t>
                      </a:r>
                      <a:endParaRPr lang="en-US" sz="1400" dirty="0">
                        <a:effectLst/>
                      </a:endParaRPr>
                    </a:p>
                    <a:p>
                      <a:pPr>
                        <a:buFont typeface="Arial" panose="020B0604020202020204" pitchFamily="34" charset="0"/>
                        <a:buChar char="•"/>
                      </a:pPr>
                      <a:r>
                        <a:rPr lang="en-US" sz="1000" dirty="0">
                          <a:effectLst/>
                        </a:rPr>
                        <a:t>C-TDMA, C-BF, CSR ICF transmission is to other APs. No expectations for non-AP STAs, unless due to other functionalities already enabled/supported by non-AP STA.</a:t>
                      </a:r>
                      <a:endParaRPr lang="en-US" sz="1400" dirty="0">
                        <a:effectLst/>
                      </a:endParaRPr>
                    </a:p>
                    <a:p>
                      <a:pPr>
                        <a:buFont typeface="Arial" panose="020B0604020202020204" pitchFamily="34" charset="0"/>
                        <a:buChar char="•"/>
                      </a:pPr>
                      <a:r>
                        <a:rPr lang="en-US" sz="1000" dirty="0">
                          <a:effectLst/>
                        </a:rPr>
                        <a:t>Solicited and Unsolicited Coex are part of DUO.</a:t>
                      </a:r>
                      <a:endParaRPr lang="en-US" sz="1400" dirty="0">
                        <a:effectLst/>
                      </a:endParaRPr>
                    </a:p>
                    <a:p>
                      <a:pPr>
                        <a:buFont typeface="Arial" panose="020B0604020202020204" pitchFamily="34" charset="0"/>
                        <a:buChar char="•"/>
                      </a:pPr>
                      <a:r>
                        <a:rPr lang="en-US" sz="1000" dirty="0">
                          <a:effectLst/>
                        </a:rPr>
                        <a:t>N/A means that either the non-AP STA is not allowed to send an ICF or the AP STA is not allowed to respond with ICR for this scheme/operation mode.</a:t>
                      </a:r>
                      <a:endParaRPr lang="en-US" sz="1400" dirty="0">
                        <a:effectLst/>
                      </a:endParaRPr>
                    </a:p>
                    <a:p>
                      <a:pPr>
                        <a:buFont typeface="Arial" panose="020B0604020202020204" pitchFamily="34" charset="0"/>
                        <a:buChar char="•"/>
                      </a:pPr>
                      <a:r>
                        <a:rPr lang="en-US" sz="1000" dirty="0">
                          <a:effectLst/>
                        </a:rPr>
                        <a:t>*DUO is only approved for non-AP STAs. So, a non-AP STA cannot send an ICF to an AP soliciting unavailability information in ICR (i.e., solicited CoEx).</a:t>
                      </a:r>
                      <a:endParaRPr lang="en-US" sz="1400" dirty="0">
                        <a:effectLst/>
                      </a:endParaRPr>
                    </a:p>
                    <a:p>
                      <a:r>
                        <a:rPr lang="en-US" sz="1000" b="1" dirty="0">
                          <a:effectLst/>
                        </a:rPr>
                        <a:t>Acronyms: DPS: Dynamic Power Save, DUO: Dynamic Unavailability Operation, Unsolicited CoEx: Reporting unavailability in ICF, Co-BF: Coordinated beamforming, Co-SR: Coordinated Spatial Reuse, BSRP GI3: BSRP Trigger soliciting an M-BA in non-HT (dup) PPDU</a:t>
                      </a:r>
                      <a:endParaRPr lang="en-US" sz="1400" dirty="0">
                        <a:effectLs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7808626"/>
                  </a:ext>
                </a:extLst>
              </a:tr>
            </a:tbl>
          </a:graphicData>
        </a:graphic>
      </p:graphicFrame>
    </p:spTree>
    <p:extLst>
      <p:ext uri="{BB962C8B-B14F-4D97-AF65-F5344CB8AC3E}">
        <p14:creationId xmlns:p14="http://schemas.microsoft.com/office/powerpoint/2010/main" val="154713986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48F50-F9FF-631C-D95B-CFE5CAEE94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57B39A-01ED-C796-3E2E-A21590FA6BF2}"/>
              </a:ext>
            </a:extLst>
          </p:cNvPr>
          <p:cNvSpPr>
            <a:spLocks noGrp="1"/>
          </p:cNvSpPr>
          <p:nvPr>
            <p:ph type="title"/>
          </p:nvPr>
        </p:nvSpPr>
        <p:spPr/>
        <p:txBody>
          <a:bodyPr/>
          <a:lstStyle/>
          <a:p>
            <a:r>
              <a:rPr lang="en-US" dirty="0">
                <a:solidFill>
                  <a:schemeClr val="tx1"/>
                </a:solidFill>
              </a:rPr>
              <a:t>Motion 288 (MAC-PDT)</a:t>
            </a:r>
          </a:p>
        </p:txBody>
      </p:sp>
      <p:sp>
        <p:nvSpPr>
          <p:cNvPr id="8" name="Content Placeholder 7">
            <a:extLst>
              <a:ext uri="{FF2B5EF4-FFF2-40B4-BE49-F238E27FC236}">
                <a16:creationId xmlns:a16="http://schemas.microsoft.com/office/drawing/2014/main" id="{240DA1F9-B857-46B1-B591-549ABD0D297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11-24/2066r1</a:t>
            </a:r>
            <a:r>
              <a:rPr lang="en-US" sz="1600" dirty="0"/>
              <a:t> to the latest TGbn draft (TGbn D0.1)</a:t>
            </a:r>
          </a:p>
          <a:p>
            <a:endParaRPr lang="en-US" sz="1600" dirty="0"/>
          </a:p>
          <a:p>
            <a:endParaRPr lang="en-US" sz="1600" dirty="0"/>
          </a:p>
          <a:p>
            <a:endParaRPr lang="en-US" sz="1600" dirty="0"/>
          </a:p>
          <a:p>
            <a:r>
              <a:rPr lang="en-US" sz="1600" dirty="0"/>
              <a:t>Move: Ming Gan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08ACBEB-9BAE-0666-EC45-F3F2A14A7EF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103</a:t>
            </a:fld>
            <a:endParaRPr lang="en-GB"/>
          </a:p>
        </p:txBody>
      </p:sp>
      <p:sp>
        <p:nvSpPr>
          <p:cNvPr id="5" name="Footer Placeholder 4">
            <a:extLst>
              <a:ext uri="{FF2B5EF4-FFF2-40B4-BE49-F238E27FC236}">
                <a16:creationId xmlns:a16="http://schemas.microsoft.com/office/drawing/2014/main" id="{B226AB97-92EF-4771-139D-F3F81F46A6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7909BF-053F-BF26-E10B-55E61DE3076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0994750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EEDDEE-F346-8B45-74AD-742301E47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AE68C9F-8D22-FF32-6499-F6472756A360}"/>
              </a:ext>
            </a:extLst>
          </p:cNvPr>
          <p:cNvSpPr>
            <a:spLocks noGrp="1"/>
          </p:cNvSpPr>
          <p:nvPr>
            <p:ph type="title"/>
          </p:nvPr>
        </p:nvSpPr>
        <p:spPr/>
        <p:txBody>
          <a:bodyPr/>
          <a:lstStyle/>
          <a:p>
            <a:r>
              <a:rPr lang="en-US" dirty="0">
                <a:solidFill>
                  <a:schemeClr val="tx1"/>
                </a:solidFill>
              </a:rPr>
              <a:t>Motion 289 (MAC-PDT)</a:t>
            </a:r>
          </a:p>
        </p:txBody>
      </p:sp>
      <p:sp>
        <p:nvSpPr>
          <p:cNvPr id="8" name="Content Placeholder 7">
            <a:extLst>
              <a:ext uri="{FF2B5EF4-FFF2-40B4-BE49-F238E27FC236}">
                <a16:creationId xmlns:a16="http://schemas.microsoft.com/office/drawing/2014/main" id="{4BADB2E8-9D37-E89C-AC50-BEB78FDA7DA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11-24/2067r2</a:t>
            </a:r>
            <a:r>
              <a:rPr lang="en-US" sz="1600" dirty="0"/>
              <a:t> to the latest TGbn draft (TGbn D0.1)</a:t>
            </a:r>
          </a:p>
          <a:p>
            <a:endParaRPr lang="en-US" sz="1600" dirty="0"/>
          </a:p>
          <a:p>
            <a:endParaRPr lang="en-US" sz="1600" dirty="0"/>
          </a:p>
          <a:p>
            <a:endParaRPr lang="en-US" sz="1600" dirty="0"/>
          </a:p>
          <a:p>
            <a:r>
              <a:rPr lang="en-US" sz="1600" dirty="0"/>
              <a:t>Move: Ming Gan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D42A2B-7EFC-E4B2-08EC-6E44568C95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104</a:t>
            </a:fld>
            <a:endParaRPr lang="en-GB"/>
          </a:p>
        </p:txBody>
      </p:sp>
      <p:sp>
        <p:nvSpPr>
          <p:cNvPr id="5" name="Footer Placeholder 4">
            <a:extLst>
              <a:ext uri="{FF2B5EF4-FFF2-40B4-BE49-F238E27FC236}">
                <a16:creationId xmlns:a16="http://schemas.microsoft.com/office/drawing/2014/main" id="{8C05625E-81FB-FF1F-2763-90FB2970D5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D48E6E-3A40-6515-B9BB-CBC4F4E415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2748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5A2F8-1961-4E17-6A3F-56B99A1402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BAA448-B0C5-9413-B10C-2257CECF0CFC}"/>
              </a:ext>
            </a:extLst>
          </p:cNvPr>
          <p:cNvSpPr>
            <a:spLocks noGrp="1"/>
          </p:cNvSpPr>
          <p:nvPr>
            <p:ph type="title"/>
          </p:nvPr>
        </p:nvSpPr>
        <p:spPr/>
        <p:txBody>
          <a:bodyPr/>
          <a:lstStyle/>
          <a:p>
            <a:r>
              <a:rPr lang="en-US" dirty="0">
                <a:solidFill>
                  <a:schemeClr val="tx1"/>
                </a:solidFill>
              </a:rPr>
              <a:t>Motion 290 (Joint-PDT)</a:t>
            </a:r>
          </a:p>
        </p:txBody>
      </p:sp>
      <p:sp>
        <p:nvSpPr>
          <p:cNvPr id="8" name="Content Placeholder 7">
            <a:extLst>
              <a:ext uri="{FF2B5EF4-FFF2-40B4-BE49-F238E27FC236}">
                <a16:creationId xmlns:a16="http://schemas.microsoft.com/office/drawing/2014/main" id="{8B07D2BA-478A-C5DE-860A-9783AE2F84F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11-24/2030r8</a:t>
            </a:r>
            <a:r>
              <a:rPr lang="en-US" sz="1600" dirty="0"/>
              <a:t> to the latest TGbn draft (TGbn D0.1)</a:t>
            </a:r>
          </a:p>
          <a:p>
            <a:endParaRPr lang="en-US" sz="1600" dirty="0"/>
          </a:p>
          <a:p>
            <a:endParaRPr lang="en-US" sz="1600" dirty="0"/>
          </a:p>
          <a:p>
            <a:endParaRPr lang="en-US" sz="1600" dirty="0"/>
          </a:p>
          <a:p>
            <a:r>
              <a:rPr lang="en-US" sz="1600" dirty="0"/>
              <a:t>Move: Jason Y. Guo					Second: Sherief Helwa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11-24/2030r8</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EB74B1-B857-D916-0D69-C02D16F0204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105</a:t>
            </a:fld>
            <a:endParaRPr lang="en-GB"/>
          </a:p>
        </p:txBody>
      </p:sp>
      <p:sp>
        <p:nvSpPr>
          <p:cNvPr id="5" name="Footer Placeholder 4">
            <a:extLst>
              <a:ext uri="{FF2B5EF4-FFF2-40B4-BE49-F238E27FC236}">
                <a16:creationId xmlns:a16="http://schemas.microsoft.com/office/drawing/2014/main" id="{052B005A-29B4-4D7C-4A5E-3B1C13B442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DF3FE9A-5C23-EBE7-94F0-015E633EC10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8198276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CFF2D-7990-3824-3DF0-B6D89311393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A8A9995-43CE-48A2-284A-BD17732D7646}"/>
              </a:ext>
            </a:extLst>
          </p:cNvPr>
          <p:cNvSpPr>
            <a:spLocks noGrp="1"/>
          </p:cNvSpPr>
          <p:nvPr>
            <p:ph type="title"/>
          </p:nvPr>
        </p:nvSpPr>
        <p:spPr/>
        <p:txBody>
          <a:bodyPr/>
          <a:lstStyle/>
          <a:p>
            <a:r>
              <a:rPr lang="en-US" dirty="0">
                <a:solidFill>
                  <a:schemeClr val="tx1"/>
                </a:solidFill>
              </a:rPr>
              <a:t>Motion 291 (Joint-PDT)</a:t>
            </a:r>
          </a:p>
        </p:txBody>
      </p:sp>
      <p:sp>
        <p:nvSpPr>
          <p:cNvPr id="8" name="Content Placeholder 7">
            <a:extLst>
              <a:ext uri="{FF2B5EF4-FFF2-40B4-BE49-F238E27FC236}">
                <a16:creationId xmlns:a16="http://schemas.microsoft.com/office/drawing/2014/main" id="{E6FE2C31-0C7E-7922-0193-2FD7C37373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11-24/2133r4</a:t>
            </a:r>
            <a:r>
              <a:rPr lang="en-US" sz="1600" dirty="0"/>
              <a:t> to the latest TGbn draft (TGbn D0.1)</a:t>
            </a:r>
          </a:p>
          <a:p>
            <a:endParaRPr lang="en-US" sz="1600" dirty="0"/>
          </a:p>
          <a:p>
            <a:endParaRPr lang="en-US" sz="1600" dirty="0"/>
          </a:p>
          <a:p>
            <a:endParaRPr lang="en-US" sz="1600" dirty="0"/>
          </a:p>
          <a:p>
            <a:r>
              <a:rPr lang="en-US" sz="1600" dirty="0"/>
              <a:t>Move: Alice Chen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11-24/2133r4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C426935-1E0F-9F71-F61C-BD81CC462C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106</a:t>
            </a:fld>
            <a:endParaRPr lang="en-GB"/>
          </a:p>
        </p:txBody>
      </p:sp>
      <p:sp>
        <p:nvSpPr>
          <p:cNvPr id="5" name="Footer Placeholder 4">
            <a:extLst>
              <a:ext uri="{FF2B5EF4-FFF2-40B4-BE49-F238E27FC236}">
                <a16:creationId xmlns:a16="http://schemas.microsoft.com/office/drawing/2014/main" id="{A545BB30-2432-A66D-DA25-70EC1730606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1C20219-D817-6456-F41B-879AD9AA66F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7581214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A745-CF0F-46AE-65AC-CB48F42FA5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E7D952-3773-1E14-7570-13D9CF5A1BB6}"/>
              </a:ext>
            </a:extLst>
          </p:cNvPr>
          <p:cNvSpPr>
            <a:spLocks noGrp="1"/>
          </p:cNvSpPr>
          <p:nvPr>
            <p:ph type="title"/>
          </p:nvPr>
        </p:nvSpPr>
        <p:spPr/>
        <p:txBody>
          <a:bodyPr/>
          <a:lstStyle/>
          <a:p>
            <a:r>
              <a:rPr lang="en-US" dirty="0">
                <a:solidFill>
                  <a:schemeClr val="tx1"/>
                </a:solidFill>
              </a:rPr>
              <a:t>Motion 292 (Joint-PDT)</a:t>
            </a:r>
          </a:p>
        </p:txBody>
      </p:sp>
      <p:sp>
        <p:nvSpPr>
          <p:cNvPr id="8" name="Content Placeholder 7">
            <a:extLst>
              <a:ext uri="{FF2B5EF4-FFF2-40B4-BE49-F238E27FC236}">
                <a16:creationId xmlns:a16="http://schemas.microsoft.com/office/drawing/2014/main" id="{528E7755-E8C6-DD05-86A1-37118CC9BAF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11-24/2029r1</a:t>
            </a:r>
            <a:r>
              <a:rPr lang="en-US" sz="1600" dirty="0"/>
              <a:t> to the latest TGbn draft (TGbn D0.1)</a:t>
            </a:r>
          </a:p>
          <a:p>
            <a:endParaRPr lang="en-US" sz="1600" dirty="0"/>
          </a:p>
          <a:p>
            <a:endParaRPr lang="en-US" sz="1600" dirty="0"/>
          </a:p>
          <a:p>
            <a:endParaRPr lang="en-US" sz="1600" dirty="0"/>
          </a:p>
          <a:p>
            <a:r>
              <a:rPr lang="en-US" sz="1600" dirty="0"/>
              <a:t>Move: Li Quan 				Second: Yan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E5BFC-9956-1DEC-33F9-92ADE63875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107</a:t>
            </a:fld>
            <a:endParaRPr lang="en-GB"/>
          </a:p>
        </p:txBody>
      </p:sp>
      <p:sp>
        <p:nvSpPr>
          <p:cNvPr id="5" name="Footer Placeholder 4">
            <a:extLst>
              <a:ext uri="{FF2B5EF4-FFF2-40B4-BE49-F238E27FC236}">
                <a16:creationId xmlns:a16="http://schemas.microsoft.com/office/drawing/2014/main" id="{E9504B95-BB00-0A49-7A37-6CDBA5524E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BB77C59-ACE6-C997-CB80-430715BDA63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403659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27FD2-C297-CA79-325A-A5520E3A5A4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7C5B75C-2CAB-FC52-8792-BE343737FAEA}"/>
              </a:ext>
            </a:extLst>
          </p:cNvPr>
          <p:cNvSpPr>
            <a:spLocks noGrp="1"/>
          </p:cNvSpPr>
          <p:nvPr>
            <p:ph type="title"/>
          </p:nvPr>
        </p:nvSpPr>
        <p:spPr/>
        <p:txBody>
          <a:bodyPr/>
          <a:lstStyle/>
          <a:p>
            <a:r>
              <a:rPr lang="en-US" dirty="0">
                <a:solidFill>
                  <a:schemeClr val="tx1"/>
                </a:solidFill>
              </a:rPr>
              <a:t>Motion 293 (Joint-PDT)</a:t>
            </a:r>
          </a:p>
        </p:txBody>
      </p:sp>
      <p:sp>
        <p:nvSpPr>
          <p:cNvPr id="8" name="Content Placeholder 7">
            <a:extLst>
              <a:ext uri="{FF2B5EF4-FFF2-40B4-BE49-F238E27FC236}">
                <a16:creationId xmlns:a16="http://schemas.microsoft.com/office/drawing/2014/main" id="{211EA7EA-4C97-721B-6B31-BC9CCC58227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11-24/2026r4</a:t>
            </a:r>
            <a:r>
              <a:rPr lang="en-US" sz="1600" dirty="0"/>
              <a:t> to the latest TGbn draft (TGbn D0.1)</a:t>
            </a:r>
          </a:p>
          <a:p>
            <a:endParaRPr lang="en-US" sz="1600" dirty="0"/>
          </a:p>
          <a:p>
            <a:endParaRPr lang="en-US" sz="1600" dirty="0"/>
          </a:p>
          <a:p>
            <a:endParaRPr lang="en-US" sz="1600" dirty="0"/>
          </a:p>
          <a:p>
            <a:r>
              <a:rPr lang="en-US" sz="1600" dirty="0"/>
              <a:t>Move: Yan Li					Second: Li Quan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DAD52B0-8A48-6B4D-0F71-9850C5D86BC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108</a:t>
            </a:fld>
            <a:endParaRPr lang="en-GB"/>
          </a:p>
        </p:txBody>
      </p:sp>
      <p:sp>
        <p:nvSpPr>
          <p:cNvPr id="5" name="Footer Placeholder 4">
            <a:extLst>
              <a:ext uri="{FF2B5EF4-FFF2-40B4-BE49-F238E27FC236}">
                <a16:creationId xmlns:a16="http://schemas.microsoft.com/office/drawing/2014/main" id="{FDAD07E5-895E-F3E7-159F-FA25B8AD00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A35635E-668A-E423-C070-B57CE3E308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89678637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49F40-629D-F3A4-CB35-70371B9AD3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83726CC-B0EE-A1F6-6A76-DA176EA2667A}"/>
              </a:ext>
            </a:extLst>
          </p:cNvPr>
          <p:cNvSpPr>
            <a:spLocks noGrp="1"/>
          </p:cNvSpPr>
          <p:nvPr>
            <p:ph type="title"/>
          </p:nvPr>
        </p:nvSpPr>
        <p:spPr/>
        <p:txBody>
          <a:bodyPr/>
          <a:lstStyle/>
          <a:p>
            <a:r>
              <a:rPr lang="en-US" dirty="0">
                <a:solidFill>
                  <a:schemeClr val="tx1"/>
                </a:solidFill>
              </a:rPr>
              <a:t>Motion 294 (MAC-PDT)</a:t>
            </a:r>
          </a:p>
        </p:txBody>
      </p:sp>
      <p:sp>
        <p:nvSpPr>
          <p:cNvPr id="8" name="Content Placeholder 7">
            <a:extLst>
              <a:ext uri="{FF2B5EF4-FFF2-40B4-BE49-F238E27FC236}">
                <a16:creationId xmlns:a16="http://schemas.microsoft.com/office/drawing/2014/main" id="{63AA181A-DFEA-5C55-0F2D-E1FCAF5BCFC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11-25/0102r2</a:t>
            </a:r>
            <a:r>
              <a:rPr lang="en-US" sz="1600" dirty="0"/>
              <a:t> to the latest TGbn draft (TGbn D0.1)</a:t>
            </a:r>
          </a:p>
          <a:p>
            <a:endParaRPr lang="en-US" sz="1600" dirty="0"/>
          </a:p>
          <a:p>
            <a:endParaRPr lang="en-US" sz="1600" dirty="0"/>
          </a:p>
          <a:p>
            <a:endParaRPr lang="en-US" sz="1600" dirty="0"/>
          </a:p>
          <a:p>
            <a:r>
              <a:rPr lang="en-US" sz="1600" dirty="0"/>
              <a:t>Move: Brian Hart				Second: Jay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11-25/0102r2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7C8FAFB-950E-BE45-26E2-9C5588E7C9B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109</a:t>
            </a:fld>
            <a:endParaRPr lang="en-GB"/>
          </a:p>
        </p:txBody>
      </p:sp>
      <p:sp>
        <p:nvSpPr>
          <p:cNvPr id="5" name="Footer Placeholder 4">
            <a:extLst>
              <a:ext uri="{FF2B5EF4-FFF2-40B4-BE49-F238E27FC236}">
                <a16:creationId xmlns:a16="http://schemas.microsoft.com/office/drawing/2014/main" id="{6328ED56-C792-7925-F903-7045307C09F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77C0D31-70C2-C329-AA86-21490314D9E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2062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2FD7E17-9925-4E7A-8F05-BE097F84FA16}"/>
              </a:ext>
            </a:extLst>
          </p:cNvPr>
          <p:cNvSpPr>
            <a:spLocks noGrp="1"/>
          </p:cNvSpPr>
          <p:nvPr>
            <p:ph type="title"/>
          </p:nvPr>
        </p:nvSpPr>
        <p:spPr/>
        <p:txBody>
          <a:bodyPr/>
          <a:lstStyle/>
          <a:p>
            <a:r>
              <a:rPr lang="en-US" dirty="0"/>
              <a:t>Motion 295</a:t>
            </a:r>
          </a:p>
        </p:txBody>
      </p:sp>
      <p:sp>
        <p:nvSpPr>
          <p:cNvPr id="8" name="Content Placeholder 7">
            <a:extLst>
              <a:ext uri="{FF2B5EF4-FFF2-40B4-BE49-F238E27FC236}">
                <a16:creationId xmlns:a16="http://schemas.microsoft.com/office/drawing/2014/main" id="{02FE9533-EFA8-4A83-A053-C2EC4DD79BEA}"/>
              </a:ext>
            </a:extLst>
          </p:cNvPr>
          <p:cNvSpPr>
            <a:spLocks noGrp="1"/>
          </p:cNvSpPr>
          <p:nvPr>
            <p:ph idx="1"/>
          </p:nvPr>
        </p:nvSpPr>
        <p:spPr>
          <a:xfrm>
            <a:off x="685800" y="1981200"/>
            <a:ext cx="7770813" cy="4494213"/>
          </a:xfrm>
        </p:spPr>
        <p:txBody>
          <a:bodyPr/>
          <a:lstStyle/>
          <a:p>
            <a:r>
              <a:rPr lang="en-US" sz="1800" dirty="0"/>
              <a:t>Move to instruct the TGbn Editor to create IEEE802.11bn D0.1 draft by incorporating the changes specified in all the approved proposed draft text (PDT) documents.</a:t>
            </a:r>
            <a:endParaRPr lang="en-US" sz="1200" dirty="0">
              <a:solidFill>
                <a:schemeClr val="tx1"/>
              </a:solidFill>
            </a:endParaRPr>
          </a:p>
          <a:p>
            <a:pPr marL="0" indent="0"/>
            <a:endParaRPr lang="en-US" sz="900" dirty="0">
              <a:solidFill>
                <a:srgbClr val="FFC000"/>
              </a:solidFill>
            </a:endParaRPr>
          </a:p>
          <a:p>
            <a:pPr marL="0" indent="0"/>
            <a:endParaRPr lang="en-US" sz="1600" dirty="0"/>
          </a:p>
          <a:p>
            <a:pPr marL="0" indent="0"/>
            <a:r>
              <a:rPr lang="en-US" sz="1600" dirty="0"/>
              <a:t>Move: Abhishek Patil				Second: Stephen McCann</a:t>
            </a:r>
          </a:p>
          <a:p>
            <a:pPr marL="0" indent="0"/>
            <a:r>
              <a:rPr lang="en-US" sz="1600" dirty="0"/>
              <a:t>Discussion: None.</a:t>
            </a:r>
            <a:endParaRPr lang="en-US" sz="1600" dirty="0">
              <a:highlight>
                <a:srgbClr val="00FF00"/>
              </a:highlight>
            </a:endParaRPr>
          </a:p>
          <a:p>
            <a:r>
              <a:rPr lang="en-US" sz="16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2D5DAA7-FDF7-4F59-A450-6F8B746AD3D7}"/>
              </a:ext>
            </a:extLst>
          </p:cNvPr>
          <p:cNvSpPr>
            <a:spLocks noGrp="1"/>
          </p:cNvSpPr>
          <p:nvPr>
            <p:ph type="sldNum" idx="12"/>
          </p:nvPr>
        </p:nvSpPr>
        <p:spPr/>
        <p:txBody>
          <a:bodyPr/>
          <a:lstStyle/>
          <a:p>
            <a:r>
              <a:rPr lang="en-GB"/>
              <a:t>Slide </a:t>
            </a:r>
            <a:fld id="{3ABCC52B-A3F7-440B-BBF2-55191E6E7773}" type="slidenum">
              <a:rPr lang="en-GB" smtClean="0"/>
              <a:pPr/>
              <a:t>110</a:t>
            </a:fld>
            <a:endParaRPr lang="en-GB"/>
          </a:p>
        </p:txBody>
      </p:sp>
      <p:sp>
        <p:nvSpPr>
          <p:cNvPr id="5" name="Footer Placeholder 4">
            <a:extLst>
              <a:ext uri="{FF2B5EF4-FFF2-40B4-BE49-F238E27FC236}">
                <a16:creationId xmlns:a16="http://schemas.microsoft.com/office/drawing/2014/main" id="{72198FB0-B551-4C50-B852-BAA53BA9D923}"/>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32795D-107E-4D60-92C9-D50FD78AC569}"/>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0334160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D390-B6F0-0F6B-40BA-691B7E383685}"/>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D61E7F08-DA0C-4D7C-FDF9-A286A67EAD74}"/>
              </a:ext>
            </a:extLst>
          </p:cNvPr>
          <p:cNvSpPr>
            <a:spLocks noGrp="1"/>
          </p:cNvSpPr>
          <p:nvPr>
            <p:ph type="title"/>
          </p:nvPr>
        </p:nvSpPr>
        <p:spPr/>
        <p:txBody>
          <a:bodyPr/>
          <a:lstStyle/>
          <a:p>
            <a:r>
              <a:rPr lang="en-US" sz="3600" dirty="0">
                <a:solidFill>
                  <a:schemeClr val="tx1"/>
                </a:solidFill>
              </a:rPr>
              <a:t>Motions on march 13</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0C9749FB-D06E-CCFA-B823-D398374AFF22}"/>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1C4AB406-A6BD-A266-8336-ADA1274E8ECD}"/>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3854DD26-892B-BCFA-9C8F-3180CCF9FA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97E15953-CE05-8742-BCC9-22B60127980B}"/>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15486286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9F9E6-424F-DE29-54A5-CB65326FAE5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22EC3E-92E9-3A7D-A236-4442DBA4DA57}"/>
              </a:ext>
            </a:extLst>
          </p:cNvPr>
          <p:cNvSpPr>
            <a:spLocks noGrp="1"/>
          </p:cNvSpPr>
          <p:nvPr>
            <p:ph type="title"/>
          </p:nvPr>
        </p:nvSpPr>
        <p:spPr/>
        <p:txBody>
          <a:bodyPr/>
          <a:lstStyle/>
          <a:p>
            <a:r>
              <a:rPr lang="en-US" dirty="0">
                <a:solidFill>
                  <a:schemeClr val="tx1"/>
                </a:solidFill>
              </a:rPr>
              <a:t>Motion 296 (PHY)</a:t>
            </a:r>
          </a:p>
        </p:txBody>
      </p:sp>
      <p:sp>
        <p:nvSpPr>
          <p:cNvPr id="8" name="Content Placeholder 7">
            <a:extLst>
              <a:ext uri="{FF2B5EF4-FFF2-40B4-BE49-F238E27FC236}">
                <a16:creationId xmlns:a16="http://schemas.microsoft.com/office/drawing/2014/main" id="{2B61D513-2B9F-1A36-DBE4-D31F53231C9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Data and pilot subcarrier indices for DRUs in an 60 MHz DBW are defined in following table:</a:t>
            </a:r>
          </a:p>
          <a:p>
            <a:endParaRPr lang="en-US" sz="1600" dirty="0"/>
          </a:p>
          <a:p>
            <a:endParaRPr lang="en-US" sz="1600" dirty="0"/>
          </a:p>
          <a:p>
            <a:r>
              <a:rPr lang="en-US" sz="1600" dirty="0"/>
              <a:t>Move: ChenChen Liu					</a:t>
            </a:r>
          </a:p>
          <a:p>
            <a:r>
              <a:rPr lang="en-US" sz="1600" dirty="0"/>
              <a:t>Second:</a:t>
            </a:r>
          </a:p>
          <a:p>
            <a:r>
              <a:rPr lang="en-US" sz="1600" dirty="0"/>
              <a:t>Discussion:</a:t>
            </a:r>
          </a:p>
          <a:p>
            <a:endParaRPr lang="en-US" sz="1600" dirty="0"/>
          </a:p>
          <a:p>
            <a:endParaRPr lang="en-US" sz="1600" dirty="0"/>
          </a:p>
          <a:p>
            <a:endParaRPr lang="en-US" sz="1600" dirty="0"/>
          </a:p>
          <a:p>
            <a:endParaRPr lang="en-US" sz="1600" dirty="0"/>
          </a:p>
          <a:p>
            <a:r>
              <a:rPr lang="en-US" sz="1600" dirty="0"/>
              <a:t>Result:</a:t>
            </a:r>
          </a:p>
          <a:p>
            <a:r>
              <a:rPr lang="en-US" sz="1200" b="0" i="1" dirty="0"/>
              <a:t>Reference docs:[25/0154r0].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C291ED-B1D7-B825-BD59-1DEF3ECD9F7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1C45EA3-8E7B-A349-C2BD-26EEF7E238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46151F-8611-8434-F6E9-7E06B4B8C50A}"/>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1" name="Picture 10">
            <a:extLst>
              <a:ext uri="{FF2B5EF4-FFF2-40B4-BE49-F238E27FC236}">
                <a16:creationId xmlns:a16="http://schemas.microsoft.com/office/drawing/2014/main" id="{28CB8103-174C-7A2D-0CFD-A4331805F85C}"/>
              </a:ext>
            </a:extLst>
          </p:cNvPr>
          <p:cNvPicPr>
            <a:picLocks noChangeAspect="1"/>
          </p:cNvPicPr>
          <p:nvPr/>
        </p:nvPicPr>
        <p:blipFill>
          <a:blip r:embed="rId2"/>
          <a:stretch>
            <a:fillRect/>
          </a:stretch>
        </p:blipFill>
        <p:spPr>
          <a:xfrm>
            <a:off x="3035684" y="2668587"/>
            <a:ext cx="5784072" cy="3503613"/>
          </a:xfrm>
          <a:prstGeom prst="rect">
            <a:avLst/>
          </a:prstGeom>
        </p:spPr>
      </p:pic>
    </p:spTree>
    <p:extLst>
      <p:ext uri="{BB962C8B-B14F-4D97-AF65-F5344CB8AC3E}">
        <p14:creationId xmlns:p14="http://schemas.microsoft.com/office/powerpoint/2010/main" val="1500284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8593DF-0A12-ACAC-C458-0C916784AA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257050-D65D-D8AD-F6B3-F60C2E9D908C}"/>
              </a:ext>
            </a:extLst>
          </p:cNvPr>
          <p:cNvSpPr>
            <a:spLocks noGrp="1"/>
          </p:cNvSpPr>
          <p:nvPr>
            <p:ph type="title"/>
          </p:nvPr>
        </p:nvSpPr>
        <p:spPr/>
        <p:txBody>
          <a:bodyPr/>
          <a:lstStyle/>
          <a:p>
            <a:r>
              <a:rPr lang="en-US" dirty="0">
                <a:solidFill>
                  <a:schemeClr val="tx1"/>
                </a:solidFill>
              </a:rPr>
              <a:t>Motion 297 (PHY)</a:t>
            </a:r>
          </a:p>
        </p:txBody>
      </p:sp>
      <p:sp>
        <p:nvSpPr>
          <p:cNvPr id="8" name="Content Placeholder 7">
            <a:extLst>
              <a:ext uri="{FF2B5EF4-FFF2-40B4-BE49-F238E27FC236}">
                <a16:creationId xmlns:a16="http://schemas.microsoft.com/office/drawing/2014/main" id="{A8E59342-9ECB-7A6F-6711-78D9D2EE68BB}"/>
              </a:ext>
            </a:extLst>
          </p:cNvPr>
          <p:cNvSpPr>
            <a:spLocks noGrp="1"/>
          </p:cNvSpPr>
          <p:nvPr>
            <p:ph idx="1"/>
          </p:nvPr>
        </p:nvSpPr>
        <p:spPr>
          <a:xfrm>
            <a:off x="685800" y="1981201"/>
            <a:ext cx="7770813" cy="4419600"/>
          </a:xfrm>
        </p:spPr>
        <p:txBody>
          <a:bodyPr/>
          <a:lstStyle/>
          <a:p>
            <a:r>
              <a:rPr lang="en-US" sz="1600" dirty="0"/>
              <a:t>Move to add to the TGbn SFD the following:</a:t>
            </a:r>
          </a:p>
          <a:p>
            <a:pPr>
              <a:buFont typeface="Arial" panose="020B0604020202020204" pitchFamily="34" charset="0"/>
              <a:buChar char="•"/>
            </a:pPr>
            <a:r>
              <a:rPr lang="en-US" sz="1600" b="0" dirty="0"/>
              <a:t>The Pilot subcarrier indices for DRUs in an 60 MHz DBW are defined in following table?</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r>
              <a:rPr lang="en-US" sz="1200" b="0" i="1" dirty="0"/>
              <a:t>Reference docs:[25/0154r0].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F57FD56-94FB-7823-4431-8E4A6DFC81F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113</a:t>
            </a:fld>
            <a:endParaRPr lang="en-GB"/>
          </a:p>
        </p:txBody>
      </p:sp>
      <p:sp>
        <p:nvSpPr>
          <p:cNvPr id="5" name="Footer Placeholder 4">
            <a:extLst>
              <a:ext uri="{FF2B5EF4-FFF2-40B4-BE49-F238E27FC236}">
                <a16:creationId xmlns:a16="http://schemas.microsoft.com/office/drawing/2014/main" id="{DC37461E-22AD-C78E-6C48-F74A42435A5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B212963-1EB5-CEA2-2E5D-94FE91661935}"/>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DA38A760-B942-695F-A21B-AF8DCB6E5D0E}"/>
              </a:ext>
            </a:extLst>
          </p:cNvPr>
          <p:cNvPicPr>
            <a:picLocks noChangeAspect="1"/>
          </p:cNvPicPr>
          <p:nvPr/>
        </p:nvPicPr>
        <p:blipFill>
          <a:blip r:embed="rId2"/>
          <a:stretch>
            <a:fillRect/>
          </a:stretch>
        </p:blipFill>
        <p:spPr>
          <a:xfrm>
            <a:off x="1981200" y="2743200"/>
            <a:ext cx="5604677" cy="2336441"/>
          </a:xfrm>
          <a:prstGeom prst="rect">
            <a:avLst/>
          </a:prstGeom>
        </p:spPr>
      </p:pic>
    </p:spTree>
    <p:extLst>
      <p:ext uri="{BB962C8B-B14F-4D97-AF65-F5344CB8AC3E}">
        <p14:creationId xmlns:p14="http://schemas.microsoft.com/office/powerpoint/2010/main" val="140457377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C7FCA2-47A7-6184-0609-7ED96CF5AB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21CAD-8D80-A2B8-4FF2-67EA791883E0}"/>
              </a:ext>
            </a:extLst>
          </p:cNvPr>
          <p:cNvSpPr>
            <a:spLocks noGrp="1"/>
          </p:cNvSpPr>
          <p:nvPr>
            <p:ph type="title"/>
          </p:nvPr>
        </p:nvSpPr>
        <p:spPr/>
        <p:txBody>
          <a:bodyPr/>
          <a:lstStyle/>
          <a:p>
            <a:r>
              <a:rPr lang="en-US" dirty="0">
                <a:solidFill>
                  <a:schemeClr val="tx1"/>
                </a:solidFill>
              </a:rPr>
              <a:t>Motion 298 (PHY)</a:t>
            </a:r>
          </a:p>
        </p:txBody>
      </p:sp>
      <p:sp>
        <p:nvSpPr>
          <p:cNvPr id="8" name="Content Placeholder 7">
            <a:extLst>
              <a:ext uri="{FF2B5EF4-FFF2-40B4-BE49-F238E27FC236}">
                <a16:creationId xmlns:a16="http://schemas.microsoft.com/office/drawing/2014/main" id="{A908744D-66AC-BAD5-51C6-294C11109EFC}"/>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802.11bn defines the concept of a sync-reference AP and a sync-follower AP for CFO correction in COBF</a:t>
            </a:r>
          </a:p>
          <a:p>
            <a:pPr lvl="1">
              <a:buFont typeface="Arial" panose="020B0604020202020204" pitchFamily="34" charset="0"/>
              <a:buChar char="•"/>
            </a:pPr>
            <a:r>
              <a:rPr lang="en-US" sz="1100" b="0" dirty="0"/>
              <a:t>Sync-follower AP pre-corrections needed</a:t>
            </a:r>
          </a:p>
          <a:p>
            <a:pPr lvl="1">
              <a:buFont typeface="Arial" panose="020B0604020202020204" pitchFamily="34" charset="0"/>
              <a:buChar char="•"/>
            </a:pPr>
            <a:r>
              <a:rPr lang="en-US" sz="1100" b="0" dirty="0"/>
              <a:t>For sequential sounding:</a:t>
            </a:r>
          </a:p>
          <a:p>
            <a:pPr lvl="2">
              <a:buFont typeface="Arial" panose="020B0604020202020204" pitchFamily="34" charset="0"/>
              <a:buChar char="•"/>
            </a:pPr>
            <a:r>
              <a:rPr lang="en-US" sz="900" b="0" dirty="0"/>
              <a:t>All the NDPs sent by it during sounding phase that are sent for the purpose of sounding the STAs in the other BSS (Mandatory)</a:t>
            </a:r>
          </a:p>
          <a:p>
            <a:pPr lvl="2">
              <a:buFont typeface="Arial" panose="020B0604020202020204" pitchFamily="34" charset="0"/>
              <a:buChar char="•"/>
            </a:pPr>
            <a:r>
              <a:rPr lang="en-US" sz="900" b="0" dirty="0"/>
              <a:t>For the NDPs sent by it for sounding the STAs in its own BSS, it is recommended but not mandatory that the sync follower AP pre-correct those NDPs</a:t>
            </a:r>
          </a:p>
          <a:p>
            <a:pPr lvl="1">
              <a:buFont typeface="Arial" panose="020B0604020202020204" pitchFamily="34" charset="0"/>
              <a:buChar char="•"/>
            </a:pPr>
            <a:r>
              <a:rPr lang="en-US" sz="1100" b="0" dirty="0"/>
              <a:t>For joint sounding</a:t>
            </a:r>
          </a:p>
          <a:p>
            <a:pPr lvl="2">
              <a:buFont typeface="Arial" panose="020B0604020202020204" pitchFamily="34" charset="0"/>
              <a:buChar char="•"/>
            </a:pPr>
            <a:r>
              <a:rPr lang="en-US" sz="900" b="0" dirty="0"/>
              <a:t>All the NDPs sent by it during the sounding phase (Mandatory)</a:t>
            </a:r>
          </a:p>
          <a:p>
            <a:pPr lvl="2">
              <a:buFont typeface="Arial" panose="020B0604020202020204" pitchFamily="34" charset="0"/>
              <a:buChar char="•"/>
            </a:pPr>
            <a:r>
              <a:rPr lang="en-US" sz="900" b="0" dirty="0"/>
              <a:t>The COBF sync and COBF PPDU during transmission phase using the same frequency pre-correction value as the sounding phase, when it is the sharing AP</a:t>
            </a:r>
          </a:p>
          <a:p>
            <a:pPr lvl="1">
              <a:buFont typeface="Arial" panose="020B0604020202020204" pitchFamily="34" charset="0"/>
              <a:buChar char="•"/>
            </a:pPr>
            <a:r>
              <a:rPr lang="en-US" sz="1100" b="0" dirty="0"/>
              <a:t>Sync-reference AP does not pre-correct during transmission phase when it is the sharing AP</a:t>
            </a:r>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2821D790-0BC6-A00B-2C7C-80717F1976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114</a:t>
            </a:fld>
            <a:endParaRPr lang="en-GB"/>
          </a:p>
        </p:txBody>
      </p:sp>
      <p:sp>
        <p:nvSpPr>
          <p:cNvPr id="5" name="Footer Placeholder 4">
            <a:extLst>
              <a:ext uri="{FF2B5EF4-FFF2-40B4-BE49-F238E27FC236}">
                <a16:creationId xmlns:a16="http://schemas.microsoft.com/office/drawing/2014/main" id="{2B3D622F-9554-EDCE-6E0F-B4C3B5CFD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ECDE915-7FCD-7251-1BE4-2CCD10AD599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1953549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52A3C8-82A1-7F1D-66D9-11E3BC29B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039123C-5B67-673E-EA3D-7FC2B25CFA3E}"/>
              </a:ext>
            </a:extLst>
          </p:cNvPr>
          <p:cNvSpPr>
            <a:spLocks noGrp="1"/>
          </p:cNvSpPr>
          <p:nvPr>
            <p:ph type="title"/>
          </p:nvPr>
        </p:nvSpPr>
        <p:spPr/>
        <p:txBody>
          <a:bodyPr/>
          <a:lstStyle/>
          <a:p>
            <a:r>
              <a:rPr lang="en-US" dirty="0">
                <a:solidFill>
                  <a:schemeClr val="tx1"/>
                </a:solidFill>
              </a:rPr>
              <a:t>Motion 299 (PHY)</a:t>
            </a:r>
          </a:p>
        </p:txBody>
      </p:sp>
      <p:sp>
        <p:nvSpPr>
          <p:cNvPr id="8" name="Content Placeholder 7">
            <a:extLst>
              <a:ext uri="{FF2B5EF4-FFF2-40B4-BE49-F238E27FC236}">
                <a16:creationId xmlns:a16="http://schemas.microsoft.com/office/drawing/2014/main" id="{548861ED-6924-F634-FBB9-5D46CFB0770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sync-follower AP shall use the NDPA frame sent by the sync-reference AP to pre-correct the NDP frequency to be within a TBD range (e.g., 350Hz) of the sync-reference AP’s frequency</a:t>
            </a:r>
          </a:p>
          <a:p>
            <a:pPr lvl="1">
              <a:buFont typeface="Arial" panose="020B0604020202020204" pitchFamily="34" charset="0"/>
              <a:buChar char="•"/>
            </a:pPr>
            <a:r>
              <a:rPr lang="en-US" sz="1200" b="0" dirty="0"/>
              <a:t>Applies to sequential and joint sounding</a:t>
            </a:r>
          </a:p>
          <a:p>
            <a:pPr lvl="1">
              <a:buFont typeface="Arial" panose="020B0604020202020204" pitchFamily="34" charset="0"/>
              <a:buChar char="•"/>
            </a:pPr>
            <a:r>
              <a:rPr lang="en-US" sz="1200" b="0" dirty="0"/>
              <a:t>The pre-correction of cross-BSS NDP and joint NDP is mandatory</a:t>
            </a:r>
          </a:p>
          <a:p>
            <a:pPr lvl="1">
              <a:buFont typeface="Arial" panose="020B0604020202020204" pitchFamily="34" charset="0"/>
              <a:buChar char="•"/>
            </a:pPr>
            <a:r>
              <a:rPr lang="en-US" sz="1200" b="0" dirty="0"/>
              <a:t>The pre-correction of in-BSS NDPs is recommended but not a mandatory requirement</a:t>
            </a:r>
            <a:endParaRPr lang="en-US" sz="1200" dirty="0"/>
          </a:p>
          <a:p>
            <a:endParaRPr lang="en-US" sz="14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353C1029-F9A9-7FA7-2F5F-3888CBCD73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115</a:t>
            </a:fld>
            <a:endParaRPr lang="en-GB"/>
          </a:p>
        </p:txBody>
      </p:sp>
      <p:sp>
        <p:nvSpPr>
          <p:cNvPr id="5" name="Footer Placeholder 4">
            <a:extLst>
              <a:ext uri="{FF2B5EF4-FFF2-40B4-BE49-F238E27FC236}">
                <a16:creationId xmlns:a16="http://schemas.microsoft.com/office/drawing/2014/main" id="{3F83F0E8-61BE-1557-5BB2-991AFA2024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84D19DE-5384-BBD6-9816-B8AFAB1EEDA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4578841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2D1134-BCBF-CD3B-2017-D55922E59CF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6DDB22-0CA7-D505-5A77-813077244619}"/>
              </a:ext>
            </a:extLst>
          </p:cNvPr>
          <p:cNvSpPr>
            <a:spLocks noGrp="1"/>
          </p:cNvSpPr>
          <p:nvPr>
            <p:ph type="title"/>
          </p:nvPr>
        </p:nvSpPr>
        <p:spPr/>
        <p:txBody>
          <a:bodyPr/>
          <a:lstStyle/>
          <a:p>
            <a:r>
              <a:rPr lang="en-US" dirty="0">
                <a:solidFill>
                  <a:schemeClr val="tx1"/>
                </a:solidFill>
              </a:rPr>
              <a:t>Motion 300 (PHY)</a:t>
            </a:r>
          </a:p>
        </p:txBody>
      </p:sp>
      <p:sp>
        <p:nvSpPr>
          <p:cNvPr id="8" name="Content Placeholder 7">
            <a:extLst>
              <a:ext uri="{FF2B5EF4-FFF2-40B4-BE49-F238E27FC236}">
                <a16:creationId xmlns:a16="http://schemas.microsoft.com/office/drawing/2014/main" id="{25587784-9159-C61C-BBA3-AB72A390A214}"/>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sharing AP is the AP that transmits the final sync frame before the COBF PPDU</a:t>
            </a:r>
          </a:p>
          <a:p>
            <a:pPr lvl="1">
              <a:buFont typeface="Arial" panose="020B0604020202020204" pitchFamily="34" charset="0"/>
              <a:buChar char="•"/>
            </a:pPr>
            <a:r>
              <a:rPr lang="en-US" sz="1200" b="0" dirty="0"/>
              <a:t>Regardless of who is the sync-reference</a:t>
            </a:r>
          </a:p>
          <a:p>
            <a:pPr lvl="1">
              <a:buFont typeface="Arial" panose="020B0604020202020204" pitchFamily="34" charset="0"/>
              <a:buChar char="•"/>
            </a:pPr>
            <a:r>
              <a:rPr lang="en-US" sz="1200" b="0" dirty="0"/>
              <a:t>Note: This ensures a consistent protocol and a consistent behavior at sharing AP</a:t>
            </a:r>
            <a:endParaRPr lang="en-US" sz="12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F865FCE-2D59-56AC-84EE-62589BB9AC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116</a:t>
            </a:fld>
            <a:endParaRPr lang="en-GB"/>
          </a:p>
        </p:txBody>
      </p:sp>
      <p:sp>
        <p:nvSpPr>
          <p:cNvPr id="5" name="Footer Placeholder 4">
            <a:extLst>
              <a:ext uri="{FF2B5EF4-FFF2-40B4-BE49-F238E27FC236}">
                <a16:creationId xmlns:a16="http://schemas.microsoft.com/office/drawing/2014/main" id="{6723B8DB-20B3-A45F-15A4-D667BA0DCEB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306FA7-00D6-8F53-3594-922AAFC693F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04037491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5A603E-320B-2BDA-89C4-3EF477D9EDC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40FBF4D-7116-30C4-CC2B-23B0F66FE556}"/>
              </a:ext>
            </a:extLst>
          </p:cNvPr>
          <p:cNvSpPr>
            <a:spLocks noGrp="1"/>
          </p:cNvSpPr>
          <p:nvPr>
            <p:ph type="title"/>
          </p:nvPr>
        </p:nvSpPr>
        <p:spPr/>
        <p:txBody>
          <a:bodyPr/>
          <a:lstStyle/>
          <a:p>
            <a:r>
              <a:rPr lang="en-US" dirty="0">
                <a:solidFill>
                  <a:schemeClr val="tx1"/>
                </a:solidFill>
              </a:rPr>
              <a:t>Motion 301 (PHY)</a:t>
            </a:r>
          </a:p>
        </p:txBody>
      </p:sp>
      <p:sp>
        <p:nvSpPr>
          <p:cNvPr id="8" name="Content Placeholder 7">
            <a:extLst>
              <a:ext uri="{FF2B5EF4-FFF2-40B4-BE49-F238E27FC236}">
                <a16:creationId xmlns:a16="http://schemas.microsoft.com/office/drawing/2014/main" id="{2963A20D-D2B0-5495-EF2D-600F1B4F6EA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shared AP always pre-corrects COBF PPDU based on the final sync</a:t>
            </a:r>
          </a:p>
          <a:p>
            <a:pPr lvl="1">
              <a:buFont typeface="Arial" panose="020B0604020202020204" pitchFamily="34" charset="0"/>
              <a:buChar char="•"/>
            </a:pPr>
            <a:r>
              <a:rPr lang="en-US" sz="1200" b="0" dirty="0"/>
              <a:t>To bring the two APs within a TBD frequency range of each other (e.g., ~350Hz)</a:t>
            </a:r>
          </a:p>
          <a:p>
            <a:pPr lvl="1">
              <a:buFont typeface="Arial" panose="020B0604020202020204" pitchFamily="34" charset="0"/>
              <a:buChar char="•"/>
            </a:pPr>
            <a:r>
              <a:rPr lang="en-US" sz="1200" b="0" dirty="0"/>
              <a:t>Note: Regardless of which AP is the sync-reference, this ensures consistent behavior at shared AP</a:t>
            </a:r>
            <a:endParaRPr lang="en-US" sz="1200" dirty="0"/>
          </a:p>
          <a:p>
            <a:endParaRPr lang="en-US" sz="14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docs:[25/0083r1]. SP result:</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EA111D4-2F49-9783-7430-0B35C89BD75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117</a:t>
            </a:fld>
            <a:endParaRPr lang="en-GB"/>
          </a:p>
        </p:txBody>
      </p:sp>
      <p:sp>
        <p:nvSpPr>
          <p:cNvPr id="5" name="Footer Placeholder 4">
            <a:extLst>
              <a:ext uri="{FF2B5EF4-FFF2-40B4-BE49-F238E27FC236}">
                <a16:creationId xmlns:a16="http://schemas.microsoft.com/office/drawing/2014/main" id="{071DC896-B36A-96D2-A188-4CAFFAF1B47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3B546-B01B-D48A-E2E9-57E771FCC49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59314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DFA62E-53DB-103F-F286-6F81975159E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FB7916C-AF21-56C6-8EDE-924377AA5A17}"/>
              </a:ext>
            </a:extLst>
          </p:cNvPr>
          <p:cNvSpPr>
            <a:spLocks noGrp="1"/>
          </p:cNvSpPr>
          <p:nvPr>
            <p:ph type="title"/>
          </p:nvPr>
        </p:nvSpPr>
        <p:spPr/>
        <p:txBody>
          <a:bodyPr/>
          <a:lstStyle/>
          <a:p>
            <a:r>
              <a:rPr lang="en-US" dirty="0">
                <a:solidFill>
                  <a:schemeClr val="tx1"/>
                </a:solidFill>
              </a:rPr>
              <a:t>Motion 302 (PDT-PHY)</a:t>
            </a:r>
          </a:p>
        </p:txBody>
      </p:sp>
      <p:sp>
        <p:nvSpPr>
          <p:cNvPr id="8" name="Content Placeholder 7">
            <a:extLst>
              <a:ext uri="{FF2B5EF4-FFF2-40B4-BE49-F238E27FC236}">
                <a16:creationId xmlns:a16="http://schemas.microsoft.com/office/drawing/2014/main" id="{EC39E08F-8650-F502-2FEB-59E0CAFCBD8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11-25/0250r6</a:t>
            </a:r>
            <a:r>
              <a:rPr lang="en-US" sz="1600" dirty="0"/>
              <a:t> to the latest TGbn draft</a:t>
            </a:r>
          </a:p>
          <a:p>
            <a:endParaRPr lang="en-US" sz="1600" dirty="0"/>
          </a:p>
          <a:p>
            <a:endParaRPr lang="en-US" sz="1600" dirty="0"/>
          </a:p>
          <a:p>
            <a:r>
              <a:rPr lang="en-US" sz="1600" dirty="0"/>
              <a:t>Move: Genadiy Tsodik					Second:</a:t>
            </a:r>
          </a:p>
          <a:p>
            <a:r>
              <a:rPr lang="en-US" sz="1600" dirty="0"/>
              <a:t>Discussion:</a:t>
            </a:r>
          </a:p>
          <a:p>
            <a:r>
              <a:rPr lang="en-US" sz="1600" dirty="0"/>
              <a:t>Result:</a:t>
            </a:r>
          </a:p>
          <a:p>
            <a:endParaRPr lang="en-US" sz="1600" dirty="0"/>
          </a:p>
          <a:p>
            <a:r>
              <a:rPr lang="en-US" sz="1200" b="0" i="1" dirty="0"/>
              <a:t>Reference docs:[</a:t>
            </a:r>
            <a:r>
              <a:rPr lang="en-US" sz="1200" b="0" dirty="0"/>
              <a:t>11-25/0250r6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AC5C01D-2D38-1297-0B93-B4101D7996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39E3DCAC-A27B-34C3-2587-5DFF3DA79E1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93F01CC-8528-6EA1-6C9A-08A41578793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364421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939012-A1E0-8846-CAEE-B78E9E09D6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6B7F6B4-D49C-D7B6-B462-15C954E78BBC}"/>
              </a:ext>
            </a:extLst>
          </p:cNvPr>
          <p:cNvSpPr>
            <a:spLocks noGrp="1"/>
          </p:cNvSpPr>
          <p:nvPr>
            <p:ph type="title"/>
          </p:nvPr>
        </p:nvSpPr>
        <p:spPr/>
        <p:txBody>
          <a:bodyPr/>
          <a:lstStyle/>
          <a:p>
            <a:r>
              <a:rPr lang="en-US" dirty="0">
                <a:solidFill>
                  <a:schemeClr val="tx1"/>
                </a:solidFill>
              </a:rPr>
              <a:t>Motion 303 (PDT-PHY)</a:t>
            </a:r>
          </a:p>
        </p:txBody>
      </p:sp>
      <p:sp>
        <p:nvSpPr>
          <p:cNvPr id="8" name="Content Placeholder 7">
            <a:extLst>
              <a:ext uri="{FF2B5EF4-FFF2-40B4-BE49-F238E27FC236}">
                <a16:creationId xmlns:a16="http://schemas.microsoft.com/office/drawing/2014/main" id="{D2AA69F0-C98E-D677-718D-60836EA2EF5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11-24/2008r2</a:t>
            </a:r>
            <a:r>
              <a:rPr lang="en-US" sz="1600" dirty="0"/>
              <a:t> to the latest TGbn draft</a:t>
            </a:r>
          </a:p>
          <a:p>
            <a:endParaRPr lang="en-US" sz="1600" dirty="0"/>
          </a:p>
          <a:p>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200" b="0" dirty="0"/>
              <a:t>11-24/2008r2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769EDF-55B5-4E25-8F82-ED5A8C055D2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119</a:t>
            </a:fld>
            <a:endParaRPr lang="en-GB"/>
          </a:p>
        </p:txBody>
      </p:sp>
      <p:sp>
        <p:nvSpPr>
          <p:cNvPr id="5" name="Footer Placeholder 4">
            <a:extLst>
              <a:ext uri="{FF2B5EF4-FFF2-40B4-BE49-F238E27FC236}">
                <a16:creationId xmlns:a16="http://schemas.microsoft.com/office/drawing/2014/main" id="{B2DD13A2-0942-5FBE-B4BB-5C5643C4715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1A92448-F4C3-E712-9B99-9A52C75F881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5256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695C55-7F2F-36A2-C329-5FD1D6556D6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32AADF-1568-D41B-4D3D-5FD8661D9D48}"/>
              </a:ext>
            </a:extLst>
          </p:cNvPr>
          <p:cNvSpPr>
            <a:spLocks noGrp="1"/>
          </p:cNvSpPr>
          <p:nvPr>
            <p:ph type="title"/>
          </p:nvPr>
        </p:nvSpPr>
        <p:spPr/>
        <p:txBody>
          <a:bodyPr/>
          <a:lstStyle/>
          <a:p>
            <a:r>
              <a:rPr lang="en-US" dirty="0">
                <a:solidFill>
                  <a:schemeClr val="tx1"/>
                </a:solidFill>
              </a:rPr>
              <a:t>Motion 304 (PHY)</a:t>
            </a:r>
          </a:p>
        </p:txBody>
      </p:sp>
      <p:sp>
        <p:nvSpPr>
          <p:cNvPr id="8" name="Content Placeholder 7">
            <a:extLst>
              <a:ext uri="{FF2B5EF4-FFF2-40B4-BE49-F238E27FC236}">
                <a16:creationId xmlns:a16="http://schemas.microsoft.com/office/drawing/2014/main" id="{A437DB16-E969-063A-24CD-7E56B19C69F0}"/>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 COBF PPDU’s GI+LTF support and signaling is as follows:</a:t>
            </a:r>
          </a:p>
          <a:p>
            <a:pPr lvl="1">
              <a:buFont typeface="Arial" panose="020B0604020202020204" pitchFamily="34" charset="0"/>
              <a:buChar char="•"/>
            </a:pPr>
            <a:r>
              <a:rPr lang="en-US" sz="1200" b="0" dirty="0"/>
              <a:t>Support of following GI+LTF combinations to be mandatory at both AP and STA</a:t>
            </a:r>
          </a:p>
          <a:p>
            <a:pPr lvl="2">
              <a:buFont typeface="Arial" panose="020B0604020202020204" pitchFamily="34" charset="0"/>
              <a:buChar char="•"/>
            </a:pPr>
            <a:r>
              <a:rPr lang="en-US" sz="1100" b="0" dirty="0"/>
              <a:t>2x LTF +0.8us, 2xLTF+1.6us, 4xLTF+3.2us</a:t>
            </a:r>
          </a:p>
          <a:p>
            <a:pPr lvl="1">
              <a:buFont typeface="Arial" panose="020B0604020202020204" pitchFamily="34" charset="0"/>
              <a:buChar char="•"/>
            </a:pPr>
            <a:r>
              <a:rPr lang="en-US" sz="1200" b="0" dirty="0"/>
              <a:t>Additionally, 2x LTF+0.8us GI usage for a COBF pair is exchanged at the group formation stage</a:t>
            </a:r>
          </a:p>
          <a:p>
            <a:pPr lvl="2">
              <a:buFont typeface="Arial" panose="020B0604020202020204" pitchFamily="34" charset="0"/>
              <a:buChar char="•"/>
            </a:pPr>
            <a:r>
              <a:rPr lang="en-US" sz="1100" b="0" dirty="0"/>
              <a:t>Each AP conveys if it can use 2x+0.8us GI for this COBF group or not</a:t>
            </a:r>
          </a:p>
          <a:p>
            <a:pPr lvl="2">
              <a:buFont typeface="Arial" panose="020B0604020202020204" pitchFamily="34" charset="0"/>
              <a:buChar char="•"/>
            </a:pPr>
            <a:r>
              <a:rPr lang="en-US" sz="1100" b="0" dirty="0"/>
              <a:t>No further last-minute negotiation before COBF transmission</a:t>
            </a:r>
          </a:p>
          <a:p>
            <a:pPr lvl="1">
              <a:buFont typeface="Arial" panose="020B0604020202020204" pitchFamily="34" charset="0"/>
              <a:buChar char="•"/>
            </a:pPr>
            <a:r>
              <a:rPr lang="en-US" sz="1200" b="0" dirty="0"/>
              <a:t>Invite frame from sharing AP dictates the LTF+GI combination keeping the shared AP’s ability to use 2x LTF+0.8us in mind</a:t>
            </a:r>
            <a:endParaRPr lang="en-US" sz="1200" dirty="0"/>
          </a:p>
          <a:p>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41Y/12N/32A</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80CF0276-683C-958D-6527-9176F61A46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120</a:t>
            </a:fld>
            <a:endParaRPr lang="en-GB"/>
          </a:p>
        </p:txBody>
      </p:sp>
      <p:sp>
        <p:nvSpPr>
          <p:cNvPr id="5" name="Footer Placeholder 4">
            <a:extLst>
              <a:ext uri="{FF2B5EF4-FFF2-40B4-BE49-F238E27FC236}">
                <a16:creationId xmlns:a16="http://schemas.microsoft.com/office/drawing/2014/main" id="{EEA7DAB9-2DFA-97AA-C149-AA23B13E543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117F4C-05AD-69C7-4613-DB2136E91B1B}"/>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37814445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2A2EDB-F087-81A3-0CB7-2B429478E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38627C-7B71-626A-6A28-E47F1A49FDEE}"/>
              </a:ext>
            </a:extLst>
          </p:cNvPr>
          <p:cNvSpPr>
            <a:spLocks noGrp="1"/>
          </p:cNvSpPr>
          <p:nvPr>
            <p:ph type="title"/>
          </p:nvPr>
        </p:nvSpPr>
        <p:spPr/>
        <p:txBody>
          <a:bodyPr/>
          <a:lstStyle/>
          <a:p>
            <a:r>
              <a:rPr lang="en-US" dirty="0">
                <a:solidFill>
                  <a:schemeClr val="tx1"/>
                </a:solidFill>
              </a:rPr>
              <a:t>Motion 305 (PHY)</a:t>
            </a:r>
          </a:p>
        </p:txBody>
      </p:sp>
      <p:sp>
        <p:nvSpPr>
          <p:cNvPr id="8" name="Content Placeholder 7">
            <a:extLst>
              <a:ext uri="{FF2B5EF4-FFF2-40B4-BE49-F238E27FC236}">
                <a16:creationId xmlns:a16="http://schemas.microsoft.com/office/drawing/2014/main" id="{F68129D3-91AD-0BA9-A7C8-93812E029883}"/>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BSS ordering of per-user SIG fields in the preamble of a COBF transmission</a:t>
            </a:r>
          </a:p>
          <a:p>
            <a:pPr lvl="1">
              <a:buFont typeface="Arial" panose="020B0604020202020204" pitchFamily="34" charset="0"/>
              <a:buChar char="•"/>
            </a:pPr>
            <a:r>
              <a:rPr lang="en-US" sz="1200" b="0" dirty="0"/>
              <a:t>In the cases where the user fields of either BSS may go first while preserving the </a:t>
            </a:r>
            <a:r>
              <a:rPr lang="en-US" sz="1200" b="0" dirty="0" err="1"/>
              <a:t>Nss</a:t>
            </a:r>
            <a:r>
              <a:rPr lang="en-US" sz="1200" b="0" dirty="0"/>
              <a:t> in non-increasing order, the user fields of the sharing BSS go first</a:t>
            </a:r>
          </a:p>
          <a:p>
            <a:pPr>
              <a:buFont typeface="Arial" panose="020B0604020202020204" pitchFamily="34" charset="0"/>
              <a:buChar char="•"/>
            </a:pPr>
            <a:endParaRPr lang="en-US" sz="1400" b="0" dirty="0"/>
          </a:p>
          <a:p>
            <a:pPr>
              <a:buFont typeface="Arial" panose="020B0604020202020204" pitchFamily="34" charset="0"/>
              <a:buChar char="•"/>
            </a:pPr>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B40617DB-7390-3F9C-3C9C-9E9B47413D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121</a:t>
            </a:fld>
            <a:endParaRPr lang="en-GB"/>
          </a:p>
        </p:txBody>
      </p:sp>
      <p:sp>
        <p:nvSpPr>
          <p:cNvPr id="5" name="Footer Placeholder 4">
            <a:extLst>
              <a:ext uri="{FF2B5EF4-FFF2-40B4-BE49-F238E27FC236}">
                <a16:creationId xmlns:a16="http://schemas.microsoft.com/office/drawing/2014/main" id="{D4A493EA-B41A-251D-9BE7-0E6F751A3B6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457C3-9A38-F15A-DF33-413BCE09A6D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90780077"/>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F10C1-EFFE-3C1D-344A-979BDF4F690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932EAB8-8885-3BDD-57D7-B1A13E4B1E69}"/>
              </a:ext>
            </a:extLst>
          </p:cNvPr>
          <p:cNvSpPr>
            <a:spLocks noGrp="1"/>
          </p:cNvSpPr>
          <p:nvPr>
            <p:ph type="title"/>
          </p:nvPr>
        </p:nvSpPr>
        <p:spPr/>
        <p:txBody>
          <a:bodyPr/>
          <a:lstStyle/>
          <a:p>
            <a:r>
              <a:rPr lang="en-US" dirty="0">
                <a:solidFill>
                  <a:schemeClr val="tx1"/>
                </a:solidFill>
              </a:rPr>
              <a:t>Motion 306 (PHY)</a:t>
            </a:r>
          </a:p>
        </p:txBody>
      </p:sp>
      <p:sp>
        <p:nvSpPr>
          <p:cNvPr id="8" name="Content Placeholder 7">
            <a:extLst>
              <a:ext uri="{FF2B5EF4-FFF2-40B4-BE49-F238E27FC236}">
                <a16:creationId xmlns:a16="http://schemas.microsoft.com/office/drawing/2014/main" id="{9CF83B53-E3E2-0209-A555-45FF218835F7}"/>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There shall be a frame-exchange before the COBF sounding between the two APs which will at-least serve the following goals:</a:t>
            </a:r>
          </a:p>
          <a:p>
            <a:pPr lvl="1">
              <a:buFont typeface="Arial" panose="020B0604020202020204" pitchFamily="34" charset="0"/>
              <a:buChar char="•"/>
            </a:pPr>
            <a:r>
              <a:rPr lang="en-US" sz="1200" b="0" dirty="0"/>
              <a:t>Unavailability/decline indication from the responding AP</a:t>
            </a:r>
          </a:p>
          <a:p>
            <a:pPr lvl="2">
              <a:buFont typeface="Arial" panose="020B0604020202020204" pitchFamily="34" charset="0"/>
              <a:buChar char="•"/>
            </a:pPr>
            <a:r>
              <a:rPr lang="en-US" sz="1100" b="0" dirty="0"/>
              <a:t>Used by responding AP to refuse participation in a COBF sounding process</a:t>
            </a:r>
          </a:p>
          <a:p>
            <a:pPr lvl="1">
              <a:buFont typeface="Arial" panose="020B0604020202020204" pitchFamily="34" charset="0"/>
              <a:buChar char="•"/>
            </a:pPr>
            <a:r>
              <a:rPr lang="en-US" sz="1200" b="0" dirty="0"/>
              <a:t>Exchange of sounding </a:t>
            </a:r>
            <a:r>
              <a:rPr lang="en-US" sz="1200" b="0" dirty="0" err="1"/>
              <a:t>Nss</a:t>
            </a:r>
            <a:r>
              <a:rPr lang="en-US" sz="1200" b="0" dirty="0"/>
              <a:t> capability of the STAs being sounded in the two BSSs</a:t>
            </a:r>
          </a:p>
          <a:p>
            <a:pPr lvl="2">
              <a:buFont typeface="Arial" panose="020B0604020202020204" pitchFamily="34" charset="0"/>
              <a:buChar char="•"/>
            </a:pPr>
            <a:r>
              <a:rPr lang="en-US" sz="1100" b="0" dirty="0"/>
              <a:t>The minimum sounding </a:t>
            </a:r>
            <a:r>
              <a:rPr lang="en-US" sz="1100" b="0" dirty="0" err="1"/>
              <a:t>Nss</a:t>
            </a:r>
            <a:r>
              <a:rPr lang="en-US" sz="1100" b="0" dirty="0"/>
              <a:t> capability of the participating STAs in each BSS will be exchanged</a:t>
            </a:r>
          </a:p>
          <a:p>
            <a:pPr lvl="1">
              <a:buFont typeface="Arial" panose="020B0604020202020204" pitchFamily="34" charset="0"/>
              <a:buChar char="•"/>
            </a:pPr>
            <a:r>
              <a:rPr lang="en-US" sz="1200" b="0" dirty="0"/>
              <a:t>Note: Design of the frames is TBD by MAC group</a:t>
            </a:r>
          </a:p>
          <a:p>
            <a:pPr>
              <a:buFont typeface="Arial" panose="020B0604020202020204" pitchFamily="34" charset="0"/>
              <a:buChar char="•"/>
            </a:pPr>
            <a:endParaRPr lang="en-US" sz="1400" dirty="0"/>
          </a:p>
          <a:p>
            <a:r>
              <a:rPr lang="en-US" sz="1400" dirty="0"/>
              <a:t>Move: Sameer Vermani					Second:</a:t>
            </a:r>
          </a:p>
          <a:p>
            <a:r>
              <a:rPr lang="en-US" sz="1400" dirty="0"/>
              <a:t>Discussion:</a:t>
            </a:r>
          </a:p>
          <a:p>
            <a:r>
              <a:rPr lang="en-US" sz="1400" dirty="0"/>
              <a:t>Result:</a:t>
            </a:r>
          </a:p>
          <a:p>
            <a:endParaRPr lang="en-US" sz="1400" dirty="0"/>
          </a:p>
          <a:p>
            <a:r>
              <a:rPr lang="en-US" sz="1100" b="0" i="1" dirty="0"/>
              <a:t>Reference docs:[11-25/0381r0].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93A6554C-4B89-69C4-331C-8A56B6415F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B735FA3-81B0-CAD9-A84D-D8EEEAB7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BD468E1-E84E-D41E-0E00-9F5B506ABC9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2592624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5CE899-1124-9B6F-3EBB-D1E3621DDE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68D009-070C-9A21-6C90-680BAFD77404}"/>
              </a:ext>
            </a:extLst>
          </p:cNvPr>
          <p:cNvSpPr>
            <a:spLocks noGrp="1"/>
          </p:cNvSpPr>
          <p:nvPr>
            <p:ph type="title"/>
          </p:nvPr>
        </p:nvSpPr>
        <p:spPr/>
        <p:txBody>
          <a:bodyPr/>
          <a:lstStyle/>
          <a:p>
            <a:r>
              <a:rPr lang="en-US" dirty="0">
                <a:solidFill>
                  <a:schemeClr val="tx1"/>
                </a:solidFill>
              </a:rPr>
              <a:t>Motion 307 (PHY)</a:t>
            </a:r>
          </a:p>
        </p:txBody>
      </p:sp>
      <p:sp>
        <p:nvSpPr>
          <p:cNvPr id="8" name="Content Placeholder 7">
            <a:extLst>
              <a:ext uri="{FF2B5EF4-FFF2-40B4-BE49-F238E27FC236}">
                <a16:creationId xmlns:a16="http://schemas.microsoft.com/office/drawing/2014/main" id="{B4032538-1E5B-A340-0282-956E77F525D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first BSS color in U-SIG indicates the sharing AP and the second BSS color in U-SIG indicates the shared AP in UHR MU PPDU for Co-BF and Co-SR transmission</a:t>
            </a:r>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docs:[11-25/399r1].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176642-6687-C2A5-99C3-DAE28D77531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123</a:t>
            </a:fld>
            <a:endParaRPr lang="en-GB"/>
          </a:p>
        </p:txBody>
      </p:sp>
      <p:sp>
        <p:nvSpPr>
          <p:cNvPr id="5" name="Footer Placeholder 4">
            <a:extLst>
              <a:ext uri="{FF2B5EF4-FFF2-40B4-BE49-F238E27FC236}">
                <a16:creationId xmlns:a16="http://schemas.microsoft.com/office/drawing/2014/main" id="{DD76FDAA-DE9A-7CA7-8050-AC35A606A6D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9C33097-FF23-701B-33CE-F016A7E1CD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6146244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2ED28-CA6C-0807-DA7A-3F64E69D66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250FB8-FF64-1547-D98F-C46AC399FA3B}"/>
              </a:ext>
            </a:extLst>
          </p:cNvPr>
          <p:cNvSpPr>
            <a:spLocks noGrp="1"/>
          </p:cNvSpPr>
          <p:nvPr>
            <p:ph type="title"/>
          </p:nvPr>
        </p:nvSpPr>
        <p:spPr/>
        <p:txBody>
          <a:bodyPr/>
          <a:lstStyle/>
          <a:p>
            <a:r>
              <a:rPr lang="en-US" dirty="0">
                <a:solidFill>
                  <a:schemeClr val="tx1"/>
                </a:solidFill>
              </a:rPr>
              <a:t>Motion 308 (PHY)</a:t>
            </a:r>
          </a:p>
        </p:txBody>
      </p:sp>
      <p:sp>
        <p:nvSpPr>
          <p:cNvPr id="8" name="Content Placeholder 7">
            <a:extLst>
              <a:ext uri="{FF2B5EF4-FFF2-40B4-BE49-F238E27FC236}">
                <a16:creationId xmlns:a16="http://schemas.microsoft.com/office/drawing/2014/main" id="{B6C049A2-ECAD-D8DB-F93D-D3DB48E1B7CA}"/>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Co-BF and Co-SR transmissions using UHR MU PPDU, TPE is fixed as 20us.</a:t>
            </a:r>
          </a:p>
          <a:p>
            <a:pPr lvl="1">
              <a:buFont typeface="Arial" panose="020B0604020202020204" pitchFamily="34" charset="0"/>
              <a:buChar char="•"/>
            </a:pPr>
            <a:r>
              <a:rPr lang="en-US" sz="1400" b="0" dirty="0" err="1"/>
              <a:t>nominal_packet_padding</a:t>
            </a:r>
            <a:r>
              <a:rPr lang="en-US" sz="1400" b="0" dirty="0"/>
              <a:t> =20us and a factor =4.</a:t>
            </a:r>
            <a:endParaRPr lang="en-US" sz="14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docs:[11-25/399r1, 11-25/401r0].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B603F77-81D8-D6AB-159D-4F20AE08653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124</a:t>
            </a:fld>
            <a:endParaRPr lang="en-GB"/>
          </a:p>
        </p:txBody>
      </p:sp>
      <p:sp>
        <p:nvSpPr>
          <p:cNvPr id="5" name="Footer Placeholder 4">
            <a:extLst>
              <a:ext uri="{FF2B5EF4-FFF2-40B4-BE49-F238E27FC236}">
                <a16:creationId xmlns:a16="http://schemas.microsoft.com/office/drawing/2014/main" id="{E34C9083-1A17-4A96-4F02-FA5C3F2D213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210B6D7-DD63-B34E-C00B-C331C850A0B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7283939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8D3AC-9FA9-0FB5-FDD8-BA00FFED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D01356-BD03-0CF3-1D18-1882A7EC7C40}"/>
              </a:ext>
            </a:extLst>
          </p:cNvPr>
          <p:cNvSpPr>
            <a:spLocks noGrp="1"/>
          </p:cNvSpPr>
          <p:nvPr>
            <p:ph type="title"/>
          </p:nvPr>
        </p:nvSpPr>
        <p:spPr/>
        <p:txBody>
          <a:bodyPr/>
          <a:lstStyle/>
          <a:p>
            <a:r>
              <a:rPr lang="en-US" dirty="0">
                <a:solidFill>
                  <a:schemeClr val="tx1"/>
                </a:solidFill>
              </a:rPr>
              <a:t>Motion 309 (PHY)</a:t>
            </a:r>
          </a:p>
        </p:txBody>
      </p:sp>
      <p:sp>
        <p:nvSpPr>
          <p:cNvPr id="8" name="Content Placeholder 7">
            <a:extLst>
              <a:ext uri="{FF2B5EF4-FFF2-40B4-BE49-F238E27FC236}">
                <a16:creationId xmlns:a16="http://schemas.microsoft.com/office/drawing/2014/main" id="{166956DB-3161-7B1C-3B3C-D1CD46A06E3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Joint/cross-BSS sounding feedback is limited to UL OFDMA if &gt;1 STA is sounded</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docs:[25/411].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61B9DC4-0CB3-0A85-127D-A71D9098F76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125</a:t>
            </a:fld>
            <a:endParaRPr lang="en-GB"/>
          </a:p>
        </p:txBody>
      </p:sp>
      <p:sp>
        <p:nvSpPr>
          <p:cNvPr id="5" name="Footer Placeholder 4">
            <a:extLst>
              <a:ext uri="{FF2B5EF4-FFF2-40B4-BE49-F238E27FC236}">
                <a16:creationId xmlns:a16="http://schemas.microsoft.com/office/drawing/2014/main" id="{E08246D2-4F75-1054-61F3-1CD493F88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5C4021-1C0B-82A1-1DC8-AFE08CF09C5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8276926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3FE01-B62A-0E54-7EDA-51413E7B05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CC7EDC2-1DFF-F8CF-9DA1-B37366B68F83}"/>
              </a:ext>
            </a:extLst>
          </p:cNvPr>
          <p:cNvSpPr>
            <a:spLocks noGrp="1"/>
          </p:cNvSpPr>
          <p:nvPr>
            <p:ph type="title"/>
          </p:nvPr>
        </p:nvSpPr>
        <p:spPr/>
        <p:txBody>
          <a:bodyPr/>
          <a:lstStyle/>
          <a:p>
            <a:r>
              <a:rPr lang="en-US" dirty="0">
                <a:solidFill>
                  <a:schemeClr val="tx1"/>
                </a:solidFill>
              </a:rPr>
              <a:t>Motion 310 (PHY)</a:t>
            </a:r>
          </a:p>
        </p:txBody>
      </p:sp>
      <p:sp>
        <p:nvSpPr>
          <p:cNvPr id="8" name="Content Placeholder 7">
            <a:extLst>
              <a:ext uri="{FF2B5EF4-FFF2-40B4-BE49-F238E27FC236}">
                <a16:creationId xmlns:a16="http://schemas.microsoft.com/office/drawing/2014/main" id="{4B2FD2FB-6DB1-8173-06AD-5D80373D57F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Remove the requirement, for UHR STAs, to receive the forward-looking EHT ER SU preamble in the UHR RX procedure</a:t>
            </a:r>
            <a:endParaRPr lang="en-US" sz="1600" dirty="0"/>
          </a:p>
          <a:p>
            <a:endParaRPr lang="en-US" sz="16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docs:[11-25/109r0].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F0CA95D-1865-4B16-804B-033B92AC247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126</a:t>
            </a:fld>
            <a:endParaRPr lang="en-GB"/>
          </a:p>
        </p:txBody>
      </p:sp>
      <p:sp>
        <p:nvSpPr>
          <p:cNvPr id="5" name="Footer Placeholder 4">
            <a:extLst>
              <a:ext uri="{FF2B5EF4-FFF2-40B4-BE49-F238E27FC236}">
                <a16:creationId xmlns:a16="http://schemas.microsoft.com/office/drawing/2014/main" id="{7D475363-E076-5B17-159F-A589F75A6B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9A3AF8-55AF-A6BF-4201-285D8F78C4D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0665574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4B84D-1FCD-58DB-C8EC-29589E503EB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52C3C40-BBDB-D9A7-CADB-87D948774F89}"/>
              </a:ext>
            </a:extLst>
          </p:cNvPr>
          <p:cNvSpPr>
            <a:spLocks noGrp="1"/>
          </p:cNvSpPr>
          <p:nvPr>
            <p:ph type="title"/>
          </p:nvPr>
        </p:nvSpPr>
        <p:spPr/>
        <p:txBody>
          <a:bodyPr/>
          <a:lstStyle/>
          <a:p>
            <a:r>
              <a:rPr lang="en-US" dirty="0">
                <a:solidFill>
                  <a:schemeClr val="tx1"/>
                </a:solidFill>
              </a:rPr>
              <a:t>Motion 311 (PHY)</a:t>
            </a:r>
          </a:p>
        </p:txBody>
      </p:sp>
      <p:sp>
        <p:nvSpPr>
          <p:cNvPr id="8" name="Content Placeholder 7">
            <a:extLst>
              <a:ext uri="{FF2B5EF4-FFF2-40B4-BE49-F238E27FC236}">
                <a16:creationId xmlns:a16="http://schemas.microsoft.com/office/drawing/2014/main" id="{F8C6A590-ABBA-3EEE-F499-21ED025E6E54}"/>
              </a:ext>
            </a:extLst>
          </p:cNvPr>
          <p:cNvSpPr>
            <a:spLocks noGrp="1"/>
          </p:cNvSpPr>
          <p:nvPr>
            <p:ph idx="1"/>
          </p:nvPr>
        </p:nvSpPr>
        <p:spPr>
          <a:xfrm>
            <a:off x="685800" y="1981200"/>
            <a:ext cx="7770813" cy="4113213"/>
          </a:xfrm>
        </p:spPr>
        <p:txBody>
          <a:bodyPr/>
          <a:lstStyle/>
          <a:p>
            <a:r>
              <a:rPr lang="en-US" sz="1600" dirty="0"/>
              <a:t>Move to add to the TGbn SFD the following:</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The </a:t>
            </a:r>
            <a:r>
              <a:rPr lang="en-US" sz="1400" b="0" i="0" dirty="0" err="1">
                <a:solidFill>
                  <a:srgbClr val="222222"/>
                </a:solidFill>
                <a:effectLst/>
                <a:latin typeface="Times New Roman" panose="02020603050405020304" pitchFamily="18" charset="0"/>
              </a:rPr>
              <a:t>CoBF</a:t>
            </a:r>
            <a:r>
              <a:rPr lang="en-US" sz="1400" b="0" i="0" dirty="0">
                <a:solidFill>
                  <a:srgbClr val="222222"/>
                </a:solidFill>
                <a:effectLst/>
                <a:latin typeface="Times New Roman" panose="02020603050405020304" pitchFamily="18" charset="0"/>
              </a:rPr>
              <a:t> Sync frame carries the following information</a:t>
            </a:r>
          </a:p>
          <a:p>
            <a:pPr marL="857250" lvl="1">
              <a:lnSpc>
                <a:spcPts val="1380"/>
              </a:lnSpc>
              <a:spcAft>
                <a:spcPts val="800"/>
              </a:spcAft>
              <a:buFont typeface="Arial" panose="020B0604020202020204" pitchFamily="34" charset="0"/>
              <a:buChar char="•"/>
            </a:pPr>
            <a:r>
              <a:rPr lang="en-US" sz="1400" b="0" i="0" dirty="0">
                <a:solidFill>
                  <a:srgbClr val="222222"/>
                </a:solidFill>
                <a:effectLst/>
                <a:latin typeface="Times New Roman" panose="02020603050405020304" pitchFamily="18" charset="0"/>
              </a:rPr>
              <a:t>How to indicate the information is TBD</a:t>
            </a:r>
            <a:endParaRPr lang="en-US" sz="12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r>
              <a:rPr lang="en-US" sz="1200" b="0" i="1" dirty="0"/>
              <a:t>Reference docs:[25/389r2, 25/399r0, 25/401r0, </a:t>
            </a:r>
            <a:r>
              <a:rPr lang="en-US" sz="1200" b="0" i="1" dirty="0">
                <a:solidFill>
                  <a:srgbClr val="FF0000"/>
                </a:solidFill>
              </a:rPr>
              <a:t>25/0087r0</a:t>
            </a:r>
            <a:r>
              <a:rPr lang="en-US" sz="1200" b="0" i="1" dirty="0"/>
              <a:t>]. </a:t>
            </a:r>
          </a:p>
          <a:p>
            <a:r>
              <a:rPr lang="en-US" sz="1200" b="0" i="1" dirty="0"/>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FCB3467-5BAA-B084-044E-059AAE20B32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127</a:t>
            </a:fld>
            <a:endParaRPr lang="en-GB"/>
          </a:p>
        </p:txBody>
      </p:sp>
      <p:sp>
        <p:nvSpPr>
          <p:cNvPr id="5" name="Footer Placeholder 4">
            <a:extLst>
              <a:ext uri="{FF2B5EF4-FFF2-40B4-BE49-F238E27FC236}">
                <a16:creationId xmlns:a16="http://schemas.microsoft.com/office/drawing/2014/main" id="{24CCADF7-B7FA-468E-B17E-F9BA86A7A38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1FAC2-1737-A9B3-153C-835B62B73732}"/>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B4021165-EDC1-12CB-46B5-316CE9BACB9F}"/>
              </a:ext>
            </a:extLst>
          </p:cNvPr>
          <p:cNvGraphicFramePr>
            <a:graphicFrameLocks noGrp="1"/>
          </p:cNvGraphicFramePr>
          <p:nvPr>
            <p:extLst>
              <p:ext uri="{D42A27DB-BD31-4B8C-83A1-F6EECF244321}">
                <p14:modId xmlns:p14="http://schemas.microsoft.com/office/powerpoint/2010/main" val="4061345265"/>
              </p:ext>
            </p:extLst>
          </p:nvPr>
        </p:nvGraphicFramePr>
        <p:xfrm>
          <a:off x="4873625" y="2590800"/>
          <a:ext cx="3568700" cy="3814445"/>
        </p:xfrm>
        <a:graphic>
          <a:graphicData uri="http://schemas.openxmlformats.org/drawingml/2006/table">
            <a:tbl>
              <a:tblPr/>
              <a:tblGrid>
                <a:gridCol w="1784350">
                  <a:extLst>
                    <a:ext uri="{9D8B030D-6E8A-4147-A177-3AD203B41FA5}">
                      <a16:colId xmlns:a16="http://schemas.microsoft.com/office/drawing/2014/main" val="2871220533"/>
                    </a:ext>
                  </a:extLst>
                </a:gridCol>
                <a:gridCol w="1784350">
                  <a:extLst>
                    <a:ext uri="{9D8B030D-6E8A-4147-A177-3AD203B41FA5}">
                      <a16:colId xmlns:a16="http://schemas.microsoft.com/office/drawing/2014/main" val="4167134618"/>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8311244"/>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Sync’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0898818"/>
                  </a:ext>
                </a:extLst>
              </a:tr>
              <a:tr h="182880">
                <a:tc rowSpan="10">
                  <a:txBody>
                    <a:bodyPr/>
                    <a:lstStyle/>
                    <a:p>
                      <a:pPr marL="0" marR="0">
                        <a:lnSpc>
                          <a:spcPts val="1380"/>
                        </a:lnSpc>
                        <a:spcAft>
                          <a:spcPts val="800"/>
                        </a:spcAft>
                      </a:pPr>
                      <a:r>
                        <a:rPr lang="en-US" sz="1200" dirty="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Length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1470519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0900732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5808050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223868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1, BSS Color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4164988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TXOP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2089699"/>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UHR-SIG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2100601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16595726"/>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UHR-LTF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23063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12180570"/>
                  </a:ext>
                </a:extLst>
              </a:tr>
              <a:tr h="182880">
                <a:tc rowSpan="5">
                  <a:txBody>
                    <a:bodyPr/>
                    <a:lstStyle/>
                    <a:p>
                      <a:pPr marL="0" marR="0">
                        <a:lnSpc>
                          <a:spcPts val="1380"/>
                        </a:lnSpc>
                        <a:spcAft>
                          <a:spcPts val="800"/>
                        </a:spcAft>
                      </a:pPr>
                      <a:r>
                        <a:rPr lang="en-US" sz="1200">
                          <a:effectLst/>
                          <a:latin typeface="Aptos" panose="020B0004020202020204" pitchFamily="34" charset="0"/>
                        </a:rPr>
                        <a:t>Per-User Info in Both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471094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BSS Color Indication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890209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1602"/>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Spatial Configuration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30837683"/>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58318898"/>
                  </a:ext>
                </a:extLst>
              </a:tr>
            </a:tbl>
          </a:graphicData>
        </a:graphic>
      </p:graphicFrame>
    </p:spTree>
    <p:extLst>
      <p:ext uri="{BB962C8B-B14F-4D97-AF65-F5344CB8AC3E}">
        <p14:creationId xmlns:p14="http://schemas.microsoft.com/office/powerpoint/2010/main" val="406102110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907B4B-C883-FC0C-3A75-A5AABD9A4C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4C4951-9513-57BA-BE41-1B0F8875B506}"/>
              </a:ext>
            </a:extLst>
          </p:cNvPr>
          <p:cNvSpPr>
            <a:spLocks noGrp="1"/>
          </p:cNvSpPr>
          <p:nvPr>
            <p:ph type="title"/>
          </p:nvPr>
        </p:nvSpPr>
        <p:spPr/>
        <p:txBody>
          <a:bodyPr/>
          <a:lstStyle/>
          <a:p>
            <a:r>
              <a:rPr lang="en-US" dirty="0">
                <a:solidFill>
                  <a:schemeClr val="tx1"/>
                </a:solidFill>
              </a:rPr>
              <a:t>Motion 312 (PHY)</a:t>
            </a:r>
          </a:p>
        </p:txBody>
      </p:sp>
      <p:sp>
        <p:nvSpPr>
          <p:cNvPr id="8" name="Content Placeholder 7">
            <a:extLst>
              <a:ext uri="{FF2B5EF4-FFF2-40B4-BE49-F238E27FC236}">
                <a16:creationId xmlns:a16="http://schemas.microsoft.com/office/drawing/2014/main" id="{4804641D-CD09-439F-345E-2E5CFC51745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In each of the </a:t>
            </a:r>
            <a:r>
              <a:rPr lang="en-US" sz="1600" b="0" dirty="0" err="1"/>
              <a:t>CoBF</a:t>
            </a:r>
            <a:r>
              <a:rPr lang="en-US" sz="1600" b="0" dirty="0"/>
              <a:t> Invite, Response and Sync frames, if there is information for more than one users, the users are ordered according to </a:t>
            </a:r>
            <a:r>
              <a:rPr lang="en-US" sz="1600" b="0" dirty="0" err="1"/>
              <a:t>Nss</a:t>
            </a:r>
            <a:r>
              <a:rPr lang="en-US" sz="1600" b="0" dirty="0"/>
              <a:t> in non-increasing order</a:t>
            </a:r>
          </a:p>
          <a:p>
            <a:pPr lvl="1">
              <a:buFont typeface="Arial" panose="020B0604020202020204" pitchFamily="34" charset="0"/>
              <a:buChar char="•"/>
            </a:pPr>
            <a:r>
              <a:rPr lang="en-US" sz="1400" b="0" dirty="0"/>
              <a:t>The order of users in the sharing BSS in the Sync frame is aligned with that in the Invite frame.</a:t>
            </a:r>
          </a:p>
          <a:p>
            <a:pPr lvl="1">
              <a:buFont typeface="Arial" panose="020B0604020202020204" pitchFamily="34" charset="0"/>
              <a:buChar char="•"/>
            </a:pPr>
            <a:r>
              <a:rPr lang="en-US" sz="1400" b="0" dirty="0"/>
              <a:t>The order of users in the shared BSS in the Sync frame is aligned with that in the Response frame.</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docs:[11-25/389r2, 11-25/381r0, 11-25/397r0].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2F3BCE0-B9BF-C993-3431-D52778ABB6F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128</a:t>
            </a:fld>
            <a:endParaRPr lang="en-GB"/>
          </a:p>
        </p:txBody>
      </p:sp>
      <p:sp>
        <p:nvSpPr>
          <p:cNvPr id="5" name="Footer Placeholder 4">
            <a:extLst>
              <a:ext uri="{FF2B5EF4-FFF2-40B4-BE49-F238E27FC236}">
                <a16:creationId xmlns:a16="http://schemas.microsoft.com/office/drawing/2014/main" id="{F98CD76A-89A2-11FC-0C2E-B1B62B8059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6C640D-E5F7-64BC-1BC9-9AB308824F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091470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98D8A-D176-4791-7F0F-22C225E13C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60DCD44-9C84-F782-9843-3B6029498066}"/>
              </a:ext>
            </a:extLst>
          </p:cNvPr>
          <p:cNvSpPr>
            <a:spLocks noGrp="1"/>
          </p:cNvSpPr>
          <p:nvPr>
            <p:ph type="title"/>
          </p:nvPr>
        </p:nvSpPr>
        <p:spPr/>
        <p:txBody>
          <a:bodyPr/>
          <a:lstStyle/>
          <a:p>
            <a:r>
              <a:rPr lang="en-US" dirty="0">
                <a:solidFill>
                  <a:schemeClr val="tx1"/>
                </a:solidFill>
              </a:rPr>
              <a:t>Motion 313 (PHY)</a:t>
            </a:r>
          </a:p>
        </p:txBody>
      </p:sp>
      <p:sp>
        <p:nvSpPr>
          <p:cNvPr id="8" name="Content Placeholder 7">
            <a:extLst>
              <a:ext uri="{FF2B5EF4-FFF2-40B4-BE49-F238E27FC236}">
                <a16:creationId xmlns:a16="http://schemas.microsoft.com/office/drawing/2014/main" id="{840E914E-8BF5-3B8D-82DC-F97EFB06BBE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Transmit Constellation Error required values for the new MCSs 17, 19, 20 and 23 (QPSK 2/3, 16QAM 2/3, 16QAM 5/6 and 256QAM 2/3) for the UHR MU PPDU will be</a:t>
            </a:r>
          </a:p>
          <a:p>
            <a:endParaRPr lang="en-US" sz="1600" dirty="0"/>
          </a:p>
          <a:p>
            <a:endParaRPr lang="en-US" sz="1600" dirty="0"/>
          </a:p>
          <a:p>
            <a:endParaRPr lang="en-US" sz="1600" dirty="0"/>
          </a:p>
          <a:p>
            <a:endParaRPr lang="en-US" sz="1600" dirty="0"/>
          </a:p>
          <a:p>
            <a:endParaRPr lang="en-US" sz="1600" dirty="0"/>
          </a:p>
          <a:p>
            <a:r>
              <a:rPr lang="en-US" sz="1600" dirty="0"/>
              <a:t>Move: Genadiy Tsodik					Second:</a:t>
            </a:r>
          </a:p>
          <a:p>
            <a:r>
              <a:rPr lang="en-US" sz="1600" dirty="0"/>
              <a:t>Discussion:</a:t>
            </a:r>
          </a:p>
          <a:p>
            <a:r>
              <a:rPr lang="en-US" sz="1600" dirty="0"/>
              <a:t>Result:</a:t>
            </a:r>
          </a:p>
          <a:p>
            <a:endParaRPr lang="en-US" sz="1600" dirty="0"/>
          </a:p>
          <a:p>
            <a:r>
              <a:rPr lang="en-US" sz="1200" b="0" i="1" dirty="0"/>
              <a:t>Reference docs:[11-25/354r0, 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126966-6C55-30E6-6106-31E73DCD60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129</a:t>
            </a:fld>
            <a:endParaRPr lang="en-GB"/>
          </a:p>
        </p:txBody>
      </p:sp>
      <p:sp>
        <p:nvSpPr>
          <p:cNvPr id="5" name="Footer Placeholder 4">
            <a:extLst>
              <a:ext uri="{FF2B5EF4-FFF2-40B4-BE49-F238E27FC236}">
                <a16:creationId xmlns:a16="http://schemas.microsoft.com/office/drawing/2014/main" id="{9DE5E2C9-8788-7505-6C24-D77C7FDA92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94D2913-7328-DF90-9C34-AC662D6D8EA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379C53DA-B818-A152-6588-37FA36DC089A}"/>
              </a:ext>
            </a:extLst>
          </p:cNvPr>
          <p:cNvPicPr>
            <a:picLocks noChangeAspect="1"/>
          </p:cNvPicPr>
          <p:nvPr/>
        </p:nvPicPr>
        <p:blipFill>
          <a:blip r:embed="rId2"/>
          <a:stretch>
            <a:fillRect/>
          </a:stretch>
        </p:blipFill>
        <p:spPr>
          <a:xfrm>
            <a:off x="1706555" y="2971800"/>
            <a:ext cx="5276865" cy="1703060"/>
          </a:xfrm>
          <a:prstGeom prst="rect">
            <a:avLst/>
          </a:prstGeom>
        </p:spPr>
      </p:pic>
    </p:spTree>
    <p:extLst>
      <p:ext uri="{BB962C8B-B14F-4D97-AF65-F5344CB8AC3E}">
        <p14:creationId xmlns:p14="http://schemas.microsoft.com/office/powerpoint/2010/main" val="368337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Rethna Pulikkoonattu					Second: Ying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1C634C-0FCA-CC4D-A17A-ADA1070377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40FCC4E-3146-3F50-DE72-6C55C082E88F}"/>
              </a:ext>
            </a:extLst>
          </p:cNvPr>
          <p:cNvSpPr>
            <a:spLocks noGrp="1"/>
          </p:cNvSpPr>
          <p:nvPr>
            <p:ph type="title"/>
          </p:nvPr>
        </p:nvSpPr>
        <p:spPr/>
        <p:txBody>
          <a:bodyPr/>
          <a:lstStyle/>
          <a:p>
            <a:r>
              <a:rPr lang="en-US" dirty="0">
                <a:solidFill>
                  <a:schemeClr val="tx1"/>
                </a:solidFill>
              </a:rPr>
              <a:t>Motion 314 (PHY)</a:t>
            </a:r>
          </a:p>
        </p:txBody>
      </p:sp>
      <p:sp>
        <p:nvSpPr>
          <p:cNvPr id="8" name="Content Placeholder 7">
            <a:extLst>
              <a:ext uri="{FF2B5EF4-FFF2-40B4-BE49-F238E27FC236}">
                <a16:creationId xmlns:a16="http://schemas.microsoft.com/office/drawing/2014/main" id="{5C7A71EC-C80F-900E-6F85-A57266A3306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testing in the transmit and receive specification in IEEE 802.11bn spec should only use EQM (i.e., not use UEQM)</a:t>
            </a:r>
          </a:p>
          <a:p>
            <a:pPr>
              <a:buFont typeface="Arial" panose="020B0604020202020204" pitchFamily="34" charset="0"/>
              <a:buChar char="•"/>
            </a:pPr>
            <a:r>
              <a:rPr lang="en-US" sz="1600" b="0" dirty="0"/>
              <a:t>The testing in the transmit and receive specification in IEEE 802.11bn spec should not use 2xLDPC, if LDPC is used</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docs:[11-25/392r0].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61ADA1D-B595-24AD-57B1-46B4E028FA7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130</a:t>
            </a:fld>
            <a:endParaRPr lang="en-GB"/>
          </a:p>
        </p:txBody>
      </p:sp>
      <p:sp>
        <p:nvSpPr>
          <p:cNvPr id="5" name="Footer Placeholder 4">
            <a:extLst>
              <a:ext uri="{FF2B5EF4-FFF2-40B4-BE49-F238E27FC236}">
                <a16:creationId xmlns:a16="http://schemas.microsoft.com/office/drawing/2014/main" id="{6E9AD24F-980E-1B5C-811C-4465FADA432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8C89C14-2604-0B3C-17D6-B0160A5B0CD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4854694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1531D0-D5BA-C422-8B2D-2D3D2D7280D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76D9C3-8776-03B7-3141-C75F0EA355DD}"/>
              </a:ext>
            </a:extLst>
          </p:cNvPr>
          <p:cNvSpPr>
            <a:spLocks noGrp="1"/>
          </p:cNvSpPr>
          <p:nvPr>
            <p:ph type="title"/>
          </p:nvPr>
        </p:nvSpPr>
        <p:spPr/>
        <p:txBody>
          <a:bodyPr/>
          <a:lstStyle/>
          <a:p>
            <a:r>
              <a:rPr lang="en-US" dirty="0">
                <a:solidFill>
                  <a:schemeClr val="tx1"/>
                </a:solidFill>
              </a:rPr>
              <a:t>Motion 315 (PHY)</a:t>
            </a:r>
          </a:p>
        </p:txBody>
      </p:sp>
      <p:sp>
        <p:nvSpPr>
          <p:cNvPr id="8" name="Content Placeholder 7">
            <a:extLst>
              <a:ext uri="{FF2B5EF4-FFF2-40B4-BE49-F238E27FC236}">
                <a16:creationId xmlns:a16="http://schemas.microsoft.com/office/drawing/2014/main" id="{49352A37-742D-3EAE-4114-0EAD32822E1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a COBF transmission, the per-user-UHR-SIG information of the BSS having the largest NSS for a Scheduled STA (largest being across the STAs of both BSSs) is sent first in the UHR-SIG User field followed by the per-user-UHR-SIG information of the other BSS?</a:t>
            </a:r>
          </a:p>
          <a:p>
            <a:pPr lvl="1">
              <a:buFont typeface="Arial" panose="020B0604020202020204" pitchFamily="34" charset="0"/>
              <a:buChar char="•"/>
            </a:pPr>
            <a:r>
              <a:rPr lang="en-US" sz="1200" b="0" dirty="0"/>
              <a:t>Within each BSS, the user information of the larger N_SS user is sent first</a:t>
            </a:r>
          </a:p>
          <a:p>
            <a:endParaRPr lang="en-US" sz="1600" dirty="0"/>
          </a:p>
          <a:p>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docs:[11-24/171r26, 11-25/381r0,389r0].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2F961B-1C95-CCE5-CA79-4054AFF4EF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131</a:t>
            </a:fld>
            <a:endParaRPr lang="en-GB"/>
          </a:p>
        </p:txBody>
      </p:sp>
      <p:sp>
        <p:nvSpPr>
          <p:cNvPr id="5" name="Footer Placeholder 4">
            <a:extLst>
              <a:ext uri="{FF2B5EF4-FFF2-40B4-BE49-F238E27FC236}">
                <a16:creationId xmlns:a16="http://schemas.microsoft.com/office/drawing/2014/main" id="{7F72A57D-8FC2-8D8E-B3F1-35D8C495C86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D413C36-F34B-86F6-FA2B-D71B4C8D2B0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4259212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84C0F-B659-6760-09CE-1094AEE5F01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1A79242-F7C3-8189-1AE8-08B6A5DFBFA2}"/>
              </a:ext>
            </a:extLst>
          </p:cNvPr>
          <p:cNvSpPr>
            <a:spLocks noGrp="1"/>
          </p:cNvSpPr>
          <p:nvPr>
            <p:ph type="title"/>
          </p:nvPr>
        </p:nvSpPr>
        <p:spPr/>
        <p:txBody>
          <a:bodyPr/>
          <a:lstStyle/>
          <a:p>
            <a:r>
              <a:rPr lang="en-US" dirty="0">
                <a:solidFill>
                  <a:schemeClr val="tx1"/>
                </a:solidFill>
              </a:rPr>
              <a:t>Motion 316 (PHY)</a:t>
            </a:r>
          </a:p>
        </p:txBody>
      </p:sp>
      <p:sp>
        <p:nvSpPr>
          <p:cNvPr id="8" name="Content Placeholder 7">
            <a:extLst>
              <a:ext uri="{FF2B5EF4-FFF2-40B4-BE49-F238E27FC236}">
                <a16:creationId xmlns:a16="http://schemas.microsoft.com/office/drawing/2014/main" id="{A52CF24B-6584-04D6-6688-1FA55514E20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order of user information in the Sync frame is aligned with the order of users in the UHR-SIG User field for </a:t>
            </a:r>
            <a:r>
              <a:rPr lang="en-US" sz="1400" b="0" dirty="0" err="1"/>
              <a:t>CoBF</a:t>
            </a:r>
            <a:r>
              <a:rPr lang="en-US" sz="1400" b="0" dirty="0"/>
              <a:t> transmission</a:t>
            </a:r>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docs:[11-25/389r0,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C750CF-705C-DE8C-832C-E58EAC35054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132</a:t>
            </a:fld>
            <a:endParaRPr lang="en-GB"/>
          </a:p>
        </p:txBody>
      </p:sp>
      <p:sp>
        <p:nvSpPr>
          <p:cNvPr id="5" name="Footer Placeholder 4">
            <a:extLst>
              <a:ext uri="{FF2B5EF4-FFF2-40B4-BE49-F238E27FC236}">
                <a16:creationId xmlns:a16="http://schemas.microsoft.com/office/drawing/2014/main" id="{7A468258-3357-8ED8-1839-F4EB1547C6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130AAB9-F091-4E61-1FBD-55EA4B86289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73170799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E6867-0EE2-3F91-8DA2-3D5927902AE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601409-6EF3-DCFA-FC18-ACE8B23F641F}"/>
              </a:ext>
            </a:extLst>
          </p:cNvPr>
          <p:cNvSpPr>
            <a:spLocks noGrp="1"/>
          </p:cNvSpPr>
          <p:nvPr>
            <p:ph type="title"/>
          </p:nvPr>
        </p:nvSpPr>
        <p:spPr/>
        <p:txBody>
          <a:bodyPr/>
          <a:lstStyle/>
          <a:p>
            <a:r>
              <a:rPr lang="en-US" dirty="0">
                <a:solidFill>
                  <a:schemeClr val="tx1"/>
                </a:solidFill>
              </a:rPr>
              <a:t>Motion 317 (PHY)</a:t>
            </a:r>
          </a:p>
        </p:txBody>
      </p:sp>
      <p:sp>
        <p:nvSpPr>
          <p:cNvPr id="8" name="Content Placeholder 7">
            <a:extLst>
              <a:ext uri="{FF2B5EF4-FFF2-40B4-BE49-F238E27FC236}">
                <a16:creationId xmlns:a16="http://schemas.microsoft.com/office/drawing/2014/main" id="{FF307EC1-6339-137F-DAF6-DE9D3B2D063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Rx minimum sensitivity and ACR/NACR specifications for the two ELR MCSs  use the same value as EHT/UHR MCS0</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docs:[11-25/98r0, 11-25/392r0].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B7F775-56E2-1C51-BB53-CD04F1EC13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133</a:t>
            </a:fld>
            <a:endParaRPr lang="en-GB"/>
          </a:p>
        </p:txBody>
      </p:sp>
      <p:sp>
        <p:nvSpPr>
          <p:cNvPr id="5" name="Footer Placeholder 4">
            <a:extLst>
              <a:ext uri="{FF2B5EF4-FFF2-40B4-BE49-F238E27FC236}">
                <a16:creationId xmlns:a16="http://schemas.microsoft.com/office/drawing/2014/main" id="{E0A6739B-4607-560F-44FA-6CB3E758439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66583E1-462E-C048-6A44-DFBCEBEEF76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8108489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4EF79-E149-9AB4-D020-2EF8228E64A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8488131-5B43-C882-4483-70E94E0D9358}"/>
              </a:ext>
            </a:extLst>
          </p:cNvPr>
          <p:cNvSpPr>
            <a:spLocks noGrp="1"/>
          </p:cNvSpPr>
          <p:nvPr>
            <p:ph type="title"/>
          </p:nvPr>
        </p:nvSpPr>
        <p:spPr/>
        <p:txBody>
          <a:bodyPr/>
          <a:lstStyle/>
          <a:p>
            <a:r>
              <a:rPr lang="en-US" dirty="0">
                <a:solidFill>
                  <a:schemeClr val="tx1"/>
                </a:solidFill>
              </a:rPr>
              <a:t>Motion 318 (PDT-PHY)</a:t>
            </a:r>
          </a:p>
        </p:txBody>
      </p:sp>
      <p:sp>
        <p:nvSpPr>
          <p:cNvPr id="8" name="Content Placeholder 7">
            <a:extLst>
              <a:ext uri="{FF2B5EF4-FFF2-40B4-BE49-F238E27FC236}">
                <a16:creationId xmlns:a16="http://schemas.microsoft.com/office/drawing/2014/main" id="{E2F531C3-A280-89D3-90CA-B25FB9DAF0BF}"/>
              </a:ext>
            </a:extLst>
          </p:cNvPr>
          <p:cNvSpPr>
            <a:spLocks noGrp="1"/>
          </p:cNvSpPr>
          <p:nvPr>
            <p:ph idx="1"/>
          </p:nvPr>
        </p:nvSpPr>
        <p:spPr>
          <a:xfrm>
            <a:off x="685800" y="1981200"/>
            <a:ext cx="7770813" cy="4113213"/>
          </a:xfrm>
        </p:spPr>
        <p:txBody>
          <a:bodyPr/>
          <a:lstStyle/>
          <a:p>
            <a:r>
              <a:rPr lang="en-US" sz="1600" dirty="0"/>
              <a:t>Move to incorporate the following changes to the latest TGbn draft</a:t>
            </a:r>
          </a:p>
          <a:p>
            <a:pPr>
              <a:buFont typeface="Arial" panose="020B0604020202020204" pitchFamily="34" charset="0"/>
              <a:buChar char="•"/>
            </a:pPr>
            <a:r>
              <a:rPr lang="en-US" sz="1600" b="0" dirty="0"/>
              <a:t>In Section 38.3.24.2 (Receiver minimum input sensitivity), change the two “TBDs” in Table 38-47 to “-82”</a:t>
            </a:r>
          </a:p>
          <a:p>
            <a:pPr>
              <a:buFont typeface="Arial" panose="020B0604020202020204" pitchFamily="34" charset="0"/>
              <a:buChar char="•"/>
            </a:pPr>
            <a:r>
              <a:rPr lang="en-US" sz="1600" b="0" dirty="0"/>
              <a:t>In Section 38.3.24.3 (Adjacent channel rejection), change the two “TBDs” in the column of "Adjacent channel rejection (dB)" in Table 38-49 to “16” and change the two “TBDs” in the column of " Nonadjacent channel rejection (dB)" in Table 38-49 to  “32”</a:t>
            </a:r>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docs:[11-25/98r0, 11-25/392r0].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D071ED-166F-CCE8-9C8B-CFDD0759B0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134</a:t>
            </a:fld>
            <a:endParaRPr lang="en-GB"/>
          </a:p>
        </p:txBody>
      </p:sp>
      <p:sp>
        <p:nvSpPr>
          <p:cNvPr id="5" name="Footer Placeholder 4">
            <a:extLst>
              <a:ext uri="{FF2B5EF4-FFF2-40B4-BE49-F238E27FC236}">
                <a16:creationId xmlns:a16="http://schemas.microsoft.com/office/drawing/2014/main" id="{3172B820-1B90-F48E-9708-F4755FC673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D5204-DFCA-44B2-FDE4-832375D46D4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237056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5AA8A-ADFC-062B-EE4D-BACBFF73E8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D3BCDA9-7C59-EB97-C56D-C6B0BC75BA76}"/>
              </a:ext>
            </a:extLst>
          </p:cNvPr>
          <p:cNvSpPr>
            <a:spLocks noGrp="1"/>
          </p:cNvSpPr>
          <p:nvPr>
            <p:ph type="title"/>
          </p:nvPr>
        </p:nvSpPr>
        <p:spPr/>
        <p:txBody>
          <a:bodyPr/>
          <a:lstStyle/>
          <a:p>
            <a:r>
              <a:rPr lang="en-US" dirty="0">
                <a:solidFill>
                  <a:schemeClr val="tx1"/>
                </a:solidFill>
              </a:rPr>
              <a:t>Motion 319 (PHY)</a:t>
            </a:r>
          </a:p>
        </p:txBody>
      </p:sp>
      <p:sp>
        <p:nvSpPr>
          <p:cNvPr id="8" name="Content Placeholder 7">
            <a:extLst>
              <a:ext uri="{FF2B5EF4-FFF2-40B4-BE49-F238E27FC236}">
                <a16:creationId xmlns:a16="http://schemas.microsoft.com/office/drawing/2014/main" id="{0E73DC89-E919-4FCE-94BE-58B73BCB5E9E}"/>
              </a:ext>
            </a:extLst>
          </p:cNvPr>
          <p:cNvSpPr>
            <a:spLocks noGrp="1"/>
          </p:cNvSpPr>
          <p:nvPr>
            <p:ph idx="1"/>
          </p:nvPr>
        </p:nvSpPr>
        <p:spPr>
          <a:xfrm>
            <a:off x="685800" y="1981200"/>
            <a:ext cx="7770813" cy="4113213"/>
          </a:xfrm>
        </p:spPr>
        <p:txBody>
          <a:bodyPr/>
          <a:lstStyle/>
          <a:p>
            <a:r>
              <a:rPr lang="en-US" sz="1600" dirty="0"/>
              <a:t>Move to amend the TGbn SFD as follows:</a:t>
            </a:r>
          </a:p>
          <a:p>
            <a:pPr>
              <a:buFont typeface="Arial" panose="020B0604020202020204" pitchFamily="34" charset="0"/>
              <a:buChar char="•"/>
            </a:pPr>
            <a:r>
              <a:rPr lang="en-US" sz="1600" b="0" dirty="0"/>
              <a:t>Mandatory support MCSs of QPSK with code rate 2/3; 16QAM with code rate 2/3; 16QAM with code rate 5/6; 256QAM with code rate 2/3.</a:t>
            </a:r>
          </a:p>
          <a:p>
            <a:pPr lvl="1">
              <a:buFont typeface="Arial" panose="020B0604020202020204" pitchFamily="34" charset="0"/>
              <a:buChar char="•"/>
            </a:pPr>
            <a:r>
              <a:rPr lang="en-US" sz="1400" b="0" dirty="0"/>
              <a:t>Support for 256QAM with code rate 2/3 for 20MHz only devices is </a:t>
            </a:r>
            <a:r>
              <a:rPr lang="en-US" sz="1400" b="0" strike="sngStrike" dirty="0"/>
              <a:t>TBD</a:t>
            </a:r>
            <a:r>
              <a:rPr lang="en-US" sz="1400" b="0" dirty="0"/>
              <a:t> </a:t>
            </a:r>
            <a:r>
              <a:rPr lang="en-US" sz="1400" b="0" u="sng" dirty="0"/>
              <a:t>optional</a:t>
            </a:r>
            <a:r>
              <a:rPr lang="en-US" sz="1400" dirty="0"/>
              <a:t>.</a:t>
            </a:r>
          </a:p>
          <a:p>
            <a:r>
              <a:rPr lang="en-US" sz="1600" b="0" dirty="0"/>
              <a:t>–[Motion #216, [264] and [274, 275]]</a:t>
            </a:r>
          </a:p>
          <a:p>
            <a:endParaRPr lang="en-US" sz="1600" dirty="0"/>
          </a:p>
          <a:p>
            <a:endParaRPr lang="en-US" sz="1600" dirty="0"/>
          </a:p>
          <a:p>
            <a:r>
              <a:rPr lang="en-US" sz="1600" dirty="0"/>
              <a:t>Move: Ross Jian Yu					Second:</a:t>
            </a:r>
          </a:p>
          <a:p>
            <a:r>
              <a:rPr lang="en-US" sz="1600" dirty="0"/>
              <a:t>Discussion:</a:t>
            </a:r>
          </a:p>
          <a:p>
            <a:r>
              <a:rPr lang="en-US" sz="1600" dirty="0"/>
              <a:t>Result:</a:t>
            </a:r>
          </a:p>
          <a:p>
            <a:endParaRPr lang="en-US" sz="1600" dirty="0"/>
          </a:p>
          <a:p>
            <a:r>
              <a:rPr lang="en-US" sz="1200" b="0" i="1" dirty="0"/>
              <a:t>Reference docs:[25/0410r0].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78EC4C1-FEF5-4075-7EF0-2A1F6C9539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135</a:t>
            </a:fld>
            <a:endParaRPr lang="en-GB"/>
          </a:p>
        </p:txBody>
      </p:sp>
      <p:sp>
        <p:nvSpPr>
          <p:cNvPr id="5" name="Footer Placeholder 4">
            <a:extLst>
              <a:ext uri="{FF2B5EF4-FFF2-40B4-BE49-F238E27FC236}">
                <a16:creationId xmlns:a16="http://schemas.microsoft.com/office/drawing/2014/main" id="{8D03B7A3-F883-0B0D-2796-5EC73327A45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AB217E1-6523-D413-C5FB-C1778033FB0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2359286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579471-9C85-3461-424A-5D439B547B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D70A43-08E3-9722-2C31-F5CBA1433FC3}"/>
              </a:ext>
            </a:extLst>
          </p:cNvPr>
          <p:cNvSpPr>
            <a:spLocks noGrp="1"/>
          </p:cNvSpPr>
          <p:nvPr>
            <p:ph type="title"/>
          </p:nvPr>
        </p:nvSpPr>
        <p:spPr/>
        <p:txBody>
          <a:bodyPr/>
          <a:lstStyle/>
          <a:p>
            <a:r>
              <a:rPr lang="en-US" dirty="0">
                <a:solidFill>
                  <a:schemeClr val="tx1"/>
                </a:solidFill>
              </a:rPr>
              <a:t>Motion 320 (PHY)</a:t>
            </a:r>
          </a:p>
        </p:txBody>
      </p:sp>
      <p:sp>
        <p:nvSpPr>
          <p:cNvPr id="8" name="Content Placeholder 7">
            <a:extLst>
              <a:ext uri="{FF2B5EF4-FFF2-40B4-BE49-F238E27FC236}">
                <a16:creationId xmlns:a16="http://schemas.microsoft.com/office/drawing/2014/main" id="{B1CFB53B-31A0-B7AA-8A19-4FBFE872D7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Encoding of the PS160 and RU allocation subfields in a UHR variant User Info field for DBW60 is defined as follows</a:t>
            </a:r>
          </a:p>
          <a:p>
            <a:endParaRPr lang="en-US" sz="1600" dirty="0"/>
          </a:p>
          <a:p>
            <a:endParaRPr lang="en-US" sz="1600" dirty="0"/>
          </a:p>
          <a:p>
            <a:endParaRPr lang="en-US" sz="1600" dirty="0"/>
          </a:p>
          <a:p>
            <a:endParaRPr lang="en-US" sz="1600" dirty="0"/>
          </a:p>
          <a:p>
            <a:r>
              <a:rPr lang="en-US" sz="1600" dirty="0"/>
              <a:t>Move: Eunsung Park					</a:t>
            </a:r>
          </a:p>
          <a:p>
            <a:r>
              <a:rPr lang="en-US" sz="1600" dirty="0"/>
              <a:t>Second:</a:t>
            </a:r>
          </a:p>
          <a:p>
            <a:r>
              <a:rPr lang="en-US" sz="1600" dirty="0"/>
              <a:t>Discussion:</a:t>
            </a:r>
          </a:p>
          <a:p>
            <a:r>
              <a:rPr lang="en-US" sz="1600" dirty="0"/>
              <a:t>Result: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5F4724E-5F98-19A3-E2D9-7AE745128A5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136</a:t>
            </a:fld>
            <a:endParaRPr lang="en-GB"/>
          </a:p>
        </p:txBody>
      </p:sp>
      <p:sp>
        <p:nvSpPr>
          <p:cNvPr id="5" name="Footer Placeholder 4">
            <a:extLst>
              <a:ext uri="{FF2B5EF4-FFF2-40B4-BE49-F238E27FC236}">
                <a16:creationId xmlns:a16="http://schemas.microsoft.com/office/drawing/2014/main" id="{12A3B790-9137-A3D1-E3DD-67FA80DEBC6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E8E0F4-1B2B-E206-C558-39317E4E7721}"/>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24640E41-E40B-4F5D-9411-E4CEDE9E5F54}"/>
              </a:ext>
            </a:extLst>
          </p:cNvPr>
          <p:cNvPicPr>
            <a:picLocks noChangeAspect="1"/>
          </p:cNvPicPr>
          <p:nvPr/>
        </p:nvPicPr>
        <p:blipFill>
          <a:blip r:embed="rId2"/>
          <a:stretch>
            <a:fillRect/>
          </a:stretch>
        </p:blipFill>
        <p:spPr>
          <a:xfrm>
            <a:off x="2819400" y="2590800"/>
            <a:ext cx="5637213" cy="2765282"/>
          </a:xfrm>
          <a:prstGeom prst="rect">
            <a:avLst/>
          </a:prstGeom>
        </p:spPr>
      </p:pic>
    </p:spTree>
    <p:extLst>
      <p:ext uri="{BB962C8B-B14F-4D97-AF65-F5344CB8AC3E}">
        <p14:creationId xmlns:p14="http://schemas.microsoft.com/office/powerpoint/2010/main" val="114797448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585D7-BBE1-8D90-2894-C6AD594CFB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9FFC169-C084-13F8-BF45-4559CADADBA2}"/>
              </a:ext>
            </a:extLst>
          </p:cNvPr>
          <p:cNvSpPr>
            <a:spLocks noGrp="1"/>
          </p:cNvSpPr>
          <p:nvPr>
            <p:ph type="title"/>
          </p:nvPr>
        </p:nvSpPr>
        <p:spPr/>
        <p:txBody>
          <a:bodyPr/>
          <a:lstStyle/>
          <a:p>
            <a:r>
              <a:rPr lang="en-US" dirty="0">
                <a:solidFill>
                  <a:schemeClr val="tx1"/>
                </a:solidFill>
              </a:rPr>
              <a:t>Motion 321 (PHY)</a:t>
            </a:r>
          </a:p>
        </p:txBody>
      </p:sp>
      <p:sp>
        <p:nvSpPr>
          <p:cNvPr id="8" name="Content Placeholder 7">
            <a:extLst>
              <a:ext uri="{FF2B5EF4-FFF2-40B4-BE49-F238E27FC236}">
                <a16:creationId xmlns:a16="http://schemas.microsoft.com/office/drawing/2014/main" id="{0E9355F9-CF99-9C0F-FEEF-81815FDDB3A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The constant shift value defined in the 80 MHz frequency subblock is used for DBW60</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a:t>
            </a:r>
          </a:p>
          <a:p>
            <a:endParaRPr lang="en-US" sz="1600" dirty="0"/>
          </a:p>
          <a:p>
            <a:r>
              <a:rPr lang="en-US" sz="1200" b="0" i="1" dirty="0"/>
              <a:t>Reference docs:[25/0359r0, 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9E23D49-9E45-C4D0-E7A0-8CE704A5CE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137</a:t>
            </a:fld>
            <a:endParaRPr lang="en-GB"/>
          </a:p>
        </p:txBody>
      </p:sp>
      <p:sp>
        <p:nvSpPr>
          <p:cNvPr id="5" name="Footer Placeholder 4">
            <a:extLst>
              <a:ext uri="{FF2B5EF4-FFF2-40B4-BE49-F238E27FC236}">
                <a16:creationId xmlns:a16="http://schemas.microsoft.com/office/drawing/2014/main" id="{A3B84842-8018-275B-8B68-E72F529761B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EB0E9A5-51CD-2F3E-F9D7-3A950843074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1718919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0C9D7-965E-F462-1176-DBD0170CBB6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86E3AC6-2517-B9DA-E047-9E341A920279}"/>
              </a:ext>
            </a:extLst>
          </p:cNvPr>
          <p:cNvSpPr>
            <a:spLocks noGrp="1"/>
          </p:cNvSpPr>
          <p:nvPr>
            <p:ph type="title"/>
          </p:nvPr>
        </p:nvSpPr>
        <p:spPr/>
        <p:txBody>
          <a:bodyPr/>
          <a:lstStyle/>
          <a:p>
            <a:r>
              <a:rPr lang="en-US" dirty="0">
                <a:solidFill>
                  <a:schemeClr val="tx1"/>
                </a:solidFill>
              </a:rPr>
              <a:t>Motion 322 (PHY)</a:t>
            </a:r>
          </a:p>
        </p:txBody>
      </p:sp>
      <p:sp>
        <p:nvSpPr>
          <p:cNvPr id="8" name="Content Placeholder 7">
            <a:extLst>
              <a:ext uri="{FF2B5EF4-FFF2-40B4-BE49-F238E27FC236}">
                <a16:creationId xmlns:a16="http://schemas.microsoft.com/office/drawing/2014/main" id="{F9ED13C8-C0E5-F35C-CE12-2220FBAF828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4xLTF sequence for DRU of 60MHz DBW is defined as follows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docs:[25/0394r0].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264F952-A3EA-4A7F-DCD3-F7A3923FB70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138</a:t>
            </a:fld>
            <a:endParaRPr lang="en-GB"/>
          </a:p>
        </p:txBody>
      </p:sp>
      <p:sp>
        <p:nvSpPr>
          <p:cNvPr id="5" name="Footer Placeholder 4">
            <a:extLst>
              <a:ext uri="{FF2B5EF4-FFF2-40B4-BE49-F238E27FC236}">
                <a16:creationId xmlns:a16="http://schemas.microsoft.com/office/drawing/2014/main" id="{B8A135DF-B504-913D-1C10-0CC29821AB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4424CD-248F-5E88-0F5C-CB885699E670}"/>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10" name="Picture 9">
            <a:extLst>
              <a:ext uri="{FF2B5EF4-FFF2-40B4-BE49-F238E27FC236}">
                <a16:creationId xmlns:a16="http://schemas.microsoft.com/office/drawing/2014/main" id="{BB822747-8802-9369-4A0B-8B4F9CF1D4B0}"/>
              </a:ext>
            </a:extLst>
          </p:cNvPr>
          <p:cNvPicPr>
            <a:picLocks noChangeAspect="1"/>
          </p:cNvPicPr>
          <p:nvPr/>
        </p:nvPicPr>
        <p:blipFill>
          <a:blip r:embed="rId2"/>
          <a:stretch>
            <a:fillRect/>
          </a:stretch>
        </p:blipFill>
        <p:spPr>
          <a:xfrm>
            <a:off x="988218" y="2673347"/>
            <a:ext cx="7770813" cy="1997341"/>
          </a:xfrm>
          <a:prstGeom prst="rect">
            <a:avLst/>
          </a:prstGeom>
        </p:spPr>
      </p:pic>
    </p:spTree>
    <p:extLst>
      <p:ext uri="{BB962C8B-B14F-4D97-AF65-F5344CB8AC3E}">
        <p14:creationId xmlns:p14="http://schemas.microsoft.com/office/powerpoint/2010/main" val="373274345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C8B60-3FD5-7D31-FA33-6DC09AB111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07FA05C-9216-2B33-F318-48AD94986665}"/>
              </a:ext>
            </a:extLst>
          </p:cNvPr>
          <p:cNvSpPr>
            <a:spLocks noGrp="1"/>
          </p:cNvSpPr>
          <p:nvPr>
            <p:ph type="title"/>
          </p:nvPr>
        </p:nvSpPr>
        <p:spPr/>
        <p:txBody>
          <a:bodyPr/>
          <a:lstStyle/>
          <a:p>
            <a:r>
              <a:rPr lang="en-US" dirty="0">
                <a:solidFill>
                  <a:schemeClr val="tx1"/>
                </a:solidFill>
              </a:rPr>
              <a:t>Motion 323 (PHY)</a:t>
            </a:r>
          </a:p>
        </p:txBody>
      </p:sp>
      <p:sp>
        <p:nvSpPr>
          <p:cNvPr id="8" name="Content Placeholder 7">
            <a:extLst>
              <a:ext uri="{FF2B5EF4-FFF2-40B4-BE49-F238E27FC236}">
                <a16:creationId xmlns:a16="http://schemas.microsoft.com/office/drawing/2014/main" id="{650459F4-3FAE-C9C0-C4D5-D272B6AF689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occupied STFs tones of UHR-STF for DRU on DBW60 are the same as that of the largest MRU (i.e. 484+242) corresponding to the distribution BW 60MHz within the PPDU BW</a:t>
            </a:r>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docs:[25/0358r0].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C681F8D-945C-FE99-7359-76FF6B330F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139</a:t>
            </a:fld>
            <a:endParaRPr lang="en-GB"/>
          </a:p>
        </p:txBody>
      </p:sp>
      <p:sp>
        <p:nvSpPr>
          <p:cNvPr id="5" name="Footer Placeholder 4">
            <a:extLst>
              <a:ext uri="{FF2B5EF4-FFF2-40B4-BE49-F238E27FC236}">
                <a16:creationId xmlns:a16="http://schemas.microsoft.com/office/drawing/2014/main" id="{6A415CDD-2F40-A19B-45D7-61BDC97A67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3755F7-B15E-B020-7BFE-15234FB934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4628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Juan Fang					Second: Rui Cao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F0F2A-6294-E292-2793-4B979B42853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6C765CF-2666-43BB-B1F2-0EF3D2BDF5F5}"/>
              </a:ext>
            </a:extLst>
          </p:cNvPr>
          <p:cNvSpPr>
            <a:spLocks noGrp="1"/>
          </p:cNvSpPr>
          <p:nvPr>
            <p:ph type="title"/>
          </p:nvPr>
        </p:nvSpPr>
        <p:spPr/>
        <p:txBody>
          <a:bodyPr/>
          <a:lstStyle/>
          <a:p>
            <a:r>
              <a:rPr lang="en-US" dirty="0">
                <a:solidFill>
                  <a:schemeClr val="tx1"/>
                </a:solidFill>
              </a:rPr>
              <a:t>Motion 324 (PHY)</a:t>
            </a:r>
          </a:p>
        </p:txBody>
      </p:sp>
      <p:sp>
        <p:nvSpPr>
          <p:cNvPr id="8" name="Content Placeholder 7">
            <a:extLst>
              <a:ext uri="{FF2B5EF4-FFF2-40B4-BE49-F238E27FC236}">
                <a16:creationId xmlns:a16="http://schemas.microsoft.com/office/drawing/2014/main" id="{4B776433-0D91-F568-588E-FDD32D4F7D4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DRU CSD start index assignment for DBW60 is defined as below</a:t>
            </a:r>
          </a:p>
          <a:p>
            <a:pPr>
              <a:buFont typeface="Arial" panose="020B0604020202020204" pitchFamily="34" charset="0"/>
              <a:buChar char="•"/>
            </a:pPr>
            <a:endParaRPr lang="en-US" sz="1600" b="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docs:[25/0358r0, 25/0359r0].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60E8F20-27B8-01DE-198B-EF136604804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140</a:t>
            </a:fld>
            <a:endParaRPr lang="en-GB"/>
          </a:p>
        </p:txBody>
      </p:sp>
      <p:sp>
        <p:nvSpPr>
          <p:cNvPr id="5" name="Footer Placeholder 4">
            <a:extLst>
              <a:ext uri="{FF2B5EF4-FFF2-40B4-BE49-F238E27FC236}">
                <a16:creationId xmlns:a16="http://schemas.microsoft.com/office/drawing/2014/main" id="{8A761C2A-D333-040E-9300-5D2DD0F4CC0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FBA85BF-5660-90D4-5F9F-B33FDD3EC673}"/>
              </a:ext>
            </a:extLst>
          </p:cNvPr>
          <p:cNvSpPr>
            <a:spLocks noGrp="1"/>
          </p:cNvSpPr>
          <p:nvPr>
            <p:ph type="dt" idx="15"/>
          </p:nvPr>
        </p:nvSpPr>
        <p:spPr>
          <a:xfrm>
            <a:off x="696912" y="333375"/>
            <a:ext cx="1874823" cy="273050"/>
          </a:xfrm>
        </p:spPr>
        <p:txBody>
          <a:bodyPr/>
          <a:lstStyle/>
          <a:p>
            <a:r>
              <a:rPr lang="en-US" dirty="0"/>
              <a:t>March 2025</a:t>
            </a:r>
            <a:endParaRPr lang="en-GB" dirty="0"/>
          </a:p>
        </p:txBody>
      </p:sp>
      <p:pic>
        <p:nvPicPr>
          <p:cNvPr id="3" name="Picture 2">
            <a:extLst>
              <a:ext uri="{FF2B5EF4-FFF2-40B4-BE49-F238E27FC236}">
                <a16:creationId xmlns:a16="http://schemas.microsoft.com/office/drawing/2014/main" id="{B46D197C-C10E-F866-4F0F-CC547231F78A}"/>
              </a:ext>
            </a:extLst>
          </p:cNvPr>
          <p:cNvPicPr>
            <a:picLocks noChangeAspect="1"/>
          </p:cNvPicPr>
          <p:nvPr/>
        </p:nvPicPr>
        <p:blipFill>
          <a:blip r:embed="rId2"/>
          <a:stretch>
            <a:fillRect/>
          </a:stretch>
        </p:blipFill>
        <p:spPr>
          <a:xfrm>
            <a:off x="891869" y="2676576"/>
            <a:ext cx="6096000" cy="1436637"/>
          </a:xfrm>
          <a:prstGeom prst="rect">
            <a:avLst/>
          </a:prstGeom>
        </p:spPr>
      </p:pic>
    </p:spTree>
    <p:extLst>
      <p:ext uri="{BB962C8B-B14F-4D97-AF65-F5344CB8AC3E}">
        <p14:creationId xmlns:p14="http://schemas.microsoft.com/office/powerpoint/2010/main" val="343985362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DB20EF-F8D7-CCBD-597C-1FA340B837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808074-B0C9-6343-F16A-7A25C471B16F}"/>
              </a:ext>
            </a:extLst>
          </p:cNvPr>
          <p:cNvSpPr>
            <a:spLocks noGrp="1"/>
          </p:cNvSpPr>
          <p:nvPr>
            <p:ph type="title"/>
          </p:nvPr>
        </p:nvSpPr>
        <p:spPr/>
        <p:txBody>
          <a:bodyPr/>
          <a:lstStyle/>
          <a:p>
            <a:r>
              <a:rPr lang="en-US" dirty="0">
                <a:solidFill>
                  <a:schemeClr val="tx1"/>
                </a:solidFill>
              </a:rPr>
              <a:t>Motion 325 (PHY)</a:t>
            </a:r>
          </a:p>
        </p:txBody>
      </p:sp>
      <p:sp>
        <p:nvSpPr>
          <p:cNvPr id="8" name="Content Placeholder 7">
            <a:extLst>
              <a:ext uri="{FF2B5EF4-FFF2-40B4-BE49-F238E27FC236}">
                <a16:creationId xmlns:a16="http://schemas.microsoft.com/office/drawing/2014/main" id="{2E43BCE2-F875-DE58-4053-D920585582E8}"/>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LDPC is the only FEC coding scheme for DL/UL MU-MIMO in 11bn</a:t>
            </a:r>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147200F-1AA1-B267-C451-D3DBFE8DAC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141</a:t>
            </a:fld>
            <a:endParaRPr lang="en-GB"/>
          </a:p>
        </p:txBody>
      </p:sp>
      <p:sp>
        <p:nvSpPr>
          <p:cNvPr id="5" name="Footer Placeholder 4">
            <a:extLst>
              <a:ext uri="{FF2B5EF4-FFF2-40B4-BE49-F238E27FC236}">
                <a16:creationId xmlns:a16="http://schemas.microsoft.com/office/drawing/2014/main" id="{4E12C4DD-1B0E-AE45-0A81-DB510BC13E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354D50-9FC2-5F19-BCE5-B5A40A8E0586}"/>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6973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08035F-6856-2FAB-9AEA-E9107751174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30B6C3-A4FE-2ECB-A20E-017F2703C777}"/>
              </a:ext>
            </a:extLst>
          </p:cNvPr>
          <p:cNvSpPr>
            <a:spLocks noGrp="1"/>
          </p:cNvSpPr>
          <p:nvPr>
            <p:ph type="title"/>
          </p:nvPr>
        </p:nvSpPr>
        <p:spPr/>
        <p:txBody>
          <a:bodyPr/>
          <a:lstStyle/>
          <a:p>
            <a:r>
              <a:rPr lang="en-US" dirty="0">
                <a:solidFill>
                  <a:schemeClr val="tx1"/>
                </a:solidFill>
              </a:rPr>
              <a:t>Motion 326 (PHY)</a:t>
            </a:r>
          </a:p>
        </p:txBody>
      </p:sp>
      <p:sp>
        <p:nvSpPr>
          <p:cNvPr id="8" name="Content Placeholder 7">
            <a:extLst>
              <a:ext uri="{FF2B5EF4-FFF2-40B4-BE49-F238E27FC236}">
                <a16:creationId xmlns:a16="http://schemas.microsoft.com/office/drawing/2014/main" id="{0C46364B-B882-7AD8-8958-141040600DF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DL/UL MU-MIMO in UHR  is optional for 20MHz only STA</a:t>
            </a:r>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r>
              <a:rPr lang="en-US" sz="1600" dirty="0"/>
              <a:t>Result:</a:t>
            </a:r>
          </a:p>
          <a:p>
            <a:endParaRPr lang="en-US" sz="1600" dirty="0"/>
          </a:p>
          <a:p>
            <a:r>
              <a:rPr lang="en-US" sz="1200" b="0" i="1" dirty="0"/>
              <a:t>Reference docs:[25/0396r1].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0696145-6A90-1687-7CE5-5BFC5E45FEF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142</a:t>
            </a:fld>
            <a:endParaRPr lang="en-GB"/>
          </a:p>
        </p:txBody>
      </p:sp>
      <p:sp>
        <p:nvSpPr>
          <p:cNvPr id="5" name="Footer Placeholder 4">
            <a:extLst>
              <a:ext uri="{FF2B5EF4-FFF2-40B4-BE49-F238E27FC236}">
                <a16:creationId xmlns:a16="http://schemas.microsoft.com/office/drawing/2014/main" id="{2F714F23-4120-3998-743C-500C9001F40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3C82FA-5C00-69B9-E177-A6EB70C624A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906378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C22A0-5CD7-556A-6950-FB6C0BEB58A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F870E92-E2B9-EB34-B62D-D57C7909FB3B}"/>
              </a:ext>
            </a:extLst>
          </p:cNvPr>
          <p:cNvSpPr>
            <a:spLocks noGrp="1"/>
          </p:cNvSpPr>
          <p:nvPr>
            <p:ph type="title"/>
          </p:nvPr>
        </p:nvSpPr>
        <p:spPr/>
        <p:txBody>
          <a:bodyPr/>
          <a:lstStyle/>
          <a:p>
            <a:r>
              <a:rPr lang="en-US" dirty="0">
                <a:solidFill>
                  <a:schemeClr val="tx1"/>
                </a:solidFill>
              </a:rPr>
              <a:t>Motion 327 (PHY)</a:t>
            </a:r>
          </a:p>
        </p:txBody>
      </p:sp>
      <p:sp>
        <p:nvSpPr>
          <p:cNvPr id="8" name="Content Placeholder 7">
            <a:extLst>
              <a:ext uri="{FF2B5EF4-FFF2-40B4-BE49-F238E27FC236}">
                <a16:creationId xmlns:a16="http://schemas.microsoft.com/office/drawing/2014/main" id="{C53FCE49-F723-05C8-F04A-A8B4654219B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Invite frame carries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B51CAF-FA17-93E9-776A-6FDB61BF7D0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143</a:t>
            </a:fld>
            <a:endParaRPr lang="en-GB"/>
          </a:p>
        </p:txBody>
      </p:sp>
      <p:sp>
        <p:nvSpPr>
          <p:cNvPr id="5" name="Footer Placeholder 4">
            <a:extLst>
              <a:ext uri="{FF2B5EF4-FFF2-40B4-BE49-F238E27FC236}">
                <a16:creationId xmlns:a16="http://schemas.microsoft.com/office/drawing/2014/main" id="{C0D81D64-B13E-72DA-1AED-BD2D0B1FC8C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6577F5-1D30-1BB9-510A-7ABBB9899D80}"/>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2" name="Table 1">
            <a:extLst>
              <a:ext uri="{FF2B5EF4-FFF2-40B4-BE49-F238E27FC236}">
                <a16:creationId xmlns:a16="http://schemas.microsoft.com/office/drawing/2014/main" id="{99DCFF77-93FC-819D-D889-28534CF3A8FB}"/>
              </a:ext>
            </a:extLst>
          </p:cNvPr>
          <p:cNvGraphicFramePr>
            <a:graphicFrameLocks noGrp="1"/>
          </p:cNvGraphicFramePr>
          <p:nvPr>
            <p:extLst>
              <p:ext uri="{D42A27DB-BD31-4B8C-83A1-F6EECF244321}">
                <p14:modId xmlns:p14="http://schemas.microsoft.com/office/powerpoint/2010/main" val="4268553656"/>
              </p:ext>
            </p:extLst>
          </p:nvPr>
        </p:nvGraphicFramePr>
        <p:xfrm>
          <a:off x="4495800" y="2819400"/>
          <a:ext cx="3568700" cy="3233420"/>
        </p:xfrm>
        <a:graphic>
          <a:graphicData uri="http://schemas.openxmlformats.org/drawingml/2006/table">
            <a:tbl>
              <a:tblPr/>
              <a:tblGrid>
                <a:gridCol w="1784350">
                  <a:extLst>
                    <a:ext uri="{9D8B030D-6E8A-4147-A177-3AD203B41FA5}">
                      <a16:colId xmlns:a16="http://schemas.microsoft.com/office/drawing/2014/main" val="1442577768"/>
                    </a:ext>
                  </a:extLst>
                </a:gridCol>
                <a:gridCol w="1784350">
                  <a:extLst>
                    <a:ext uri="{9D8B030D-6E8A-4147-A177-3AD203B41FA5}">
                      <a16:colId xmlns:a16="http://schemas.microsoft.com/office/drawing/2014/main" val="3136107252"/>
                    </a:ext>
                  </a:extLst>
                </a:gridCol>
              </a:tblGrid>
              <a:tr h="18288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09676673"/>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Invite’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85784865"/>
                  </a:ext>
                </a:extLst>
              </a:tr>
              <a:tr h="182880">
                <a:tc rowSpan="8">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Minimum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5261992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4407727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8737185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Bandwidth</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4397337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Punctured Channel Information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3148823"/>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GI+LTF Size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401488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Maximum Total Nss Allowed for shared AP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770566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651717"/>
                  </a:ext>
                </a:extLst>
              </a:tr>
              <a:tr h="182880">
                <a:tc rowSpan="2">
                  <a:txBody>
                    <a:bodyPr/>
                    <a:lstStyle/>
                    <a:p>
                      <a:pPr marL="0" marR="0">
                        <a:lnSpc>
                          <a:spcPts val="1380"/>
                        </a:lnSpc>
                        <a:spcAft>
                          <a:spcPts val="800"/>
                        </a:spcAft>
                      </a:pPr>
                      <a:r>
                        <a:rPr lang="en-US" sz="1200">
                          <a:effectLst/>
                          <a:latin typeface="Aptos" panose="020B0004020202020204" pitchFamily="34" charset="0"/>
                        </a:rPr>
                        <a:t>Per-User Info in Sharing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55809491"/>
                  </a:ext>
                </a:extLst>
              </a:tr>
              <a:tr h="182880">
                <a:tc vMerge="1">
                  <a:txBody>
                    <a:bodyPr/>
                    <a:lstStyle/>
                    <a:p>
                      <a:endParaRPr lang="en-US"/>
                    </a:p>
                  </a:txBody>
                  <a:tcPr/>
                </a:tc>
                <a:tc>
                  <a:txBody>
                    <a:bodyPr/>
                    <a:lstStyle/>
                    <a:p>
                      <a:pPr marL="0" marR="0">
                        <a:lnSpc>
                          <a:spcPts val="1380"/>
                        </a:lnSpc>
                        <a:spcAft>
                          <a:spcPts val="800"/>
                        </a:spcAft>
                      </a:pPr>
                      <a:r>
                        <a:rPr lang="en-US" sz="1200" dirty="0" err="1">
                          <a:effectLst/>
                          <a:latin typeface="Aptos" panose="020B0004020202020204" pitchFamily="34" charset="0"/>
                        </a:rPr>
                        <a:t>Nss</a:t>
                      </a:r>
                      <a:endParaRPr lang="en-US" sz="1200" dirty="0">
                        <a:effectLst/>
                        <a:latin typeface="Aptos" panose="020B00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13746287"/>
                  </a:ext>
                </a:extLst>
              </a:tr>
            </a:tbl>
          </a:graphicData>
        </a:graphic>
      </p:graphicFrame>
    </p:spTree>
    <p:extLst>
      <p:ext uri="{BB962C8B-B14F-4D97-AF65-F5344CB8AC3E}">
        <p14:creationId xmlns:p14="http://schemas.microsoft.com/office/powerpoint/2010/main" val="309163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5A567D-5D93-0182-DEC1-A653E2705A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57A7443-DE8A-7E4F-F719-CC7D81E60D08}"/>
              </a:ext>
            </a:extLst>
          </p:cNvPr>
          <p:cNvSpPr>
            <a:spLocks noGrp="1"/>
          </p:cNvSpPr>
          <p:nvPr>
            <p:ph type="title"/>
          </p:nvPr>
        </p:nvSpPr>
        <p:spPr/>
        <p:txBody>
          <a:bodyPr/>
          <a:lstStyle/>
          <a:p>
            <a:r>
              <a:rPr lang="en-US" dirty="0">
                <a:solidFill>
                  <a:schemeClr val="tx1"/>
                </a:solidFill>
              </a:rPr>
              <a:t>Motion 328 (PHY)</a:t>
            </a:r>
          </a:p>
        </p:txBody>
      </p:sp>
      <p:sp>
        <p:nvSpPr>
          <p:cNvPr id="8" name="Content Placeholder 7">
            <a:extLst>
              <a:ext uri="{FF2B5EF4-FFF2-40B4-BE49-F238E27FC236}">
                <a16:creationId xmlns:a16="http://schemas.microsoft.com/office/drawing/2014/main" id="{2C39C5A0-5833-EF89-8194-E9178FEF0D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 </a:t>
            </a:r>
            <a:r>
              <a:rPr lang="en-US" sz="1600" b="0" dirty="0" err="1"/>
              <a:t>CoBF</a:t>
            </a:r>
            <a:r>
              <a:rPr lang="en-US" sz="1600" b="0" dirty="0"/>
              <a:t> Response frame carries at least the following information</a:t>
            </a:r>
          </a:p>
          <a:p>
            <a:pPr lvl="1">
              <a:buFont typeface="Arial" panose="020B0604020202020204" pitchFamily="34" charset="0"/>
              <a:buChar char="•"/>
            </a:pPr>
            <a:r>
              <a:rPr lang="en-US" sz="1400" b="0" dirty="0"/>
              <a:t>How to indicate the information is TBD</a:t>
            </a:r>
            <a:endParaRPr lang="en-US" sz="1400" dirty="0"/>
          </a:p>
          <a:p>
            <a:endParaRPr lang="en-US" sz="1600" dirty="0"/>
          </a:p>
          <a:p>
            <a:endParaRPr lang="en-US" sz="1600" dirty="0"/>
          </a:p>
          <a:p>
            <a:r>
              <a:rPr lang="en-US" sz="1600" dirty="0"/>
              <a:t>Move: Alice Chen					</a:t>
            </a:r>
          </a:p>
          <a:p>
            <a:r>
              <a:rPr lang="en-US" sz="1600" dirty="0"/>
              <a:t>Second:</a:t>
            </a:r>
          </a:p>
          <a:p>
            <a:r>
              <a:rPr lang="en-US" sz="1600" dirty="0"/>
              <a:t>Discussion:</a:t>
            </a:r>
          </a:p>
          <a:p>
            <a:r>
              <a:rPr lang="en-US" sz="1600" dirty="0"/>
              <a:t>Result:</a:t>
            </a:r>
          </a:p>
          <a:p>
            <a:endParaRPr lang="en-US" sz="1600" dirty="0"/>
          </a:p>
          <a:p>
            <a:endParaRPr lang="en-US" sz="1200" b="0" i="1" dirty="0"/>
          </a:p>
          <a:p>
            <a:endParaRPr lang="en-US" sz="1200" b="0" i="1" dirty="0"/>
          </a:p>
          <a:p>
            <a:endParaRPr lang="en-US" sz="1200" b="0" i="1" dirty="0"/>
          </a:p>
          <a:p>
            <a:r>
              <a:rPr lang="en-US" sz="1200" b="0" i="1" dirty="0"/>
              <a:t>Reference docs:[11-25/389r2, 11-25/399r0].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6B8D78-2AD4-BB32-FAD9-F7C2095639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4D4A99B8-7D2B-3E9B-1126-7420DC820BE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BE3EAEA-10FB-7FBC-EC61-C0042DC9B2C5}"/>
              </a:ext>
            </a:extLst>
          </p:cNvPr>
          <p:cNvSpPr>
            <a:spLocks noGrp="1"/>
          </p:cNvSpPr>
          <p:nvPr>
            <p:ph type="dt" idx="15"/>
          </p:nvPr>
        </p:nvSpPr>
        <p:spPr>
          <a:xfrm>
            <a:off x="696912" y="333375"/>
            <a:ext cx="1874823" cy="273050"/>
          </a:xfrm>
        </p:spPr>
        <p:txBody>
          <a:bodyPr/>
          <a:lstStyle/>
          <a:p>
            <a:r>
              <a:rPr lang="en-US" dirty="0"/>
              <a:t>March 2025</a:t>
            </a:r>
            <a:endParaRPr lang="en-GB" dirty="0"/>
          </a:p>
        </p:txBody>
      </p:sp>
      <p:graphicFrame>
        <p:nvGraphicFramePr>
          <p:cNvPr id="3" name="Table 2">
            <a:extLst>
              <a:ext uri="{FF2B5EF4-FFF2-40B4-BE49-F238E27FC236}">
                <a16:creationId xmlns:a16="http://schemas.microsoft.com/office/drawing/2014/main" id="{1DC277A6-4EC2-6BEB-EA5C-63C619BE931F}"/>
              </a:ext>
            </a:extLst>
          </p:cNvPr>
          <p:cNvGraphicFramePr>
            <a:graphicFrameLocks noGrp="1"/>
          </p:cNvGraphicFramePr>
          <p:nvPr>
            <p:extLst>
              <p:ext uri="{D42A27DB-BD31-4B8C-83A1-F6EECF244321}">
                <p14:modId xmlns:p14="http://schemas.microsoft.com/office/powerpoint/2010/main" val="1296205060"/>
              </p:ext>
            </p:extLst>
          </p:nvPr>
        </p:nvGraphicFramePr>
        <p:xfrm>
          <a:off x="2895600" y="3037792"/>
          <a:ext cx="3568700" cy="2325370"/>
        </p:xfrm>
        <a:graphic>
          <a:graphicData uri="http://schemas.openxmlformats.org/drawingml/2006/table">
            <a:tbl>
              <a:tblPr/>
              <a:tblGrid>
                <a:gridCol w="1784350">
                  <a:extLst>
                    <a:ext uri="{9D8B030D-6E8A-4147-A177-3AD203B41FA5}">
                      <a16:colId xmlns:a16="http://schemas.microsoft.com/office/drawing/2014/main" val="1929475672"/>
                    </a:ext>
                  </a:extLst>
                </a:gridCol>
                <a:gridCol w="1784350">
                  <a:extLst>
                    <a:ext uri="{9D8B030D-6E8A-4147-A177-3AD203B41FA5}">
                      <a16:colId xmlns:a16="http://schemas.microsoft.com/office/drawing/2014/main" val="2925836445"/>
                    </a:ext>
                  </a:extLst>
                </a:gridCol>
              </a:tblGrid>
              <a:tr h="0">
                <a:tc>
                  <a:txBody>
                    <a:bodyPr/>
                    <a:lstStyle/>
                    <a:p>
                      <a:pPr marL="0" marR="0">
                        <a:lnSpc>
                          <a:spcPts val="1380"/>
                        </a:lnSpc>
                        <a:spcAft>
                          <a:spcPts val="800"/>
                        </a:spcAft>
                      </a:pPr>
                      <a:r>
                        <a:rPr lang="en-US" sz="1200">
                          <a:effectLst/>
                          <a:latin typeface="Aptos" panose="020B0004020202020204" pitchFamily="34" charset="0"/>
                        </a:rPr>
                        <a:t>Category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a:effectLst/>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09187869"/>
                  </a:ext>
                </a:extLst>
              </a:tr>
              <a:tr h="182880">
                <a:tc>
                  <a:txBody>
                    <a:bodyPr/>
                    <a:lstStyle/>
                    <a:p>
                      <a:pPr marL="0" marR="0">
                        <a:lnSpc>
                          <a:spcPts val="1380"/>
                        </a:lnSpc>
                        <a:spcAft>
                          <a:spcPts val="800"/>
                        </a:spcAft>
                      </a:pPr>
                      <a:r>
                        <a:rPr lang="en-US" sz="1200">
                          <a:effectLst/>
                          <a:latin typeface="Aptos" panose="020B0004020202020204" pitchFamily="34" charset="0"/>
                        </a:rPr>
                        <a:t>Control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‘CoBF Acceptance’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0415802"/>
                  </a:ext>
                </a:extLst>
              </a:tr>
              <a:tr h="182880">
                <a:tc rowSpan="4">
                  <a:txBody>
                    <a:bodyPr/>
                    <a:lstStyle/>
                    <a:p>
                      <a:pPr marL="0" marR="0">
                        <a:lnSpc>
                          <a:spcPts val="1380"/>
                        </a:lnSpc>
                        <a:spcAft>
                          <a:spcPts val="800"/>
                        </a:spcAft>
                      </a:pPr>
                      <a:r>
                        <a:rPr lang="en-US" sz="1200">
                          <a:effectLst/>
                          <a:latin typeface="Aptos" panose="020B0004020202020204" pitchFamily="34" charset="0"/>
                        </a:rPr>
                        <a:t>PHY Common Info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Suggested Number of Data OFDM Symbols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44822664"/>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PHY Version Identifier</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8404470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Extra LTF Allowed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28913828"/>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Number of CoBF Users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50545540"/>
                  </a:ext>
                </a:extLst>
              </a:tr>
              <a:tr h="182880">
                <a:tc rowSpan="4">
                  <a:txBody>
                    <a:bodyPr/>
                    <a:lstStyle/>
                    <a:p>
                      <a:pPr marL="0" marR="0">
                        <a:lnSpc>
                          <a:spcPts val="1380"/>
                        </a:lnSpc>
                        <a:spcAft>
                          <a:spcPts val="800"/>
                        </a:spcAft>
                      </a:pPr>
                      <a:r>
                        <a:rPr lang="en-US" sz="1200">
                          <a:effectLst/>
                          <a:latin typeface="Aptos" panose="020B0004020202020204" pitchFamily="34" charset="0"/>
                        </a:rPr>
                        <a:t>Per-User Info in Shared BSS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ts val="1380"/>
                        </a:lnSpc>
                        <a:spcAft>
                          <a:spcPts val="800"/>
                        </a:spcAft>
                      </a:pPr>
                      <a:r>
                        <a:rPr lang="en-US" sz="1200">
                          <a:effectLst/>
                          <a:latin typeface="Aptos" panose="020B0004020202020204" pitchFamily="34" charset="0"/>
                        </a:rPr>
                        <a:t>STA ID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224197"/>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MCS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26245181"/>
                  </a:ext>
                </a:extLst>
              </a:tr>
              <a:tr h="182880">
                <a:tc vMerge="1">
                  <a:txBody>
                    <a:bodyPr/>
                    <a:lstStyle/>
                    <a:p>
                      <a:endParaRPr lang="en-US"/>
                    </a:p>
                  </a:txBody>
                  <a:tcPr/>
                </a:tc>
                <a:tc>
                  <a:txBody>
                    <a:bodyPr/>
                    <a:lstStyle/>
                    <a:p>
                      <a:pPr marL="0" marR="0">
                        <a:lnSpc>
                          <a:spcPts val="1380"/>
                        </a:lnSpc>
                        <a:spcAft>
                          <a:spcPts val="800"/>
                        </a:spcAft>
                      </a:pPr>
                      <a:r>
                        <a:rPr lang="en-US" sz="1200">
                          <a:effectLst/>
                          <a:latin typeface="Aptos" panose="020B0004020202020204" pitchFamily="34" charset="0"/>
                        </a:rPr>
                        <a:t>Nss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62548235"/>
                  </a:ext>
                </a:extLst>
              </a:tr>
              <a:tr h="182880">
                <a:tc vMerge="1">
                  <a:txBody>
                    <a:bodyPr/>
                    <a:lstStyle/>
                    <a:p>
                      <a:endParaRPr lang="en-US"/>
                    </a:p>
                  </a:txBody>
                  <a:tcPr/>
                </a:tc>
                <a:tc>
                  <a:txBody>
                    <a:bodyPr/>
                    <a:lstStyle/>
                    <a:p>
                      <a:pPr marL="0" marR="0">
                        <a:lnSpc>
                          <a:spcPts val="1380"/>
                        </a:lnSpc>
                        <a:spcAft>
                          <a:spcPts val="800"/>
                        </a:spcAft>
                      </a:pPr>
                      <a:r>
                        <a:rPr lang="en-US" sz="1200" dirty="0">
                          <a:effectLst/>
                          <a:latin typeface="Aptos" panose="020B0004020202020204" pitchFamily="34" charset="0"/>
                        </a:rPr>
                        <a:t>2xLDPC</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508224"/>
                  </a:ext>
                </a:extLst>
              </a:tr>
            </a:tbl>
          </a:graphicData>
        </a:graphic>
      </p:graphicFrame>
    </p:spTree>
    <p:extLst>
      <p:ext uri="{BB962C8B-B14F-4D97-AF65-F5344CB8AC3E}">
        <p14:creationId xmlns:p14="http://schemas.microsoft.com/office/powerpoint/2010/main" val="178708605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2E4F04-0001-79A4-6769-099832AC421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0FD1C2A-77C0-7EA8-94CA-ECF22D170369}"/>
              </a:ext>
            </a:extLst>
          </p:cNvPr>
          <p:cNvSpPr>
            <a:spLocks noGrp="1"/>
          </p:cNvSpPr>
          <p:nvPr>
            <p:ph type="title"/>
          </p:nvPr>
        </p:nvSpPr>
        <p:spPr/>
        <p:txBody>
          <a:bodyPr/>
          <a:lstStyle/>
          <a:p>
            <a:r>
              <a:rPr lang="en-US" dirty="0">
                <a:solidFill>
                  <a:schemeClr val="tx1"/>
                </a:solidFill>
              </a:rPr>
              <a:t>Motion 329 (MAC)</a:t>
            </a:r>
          </a:p>
        </p:txBody>
      </p:sp>
      <p:sp>
        <p:nvSpPr>
          <p:cNvPr id="8" name="Content Placeholder 7">
            <a:extLst>
              <a:ext uri="{FF2B5EF4-FFF2-40B4-BE49-F238E27FC236}">
                <a16:creationId xmlns:a16="http://schemas.microsoft.com/office/drawing/2014/main" id="{CD264EFA-CC59-6AD5-3999-801AB8B0452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maximum time allocated by a sharing AP in a TXOP to all shared AP for CTDMA is not larger than the TXOP limit it advertised for the minimum between AC_VI </a:t>
            </a:r>
            <a:r>
              <a:rPr lang="en-US" sz="1600" b="0" dirty="0" err="1"/>
              <a:t>TxOP</a:t>
            </a:r>
            <a:r>
              <a:rPr lang="en-US" sz="1600" b="0" dirty="0"/>
              <a:t> limit and the </a:t>
            </a:r>
            <a:r>
              <a:rPr lang="en-US" sz="1600" b="0" dirty="0" err="1"/>
              <a:t>TxOP</a:t>
            </a:r>
            <a:r>
              <a:rPr lang="en-US" sz="1600" b="0" dirty="0"/>
              <a:t> Limit of the AC it obtains the </a:t>
            </a:r>
            <a:r>
              <a:rPr lang="en-US" sz="1600" b="0" dirty="0" err="1"/>
              <a:t>TxOP</a:t>
            </a:r>
            <a:r>
              <a:rPr lang="en-US" sz="1600" b="0" dirty="0"/>
              <a:t> with to its associated STAs.</a:t>
            </a:r>
          </a:p>
          <a:p>
            <a:pPr lvl="1">
              <a:buFont typeface="Arial" panose="020B0604020202020204" pitchFamily="34" charset="0"/>
              <a:buChar char="•"/>
            </a:pPr>
            <a:r>
              <a:rPr lang="en-US" sz="1200" dirty="0"/>
              <a:t>If TXOP limit for an AC is 0, there is no CTDMA in a TXOP obtained using that AC.</a:t>
            </a:r>
          </a:p>
          <a:p>
            <a:pPr>
              <a:buFont typeface="Arial" panose="020B0604020202020204" pitchFamily="34" charset="0"/>
              <a:buChar char="•"/>
            </a:pPr>
            <a:r>
              <a:rPr lang="en-US" sz="1600" b="0" dirty="0"/>
              <a:t>The sharing AP shall use at least a TBD portion of the obtained TXOP for data communication with its own associated STAs.</a:t>
            </a:r>
          </a:p>
          <a:p>
            <a:pPr>
              <a:buFont typeface="Arial" panose="020B0604020202020204" pitchFamily="34" charset="0"/>
              <a:buChar char="•"/>
            </a:pPr>
            <a:r>
              <a:rPr lang="en-US" sz="1600" b="0" dirty="0"/>
              <a:t>Note: similar consideration will apply for TXS mode 2</a:t>
            </a:r>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docs:[24/0093].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6E4EB24-B732-790C-FE19-1DD5B7D58F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145</a:t>
            </a:fld>
            <a:endParaRPr lang="en-GB"/>
          </a:p>
        </p:txBody>
      </p:sp>
      <p:sp>
        <p:nvSpPr>
          <p:cNvPr id="5" name="Footer Placeholder 4">
            <a:extLst>
              <a:ext uri="{FF2B5EF4-FFF2-40B4-BE49-F238E27FC236}">
                <a16:creationId xmlns:a16="http://schemas.microsoft.com/office/drawing/2014/main" id="{F6A1AD49-0DED-3868-7BAB-372DAB3A2E1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3F4B57-CDF8-608E-D733-996E943DAC0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853679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11BE15-F24D-6F96-8342-023B083ED92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72CFE5-5091-F956-661F-F970E5808E23}"/>
              </a:ext>
            </a:extLst>
          </p:cNvPr>
          <p:cNvSpPr>
            <a:spLocks noGrp="1"/>
          </p:cNvSpPr>
          <p:nvPr>
            <p:ph type="title"/>
          </p:nvPr>
        </p:nvSpPr>
        <p:spPr/>
        <p:txBody>
          <a:bodyPr/>
          <a:lstStyle/>
          <a:p>
            <a:r>
              <a:rPr lang="en-US" dirty="0">
                <a:solidFill>
                  <a:schemeClr val="tx1"/>
                </a:solidFill>
              </a:rPr>
              <a:t>Motion 330 (PDT-MAC)</a:t>
            </a:r>
          </a:p>
        </p:txBody>
      </p:sp>
      <p:sp>
        <p:nvSpPr>
          <p:cNvPr id="8" name="Content Placeholder 7">
            <a:extLst>
              <a:ext uri="{FF2B5EF4-FFF2-40B4-BE49-F238E27FC236}">
                <a16:creationId xmlns:a16="http://schemas.microsoft.com/office/drawing/2014/main" id="{57FCB1E0-FB54-7EF5-0DCE-C48072198A3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11-25/206r4</a:t>
            </a:r>
            <a:r>
              <a:rPr lang="en-US" sz="1600" dirty="0"/>
              <a:t> to the latest TGbn draft</a:t>
            </a:r>
          </a:p>
          <a:p>
            <a:endParaRPr lang="en-US" sz="1600" dirty="0"/>
          </a:p>
          <a:p>
            <a:endParaRPr lang="en-US" sz="1600" dirty="0"/>
          </a:p>
          <a:p>
            <a:r>
              <a:rPr lang="en-US" sz="1600" dirty="0"/>
              <a:t>Move: Dibakar Das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11-25/206r4</a:t>
            </a:r>
            <a:r>
              <a:rPr lang="en-US" sz="1200" dirty="0"/>
              <a:t> </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3A4B743-FD0C-8DE4-AB28-A12313A685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146</a:t>
            </a:fld>
            <a:endParaRPr lang="en-GB"/>
          </a:p>
        </p:txBody>
      </p:sp>
      <p:sp>
        <p:nvSpPr>
          <p:cNvPr id="5" name="Footer Placeholder 4">
            <a:extLst>
              <a:ext uri="{FF2B5EF4-FFF2-40B4-BE49-F238E27FC236}">
                <a16:creationId xmlns:a16="http://schemas.microsoft.com/office/drawing/2014/main" id="{7BFCEB3A-55C3-0426-5F81-8324D4F2CB2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815597-3212-F95B-2D38-E93EC4B1B36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846618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AFCC7-B270-4D79-CE83-3BEEE333064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B31455-68EB-A71C-C1A7-5449691D3E24}"/>
              </a:ext>
            </a:extLst>
          </p:cNvPr>
          <p:cNvSpPr>
            <a:spLocks noGrp="1"/>
          </p:cNvSpPr>
          <p:nvPr>
            <p:ph type="title"/>
          </p:nvPr>
        </p:nvSpPr>
        <p:spPr/>
        <p:txBody>
          <a:bodyPr/>
          <a:lstStyle/>
          <a:p>
            <a:r>
              <a:rPr lang="en-US" dirty="0">
                <a:solidFill>
                  <a:schemeClr val="tx1"/>
                </a:solidFill>
              </a:rPr>
              <a:t>Motion 331 (MAC)</a:t>
            </a:r>
          </a:p>
        </p:txBody>
      </p:sp>
      <p:sp>
        <p:nvSpPr>
          <p:cNvPr id="8" name="Content Placeholder 7">
            <a:extLst>
              <a:ext uri="{FF2B5EF4-FFF2-40B4-BE49-F238E27FC236}">
                <a16:creationId xmlns:a16="http://schemas.microsoft.com/office/drawing/2014/main" id="{1944A71F-A4C0-2E85-ECEC-F669EF350DB7}"/>
              </a:ext>
            </a:extLst>
          </p:cNvPr>
          <p:cNvSpPr>
            <a:spLocks noGrp="1"/>
          </p:cNvSpPr>
          <p:nvPr>
            <p:ph idx="1"/>
          </p:nvPr>
        </p:nvSpPr>
        <p:spPr>
          <a:xfrm>
            <a:off x="685800" y="1981200"/>
            <a:ext cx="7770813" cy="4419600"/>
          </a:xfrm>
        </p:spPr>
        <p:txBody>
          <a:bodyPr/>
          <a:lstStyle/>
          <a:p>
            <a:r>
              <a:rPr lang="en-US" sz="1600" dirty="0"/>
              <a:t>Move to add to the TGbn SFD the following:</a:t>
            </a:r>
          </a:p>
          <a:p>
            <a:pPr>
              <a:buFont typeface="Arial" panose="020B0604020202020204" pitchFamily="34" charset="0"/>
              <a:buChar char="•"/>
            </a:pPr>
            <a:r>
              <a:rPr lang="en-US" sz="1400" b="0" dirty="0"/>
              <a:t>11bn defines a mechanism for non-AP STA to provide the delay report of LL buffered data to its AP.</a:t>
            </a:r>
          </a:p>
          <a:p>
            <a:pPr lvl="1">
              <a:buFont typeface="Arial" panose="020B0604020202020204" pitchFamily="34" charset="0"/>
              <a:buChar char="•"/>
            </a:pPr>
            <a:r>
              <a:rPr lang="en-US" sz="1200" dirty="0"/>
              <a:t>Note: this feature is optional.</a:t>
            </a:r>
          </a:p>
          <a:p>
            <a:pPr lvl="1">
              <a:buFont typeface="Arial" panose="020B0604020202020204" pitchFamily="34" charset="0"/>
              <a:buChar char="•"/>
            </a:pPr>
            <a:r>
              <a:rPr lang="en-US" sz="1200" dirty="0"/>
              <a:t>Note: the container carrying such information is TBD.</a:t>
            </a:r>
          </a:p>
          <a:p>
            <a:pPr lvl="1">
              <a:buFont typeface="Arial" panose="020B0604020202020204" pitchFamily="34" charset="0"/>
              <a:buChar char="•"/>
            </a:pPr>
            <a:r>
              <a:rPr lang="en-US" sz="1200" u="sng" dirty="0">
                <a:solidFill>
                  <a:srgbClr val="FF0000"/>
                </a:solidFill>
              </a:rPr>
              <a:t>Note: the delay report is the expiration time of the TBD MPDU/MSDU. The expression of the delay report is TBD.</a:t>
            </a:r>
          </a:p>
          <a:p>
            <a:endParaRPr lang="en-US" sz="1600" dirty="0"/>
          </a:p>
          <a:p>
            <a:endParaRPr lang="en-US" sz="1600" dirty="0"/>
          </a:p>
          <a:p>
            <a:endParaRPr lang="en-US" sz="1600" dirty="0"/>
          </a:p>
          <a:p>
            <a:endParaRPr lang="en-US" sz="1600" dirty="0"/>
          </a:p>
          <a:p>
            <a:r>
              <a:rPr lang="en-US" sz="1600" dirty="0"/>
              <a:t>Move: Liangxiao Xin					Second:</a:t>
            </a:r>
          </a:p>
          <a:p>
            <a:r>
              <a:rPr lang="en-US" sz="1600" dirty="0"/>
              <a:t>Discussion:</a:t>
            </a:r>
          </a:p>
          <a:p>
            <a:r>
              <a:rPr lang="en-US" sz="1600" dirty="0"/>
              <a:t>Result:</a:t>
            </a:r>
          </a:p>
          <a:p>
            <a:endParaRPr lang="en-US" sz="1600" dirty="0"/>
          </a:p>
          <a:p>
            <a:r>
              <a:rPr lang="en-US" sz="1200" b="0" i="1" dirty="0"/>
              <a:t>Reference docs:[24/1692, 23/0885r0, 24/264r1, </a:t>
            </a:r>
            <a:r>
              <a:rPr lang="en-US" sz="1200" b="0" i="1" dirty="0">
                <a:solidFill>
                  <a:schemeClr val="tx1"/>
                </a:solidFill>
              </a:rPr>
              <a:t>24/0045r1</a:t>
            </a:r>
            <a:r>
              <a:rPr lang="en-US" sz="1200" b="0" i="1" dirty="0"/>
              <a:t>]. SP result: 65%Y, 12%N, 23%A (101 votes)</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7F0AD82-F014-9C3F-1D05-63CE95020D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147</a:t>
            </a:fld>
            <a:endParaRPr lang="en-GB"/>
          </a:p>
        </p:txBody>
      </p:sp>
      <p:sp>
        <p:nvSpPr>
          <p:cNvPr id="5" name="Footer Placeholder 4">
            <a:extLst>
              <a:ext uri="{FF2B5EF4-FFF2-40B4-BE49-F238E27FC236}">
                <a16:creationId xmlns:a16="http://schemas.microsoft.com/office/drawing/2014/main" id="{C3E0AE6D-7B6E-CF79-FC7C-BD734448EA1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5679913-2C30-1266-3EC2-E05BDA3E77C4}"/>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9023532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4E28EE-135A-9E2E-61EB-6164284FFE4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82C36F-8AF5-596F-72FC-5203F71197ED}"/>
              </a:ext>
            </a:extLst>
          </p:cNvPr>
          <p:cNvSpPr>
            <a:spLocks noGrp="1"/>
          </p:cNvSpPr>
          <p:nvPr>
            <p:ph type="title"/>
          </p:nvPr>
        </p:nvSpPr>
        <p:spPr/>
        <p:txBody>
          <a:bodyPr/>
          <a:lstStyle/>
          <a:p>
            <a:r>
              <a:rPr lang="en-US" dirty="0">
                <a:solidFill>
                  <a:schemeClr val="tx1"/>
                </a:solidFill>
              </a:rPr>
              <a:t>Motion 332 (MAC)</a:t>
            </a:r>
          </a:p>
        </p:txBody>
      </p:sp>
      <p:sp>
        <p:nvSpPr>
          <p:cNvPr id="8" name="Content Placeholder 7">
            <a:extLst>
              <a:ext uri="{FF2B5EF4-FFF2-40B4-BE49-F238E27FC236}">
                <a16:creationId xmlns:a16="http://schemas.microsoft.com/office/drawing/2014/main" id="{DE081CC7-DA6F-A3A6-27FA-31C1C75F207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a mechanism where a non-AP STA can be allocated frequency resources dynamically (i.e., on a per-TXOP basis) outside of the non-AP STA's current operating bandwidth and within the associated AP's BSS bandwidth</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docs:[11-22/2204, 11-23/2141 (Sindhu &amp; Shubho), 11-23/843 (Liuming), 11-23/1496 (Kaiying), 11-23/1892 (Gaurang), 11-23/1913 (DongJu), 11-23/1935 (Liwen), 11-23/2027 (Vishnu), 11-24/591 (Morteza), 11-24/11571 (Hank Sung), 11-24/1863r1, </a:t>
            </a:r>
            <a:r>
              <a:rPr lang="en-US" sz="1200" b="0" i="1" dirty="0">
                <a:solidFill>
                  <a:srgbClr val="FF0000"/>
                </a:solidFill>
              </a:rPr>
              <a:t>24/449r3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9464EF7-A91C-7A16-C493-FDA410F126A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FF67C34E-2D08-2C5A-EA6A-41C8223A43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9307D64-A6C6-A17E-2CA4-0376B4BB98C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21464459"/>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C2CCE-8C2D-021B-354C-A096AA8822D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19FD408-D470-C457-B8C7-DAC521678806}"/>
              </a:ext>
            </a:extLst>
          </p:cNvPr>
          <p:cNvSpPr>
            <a:spLocks noGrp="1"/>
          </p:cNvSpPr>
          <p:nvPr>
            <p:ph type="title"/>
          </p:nvPr>
        </p:nvSpPr>
        <p:spPr/>
        <p:txBody>
          <a:bodyPr/>
          <a:lstStyle/>
          <a:p>
            <a:r>
              <a:rPr lang="en-US" dirty="0">
                <a:solidFill>
                  <a:schemeClr val="tx1"/>
                </a:solidFill>
              </a:rPr>
              <a:t>Motion 333 (MAC)</a:t>
            </a:r>
          </a:p>
        </p:txBody>
      </p:sp>
      <p:sp>
        <p:nvSpPr>
          <p:cNvPr id="8" name="Content Placeholder 7">
            <a:extLst>
              <a:ext uri="{FF2B5EF4-FFF2-40B4-BE49-F238E27FC236}">
                <a16:creationId xmlns:a16="http://schemas.microsoft.com/office/drawing/2014/main" id="{56A8CED7-A9CC-91DF-524A-D6385DAD47B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a mechanism to retrieve probe response content for neighboring AP MLD(s) of the current AP MLD, through the current AP MLD</a:t>
            </a:r>
          </a:p>
          <a:p>
            <a:pPr marL="285750" indent="-285750">
              <a:buFont typeface="Arial" panose="020B0604020202020204" pitchFamily="34" charset="0"/>
              <a:buChar char="•"/>
            </a:pPr>
            <a:r>
              <a:rPr lang="en-US" sz="1600" b="0" dirty="0"/>
              <a:t>Note. The neighboring AP MLD and the current AP MLD are in the same ESS</a:t>
            </a:r>
          </a:p>
          <a:p>
            <a:endParaRPr lang="en-US" sz="1600" dirty="0"/>
          </a:p>
          <a:p>
            <a:endParaRPr lang="en-US" sz="1600" dirty="0"/>
          </a:p>
          <a:p>
            <a:endParaRPr lang="en-US" sz="1600" dirty="0"/>
          </a:p>
          <a:p>
            <a:r>
              <a:rPr lang="en-US" sz="1600" dirty="0"/>
              <a:t>Move: Guogang Huang				Second:</a:t>
            </a:r>
          </a:p>
          <a:p>
            <a:r>
              <a:rPr lang="en-US" sz="1600" dirty="0"/>
              <a:t>Discussion:</a:t>
            </a:r>
          </a:p>
          <a:p>
            <a:r>
              <a:rPr lang="en-US" sz="1600" dirty="0"/>
              <a:t>Result:</a:t>
            </a:r>
          </a:p>
          <a:p>
            <a:endParaRPr lang="en-US" sz="1600" dirty="0"/>
          </a:p>
          <a:p>
            <a:r>
              <a:rPr lang="en-US" sz="1200" b="0" i="1" dirty="0"/>
              <a:t>Reference docs:[23/1897, 24/1879, 24/658, 24/1884].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A1254A6-320F-F8F6-14C2-8F5682A685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149</a:t>
            </a:fld>
            <a:endParaRPr lang="en-GB"/>
          </a:p>
        </p:txBody>
      </p:sp>
      <p:sp>
        <p:nvSpPr>
          <p:cNvPr id="5" name="Footer Placeholder 4">
            <a:extLst>
              <a:ext uri="{FF2B5EF4-FFF2-40B4-BE49-F238E27FC236}">
                <a16:creationId xmlns:a16="http://schemas.microsoft.com/office/drawing/2014/main" id="{03CFFD58-C218-A30A-04EB-979D74D99A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89E05AB-450D-E5D3-88F5-F4BCBF38952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429058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98759-3DCE-3862-BC22-CD85082589E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31A4014-6FDD-0548-7BA6-3A8CED8CCBB9}"/>
              </a:ext>
            </a:extLst>
          </p:cNvPr>
          <p:cNvSpPr>
            <a:spLocks noGrp="1"/>
          </p:cNvSpPr>
          <p:nvPr>
            <p:ph type="title"/>
          </p:nvPr>
        </p:nvSpPr>
        <p:spPr/>
        <p:txBody>
          <a:bodyPr/>
          <a:lstStyle/>
          <a:p>
            <a:r>
              <a:rPr lang="en-US" dirty="0">
                <a:solidFill>
                  <a:schemeClr val="tx1"/>
                </a:solidFill>
              </a:rPr>
              <a:t>Motion 334 (PDT-MAC)</a:t>
            </a:r>
          </a:p>
        </p:txBody>
      </p:sp>
      <p:sp>
        <p:nvSpPr>
          <p:cNvPr id="8" name="Content Placeholder 7">
            <a:extLst>
              <a:ext uri="{FF2B5EF4-FFF2-40B4-BE49-F238E27FC236}">
                <a16:creationId xmlns:a16="http://schemas.microsoft.com/office/drawing/2014/main" id="{659869B8-0F1F-2BA0-2074-46688DAAE2F1}"/>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400" b="0" dirty="0"/>
              <a:t>11bn defines a mechanism for dynamic bandwidth expansion (DBE) that enables a UHR AP to modify (expand/reset) its Dynamic UHR operating BSS bandwidth for UHR STAs that support the DBE operation</a:t>
            </a:r>
          </a:p>
          <a:p>
            <a:pPr lvl="1">
              <a:buFont typeface="Arial" panose="020B0604020202020204" pitchFamily="34" charset="0"/>
              <a:buChar char="•"/>
            </a:pPr>
            <a:r>
              <a:rPr lang="en-US" sz="1400" b="0" dirty="0"/>
              <a:t>The dynamic bandwidth change is signaled using management frames and is announced for multiple beacon intervals in advance, and the AP shall stay on the expanded bandwidth until a subsequent dynamic bandwidth change occurs</a:t>
            </a:r>
          </a:p>
          <a:p>
            <a:pPr lvl="1">
              <a:buFont typeface="Arial" panose="020B0604020202020204" pitchFamily="34" charset="0"/>
              <a:buChar char="•"/>
            </a:pPr>
            <a:r>
              <a:rPr lang="en-US" sz="1400" b="0" dirty="0"/>
              <a:t>The primary channel does not change as part of the dynamic BW expansion.</a:t>
            </a:r>
          </a:p>
          <a:p>
            <a:pPr lvl="1">
              <a:buFont typeface="Arial" panose="020B0604020202020204" pitchFamily="34" charset="0"/>
              <a:buChar char="•"/>
            </a:pPr>
            <a:r>
              <a:rPr lang="en-US" sz="1400" b="0" dirty="0"/>
              <a:t>TBD on DBE signaling details</a:t>
            </a:r>
          </a:p>
          <a:p>
            <a:endParaRPr lang="en-US" sz="1800" dirty="0"/>
          </a:p>
          <a:p>
            <a:r>
              <a:rPr lang="en-US" sz="1800" dirty="0"/>
              <a:t>Move: Binita Gupta					Second:</a:t>
            </a:r>
          </a:p>
          <a:p>
            <a:r>
              <a:rPr lang="en-US" sz="1800" dirty="0"/>
              <a:t>Discussion:</a:t>
            </a:r>
          </a:p>
          <a:p>
            <a:r>
              <a:rPr lang="en-US" sz="1800" dirty="0"/>
              <a:t>Result:</a:t>
            </a:r>
          </a:p>
          <a:p>
            <a:endParaRPr lang="en-US" sz="1800" dirty="0"/>
          </a:p>
          <a:p>
            <a:r>
              <a:rPr lang="en-US" sz="1400" b="0" i="1" dirty="0"/>
              <a:t>Reference docs:[11-24/88, 11-24/815].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2ECBE49-8AD3-F3AB-602B-31B0D635D2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150</a:t>
            </a:fld>
            <a:endParaRPr lang="en-GB"/>
          </a:p>
        </p:txBody>
      </p:sp>
      <p:sp>
        <p:nvSpPr>
          <p:cNvPr id="5" name="Footer Placeholder 4">
            <a:extLst>
              <a:ext uri="{FF2B5EF4-FFF2-40B4-BE49-F238E27FC236}">
                <a16:creationId xmlns:a16="http://schemas.microsoft.com/office/drawing/2014/main" id="{9E68FE8C-9C47-D461-AAC6-008AE49A73A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593A2EA-EBB2-E4C2-6AA1-7BB482434F3C}"/>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862918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E4E15-0DE1-4654-63CD-500F5C68F05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6D88B5-6BCB-9144-08D0-F63FBB9B90F9}"/>
              </a:ext>
            </a:extLst>
          </p:cNvPr>
          <p:cNvSpPr>
            <a:spLocks noGrp="1"/>
          </p:cNvSpPr>
          <p:nvPr>
            <p:ph type="title"/>
          </p:nvPr>
        </p:nvSpPr>
        <p:spPr/>
        <p:txBody>
          <a:bodyPr/>
          <a:lstStyle/>
          <a:p>
            <a:r>
              <a:rPr lang="en-US" dirty="0">
                <a:solidFill>
                  <a:schemeClr val="tx1"/>
                </a:solidFill>
              </a:rPr>
              <a:t>Motion 335 (MAC)</a:t>
            </a:r>
          </a:p>
        </p:txBody>
      </p:sp>
      <p:sp>
        <p:nvSpPr>
          <p:cNvPr id="8" name="Content Placeholder 7">
            <a:extLst>
              <a:ext uri="{FF2B5EF4-FFF2-40B4-BE49-F238E27FC236}">
                <a16:creationId xmlns:a16="http://schemas.microsoft.com/office/drawing/2014/main" id="{D841D865-CC53-E306-4721-FE670D67300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After the roaming preparation request/response exchange, there is an indicated timeout</a:t>
            </a:r>
          </a:p>
          <a:p>
            <a:pPr lvl="1">
              <a:buFont typeface="Arial" panose="020B0604020202020204" pitchFamily="34" charset="0"/>
              <a:buChar char="•"/>
            </a:pPr>
            <a:r>
              <a:rPr lang="en-US" sz="1200" b="0" dirty="0"/>
              <a:t>If there is no successful transmission of the roaming execution request frame from the non-AP MLD within the indicated timeout, then the target AP MLD may delete all preparation information related to the non-AP MLD</a:t>
            </a:r>
          </a:p>
          <a:p>
            <a:pPr lvl="2">
              <a:buFont typeface="Arial" panose="020B0604020202020204" pitchFamily="34" charset="0"/>
              <a:buChar char="•"/>
            </a:pPr>
            <a:r>
              <a:rPr lang="en-US" sz="1000" b="0" dirty="0"/>
              <a:t>NOTE - This includes security context, i.e., new derived TK if new TK is derived</a:t>
            </a:r>
          </a:p>
          <a:p>
            <a:pPr lvl="1">
              <a:buFont typeface="Arial" panose="020B0604020202020204" pitchFamily="34" charset="0"/>
              <a:buChar char="•"/>
            </a:pPr>
            <a:r>
              <a:rPr lang="en-US" sz="1200" b="0" dirty="0"/>
              <a:t>if the roaming preparation request for a target AP MLD is accepted in the roaming preparation response, and the non-AP MLD sends a following roaming execution request for the target AP MLD received within the indicated timeout, then the roaming execution request shall be accepted in the roaming execution response</a:t>
            </a:r>
          </a:p>
          <a:p>
            <a:pPr lvl="1">
              <a:buFont typeface="Arial" panose="020B0604020202020204" pitchFamily="34" charset="0"/>
              <a:buChar char="•"/>
            </a:pPr>
            <a:r>
              <a:rPr lang="en-US" sz="1200" b="0" dirty="0"/>
              <a:t>TBD on indication of the timeout</a:t>
            </a:r>
          </a:p>
          <a:p>
            <a:pPr>
              <a:buFont typeface="Arial" panose="020B0604020202020204" pitchFamily="34" charset="0"/>
              <a:buChar char="•"/>
            </a:pPr>
            <a:r>
              <a:rPr lang="en-US" sz="1600" b="0" dirty="0"/>
              <a:t>After the latest roaming preparation request/response exchange, the setup links with the target AP MLD is not modified until after the roaming execution request/response exchange is finished.</a:t>
            </a:r>
          </a:p>
          <a:p>
            <a:r>
              <a:rPr lang="en-US" sz="1600" dirty="0"/>
              <a:t>Move: Po-Kai Huang					Second:</a:t>
            </a:r>
          </a:p>
          <a:p>
            <a:r>
              <a:rPr lang="en-US" sz="1600" dirty="0"/>
              <a:t>Discussion:</a:t>
            </a:r>
          </a:p>
          <a:p>
            <a:r>
              <a:rPr lang="en-US" sz="1600" dirty="0"/>
              <a:t>Result:</a:t>
            </a:r>
          </a:p>
          <a:p>
            <a:endParaRPr lang="en-US" sz="1600" dirty="0"/>
          </a:p>
          <a:p>
            <a:r>
              <a:rPr lang="en-US" sz="1200" b="0" i="1" dirty="0"/>
              <a:t>Reference docs:[24/1874r1].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446FEAB-08AE-EA1F-AAC9-7105FAF03A4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151</a:t>
            </a:fld>
            <a:endParaRPr lang="en-GB"/>
          </a:p>
        </p:txBody>
      </p:sp>
      <p:sp>
        <p:nvSpPr>
          <p:cNvPr id="5" name="Footer Placeholder 4">
            <a:extLst>
              <a:ext uri="{FF2B5EF4-FFF2-40B4-BE49-F238E27FC236}">
                <a16:creationId xmlns:a16="http://schemas.microsoft.com/office/drawing/2014/main" id="{112D4EAB-F338-D299-7729-57102B1E093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003002-DCB8-9509-DD31-939D466DAA3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96135250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7EE16-4BDD-0969-932D-539D896F47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84AF78-5D07-4B2A-AC4A-A5008854CD4A}"/>
              </a:ext>
            </a:extLst>
          </p:cNvPr>
          <p:cNvSpPr>
            <a:spLocks noGrp="1"/>
          </p:cNvSpPr>
          <p:nvPr>
            <p:ph type="title"/>
          </p:nvPr>
        </p:nvSpPr>
        <p:spPr/>
        <p:txBody>
          <a:bodyPr/>
          <a:lstStyle/>
          <a:p>
            <a:r>
              <a:rPr lang="en-US" dirty="0">
                <a:solidFill>
                  <a:schemeClr val="tx1"/>
                </a:solidFill>
              </a:rPr>
              <a:t>Motion 336 (MAC)</a:t>
            </a:r>
          </a:p>
        </p:txBody>
      </p:sp>
      <p:sp>
        <p:nvSpPr>
          <p:cNvPr id="8" name="Content Placeholder 7">
            <a:extLst>
              <a:ext uri="{FF2B5EF4-FFF2-40B4-BE49-F238E27FC236}">
                <a16:creationId xmlns:a16="http://schemas.microsoft.com/office/drawing/2014/main" id="{33BE1089-88BE-4DAD-384E-F0257C4CD15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 There is only one target AP MLD indicated in the roaming preparation request frame from a non-AP MLD.</a:t>
            </a:r>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pPr>
              <a:buFont typeface="Arial" panose="020B0604020202020204" pitchFamily="34" charset="0"/>
              <a:buChar char="•"/>
            </a:pPr>
            <a:endParaRPr lang="en-US" sz="1600" b="0" dirty="0"/>
          </a:p>
          <a:p>
            <a:r>
              <a:rPr lang="en-US" sz="1600" dirty="0"/>
              <a:t>Move: Po-Kai Huang					Second:</a:t>
            </a:r>
          </a:p>
          <a:p>
            <a:r>
              <a:rPr lang="en-US" sz="1600" dirty="0"/>
              <a:t>Discussion:</a:t>
            </a:r>
          </a:p>
          <a:p>
            <a:r>
              <a:rPr lang="en-US" sz="1600" dirty="0"/>
              <a:t>Result:</a:t>
            </a:r>
          </a:p>
          <a:p>
            <a:endParaRPr lang="en-US" sz="1600" dirty="0"/>
          </a:p>
          <a:p>
            <a:r>
              <a:rPr lang="en-US" sz="1200" b="0" i="1" dirty="0"/>
              <a:t>Reference docs:[24/1874r1].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81D2D48-81E1-D433-8F62-A87B26F49EC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152</a:t>
            </a:fld>
            <a:endParaRPr lang="en-GB"/>
          </a:p>
        </p:txBody>
      </p:sp>
      <p:sp>
        <p:nvSpPr>
          <p:cNvPr id="5" name="Footer Placeholder 4">
            <a:extLst>
              <a:ext uri="{FF2B5EF4-FFF2-40B4-BE49-F238E27FC236}">
                <a16:creationId xmlns:a16="http://schemas.microsoft.com/office/drawing/2014/main" id="{0B03F4B4-1359-2FE8-7F12-17721C9720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917B04D-0037-900C-3193-92D5664B3F1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3395988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D6F99-2072-E990-8E0C-3005C8DF5D5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4EDB5F9-D4D7-A429-C6CC-CED74158116F}"/>
              </a:ext>
            </a:extLst>
          </p:cNvPr>
          <p:cNvSpPr>
            <a:spLocks noGrp="1"/>
          </p:cNvSpPr>
          <p:nvPr>
            <p:ph type="title"/>
          </p:nvPr>
        </p:nvSpPr>
        <p:spPr/>
        <p:txBody>
          <a:bodyPr/>
          <a:lstStyle/>
          <a:p>
            <a:r>
              <a:rPr lang="en-US" dirty="0">
                <a:solidFill>
                  <a:schemeClr val="tx1"/>
                </a:solidFill>
              </a:rPr>
              <a:t>Motion 337 (MAC)</a:t>
            </a:r>
          </a:p>
        </p:txBody>
      </p:sp>
      <p:sp>
        <p:nvSpPr>
          <p:cNvPr id="8" name="Content Placeholder 7">
            <a:extLst>
              <a:ext uri="{FF2B5EF4-FFF2-40B4-BE49-F238E27FC236}">
                <a16:creationId xmlns:a16="http://schemas.microsoft.com/office/drawing/2014/main" id="{3AA7298F-5127-CDF6-C6E7-953A102FE079}"/>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 </a:t>
            </a:r>
            <a:r>
              <a:rPr lang="en-US" sz="1200" b="0" dirty="0"/>
              <a:t>The roaming preparation request frame includes Listen Interval field of the non-AP MLD for the target AP MLD</a:t>
            </a:r>
          </a:p>
          <a:p>
            <a:pPr>
              <a:buFont typeface="Arial" panose="020B0604020202020204" pitchFamily="34" charset="0"/>
              <a:buChar char="•"/>
            </a:pPr>
            <a:r>
              <a:rPr lang="en-US" sz="1200" b="0" dirty="0"/>
              <a:t>The roaming execution request frame includes Listen Interval field of the non-AP MLD for the target AP MLD if there is no roaming preparation request/response exchange beforehand</a:t>
            </a:r>
          </a:p>
          <a:p>
            <a:pPr>
              <a:buFont typeface="Arial" panose="020B0604020202020204" pitchFamily="34" charset="0"/>
              <a:buChar char="•"/>
            </a:pPr>
            <a:r>
              <a:rPr lang="en-US" sz="1200" b="0" dirty="0"/>
              <a:t>After the roaming execution request/response exchange with the current AP MLD, the non-AP MLD is by default in power save mode for all the setup links with the target AP MLD</a:t>
            </a:r>
          </a:p>
          <a:p>
            <a:pPr>
              <a:buFont typeface="Arial" panose="020B0604020202020204" pitchFamily="34" charset="0"/>
              <a:buChar char="•"/>
            </a:pPr>
            <a:r>
              <a:rPr lang="en-US" sz="1200" b="0" dirty="0"/>
              <a:t>After the roaming execution request/response exchange with the current AP MLD, during the TBD period to receive DL data from the current AP MLD, the non-AP MLD is not required to listen to any Beacon frames of the APs affiliated with the target AP MLD.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a:t>
            </a:r>
          </a:p>
          <a:p>
            <a:r>
              <a:rPr lang="en-US" sz="1400" dirty="0"/>
              <a:t>Discussion:</a:t>
            </a:r>
          </a:p>
          <a:p>
            <a:r>
              <a:rPr lang="en-US" sz="1400" dirty="0"/>
              <a:t>Result:</a:t>
            </a:r>
          </a:p>
          <a:p>
            <a:endParaRPr lang="en-US" sz="1400" dirty="0"/>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F396FDA7-5095-5B45-0F9B-6CEA4252B95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153</a:t>
            </a:fld>
            <a:endParaRPr lang="en-GB"/>
          </a:p>
        </p:txBody>
      </p:sp>
      <p:sp>
        <p:nvSpPr>
          <p:cNvPr id="5" name="Footer Placeholder 4">
            <a:extLst>
              <a:ext uri="{FF2B5EF4-FFF2-40B4-BE49-F238E27FC236}">
                <a16:creationId xmlns:a16="http://schemas.microsoft.com/office/drawing/2014/main" id="{47A43C4D-1A7D-CFDA-59B6-167B2CEF797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8C7E0B9-B4A4-5534-0505-1F2ECF886F7E}"/>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8635760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24508-7069-8E94-69CC-48F744993BF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F209F8-E2E2-01B3-1F84-4198262B9AB1}"/>
              </a:ext>
            </a:extLst>
          </p:cNvPr>
          <p:cNvSpPr>
            <a:spLocks noGrp="1"/>
          </p:cNvSpPr>
          <p:nvPr>
            <p:ph type="title"/>
          </p:nvPr>
        </p:nvSpPr>
        <p:spPr/>
        <p:txBody>
          <a:bodyPr/>
          <a:lstStyle/>
          <a:p>
            <a:r>
              <a:rPr lang="en-US" dirty="0">
                <a:solidFill>
                  <a:schemeClr val="tx1"/>
                </a:solidFill>
              </a:rPr>
              <a:t>Motion 338 (MAC)</a:t>
            </a:r>
          </a:p>
        </p:txBody>
      </p:sp>
      <p:sp>
        <p:nvSpPr>
          <p:cNvPr id="8" name="Content Placeholder 7">
            <a:extLst>
              <a:ext uri="{FF2B5EF4-FFF2-40B4-BE49-F238E27FC236}">
                <a16:creationId xmlns:a16="http://schemas.microsoft.com/office/drawing/2014/main" id="{565EA4FC-52DA-E3CD-5864-35728966CE5D}"/>
              </a:ext>
            </a:extLst>
          </p:cNvPr>
          <p:cNvSpPr>
            <a:spLocks noGrp="1"/>
          </p:cNvSpPr>
          <p:nvPr>
            <p:ph idx="1"/>
          </p:nvPr>
        </p:nvSpPr>
        <p:spPr>
          <a:xfrm>
            <a:off x="685800" y="1981200"/>
            <a:ext cx="7770813" cy="4494213"/>
          </a:xfrm>
        </p:spPr>
        <p:txBody>
          <a:bodyPr/>
          <a:lstStyle/>
          <a:p>
            <a:r>
              <a:rPr lang="en-US" sz="1400" dirty="0"/>
              <a:t>Move to add to the TGbn SFD the following:</a:t>
            </a:r>
          </a:p>
          <a:p>
            <a:pPr>
              <a:buFont typeface="Arial" panose="020B0604020202020204" pitchFamily="34" charset="0"/>
              <a:buChar char="•"/>
            </a:pPr>
            <a:r>
              <a:rPr lang="en-US" sz="1400" b="0" dirty="0"/>
              <a:t>After the roaming execution request/response exchange with the current AP MLD, the TBD period to receive DL data from the current AP MLD ends after the indicated timeout in the roaming execution response</a:t>
            </a:r>
            <a:r>
              <a:rPr lang="en-US" sz="1200" b="0" dirty="0"/>
              <a:t>.</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r>
              <a:rPr lang="en-US" sz="1400" dirty="0"/>
              <a:t>Move: Po-Kai Huang					Second:</a:t>
            </a:r>
          </a:p>
          <a:p>
            <a:r>
              <a:rPr lang="en-US" sz="1400" dirty="0"/>
              <a:t>Discussion:</a:t>
            </a:r>
          </a:p>
          <a:p>
            <a:r>
              <a:rPr lang="en-US" sz="1400" dirty="0"/>
              <a:t>Result:</a:t>
            </a:r>
          </a:p>
          <a:p>
            <a:endParaRPr lang="en-US" sz="1400" dirty="0"/>
          </a:p>
          <a:p>
            <a:r>
              <a:rPr lang="en-US" sz="1100" b="0" i="1" dirty="0"/>
              <a:t>Reference docs:[24/1874r1].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1AD7AAF3-E8B8-6989-2349-C9A130579B4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id="{AA7D62EE-6982-A9E0-A436-0C697459BF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B5AAED5-4C9E-C9D6-29B3-FE578B9F7E1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443580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3E4F5-CEAF-4285-94C5-A01C37D73E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0A05C22-2CCA-F39B-7C09-12862B75354D}"/>
              </a:ext>
            </a:extLst>
          </p:cNvPr>
          <p:cNvSpPr>
            <a:spLocks noGrp="1"/>
          </p:cNvSpPr>
          <p:nvPr>
            <p:ph type="title"/>
          </p:nvPr>
        </p:nvSpPr>
        <p:spPr/>
        <p:txBody>
          <a:bodyPr/>
          <a:lstStyle/>
          <a:p>
            <a:r>
              <a:rPr lang="en-US" dirty="0">
                <a:solidFill>
                  <a:schemeClr val="tx1"/>
                </a:solidFill>
              </a:rPr>
              <a:t>Motion 339 (MAC)</a:t>
            </a:r>
          </a:p>
        </p:txBody>
      </p:sp>
      <p:sp>
        <p:nvSpPr>
          <p:cNvPr id="8" name="Content Placeholder 7">
            <a:extLst>
              <a:ext uri="{FF2B5EF4-FFF2-40B4-BE49-F238E27FC236}">
                <a16:creationId xmlns:a16="http://schemas.microsoft.com/office/drawing/2014/main" id="{65787D64-DE95-7BBE-CB07-F13DE5B59206}"/>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defines CTS as Defer Signal to start protected short contention for the pending LL data</a:t>
            </a:r>
          </a:p>
          <a:p>
            <a:endParaRPr lang="en-US" sz="16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99Y, 18N, 51A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19461C7-5640-09CA-AB11-A65832119B1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155</a:t>
            </a:fld>
            <a:endParaRPr lang="en-GB"/>
          </a:p>
        </p:txBody>
      </p:sp>
      <p:sp>
        <p:nvSpPr>
          <p:cNvPr id="5" name="Footer Placeholder 4">
            <a:extLst>
              <a:ext uri="{FF2B5EF4-FFF2-40B4-BE49-F238E27FC236}">
                <a16:creationId xmlns:a16="http://schemas.microsoft.com/office/drawing/2014/main" id="{11CA7D00-362F-87D4-DF85-98346AA152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DF5598-B82C-D818-6486-24F4382BC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51408868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23598-C1B2-32A8-A77E-DC82DE35350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B03CD19-F710-D64D-6B0D-03A2A96BBF2E}"/>
              </a:ext>
            </a:extLst>
          </p:cNvPr>
          <p:cNvSpPr>
            <a:spLocks noGrp="1"/>
          </p:cNvSpPr>
          <p:nvPr>
            <p:ph type="title"/>
          </p:nvPr>
        </p:nvSpPr>
        <p:spPr/>
        <p:txBody>
          <a:bodyPr/>
          <a:lstStyle/>
          <a:p>
            <a:r>
              <a:rPr lang="en-US" dirty="0">
                <a:solidFill>
                  <a:schemeClr val="tx1"/>
                </a:solidFill>
              </a:rPr>
              <a:t>Motion 340 (MAC)</a:t>
            </a:r>
          </a:p>
        </p:txBody>
      </p:sp>
      <p:sp>
        <p:nvSpPr>
          <p:cNvPr id="8" name="Content Placeholder 7">
            <a:extLst>
              <a:ext uri="{FF2B5EF4-FFF2-40B4-BE49-F238E27FC236}">
                <a16:creationId xmlns:a16="http://schemas.microsoft.com/office/drawing/2014/main" id="{E8D3DD15-9030-D675-38FC-37A2925087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TGbn defines the default value equal to 97us for the Protected Duration of the protected short contention</a:t>
            </a:r>
          </a:p>
          <a:p>
            <a:pPr lvl="1">
              <a:buFont typeface="Arial" panose="020B0604020202020204" pitchFamily="34" charset="0"/>
              <a:buChar char="•"/>
            </a:pPr>
            <a:r>
              <a:rPr lang="en-US" sz="1400" b="0" dirty="0"/>
              <a:t>The value of 97us allow for AIFSN[2] + 7 slot contention</a:t>
            </a:r>
          </a:p>
          <a:p>
            <a:pPr lvl="1">
              <a:buFont typeface="Arial" panose="020B0604020202020204" pitchFamily="34" charset="0"/>
              <a:buChar char="•"/>
            </a:pPr>
            <a:r>
              <a:rPr lang="en-US" sz="1400" b="0" dirty="0"/>
              <a:t>The Defer Signal frame carry that Protected Duration in the Duration field</a:t>
            </a:r>
          </a:p>
          <a:p>
            <a:pPr lvl="1">
              <a:buFont typeface="Arial" panose="020B0604020202020204" pitchFamily="34" charset="0"/>
              <a:buChar char="•"/>
            </a:pPr>
            <a:r>
              <a:rPr lang="en-US" sz="1400" b="0" dirty="0"/>
              <a:t>UHR AP may advertise values other than default</a:t>
            </a:r>
          </a:p>
          <a:p>
            <a:endParaRPr lang="en-US" sz="16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101Y, 15N, 49A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0FB33-024C-3827-9061-206F432353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id="{2045BCDC-EB0D-E291-8D73-E3DCA8B480D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4CE229-A36C-F17D-BED3-BC5ACAFD117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43251724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87AE3-2DC8-E844-ED45-76362EE923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E283863-F55A-96D9-BC41-B970852BD1D3}"/>
              </a:ext>
            </a:extLst>
          </p:cNvPr>
          <p:cNvSpPr>
            <a:spLocks noGrp="1"/>
          </p:cNvSpPr>
          <p:nvPr>
            <p:ph type="title"/>
          </p:nvPr>
        </p:nvSpPr>
        <p:spPr/>
        <p:txBody>
          <a:bodyPr/>
          <a:lstStyle/>
          <a:p>
            <a:r>
              <a:rPr lang="en-US" dirty="0">
                <a:solidFill>
                  <a:schemeClr val="tx1"/>
                </a:solidFill>
              </a:rPr>
              <a:t>Motion 341 (MAC)</a:t>
            </a:r>
          </a:p>
        </p:txBody>
      </p:sp>
      <p:sp>
        <p:nvSpPr>
          <p:cNvPr id="8" name="Content Placeholder 7">
            <a:extLst>
              <a:ext uri="{FF2B5EF4-FFF2-40B4-BE49-F238E27FC236}">
                <a16:creationId xmlns:a16="http://schemas.microsoft.com/office/drawing/2014/main" id="{BCE1D493-5F13-8983-F2B2-2D2CE2AB1B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Define default parameters for HIP EDCA for AC_VO to be used during protected short contention period  as follows:</a:t>
            </a:r>
          </a:p>
          <a:p>
            <a:pPr lvl="1">
              <a:buFont typeface="Arial" panose="020B0604020202020204" pitchFamily="34" charset="0"/>
              <a:buChar char="•"/>
            </a:pPr>
            <a:r>
              <a:rPr lang="en-US" sz="1200" b="0" dirty="0" err="1"/>
              <a:t>HiP</a:t>
            </a:r>
            <a:r>
              <a:rPr lang="en-US" sz="1200" b="0" dirty="0"/>
              <a:t> EDCA </a:t>
            </a:r>
            <a:r>
              <a:rPr lang="en-US" sz="1200" b="0" dirty="0" err="1"/>
              <a:t>CWMin</a:t>
            </a:r>
            <a:r>
              <a:rPr lang="en-US" sz="1200" b="0" dirty="0"/>
              <a:t>=7, </a:t>
            </a:r>
            <a:r>
              <a:rPr lang="en-US" sz="1200" b="0" dirty="0" err="1"/>
              <a:t>HiP</a:t>
            </a:r>
            <a:r>
              <a:rPr lang="en-US" sz="1200" b="0" dirty="0"/>
              <a:t> EDCA </a:t>
            </a:r>
            <a:r>
              <a:rPr lang="en-US" sz="1200" b="0" dirty="0" err="1"/>
              <a:t>CwMAX</a:t>
            </a:r>
            <a:r>
              <a:rPr lang="en-US" sz="1200" b="0" dirty="0"/>
              <a:t>=7</a:t>
            </a:r>
          </a:p>
          <a:p>
            <a:pPr lvl="1">
              <a:buFont typeface="Arial" panose="020B0604020202020204" pitchFamily="34" charset="0"/>
              <a:buChar char="•"/>
            </a:pPr>
            <a:r>
              <a:rPr lang="en-US" sz="1200" b="0" dirty="0" err="1"/>
              <a:t>HiP</a:t>
            </a:r>
            <a:r>
              <a:rPr lang="en-US" sz="1200" b="0" dirty="0"/>
              <a:t> EDCA AIFSN=2</a:t>
            </a:r>
          </a:p>
          <a:p>
            <a:pPr lvl="1">
              <a:buFont typeface="Arial" panose="020B0604020202020204" pitchFamily="34" charset="0"/>
              <a:buChar char="•"/>
            </a:pPr>
            <a:r>
              <a:rPr lang="en-US" sz="1200" b="0" dirty="0"/>
              <a:t>An UHR AP may advertise values other than default</a:t>
            </a:r>
            <a:endParaRPr lang="en-US" sz="1200" dirty="0"/>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docs:[24/1918r1].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DE397CD-97B8-A82D-B34B-04AB6C9F650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157</a:t>
            </a:fld>
            <a:endParaRPr lang="en-GB"/>
          </a:p>
        </p:txBody>
      </p:sp>
      <p:sp>
        <p:nvSpPr>
          <p:cNvPr id="5" name="Footer Placeholder 4">
            <a:extLst>
              <a:ext uri="{FF2B5EF4-FFF2-40B4-BE49-F238E27FC236}">
                <a16:creationId xmlns:a16="http://schemas.microsoft.com/office/drawing/2014/main" id="{B58D7130-DD3F-B551-5F6D-050D6E63D6A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E9C4D2D-9D66-FE8C-74C9-1AB2E89DDFD1}"/>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054240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53A420-7765-55CF-25E2-20E1C8CAE8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EA641C0-77A0-0E21-497C-104BD04E4435}"/>
              </a:ext>
            </a:extLst>
          </p:cNvPr>
          <p:cNvSpPr>
            <a:spLocks noGrp="1"/>
          </p:cNvSpPr>
          <p:nvPr>
            <p:ph type="title"/>
          </p:nvPr>
        </p:nvSpPr>
        <p:spPr/>
        <p:txBody>
          <a:bodyPr/>
          <a:lstStyle/>
          <a:p>
            <a:r>
              <a:rPr lang="en-US" dirty="0">
                <a:solidFill>
                  <a:schemeClr val="tx1"/>
                </a:solidFill>
              </a:rPr>
              <a:t>Motion 342 (MAC)</a:t>
            </a:r>
          </a:p>
        </p:txBody>
      </p:sp>
      <p:sp>
        <p:nvSpPr>
          <p:cNvPr id="8" name="Content Placeholder 7">
            <a:extLst>
              <a:ext uri="{FF2B5EF4-FFF2-40B4-BE49-F238E27FC236}">
                <a16:creationId xmlns:a16="http://schemas.microsoft.com/office/drawing/2014/main" id="{5C6CFFF6-C488-BDAF-9B8D-35480F53F6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Established coordination between two APs can be terminated by an explicit teardown performed by one of the two APs.</a:t>
            </a:r>
          </a:p>
          <a:p>
            <a:endParaRPr lang="en-US" sz="1600" dirty="0"/>
          </a:p>
          <a:p>
            <a:endParaRPr lang="en-US" sz="1600" dirty="0"/>
          </a:p>
          <a:p>
            <a:endParaRPr lang="en-US" sz="1600" dirty="0"/>
          </a:p>
          <a:p>
            <a:r>
              <a:rPr lang="en-US" sz="1600" dirty="0"/>
              <a:t>Move: Shawn Kim					Second:</a:t>
            </a:r>
          </a:p>
          <a:p>
            <a:r>
              <a:rPr lang="en-US" sz="1600" dirty="0"/>
              <a:t>Discussion:</a:t>
            </a:r>
          </a:p>
          <a:p>
            <a:r>
              <a:rPr lang="en-US" sz="1600" dirty="0"/>
              <a:t>Result:</a:t>
            </a:r>
          </a:p>
          <a:p>
            <a:endParaRPr lang="en-US" sz="1600" dirty="0"/>
          </a:p>
          <a:p>
            <a:r>
              <a:rPr lang="en-US" sz="1200" b="0" i="1" dirty="0"/>
              <a:t>Reference docs:[24/1849r1].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BC483DD-7F14-C29A-5F92-0F5BC97A40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id="{950DE47C-808F-7C28-15A7-C34B686C89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B761879-5A2D-E9FC-8C8B-4297A2C1F5C5}"/>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97157042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F2D6D-46FA-B21F-2B4D-EEAF78ECAD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10E3AD-98EA-E52F-6367-DA385A82EBF7}"/>
              </a:ext>
            </a:extLst>
          </p:cNvPr>
          <p:cNvSpPr>
            <a:spLocks noGrp="1"/>
          </p:cNvSpPr>
          <p:nvPr>
            <p:ph type="title"/>
          </p:nvPr>
        </p:nvSpPr>
        <p:spPr/>
        <p:txBody>
          <a:bodyPr/>
          <a:lstStyle/>
          <a:p>
            <a:r>
              <a:rPr lang="en-US" dirty="0">
                <a:solidFill>
                  <a:schemeClr val="tx1"/>
                </a:solidFill>
              </a:rPr>
              <a:t>Motion 343 (MAC)</a:t>
            </a:r>
          </a:p>
        </p:txBody>
      </p:sp>
      <p:sp>
        <p:nvSpPr>
          <p:cNvPr id="8" name="Content Placeholder 7">
            <a:extLst>
              <a:ext uri="{FF2B5EF4-FFF2-40B4-BE49-F238E27FC236}">
                <a16:creationId xmlns:a16="http://schemas.microsoft.com/office/drawing/2014/main" id="{5AFF4FFE-34A9-0F92-A4EB-860270D0CF4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11bn allows a Multi-STA BA frame to include both Block Ack Bitmap and Feedback information if the preceding PPDU includes QoS Data frame(s) that solicit an immediate response (e.g., Ack or BlockAck context) and the non-AP STA is operating in a mode that allows inclusion of feedback information(e.g. DUO mode).</a:t>
            </a:r>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docs:[24/1490r2].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3F1B6D3-E772-7E34-95EF-CB56C0CF2D0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id="{32ED3A90-B516-AF1F-8EA7-D319A35C721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1EF85EE-D00C-2B9E-A3FB-8FFA06B5478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6038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EE69D-B399-8F3D-2D84-723B7BF50D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8C63611-0197-396E-C104-816BF890C7B3}"/>
              </a:ext>
            </a:extLst>
          </p:cNvPr>
          <p:cNvSpPr>
            <a:spLocks noGrp="1"/>
          </p:cNvSpPr>
          <p:nvPr>
            <p:ph type="title"/>
          </p:nvPr>
        </p:nvSpPr>
        <p:spPr/>
        <p:txBody>
          <a:bodyPr/>
          <a:lstStyle/>
          <a:p>
            <a:r>
              <a:rPr lang="en-US" dirty="0">
                <a:solidFill>
                  <a:schemeClr val="tx1"/>
                </a:solidFill>
              </a:rPr>
              <a:t>Motion 344 (MAC)</a:t>
            </a:r>
          </a:p>
        </p:txBody>
      </p:sp>
      <p:sp>
        <p:nvSpPr>
          <p:cNvPr id="8" name="Content Placeholder 7">
            <a:extLst>
              <a:ext uri="{FF2B5EF4-FFF2-40B4-BE49-F238E27FC236}">
                <a16:creationId xmlns:a16="http://schemas.microsoft.com/office/drawing/2014/main" id="{DD8B6650-B7ED-06C6-76C8-A216EFC170DC}"/>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TGbn does not define a requirement for a UHR AP to report non-collocated APs in the Reduced Neighbor Report element that is carried in its Beacon and FILS Discovery frames</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docs:[11-24/1884r1].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EE6AEAA9-3878-EB52-0FEB-904A2A3A18D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160</a:t>
            </a:fld>
            <a:endParaRPr lang="en-GB"/>
          </a:p>
        </p:txBody>
      </p:sp>
      <p:sp>
        <p:nvSpPr>
          <p:cNvPr id="5" name="Footer Placeholder 4">
            <a:extLst>
              <a:ext uri="{FF2B5EF4-FFF2-40B4-BE49-F238E27FC236}">
                <a16:creationId xmlns:a16="http://schemas.microsoft.com/office/drawing/2014/main" id="{5787ABF4-0404-00D1-AD19-37813F9D905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EDEFBB-4655-1305-053B-253ECCE4059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728410093"/>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40AE88-489D-3E7B-A899-55BF5BBAE9B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5AA27C7-03FC-A9E0-08F6-BF90103331B6}"/>
              </a:ext>
            </a:extLst>
          </p:cNvPr>
          <p:cNvSpPr>
            <a:spLocks noGrp="1"/>
          </p:cNvSpPr>
          <p:nvPr>
            <p:ph type="title"/>
          </p:nvPr>
        </p:nvSpPr>
        <p:spPr/>
        <p:txBody>
          <a:bodyPr/>
          <a:lstStyle/>
          <a:p>
            <a:r>
              <a:rPr lang="en-US" dirty="0">
                <a:solidFill>
                  <a:schemeClr val="tx1"/>
                </a:solidFill>
              </a:rPr>
              <a:t>Motion 345 (MAC)</a:t>
            </a:r>
          </a:p>
        </p:txBody>
      </p:sp>
      <p:sp>
        <p:nvSpPr>
          <p:cNvPr id="8" name="Content Placeholder 7">
            <a:extLst>
              <a:ext uri="{FF2B5EF4-FFF2-40B4-BE49-F238E27FC236}">
                <a16:creationId xmlns:a16="http://schemas.microsoft.com/office/drawing/2014/main" id="{A1933914-E299-4DC1-79EE-E3EC724B43B3}"/>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preparation Request/Response frames</a:t>
            </a:r>
          </a:p>
          <a:p>
            <a:pPr lvl="1">
              <a:buFont typeface="Arial" panose="020B0604020202020204" pitchFamily="34" charset="0"/>
              <a:buChar char="•"/>
            </a:pPr>
            <a:r>
              <a:rPr lang="en-US" sz="1400" b="0" dirty="0"/>
              <a:t>The Per-STA Profile subelement of the Multi-Link shall be present and each corresponds to the requested/accepted links</a:t>
            </a:r>
          </a:p>
          <a:p>
            <a:pPr lvl="1">
              <a:buFont typeface="Arial" panose="020B0604020202020204" pitchFamily="34" charset="0"/>
              <a:buChar char="•"/>
            </a:pPr>
            <a:r>
              <a:rPr lang="en-US" sz="1400" b="0" dirty="0"/>
              <a:t>TBD signaling to indicate that the request is to initiate roaming preparation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docs:[11-24/1884r1]. SP result: No objection.</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6B6F4A1-FAF1-ABE5-CEC8-37B364040F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161</a:t>
            </a:fld>
            <a:endParaRPr lang="en-GB"/>
          </a:p>
        </p:txBody>
      </p:sp>
      <p:sp>
        <p:nvSpPr>
          <p:cNvPr id="5" name="Footer Placeholder 4">
            <a:extLst>
              <a:ext uri="{FF2B5EF4-FFF2-40B4-BE49-F238E27FC236}">
                <a16:creationId xmlns:a16="http://schemas.microsoft.com/office/drawing/2014/main" id="{9F128159-5A90-EA89-6183-93EDF1594DD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B35F26-2C2D-45B4-6978-E2C471FCB708}"/>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36219105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FD73D8-34F6-8640-8DDD-DB077796215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413856-1608-7640-1F5A-F5670449E4A4}"/>
              </a:ext>
            </a:extLst>
          </p:cNvPr>
          <p:cNvSpPr>
            <a:spLocks noGrp="1"/>
          </p:cNvSpPr>
          <p:nvPr>
            <p:ph type="title"/>
          </p:nvPr>
        </p:nvSpPr>
        <p:spPr/>
        <p:txBody>
          <a:bodyPr/>
          <a:lstStyle/>
          <a:p>
            <a:r>
              <a:rPr lang="en-US" dirty="0">
                <a:solidFill>
                  <a:schemeClr val="tx1"/>
                </a:solidFill>
              </a:rPr>
              <a:t>Motion 346 (MAC)</a:t>
            </a:r>
          </a:p>
        </p:txBody>
      </p:sp>
      <p:sp>
        <p:nvSpPr>
          <p:cNvPr id="8" name="Content Placeholder 7">
            <a:extLst>
              <a:ext uri="{FF2B5EF4-FFF2-40B4-BE49-F238E27FC236}">
                <a16:creationId xmlns:a16="http://schemas.microsoft.com/office/drawing/2014/main" id="{40C6E02D-C71C-0C32-0475-DC19FF709F9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The Link Reconfiguration Request/Response frames (with necessary extensions) shall be used as the roaming execution Request/Response frames?</a:t>
            </a:r>
          </a:p>
          <a:p>
            <a:pPr lvl="1">
              <a:buFont typeface="Arial" panose="020B0604020202020204" pitchFamily="34" charset="0"/>
              <a:buChar char="•"/>
            </a:pPr>
            <a:r>
              <a:rPr lang="en-US" sz="1400" b="0" dirty="0"/>
              <a:t>The Per-STA Profile subelement of Multi-Link element is not required to be present.</a:t>
            </a:r>
          </a:p>
          <a:p>
            <a:pPr lvl="1">
              <a:buFont typeface="Arial" panose="020B0604020202020204" pitchFamily="34" charset="0"/>
              <a:buChar char="•"/>
            </a:pPr>
            <a:r>
              <a:rPr lang="en-US" sz="1400" b="0" dirty="0"/>
              <a:t>TBD signaling to indicate that the request is to initiate roaming execution transition</a:t>
            </a:r>
          </a:p>
          <a:p>
            <a:pPr lvl="1">
              <a:buFont typeface="Arial" panose="020B0604020202020204" pitchFamily="34" charset="0"/>
              <a:buChar char="•"/>
            </a:pPr>
            <a:r>
              <a:rPr lang="en-US" sz="1400" b="0" dirty="0"/>
              <a:t>Other extension (if needed) TBD</a:t>
            </a:r>
          </a:p>
          <a:p>
            <a:endParaRPr lang="en-US" sz="1600" dirty="0"/>
          </a:p>
          <a:p>
            <a:endParaRPr lang="en-US" sz="1600" dirty="0"/>
          </a:p>
          <a:p>
            <a:endParaRPr lang="en-US" sz="1600" dirty="0"/>
          </a:p>
          <a:p>
            <a:r>
              <a:rPr lang="en-US" sz="1600" dirty="0"/>
              <a:t>Move: Abhishek Patil					Second:</a:t>
            </a:r>
          </a:p>
          <a:p>
            <a:r>
              <a:rPr lang="en-US" sz="1600" dirty="0"/>
              <a:t>Discussion:</a:t>
            </a:r>
          </a:p>
          <a:p>
            <a:r>
              <a:rPr lang="en-US" sz="1600" dirty="0"/>
              <a:t>Result:</a:t>
            </a:r>
          </a:p>
          <a:p>
            <a:endParaRPr lang="en-US" sz="1600" dirty="0"/>
          </a:p>
          <a:p>
            <a:r>
              <a:rPr lang="en-US" sz="1200" b="0" i="1" dirty="0"/>
              <a:t>Reference docs:[11-24/1884r1]. SP result: 69Y 17N 45A.</a:t>
            </a:r>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8700B2E1-DB1F-645A-EA53-49BE0EDDD7B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162</a:t>
            </a:fld>
            <a:endParaRPr lang="en-GB"/>
          </a:p>
        </p:txBody>
      </p:sp>
      <p:sp>
        <p:nvSpPr>
          <p:cNvPr id="5" name="Footer Placeholder 4">
            <a:extLst>
              <a:ext uri="{FF2B5EF4-FFF2-40B4-BE49-F238E27FC236}">
                <a16:creationId xmlns:a16="http://schemas.microsoft.com/office/drawing/2014/main" id="{223647A3-7F8A-0808-375A-0CBDEE19671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D8486D5-DCCE-BC65-EE3C-FECBA8EDBA82}"/>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732587562"/>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F8C04-499F-76E1-687C-969C2D11F40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79C3BA-99FC-0767-F80A-025EEB867646}"/>
              </a:ext>
            </a:extLst>
          </p:cNvPr>
          <p:cNvSpPr>
            <a:spLocks noGrp="1"/>
          </p:cNvSpPr>
          <p:nvPr>
            <p:ph type="title"/>
          </p:nvPr>
        </p:nvSpPr>
        <p:spPr/>
        <p:txBody>
          <a:bodyPr/>
          <a:lstStyle/>
          <a:p>
            <a:r>
              <a:rPr lang="en-US" dirty="0">
                <a:solidFill>
                  <a:schemeClr val="tx1"/>
                </a:solidFill>
              </a:rPr>
              <a:t>Motion 347 (PDT-MAC)</a:t>
            </a:r>
          </a:p>
        </p:txBody>
      </p:sp>
      <p:sp>
        <p:nvSpPr>
          <p:cNvPr id="8" name="Content Placeholder 7">
            <a:extLst>
              <a:ext uri="{FF2B5EF4-FFF2-40B4-BE49-F238E27FC236}">
                <a16:creationId xmlns:a16="http://schemas.microsoft.com/office/drawing/2014/main" id="{F5428796-0743-5733-9B47-BC43967BC538}"/>
              </a:ext>
            </a:extLst>
          </p:cNvPr>
          <p:cNvSpPr>
            <a:spLocks noGrp="1"/>
          </p:cNvSpPr>
          <p:nvPr>
            <p:ph idx="1"/>
          </p:nvPr>
        </p:nvSpPr>
        <p:spPr>
          <a:xfrm>
            <a:off x="685800" y="1981200"/>
            <a:ext cx="7770813" cy="4113213"/>
          </a:xfrm>
        </p:spPr>
        <p:txBody>
          <a:bodyPr/>
          <a:lstStyle/>
          <a:p>
            <a:r>
              <a:rPr lang="en-US" sz="1600" dirty="0"/>
              <a:t>Move to incorporate the proposed text changes in 11-25/0244r5 to the latest TGbn draft</a:t>
            </a:r>
          </a:p>
          <a:p>
            <a:endParaRPr lang="en-US" sz="1600" dirty="0"/>
          </a:p>
          <a:p>
            <a:endParaRPr lang="en-US" sz="1600" dirty="0"/>
          </a:p>
          <a:p>
            <a:r>
              <a:rPr lang="en-US" sz="1600" dirty="0"/>
              <a:t>Move: Jay Yang					Second:</a:t>
            </a:r>
          </a:p>
          <a:p>
            <a:r>
              <a:rPr lang="en-US" sz="1600" dirty="0"/>
              <a:t>Discussion:</a:t>
            </a:r>
          </a:p>
          <a:p>
            <a:r>
              <a:rPr lang="en-US" sz="1600" dirty="0"/>
              <a:t>Result:</a:t>
            </a:r>
          </a:p>
          <a:p>
            <a:endParaRPr lang="en-US" sz="1600" dirty="0"/>
          </a:p>
          <a:p>
            <a:r>
              <a:rPr lang="en-US" sz="1200" b="0" i="1" dirty="0"/>
              <a:t>Reference docs:[11-25/0244r5].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9EFD72A-DB77-D533-7556-1F9958F47B9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163</a:t>
            </a:fld>
            <a:endParaRPr lang="en-GB"/>
          </a:p>
        </p:txBody>
      </p:sp>
      <p:sp>
        <p:nvSpPr>
          <p:cNvPr id="5" name="Footer Placeholder 4">
            <a:extLst>
              <a:ext uri="{FF2B5EF4-FFF2-40B4-BE49-F238E27FC236}">
                <a16:creationId xmlns:a16="http://schemas.microsoft.com/office/drawing/2014/main" id="{40F80324-5A17-4E2E-D836-46DA673B5AE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386D5CD-E9B9-0744-DBDB-EA77B2EA79F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93861063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1FBEF-1D9A-9016-4145-07102A484B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EDE3B6-AA30-86B9-BECA-DE1DA729D387}"/>
              </a:ext>
            </a:extLst>
          </p:cNvPr>
          <p:cNvSpPr>
            <a:spLocks noGrp="1"/>
          </p:cNvSpPr>
          <p:nvPr>
            <p:ph type="title"/>
          </p:nvPr>
        </p:nvSpPr>
        <p:spPr/>
        <p:txBody>
          <a:bodyPr/>
          <a:lstStyle/>
          <a:p>
            <a:r>
              <a:rPr lang="en-US" dirty="0">
                <a:solidFill>
                  <a:schemeClr val="tx1"/>
                </a:solidFill>
              </a:rPr>
              <a:t>Motion 348 (MAC)</a:t>
            </a:r>
          </a:p>
        </p:txBody>
      </p:sp>
      <p:sp>
        <p:nvSpPr>
          <p:cNvPr id="8" name="Content Placeholder 7">
            <a:extLst>
              <a:ext uri="{FF2B5EF4-FFF2-40B4-BE49-F238E27FC236}">
                <a16:creationId xmlns:a16="http://schemas.microsoft.com/office/drawing/2014/main" id="{84B6FBC6-F078-DC4A-C3DF-114EADE1441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TGbn allows a second mode for security in roaming (in addition to the first mode with single TK used across all AP MLDs of the SMD) where a non-AP MLD can derive a new TK under the same PTKSA with the target AP MLD</a:t>
            </a:r>
          </a:p>
          <a:p>
            <a:pPr lvl="1">
              <a:buFont typeface="Arial" panose="020B0604020202020204" pitchFamily="34" charset="0"/>
              <a:buChar char="•"/>
            </a:pPr>
            <a:r>
              <a:rPr lang="en-US" sz="1400" b="0" dirty="0"/>
              <a:t>The new TK is derived as part of the single PTKSA</a:t>
            </a:r>
          </a:p>
          <a:p>
            <a:pPr lvl="1">
              <a:buFont typeface="Arial" panose="020B0604020202020204" pitchFamily="34" charset="0"/>
              <a:buChar char="•"/>
            </a:pPr>
            <a:r>
              <a:rPr lang="en-US" sz="1400" b="0" dirty="0"/>
              <a:t>The PN is maintained per PTKSA: The new TK negotiated with the target AP MLD shares the same PN space with the TK of the current AP MLD (PN is monotonically increasing)</a:t>
            </a:r>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docs:[24/1882, 24/1883, 24/1884,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B2F0B5E-A699-F860-12D2-F162EB9CD1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164</a:t>
            </a:fld>
            <a:endParaRPr lang="en-GB"/>
          </a:p>
        </p:txBody>
      </p:sp>
      <p:sp>
        <p:nvSpPr>
          <p:cNvPr id="5" name="Footer Placeholder 4">
            <a:extLst>
              <a:ext uri="{FF2B5EF4-FFF2-40B4-BE49-F238E27FC236}">
                <a16:creationId xmlns:a16="http://schemas.microsoft.com/office/drawing/2014/main" id="{3535F31E-2DA1-09FF-DEF9-5E87E951A86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AF3C4BF-5CC9-4C0B-43D0-0DF67DD4DE1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77020349"/>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65925-99E1-AC05-7271-ED4E11BE32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7965992-671C-42C8-0014-F610548D59C7}"/>
              </a:ext>
            </a:extLst>
          </p:cNvPr>
          <p:cNvSpPr>
            <a:spLocks noGrp="1"/>
          </p:cNvSpPr>
          <p:nvPr>
            <p:ph type="title"/>
          </p:nvPr>
        </p:nvSpPr>
        <p:spPr/>
        <p:txBody>
          <a:bodyPr/>
          <a:lstStyle/>
          <a:p>
            <a:r>
              <a:rPr lang="en-US" dirty="0">
                <a:solidFill>
                  <a:schemeClr val="tx1"/>
                </a:solidFill>
              </a:rPr>
              <a:t>Motion 349 (MAC)</a:t>
            </a:r>
          </a:p>
        </p:txBody>
      </p:sp>
      <p:sp>
        <p:nvSpPr>
          <p:cNvPr id="8" name="Content Placeholder 7">
            <a:extLst>
              <a:ext uri="{FF2B5EF4-FFF2-40B4-BE49-F238E27FC236}">
                <a16:creationId xmlns:a16="http://schemas.microsoft.com/office/drawing/2014/main" id="{7075874E-C4E3-2074-4CD6-8E89D645819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the TBD time for retrieving DL from the Current AP MLD, the non-AP MLD may provide an indication to the Target AP MLD that the TBD time for DL retrieval is early-terminated before the TBD time</a:t>
            </a:r>
          </a:p>
          <a:p>
            <a:pPr>
              <a:buFont typeface="Arial" panose="020B0604020202020204" pitchFamily="34" charset="0"/>
              <a:buChar char="•"/>
            </a:pPr>
            <a:r>
              <a:rPr lang="en-US" sz="1600" b="0" dirty="0"/>
              <a:t>TBD signaling of the indication</a:t>
            </a:r>
            <a:endParaRPr lang="en-US" sz="1400" b="0" dirty="0"/>
          </a:p>
          <a:p>
            <a:pPr>
              <a:buFont typeface="Arial" panose="020B0604020202020204" pitchFamily="34" charset="0"/>
              <a:buChar char="•"/>
            </a:pPr>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docs:[24/1882, 24/1883, 24/1884, 24/1898, 24/1874].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58526BF-6D8D-809F-BFC5-BCA58DAAED8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165</a:t>
            </a:fld>
            <a:endParaRPr lang="en-GB"/>
          </a:p>
        </p:txBody>
      </p:sp>
      <p:sp>
        <p:nvSpPr>
          <p:cNvPr id="5" name="Footer Placeholder 4">
            <a:extLst>
              <a:ext uri="{FF2B5EF4-FFF2-40B4-BE49-F238E27FC236}">
                <a16:creationId xmlns:a16="http://schemas.microsoft.com/office/drawing/2014/main" id="{9299F3C9-4925-3948-0422-71478913587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A42D93-B1E4-CDDA-B1DA-8397E8531E87}"/>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16995693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6AAA6D-B501-E798-9860-69F98BF6A1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D9A340F-B6E3-D4A7-5C65-225440A103F6}"/>
              </a:ext>
            </a:extLst>
          </p:cNvPr>
          <p:cNvSpPr>
            <a:spLocks noGrp="1"/>
          </p:cNvSpPr>
          <p:nvPr>
            <p:ph type="title"/>
          </p:nvPr>
        </p:nvSpPr>
        <p:spPr/>
        <p:txBody>
          <a:bodyPr/>
          <a:lstStyle/>
          <a:p>
            <a:r>
              <a:rPr lang="en-US" dirty="0">
                <a:solidFill>
                  <a:schemeClr val="tx1"/>
                </a:solidFill>
              </a:rPr>
              <a:t>Motion 350 (MAC)</a:t>
            </a:r>
          </a:p>
        </p:txBody>
      </p:sp>
      <p:sp>
        <p:nvSpPr>
          <p:cNvPr id="8" name="Content Placeholder 7">
            <a:extLst>
              <a:ext uri="{FF2B5EF4-FFF2-40B4-BE49-F238E27FC236}">
                <a16:creationId xmlns:a16="http://schemas.microsoft.com/office/drawing/2014/main" id="{004C5491-BBFB-A91E-EAA9-FA94BD4AC42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During a roaming transition, the current AP MLD shall be capable of signaling termination of downlink data transmission to the non-AP MLD before the transient period ends</a:t>
            </a:r>
          </a:p>
          <a:p>
            <a:pPr lvl="1">
              <a:buFont typeface="Arial" panose="020B0604020202020204" pitchFamily="34" charset="0"/>
              <a:buChar char="•"/>
            </a:pPr>
            <a:r>
              <a:rPr lang="en-US" sz="1400" b="0" dirty="0"/>
              <a:t>Signaling TBD</a:t>
            </a:r>
          </a:p>
          <a:p>
            <a:pPr marL="0" indent="0"/>
            <a:r>
              <a:rPr lang="en-US" sz="1400" b="0" dirty="0"/>
              <a:t>NOTE: AP sends the indication when there is no more pending DL data (all TIDs). TBD other conditions.</a:t>
            </a:r>
          </a:p>
          <a:p>
            <a:endParaRPr lang="en-US" sz="1600" dirty="0"/>
          </a:p>
          <a:p>
            <a:endParaRPr lang="en-US" sz="1600" dirty="0"/>
          </a:p>
          <a:p>
            <a:endParaRPr lang="en-US" sz="1600" dirty="0"/>
          </a:p>
          <a:p>
            <a:r>
              <a:rPr lang="en-US" sz="1600" dirty="0"/>
              <a:t>Move: Pooya Monajemi					Second:</a:t>
            </a:r>
          </a:p>
          <a:p>
            <a:r>
              <a:rPr lang="en-US" sz="1600" dirty="0"/>
              <a:t>Discussion:</a:t>
            </a:r>
          </a:p>
          <a:p>
            <a:r>
              <a:rPr lang="en-US" sz="1600" dirty="0"/>
              <a:t>Result:</a:t>
            </a:r>
          </a:p>
          <a:p>
            <a:endParaRPr lang="en-US" sz="1600" dirty="0"/>
          </a:p>
          <a:p>
            <a:r>
              <a:rPr lang="en-US" sz="1200" b="0" i="1" dirty="0"/>
              <a:t>Reference docs:[11-24/1898r1, 11-24/1883r4, 11-24/1874r1].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A02B9B-0D70-E597-4D6F-BBB894ADB4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166</a:t>
            </a:fld>
            <a:endParaRPr lang="en-GB"/>
          </a:p>
        </p:txBody>
      </p:sp>
      <p:sp>
        <p:nvSpPr>
          <p:cNvPr id="5" name="Footer Placeholder 4">
            <a:extLst>
              <a:ext uri="{FF2B5EF4-FFF2-40B4-BE49-F238E27FC236}">
                <a16:creationId xmlns:a16="http://schemas.microsoft.com/office/drawing/2014/main" id="{2B84F414-62F9-A046-179B-21FA614891E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5DD463F-3E6E-0CF1-A9F8-AA325ED480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84373153"/>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2C198-E541-4F09-6455-7A4983029DA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A5F064-551F-444C-08A6-0C84E77F7B35}"/>
              </a:ext>
            </a:extLst>
          </p:cNvPr>
          <p:cNvSpPr>
            <a:spLocks noGrp="1"/>
          </p:cNvSpPr>
          <p:nvPr>
            <p:ph type="title"/>
          </p:nvPr>
        </p:nvSpPr>
        <p:spPr/>
        <p:txBody>
          <a:bodyPr/>
          <a:lstStyle/>
          <a:p>
            <a:r>
              <a:rPr lang="en-US" dirty="0">
                <a:solidFill>
                  <a:schemeClr val="tx1"/>
                </a:solidFill>
              </a:rPr>
              <a:t>Motion 351 (MAC)</a:t>
            </a:r>
          </a:p>
        </p:txBody>
      </p:sp>
      <p:sp>
        <p:nvSpPr>
          <p:cNvPr id="8" name="Content Placeholder 7">
            <a:extLst>
              <a:ext uri="{FF2B5EF4-FFF2-40B4-BE49-F238E27FC236}">
                <a16:creationId xmlns:a16="http://schemas.microsoft.com/office/drawing/2014/main" id="{38FACC52-BDB6-614C-73DB-81F6CB7D4A1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In the seamless roaming procedure, non-AP MLD can request not to transfer from the current AP MLD to the target AP MLD any of the following as part of the context transfer</a:t>
            </a:r>
          </a:p>
          <a:p>
            <a:pPr lvl="1">
              <a:buFont typeface="Arial" panose="020B0604020202020204" pitchFamily="34" charset="0"/>
              <a:buChar char="•"/>
            </a:pPr>
            <a:r>
              <a:rPr lang="en-US" sz="1600" b="0" dirty="0"/>
              <a:t>The next SN for existing DL BA agreements of all TIDs</a:t>
            </a:r>
          </a:p>
          <a:p>
            <a:pPr lvl="1">
              <a:buFont typeface="Arial" panose="020B0604020202020204" pitchFamily="34" charset="0"/>
              <a:buChar char="•"/>
            </a:pPr>
            <a:r>
              <a:rPr lang="en-US" sz="1600" b="0" dirty="0"/>
              <a:t>The latest SN that has been passed up for existing UL BA agreements of all TIDs</a:t>
            </a:r>
            <a:endParaRPr lang="en-US" sz="1600" dirty="0"/>
          </a:p>
          <a:p>
            <a:endParaRPr lang="en-US" sz="1600" dirty="0"/>
          </a:p>
          <a:p>
            <a:endParaRPr lang="en-US" sz="1600" dirty="0"/>
          </a:p>
          <a:p>
            <a:r>
              <a:rPr lang="en-US" sz="1600" dirty="0"/>
              <a:t>Move: Pooya Monajemi					Second:</a:t>
            </a:r>
          </a:p>
          <a:p>
            <a:r>
              <a:rPr lang="en-US" sz="1600" dirty="0"/>
              <a:t>Discussion:</a:t>
            </a:r>
          </a:p>
          <a:p>
            <a:r>
              <a:rPr lang="en-US" sz="1600" dirty="0"/>
              <a:t>Result:</a:t>
            </a:r>
          </a:p>
          <a:p>
            <a:endParaRPr lang="en-US" sz="1600" dirty="0"/>
          </a:p>
          <a:p>
            <a:r>
              <a:rPr lang="en-US" sz="1200" b="0" i="1" dirty="0"/>
              <a:t>Reference docs:[11-24/1898r1, 11-24/1874r1].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4D8C351-2CC5-7BBE-852E-9EA6D833F4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167</a:t>
            </a:fld>
            <a:endParaRPr lang="en-GB"/>
          </a:p>
        </p:txBody>
      </p:sp>
      <p:sp>
        <p:nvSpPr>
          <p:cNvPr id="5" name="Footer Placeholder 4">
            <a:extLst>
              <a:ext uri="{FF2B5EF4-FFF2-40B4-BE49-F238E27FC236}">
                <a16:creationId xmlns:a16="http://schemas.microsoft.com/office/drawing/2014/main" id="{08584A54-81B0-76FF-ECBF-2D875F8FE06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B41A7-DF28-9D0A-DA28-C844B3E7A839}"/>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177476151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4F4F8-15FA-4828-9C82-54A6ADD130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8173A6-6D6D-B15B-279F-DE2B2C709AB1}"/>
              </a:ext>
            </a:extLst>
          </p:cNvPr>
          <p:cNvSpPr>
            <a:spLocks noGrp="1"/>
          </p:cNvSpPr>
          <p:nvPr>
            <p:ph type="title"/>
          </p:nvPr>
        </p:nvSpPr>
        <p:spPr/>
        <p:txBody>
          <a:bodyPr/>
          <a:lstStyle/>
          <a:p>
            <a:r>
              <a:rPr lang="en-US" dirty="0">
                <a:solidFill>
                  <a:schemeClr val="tx1"/>
                </a:solidFill>
              </a:rPr>
              <a:t>Motion 352 (MAC)</a:t>
            </a:r>
          </a:p>
        </p:txBody>
      </p:sp>
      <p:sp>
        <p:nvSpPr>
          <p:cNvPr id="8" name="Content Placeholder 7">
            <a:extLst>
              <a:ext uri="{FF2B5EF4-FFF2-40B4-BE49-F238E27FC236}">
                <a16:creationId xmlns:a16="http://schemas.microsoft.com/office/drawing/2014/main" id="{ADAE8CBA-2569-B6D4-CABE-9B45DE9D2C9B}"/>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defines an SMD element that provides identification for the SMD and SMD level capabilities for a seamless mobility domain</a:t>
            </a:r>
          </a:p>
          <a:p>
            <a:pPr lvl="1">
              <a:buFont typeface="Arial" panose="020B0604020202020204" pitchFamily="34" charset="0"/>
              <a:buChar char="•"/>
            </a:pPr>
            <a:r>
              <a:rPr lang="en-US" sz="1400" b="0" dirty="0"/>
              <a:t>The SMD element is advertised in Probe Response frames</a:t>
            </a:r>
          </a:p>
          <a:p>
            <a:pPr lvl="1">
              <a:buFont typeface="Arial" panose="020B0604020202020204" pitchFamily="34" charset="0"/>
              <a:buChar char="•"/>
            </a:pPr>
            <a:r>
              <a:rPr lang="en-US" sz="1400" b="0" dirty="0"/>
              <a:t>The SMD element is included in Authentication frame when performing authentication with an SMD</a:t>
            </a:r>
          </a:p>
          <a:p>
            <a:pPr lvl="1">
              <a:buFont typeface="Arial" panose="020B0604020202020204" pitchFamily="34" charset="0"/>
              <a:buChar char="•"/>
            </a:pPr>
            <a:r>
              <a:rPr lang="en-US" sz="1400" b="0" dirty="0"/>
              <a:t>The SMD element is included in (Re)Association Request &amp; Response frames when performing initial association with the SMD-ME</a:t>
            </a:r>
            <a:endParaRPr lang="en-US" sz="1400" dirty="0"/>
          </a:p>
          <a:p>
            <a:endParaRPr lang="en-US" sz="16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D5DC55F-2ED9-4946-7128-3233DC29B20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168</a:t>
            </a:fld>
            <a:endParaRPr lang="en-GB"/>
          </a:p>
        </p:txBody>
      </p:sp>
      <p:sp>
        <p:nvSpPr>
          <p:cNvPr id="5" name="Footer Placeholder 4">
            <a:extLst>
              <a:ext uri="{FF2B5EF4-FFF2-40B4-BE49-F238E27FC236}">
                <a16:creationId xmlns:a16="http://schemas.microsoft.com/office/drawing/2014/main" id="{EDF3E0D8-0D0F-AC1C-1F63-2610B5CBB02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BFB1F0-4E87-80FB-4E3B-8FF68CD3ED6F}"/>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5519650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6EEA2-0F75-FDFA-2A2C-2969BA6E479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B921AD-3D21-C3CD-E44D-8600006C4048}"/>
              </a:ext>
            </a:extLst>
          </p:cNvPr>
          <p:cNvSpPr>
            <a:spLocks noGrp="1"/>
          </p:cNvSpPr>
          <p:nvPr>
            <p:ph type="title"/>
          </p:nvPr>
        </p:nvSpPr>
        <p:spPr/>
        <p:txBody>
          <a:bodyPr/>
          <a:lstStyle/>
          <a:p>
            <a:r>
              <a:rPr lang="en-US" dirty="0">
                <a:solidFill>
                  <a:schemeClr val="tx1"/>
                </a:solidFill>
              </a:rPr>
              <a:t>Motion 353 (MAC)</a:t>
            </a:r>
          </a:p>
        </p:txBody>
      </p:sp>
      <p:sp>
        <p:nvSpPr>
          <p:cNvPr id="8" name="Content Placeholder 7">
            <a:extLst>
              <a:ext uri="{FF2B5EF4-FFF2-40B4-BE49-F238E27FC236}">
                <a16:creationId xmlns:a16="http://schemas.microsoft.com/office/drawing/2014/main" id="{2B45E871-8D2F-2AFA-960A-693AB102ECC4}"/>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b="0" dirty="0"/>
              <a:t>11bn enhances Neighbor Report element to provide SMD related information</a:t>
            </a:r>
          </a:p>
          <a:p>
            <a:pPr lvl="1">
              <a:buFont typeface="Arial" panose="020B0604020202020204" pitchFamily="34" charset="0"/>
              <a:buChar char="•"/>
            </a:pPr>
            <a:r>
              <a:rPr lang="en-US" sz="1400" b="0" dirty="0"/>
              <a:t>Add a ‘Same SMD’ indication in the BSSID Information in the NR element, to signal whether the reported neighboring AP is part of the same SMD as the reporting AP</a:t>
            </a:r>
          </a:p>
          <a:p>
            <a:pPr lvl="1">
              <a:buFont typeface="Arial" panose="020B0604020202020204" pitchFamily="34" charset="0"/>
              <a:buChar char="•"/>
            </a:pPr>
            <a:r>
              <a:rPr lang="en-US" sz="1400" b="0" dirty="0"/>
              <a:t>Allow including the SMD element as a subelement in the Optional Subelements of the Neighbor Report element, when reported neighboring AP is not part of the same SMD</a:t>
            </a:r>
            <a:endParaRPr lang="en-US" sz="1400" dirty="0"/>
          </a:p>
          <a:p>
            <a:endParaRPr lang="en-US" sz="1600" dirty="0"/>
          </a:p>
          <a:p>
            <a:r>
              <a:rPr lang="en-US" sz="1600" dirty="0"/>
              <a:t>Move: Binita Gupta					Second:</a:t>
            </a:r>
          </a:p>
          <a:p>
            <a:r>
              <a:rPr lang="en-US" sz="1600" dirty="0"/>
              <a:t>Discussion:</a:t>
            </a:r>
          </a:p>
          <a:p>
            <a:r>
              <a:rPr lang="en-US" sz="1600" dirty="0"/>
              <a:t>Result:</a:t>
            </a:r>
          </a:p>
          <a:p>
            <a:endParaRPr lang="en-US" sz="1600" dirty="0"/>
          </a:p>
          <a:p>
            <a:r>
              <a:rPr lang="en-US" sz="1200" b="0" i="1" dirty="0"/>
              <a:t>Reference docs:[24/656, 24/1884, 24/1889].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42FC94-E6AD-5695-1B2E-BEED33C5967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169</a:t>
            </a:fld>
            <a:endParaRPr lang="en-GB"/>
          </a:p>
        </p:txBody>
      </p:sp>
      <p:sp>
        <p:nvSpPr>
          <p:cNvPr id="5" name="Footer Placeholder 4">
            <a:extLst>
              <a:ext uri="{FF2B5EF4-FFF2-40B4-BE49-F238E27FC236}">
                <a16:creationId xmlns:a16="http://schemas.microsoft.com/office/drawing/2014/main" id="{3FFB28CC-C47C-0F81-95F5-E8931F5F5E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4197B8A-9D9B-3D2D-D118-3FFC47CA756A}"/>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335952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Juan Fang					Second: Alice Chen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0E998C-27BB-580F-9E6F-F93ADCBA424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14D3F96-4BBC-3AF2-8F3C-119BDB5C95C0}"/>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00DDD8A0-EF3E-980B-950A-BB8187C8CFBE}"/>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CA9A2AA-1528-7DEA-EFE9-32EA28A848D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170</a:t>
            </a:fld>
            <a:endParaRPr lang="en-GB"/>
          </a:p>
        </p:txBody>
      </p:sp>
      <p:sp>
        <p:nvSpPr>
          <p:cNvPr id="5" name="Footer Placeholder 4">
            <a:extLst>
              <a:ext uri="{FF2B5EF4-FFF2-40B4-BE49-F238E27FC236}">
                <a16:creationId xmlns:a16="http://schemas.microsoft.com/office/drawing/2014/main" id="{257FB02C-92A7-B3F5-EE60-962ED14E8E2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217B4B-8E7F-9D73-AB15-5E9AF8C71600}"/>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62997664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dirty="0"/>
              <a:t>March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172</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a:t>
            </a:r>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173</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dirty="0"/>
              <a:t>March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 Ross Jian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pPr>
              <a:buFont typeface="Arial" panose="020B0604020202020204" pitchFamily="34" charset="0"/>
              <a:buChar char="•"/>
            </a:pPr>
            <a:r>
              <a:rPr lang="en-US" sz="1600" b="0" u="sng" dirty="0"/>
              <a:t>Note to Editor: Insert (TBD) at the end of the caption for Figure 37.X.</a:t>
            </a:r>
          </a:p>
          <a:p>
            <a:endParaRPr lang="en-US" sz="1600" dirty="0"/>
          </a:p>
          <a:p>
            <a:endParaRPr lang="en-US" sz="1600" dirty="0"/>
          </a:p>
          <a:p>
            <a:r>
              <a:rPr lang="en-US" sz="1600" dirty="0"/>
              <a:t>Move: Sanket Kalamkar					Second: Abhishek Patil</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 You-Wei Chen</a:t>
            </a:r>
          </a:p>
          <a:p>
            <a:r>
              <a:rPr lang="en-US" sz="1050" dirty="0"/>
              <a:t>Discussion: Some discussion.</a:t>
            </a:r>
          </a:p>
          <a:p>
            <a:r>
              <a:rPr lang="en-US" sz="1050" dirty="0"/>
              <a:t>Preliminary Result: 159Y, 22N, 52A.</a:t>
            </a:r>
          </a:p>
          <a:p>
            <a:r>
              <a:rPr lang="en-US" sz="1050" dirty="0">
                <a:highlight>
                  <a:srgbClr val="00FF00"/>
                </a:highlight>
              </a:rPr>
              <a:t>Result: 149Y, 22N, 49A </a:t>
            </a:r>
            <a:r>
              <a:rPr lang="en-US" sz="1050">
                <a:highlight>
                  <a:srgbClr val="00FF00"/>
                </a:highlight>
              </a:rPr>
              <a:t>(passes).</a:t>
            </a:r>
            <a:endParaRPr lang="en-US" sz="1050" dirty="0">
              <a:highlight>
                <a:srgbClr val="00FF00"/>
              </a:highlight>
            </a:endParaRPr>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1031876" y="3053236"/>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(TGbn D0.1)</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a:t>
            </a:r>
            <a:endParaRPr lang="en-US" sz="1600" dirty="0"/>
          </a:p>
          <a:p>
            <a:endParaRPr lang="en-US" sz="1600" dirty="0"/>
          </a:p>
          <a:p>
            <a:r>
              <a:rPr lang="en-US" sz="1600" dirty="0"/>
              <a:t>Move: Rui Cao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 Wook Bong Lee</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docs:[11-24/1841r1]. SP result: No objection.</a:t>
            </a:r>
          </a:p>
          <a:p>
            <a:r>
              <a:rPr lang="en-US" sz="1200" b="0" dirty="0">
                <a:solidFill>
                  <a:schemeClr val="tx1"/>
                </a:solidFill>
              </a:rPr>
              <a:t> Chair’s note: Ensured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 George Kuo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INTENTIONALLY LEFT BLANK</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 Kiseon Ryu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a:t>
            </a:r>
            <a:r>
              <a:rPr lang="en-US" sz="1400" b="0" i="0" dirty="0">
                <a:solidFill>
                  <a:srgbClr val="FF0000"/>
                </a:solidFill>
                <a:effectLst/>
              </a:rPr>
              <a:t> </a:t>
            </a:r>
            <a:r>
              <a:rPr lang="en-US" sz="1400" b="0" i="0" dirty="0">
                <a:solidFill>
                  <a:srgbClr val="000000"/>
                </a:solidFill>
                <a:effectLst/>
              </a:rPr>
              <a:t>PPDU that contains a Multi-STA BA as an ICR, includ</a:t>
            </a:r>
            <a:r>
              <a:rPr lang="en-US" sz="1400" b="0" i="0" u="sng" dirty="0">
                <a:solidFill>
                  <a:srgbClr val="000000"/>
                </a:solidFill>
                <a:effectLst/>
              </a:rPr>
              <a:t>e</a:t>
            </a:r>
            <a:r>
              <a:rPr lang="en-US" sz="1400" b="0" i="0" u="sng" dirty="0">
                <a:solidFill>
                  <a:srgbClr val="FF0000"/>
                </a:solidFill>
                <a:effectLst/>
              </a:rPr>
              <a:t>s</a:t>
            </a:r>
            <a:r>
              <a:rPr lang="en-US" sz="1400" b="0" i="0" dirty="0">
                <a:solidFill>
                  <a:srgbClr val="000000"/>
                </a:solidFill>
                <a:effectLst/>
              </a:rPr>
              <a:t> unavailability information </a:t>
            </a:r>
            <a:r>
              <a:rPr lang="en-US" sz="1400" b="0" i="0" u="sng" dirty="0">
                <a:solidFill>
                  <a:srgbClr val="FF0000"/>
                </a:solidFill>
                <a:effectLst/>
              </a:rPr>
              <a:t>in the 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(PHY-PDT)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Rethna Pulikkoonattu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Shengquan Hu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 Eugene Baik </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 Ross J. Yu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 Eugene Baik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 Rethna Pulikkoonattu</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 Yan Xin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 Junghoon Suh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Eugene Baik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 Liuming Lu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11-24/1762r23</a:t>
            </a:r>
            <a:r>
              <a:rPr lang="en-US" sz="1200" b="0" i="1" dirty="0"/>
              <a:t>]. SP result: </a:t>
            </a:r>
            <a:r>
              <a:rPr lang="en-US" sz="1200" b="0" i="1" dirty="0">
                <a:highlight>
                  <a:srgbClr val="FFFF00"/>
                </a:highlight>
              </a:rPr>
              <a:t>Find result</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Laurent Cariou				Second: Matthew Fischer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INTENTIONALLY LEFT BLANK</a:t>
            </a:r>
          </a:p>
          <a:p>
            <a:endParaRPr lang="en-US" sz="1200" b="0" i="1" dirty="0"/>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 Abdel Ajami</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docs:[24/2123r1]. SP result</a:t>
            </a:r>
            <a:r>
              <a:rPr lang="en-US" sz="1200" b="0" i="1" dirty="0">
                <a:highlight>
                  <a:srgbClr val="FFFF00"/>
                </a:highlight>
              </a:rPr>
              <a:t>: Super Majority.</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400" dirty="0"/>
              <a:t>For non-MU-MIMO allocation of the UHR SIG field</a:t>
            </a:r>
          </a:p>
          <a:p>
            <a:pPr lvl="2">
              <a:buFont typeface="Arial" panose="020B0604020202020204" pitchFamily="34" charset="0"/>
              <a:buChar char="•"/>
            </a:pPr>
            <a:r>
              <a:rPr lang="en-US" sz="110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400" dirty="0"/>
              <a:t>Spatial Configuration field consists of 4 bits in the User field.</a:t>
            </a:r>
          </a:p>
          <a:p>
            <a:endParaRPr lang="en-US" sz="1600" dirty="0"/>
          </a:p>
          <a:p>
            <a:endParaRPr lang="en-US" sz="1600" dirty="0"/>
          </a:p>
          <a:p>
            <a:endParaRPr lang="en-US" sz="1600" dirty="0"/>
          </a:p>
          <a:p>
            <a:r>
              <a:rPr lang="en-US" sz="1600" dirty="0"/>
              <a:t>Move: Dongguk Lim 				Second: Eunsung Park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 Dongguk Lim</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 Yan Xin</a:t>
            </a:r>
          </a:p>
          <a:p>
            <a:r>
              <a:rPr lang="en-US" sz="1600" dirty="0"/>
              <a:t>Discussion: None.</a:t>
            </a:r>
          </a:p>
          <a:p>
            <a:r>
              <a:rPr lang="en-US" sz="1600" dirty="0">
                <a:highlight>
                  <a:srgbClr val="00FF00"/>
                </a:highlight>
              </a:rPr>
              <a:t>Result: Approved with unanimous consent.</a:t>
            </a:r>
          </a:p>
          <a:p>
            <a:endParaRPr lang="en-US" sz="1600" dirty="0"/>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Ross J. Yu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Shengquan Hu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192</a:t>
            </a: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INTENTIONALLY LEFT BLANK</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Genadiy Tsodik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 Oded Redlich</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 Vishnu Ratnam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 Lin Yang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 Mahmoud </a:t>
            </a:r>
            <a:r>
              <a:rPr lang="en-US" sz="1600" dirty="0" err="1"/>
              <a:t>Hasabelnaby</a:t>
            </a:r>
            <a:endParaRPr lang="en-US" sz="1600" dirty="0"/>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25/0078r0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 Shimi Shilo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 Jason Y. Guo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41Y, 7N, 20A.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91183-F313-DAC1-A559-5DE53CA7556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38FE932-31BB-A54F-F220-4F9017383B1A}"/>
              </a:ext>
            </a:extLst>
          </p:cNvPr>
          <p:cNvSpPr>
            <a:spLocks noGrp="1"/>
          </p:cNvSpPr>
          <p:nvPr>
            <p:ph type="title"/>
          </p:nvPr>
        </p:nvSpPr>
        <p:spPr/>
        <p:txBody>
          <a:bodyPr/>
          <a:lstStyle/>
          <a:p>
            <a:r>
              <a:rPr lang="en-US" dirty="0">
                <a:solidFill>
                  <a:schemeClr val="tx1"/>
                </a:solidFill>
              </a:rPr>
              <a:t>Motion 253 (Joint)</a:t>
            </a:r>
          </a:p>
        </p:txBody>
      </p:sp>
      <p:sp>
        <p:nvSpPr>
          <p:cNvPr id="8" name="Content Placeholder 7">
            <a:extLst>
              <a:ext uri="{FF2B5EF4-FFF2-40B4-BE49-F238E27FC236}">
                <a16:creationId xmlns:a16="http://schemas.microsoft.com/office/drawing/2014/main" id="{8C413CB7-90DD-C4D1-B550-633FA8AB05A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400" b="0" dirty="0"/>
              <a:t>A sharing AP that intends to initiate a Coordinated Spatial Reuse transmission shall transmit a Trigger frame to initiate concurrent CSR transmissions with one (whether to allow more is TBD) other AP within its obtained TXOP BW;</a:t>
            </a:r>
          </a:p>
          <a:p>
            <a:pPr lvl="1">
              <a:buFont typeface="Arial" panose="020B0604020202020204" pitchFamily="34" charset="0"/>
              <a:buChar char="•"/>
            </a:pPr>
            <a:r>
              <a:rPr lang="en-US" sz="1400" b="0" dirty="0"/>
              <a:t>When all addressed non-AP STAs are UHR STAs, the concurrent CSR transmission starts SIFS after the Trigger frame</a:t>
            </a:r>
          </a:p>
          <a:p>
            <a:pPr lvl="1">
              <a:buFont typeface="Arial" panose="020B0604020202020204" pitchFamily="34" charset="0"/>
              <a:buChar char="•"/>
            </a:pPr>
            <a:r>
              <a:rPr lang="en-US" sz="1400" b="0" dirty="0"/>
              <a:t>Which trigger frame is TBD</a:t>
            </a:r>
          </a:p>
          <a:p>
            <a:endParaRPr lang="en-US" sz="1600" dirty="0"/>
          </a:p>
          <a:p>
            <a:endParaRPr lang="en-US" sz="1600" dirty="0"/>
          </a:p>
          <a:p>
            <a:r>
              <a:rPr lang="en-US" sz="1600" dirty="0"/>
              <a:t>Move: Jason Y. Guo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docs:[11-23/1868, 11-24/1092].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C0CDB4F-D3C6-8D05-7329-BE342A6FD93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67</a:t>
            </a:fld>
            <a:endParaRPr lang="en-GB"/>
          </a:p>
        </p:txBody>
      </p:sp>
      <p:sp>
        <p:nvSpPr>
          <p:cNvPr id="5" name="Footer Placeholder 4">
            <a:extLst>
              <a:ext uri="{FF2B5EF4-FFF2-40B4-BE49-F238E27FC236}">
                <a16:creationId xmlns:a16="http://schemas.microsoft.com/office/drawing/2014/main" id="{C7093C55-EA88-C5A7-F3A7-442CC6392D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7088BA-64B4-C084-A378-AA5DC52BEB6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30269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C6A6E-85DE-404C-6595-BE9FBD80A8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5DE7C3-2670-A0AA-BF0D-79917D434F20}"/>
              </a:ext>
            </a:extLst>
          </p:cNvPr>
          <p:cNvSpPr>
            <a:spLocks noGrp="1"/>
          </p:cNvSpPr>
          <p:nvPr>
            <p:ph type="title"/>
          </p:nvPr>
        </p:nvSpPr>
        <p:spPr/>
        <p:txBody>
          <a:bodyPr/>
          <a:lstStyle/>
          <a:p>
            <a:r>
              <a:rPr lang="en-US" dirty="0">
                <a:solidFill>
                  <a:schemeClr val="tx1"/>
                </a:solidFill>
              </a:rPr>
              <a:t>Motion 254 (Joint)</a:t>
            </a:r>
          </a:p>
        </p:txBody>
      </p:sp>
      <p:sp>
        <p:nvSpPr>
          <p:cNvPr id="8" name="Content Placeholder 7">
            <a:extLst>
              <a:ext uri="{FF2B5EF4-FFF2-40B4-BE49-F238E27FC236}">
                <a16:creationId xmlns:a16="http://schemas.microsoft.com/office/drawing/2014/main" id="{3C44930D-175B-C400-DDD4-1DDDDEED37A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endParaRPr lang="en-US" sz="1600" dirty="0"/>
          </a:p>
          <a:p>
            <a:endParaRPr lang="en-US" sz="1600" dirty="0"/>
          </a:p>
          <a:p>
            <a:endParaRPr lang="en-US" sz="1600" dirty="0"/>
          </a:p>
          <a:p>
            <a:r>
              <a:rPr lang="en-US" sz="1600" dirty="0"/>
              <a:t>Move: Jason Y. Guo					Second: Yunbo Li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dirty="0"/>
              <a:t>11-23/1868, 11-24/1092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E0EB526-2A9A-C772-649F-9E0D141270B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884B5829-9B8D-B96C-A387-95980F07B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FBF1ED-FF1B-7595-2A30-597988FFAA6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227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3D472-C019-7580-83F6-850BCAF79A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BB09A8-6407-CE7C-F5DE-271B6474E1B4}"/>
              </a:ext>
            </a:extLst>
          </p:cNvPr>
          <p:cNvSpPr>
            <a:spLocks noGrp="1"/>
          </p:cNvSpPr>
          <p:nvPr>
            <p:ph type="title"/>
          </p:nvPr>
        </p:nvSpPr>
        <p:spPr/>
        <p:txBody>
          <a:bodyPr/>
          <a:lstStyle/>
          <a:p>
            <a:r>
              <a:rPr lang="en-US" dirty="0">
                <a:solidFill>
                  <a:schemeClr val="tx1"/>
                </a:solidFill>
              </a:rPr>
              <a:t>Motion 255 (MAC-PDT)</a:t>
            </a:r>
          </a:p>
        </p:txBody>
      </p:sp>
      <p:sp>
        <p:nvSpPr>
          <p:cNvPr id="8" name="Content Placeholder 7">
            <a:extLst>
              <a:ext uri="{FF2B5EF4-FFF2-40B4-BE49-F238E27FC236}">
                <a16:creationId xmlns:a16="http://schemas.microsoft.com/office/drawing/2014/main" id="{BC74C0AF-9B84-A649-D3DF-B695890B24A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11-24/1881r7</a:t>
            </a:r>
            <a:r>
              <a:rPr lang="en-US" sz="1600" dirty="0"/>
              <a:t> to the latest TGbn draft (TGbn D0.1)</a:t>
            </a:r>
          </a:p>
          <a:p>
            <a:endParaRPr lang="en-US" sz="1600" dirty="0"/>
          </a:p>
          <a:p>
            <a:endParaRPr lang="en-US" sz="1600" dirty="0"/>
          </a:p>
          <a:p>
            <a:endParaRPr lang="en-US" sz="1600" dirty="0"/>
          </a:p>
          <a:p>
            <a:r>
              <a:rPr lang="en-US" sz="1600" dirty="0"/>
              <a:t>Move: Duncan Ho					Second: Mike Montemurro</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11-24/1881r7</a:t>
            </a:r>
            <a:r>
              <a:rPr lang="en-US" sz="1200" b="0" i="1" dirty="0"/>
              <a:t>]. SP result: 135Y, 18N, 39A.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99529D3-9811-CD2B-27CA-8CC3D11EC0C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440CA989-3892-787B-D931-6882F915966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CC5521-83AF-491F-1CD4-D8EED64A4CD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46193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 Rethna Pulikkoonattu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7E15B-7442-D15F-D22E-52EC24C4903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7D4928E-D9B7-E1D7-DA34-E2ACBBE446F0}"/>
              </a:ext>
            </a:extLst>
          </p:cNvPr>
          <p:cNvSpPr>
            <a:spLocks noGrp="1"/>
          </p:cNvSpPr>
          <p:nvPr>
            <p:ph type="title"/>
          </p:nvPr>
        </p:nvSpPr>
        <p:spPr/>
        <p:txBody>
          <a:bodyPr/>
          <a:lstStyle/>
          <a:p>
            <a:r>
              <a:rPr lang="en-US" dirty="0">
                <a:solidFill>
                  <a:schemeClr val="tx1"/>
                </a:solidFill>
              </a:rPr>
              <a:t>Motion 256 (MAC-PDT)</a:t>
            </a:r>
          </a:p>
        </p:txBody>
      </p:sp>
      <p:sp>
        <p:nvSpPr>
          <p:cNvPr id="8" name="Content Placeholder 7">
            <a:extLst>
              <a:ext uri="{FF2B5EF4-FFF2-40B4-BE49-F238E27FC236}">
                <a16:creationId xmlns:a16="http://schemas.microsoft.com/office/drawing/2014/main" id="{8A79A54D-80C3-3A3E-F46A-C1AB47A0183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11-24/2040r9</a:t>
            </a:r>
            <a:r>
              <a:rPr lang="en-US" sz="1600" dirty="0"/>
              <a:t> to the latest TGbn draft (TGbn D0.1)</a:t>
            </a:r>
          </a:p>
          <a:p>
            <a:endParaRPr lang="en-US" sz="1600" dirty="0"/>
          </a:p>
          <a:p>
            <a:endParaRPr lang="en-US" sz="1600" dirty="0"/>
          </a:p>
          <a:p>
            <a:endParaRPr lang="en-US" sz="1600" dirty="0"/>
          </a:p>
          <a:p>
            <a:r>
              <a:rPr lang="en-US" sz="1600" dirty="0"/>
              <a:t>Move: 	Laurent Cariou			Second: Qi Wang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11-24/2040r9</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7FEF992-786A-1B41-13A3-B7AA3A47BD0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70</a:t>
            </a:fld>
            <a:endParaRPr lang="en-GB"/>
          </a:p>
        </p:txBody>
      </p:sp>
      <p:sp>
        <p:nvSpPr>
          <p:cNvPr id="5" name="Footer Placeholder 4">
            <a:extLst>
              <a:ext uri="{FF2B5EF4-FFF2-40B4-BE49-F238E27FC236}">
                <a16:creationId xmlns:a16="http://schemas.microsoft.com/office/drawing/2014/main" id="{DDC0D4AA-EC2C-8E0D-A135-A59706B67CE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861ABFB-980F-D755-B777-74C4BE2C9E5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482930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A1CF74-EEED-675D-BF44-D6B9D5DA735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C9EB833-6A20-D2A5-4801-08AAA20B4120}"/>
              </a:ext>
            </a:extLst>
          </p:cNvPr>
          <p:cNvSpPr>
            <a:spLocks noGrp="1"/>
          </p:cNvSpPr>
          <p:nvPr>
            <p:ph type="title"/>
          </p:nvPr>
        </p:nvSpPr>
        <p:spPr/>
        <p:txBody>
          <a:bodyPr/>
          <a:lstStyle/>
          <a:p>
            <a:r>
              <a:rPr lang="en-US" dirty="0">
                <a:solidFill>
                  <a:schemeClr val="tx1"/>
                </a:solidFill>
              </a:rPr>
              <a:t>Motion 257 (MAC)</a:t>
            </a:r>
          </a:p>
        </p:txBody>
      </p:sp>
      <p:sp>
        <p:nvSpPr>
          <p:cNvPr id="8" name="Content Placeholder 7">
            <a:extLst>
              <a:ext uri="{FF2B5EF4-FFF2-40B4-BE49-F238E27FC236}">
                <a16:creationId xmlns:a16="http://schemas.microsoft.com/office/drawing/2014/main" id="{5872CD03-EF14-8C46-C8C0-34F18B134F37}"/>
              </a:ext>
            </a:extLst>
          </p:cNvPr>
          <p:cNvSpPr>
            <a:spLocks noGrp="1"/>
          </p:cNvSpPr>
          <p:nvPr>
            <p:ph idx="1"/>
          </p:nvPr>
        </p:nvSpPr>
        <p:spPr>
          <a:xfrm>
            <a:off x="685800" y="1981200"/>
            <a:ext cx="7770813" cy="4419600"/>
          </a:xfrm>
        </p:spPr>
        <p:txBody>
          <a:bodyPr/>
          <a:lstStyle/>
          <a:p>
            <a:r>
              <a:rPr lang="en-US" sz="1400" dirty="0"/>
              <a:t>Move to add to the TGbn SFD the following:</a:t>
            </a:r>
          </a:p>
          <a:p>
            <a:pPr marL="285750" indent="-285750">
              <a:buFont typeface="Arial" panose="020B0604020202020204" pitchFamily="34" charset="0"/>
              <a:buChar char="•"/>
            </a:pPr>
            <a:r>
              <a:rPr lang="en-US" sz="1600" b="0" dirty="0"/>
              <a:t>Define an Enhanced BSR Control subfield in A-ctrl to report a larger per TID queue size</a:t>
            </a:r>
          </a:p>
          <a:p>
            <a:pPr lvl="1">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lvl="1">
              <a:buFont typeface="Arial" panose="020B0604020202020204" pitchFamily="34" charset="0"/>
              <a:buChar char="•"/>
            </a:pPr>
            <a:r>
              <a:rPr lang="en-US" sz="1100" b="0" dirty="0"/>
              <a:t>The reported QS is equal to 2147328 Octets + the value reported in the Queue Size field of the defined Enhanced BSR Control subfield</a:t>
            </a:r>
          </a:p>
          <a:p>
            <a:pPr lvl="1">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lvl="1">
              <a:buFont typeface="Arial" panose="020B0604020202020204" pitchFamily="34" charset="0"/>
              <a:buChar char="•"/>
            </a:pPr>
            <a:r>
              <a:rPr lang="en-US" sz="1100" b="0" dirty="0"/>
              <a:t>TBD if the Enhanced BSR Control subfield shares the control ID with other Control subfield proposals in UHR</a:t>
            </a:r>
          </a:p>
          <a:p>
            <a:pPr lvl="1">
              <a:buFont typeface="Arial" panose="020B0604020202020204" pitchFamily="34" charset="0"/>
              <a:buChar char="•"/>
            </a:pPr>
            <a:r>
              <a:rPr lang="en-US" sz="1100" b="0" dirty="0"/>
              <a:t>Note: The baseline rules which regulate HT control field to be the same in all MPDUs of the same frame type in an A-MPDU do not change</a:t>
            </a:r>
          </a:p>
          <a:p>
            <a:pPr lvl="1">
              <a:buFont typeface="Arial" panose="020B0604020202020204" pitchFamily="34" charset="0"/>
              <a:buChar char="•"/>
            </a:pPr>
            <a:r>
              <a:rPr lang="en-US" sz="1100" b="0" dirty="0"/>
              <a:t>Note: Encoding of the baseline QS subfield in QoS Control does not change.</a:t>
            </a:r>
          </a:p>
          <a:p>
            <a:pPr lvl="1">
              <a:buFont typeface="Arial" panose="020B0604020202020204" pitchFamily="34" charset="0"/>
              <a:buChar char="•"/>
            </a:pPr>
            <a:r>
              <a:rPr lang="en-US" sz="1100" b="0" dirty="0"/>
              <a:t>Note: Length of the Enhanced BSR Control subfield allows to aggregate the UPH in the same A-Control subfield</a:t>
            </a:r>
          </a:p>
          <a:p>
            <a:r>
              <a:rPr lang="en-US" sz="1400" dirty="0"/>
              <a:t>Move:  Frank Hsu					Second: Stephen McCann</a:t>
            </a:r>
          </a:p>
          <a:p>
            <a:r>
              <a:rPr lang="en-US" sz="1400" dirty="0"/>
              <a:t>Discussion: None.</a:t>
            </a:r>
          </a:p>
          <a:p>
            <a:r>
              <a:rPr lang="en-US" sz="1400" dirty="0">
                <a:highlight>
                  <a:srgbClr val="00FF00"/>
                </a:highlight>
              </a:rPr>
              <a:t>Result: Approved with unanimous consent.</a:t>
            </a:r>
          </a:p>
          <a:p>
            <a:r>
              <a:rPr lang="en-US" sz="1100" b="0" i="1" dirty="0"/>
              <a:t>Reference docs:[</a:t>
            </a:r>
            <a:r>
              <a:rPr lang="en-US" sz="1100" b="0" dirty="0"/>
              <a:t>11-24/0963, 11-23/2007</a:t>
            </a:r>
            <a:r>
              <a:rPr lang="en-US" sz="1100" b="0" i="1" dirty="0"/>
              <a:t>].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D80DB97B-3B22-BE50-C017-6998A9DF788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ABFBCB20-45E7-523F-3F84-CA296D1483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716C2F1-EB51-3300-C0BC-42D7B6AC47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0596037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51F0E0-1189-4BBD-8B40-42268542809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806A1A0-DECC-C9B3-23E2-5FA9297ED430}"/>
              </a:ext>
            </a:extLst>
          </p:cNvPr>
          <p:cNvSpPr>
            <a:spLocks noGrp="1"/>
          </p:cNvSpPr>
          <p:nvPr>
            <p:ph type="title"/>
          </p:nvPr>
        </p:nvSpPr>
        <p:spPr/>
        <p:txBody>
          <a:bodyPr/>
          <a:lstStyle/>
          <a:p>
            <a:r>
              <a:rPr lang="en-US" dirty="0">
                <a:solidFill>
                  <a:schemeClr val="tx1"/>
                </a:solidFill>
              </a:rPr>
              <a:t>Motion 258 (MAC-PDT)</a:t>
            </a:r>
          </a:p>
        </p:txBody>
      </p:sp>
      <p:sp>
        <p:nvSpPr>
          <p:cNvPr id="8" name="Content Placeholder 7">
            <a:extLst>
              <a:ext uri="{FF2B5EF4-FFF2-40B4-BE49-F238E27FC236}">
                <a16:creationId xmlns:a16="http://schemas.microsoft.com/office/drawing/2014/main" id="{482E9AA5-5648-7940-20C3-ABE3BBBC04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11-24/2068r1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11-24/2068r1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4591633-8A5E-8AE1-C785-21954D46F0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72</a:t>
            </a:fld>
            <a:endParaRPr lang="en-GB"/>
          </a:p>
        </p:txBody>
      </p:sp>
      <p:sp>
        <p:nvSpPr>
          <p:cNvPr id="5" name="Footer Placeholder 4">
            <a:extLst>
              <a:ext uri="{FF2B5EF4-FFF2-40B4-BE49-F238E27FC236}">
                <a16:creationId xmlns:a16="http://schemas.microsoft.com/office/drawing/2014/main" id="{0F62B845-1E37-9C9A-034C-C6532212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181F631-A1AD-AD66-6CD8-A07BA40E0B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065988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E9F30C-AD7B-5F5B-E0D0-A65F7D0135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61E26-CE3D-004D-12F4-E6E3E431878E}"/>
              </a:ext>
            </a:extLst>
          </p:cNvPr>
          <p:cNvSpPr>
            <a:spLocks noGrp="1"/>
          </p:cNvSpPr>
          <p:nvPr>
            <p:ph type="title"/>
          </p:nvPr>
        </p:nvSpPr>
        <p:spPr/>
        <p:txBody>
          <a:bodyPr/>
          <a:lstStyle/>
          <a:p>
            <a:r>
              <a:rPr lang="en-US" dirty="0">
                <a:solidFill>
                  <a:schemeClr val="tx1"/>
                </a:solidFill>
              </a:rPr>
              <a:t>Motion 259 (MAC-PDT)</a:t>
            </a:r>
          </a:p>
        </p:txBody>
      </p:sp>
      <p:sp>
        <p:nvSpPr>
          <p:cNvPr id="8" name="Content Placeholder 7">
            <a:extLst>
              <a:ext uri="{FF2B5EF4-FFF2-40B4-BE49-F238E27FC236}">
                <a16:creationId xmlns:a16="http://schemas.microsoft.com/office/drawing/2014/main" id="{0421F578-347A-8322-31ED-AD2D4529E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11-24/2069r1</a:t>
            </a:r>
            <a:r>
              <a:rPr lang="en-US" sz="1600" dirty="0"/>
              <a:t> to the latest TGbn draft (TGbn D0.1)</a:t>
            </a:r>
          </a:p>
          <a:p>
            <a:endParaRPr lang="en-US" sz="1600" dirty="0"/>
          </a:p>
          <a:p>
            <a:endParaRPr lang="en-US" sz="1600" dirty="0"/>
          </a:p>
          <a:p>
            <a:endParaRPr lang="en-US" sz="1600" dirty="0"/>
          </a:p>
          <a:p>
            <a:r>
              <a:rPr lang="en-US" sz="1600" dirty="0"/>
              <a:t>Move: Ming Gan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11-24/2069r1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46CD54-3080-1B05-3AD8-ADE303634EA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73</a:t>
            </a:fld>
            <a:endParaRPr lang="en-GB"/>
          </a:p>
        </p:txBody>
      </p:sp>
      <p:sp>
        <p:nvSpPr>
          <p:cNvPr id="5" name="Footer Placeholder 4">
            <a:extLst>
              <a:ext uri="{FF2B5EF4-FFF2-40B4-BE49-F238E27FC236}">
                <a16:creationId xmlns:a16="http://schemas.microsoft.com/office/drawing/2014/main" id="{82FA5FFA-DF6F-7417-E94C-1487EA7789F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397E430-018B-D583-2520-945416DE35C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987073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16E20-CF42-E38B-803A-C22C2F71F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DF13BCB-B8F8-84E5-B07B-D5E3A0473AFF}"/>
              </a:ext>
            </a:extLst>
          </p:cNvPr>
          <p:cNvSpPr>
            <a:spLocks noGrp="1"/>
          </p:cNvSpPr>
          <p:nvPr>
            <p:ph type="title"/>
          </p:nvPr>
        </p:nvSpPr>
        <p:spPr/>
        <p:txBody>
          <a:bodyPr/>
          <a:lstStyle/>
          <a:p>
            <a:r>
              <a:rPr lang="en-US" dirty="0">
                <a:solidFill>
                  <a:schemeClr val="tx1"/>
                </a:solidFill>
              </a:rPr>
              <a:t>Motion 260 (MAC-PDT)</a:t>
            </a:r>
          </a:p>
        </p:txBody>
      </p:sp>
      <p:sp>
        <p:nvSpPr>
          <p:cNvPr id="8" name="Content Placeholder 7">
            <a:extLst>
              <a:ext uri="{FF2B5EF4-FFF2-40B4-BE49-F238E27FC236}">
                <a16:creationId xmlns:a16="http://schemas.microsoft.com/office/drawing/2014/main" id="{966A3EE7-5875-6415-22D0-F40C85A2E43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11-24/2020r1</a:t>
            </a:r>
            <a:r>
              <a:rPr lang="en-US" sz="1600" dirty="0"/>
              <a:t> to the latest TGbn draft (TGbn D0.1)</a:t>
            </a:r>
          </a:p>
          <a:p>
            <a:endParaRPr lang="en-US" sz="1600" dirty="0"/>
          </a:p>
          <a:p>
            <a:endParaRPr lang="en-US" sz="1600" dirty="0"/>
          </a:p>
          <a:p>
            <a:endParaRPr lang="en-US" sz="1600" dirty="0"/>
          </a:p>
          <a:p>
            <a:r>
              <a:rPr lang="en-US" sz="1600" dirty="0"/>
              <a:t>Move: George Cherian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11-24/2020r1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AAA728-8E68-2B89-CD06-7E863F31A16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74</a:t>
            </a:fld>
            <a:endParaRPr lang="en-GB"/>
          </a:p>
        </p:txBody>
      </p:sp>
      <p:sp>
        <p:nvSpPr>
          <p:cNvPr id="5" name="Footer Placeholder 4">
            <a:extLst>
              <a:ext uri="{FF2B5EF4-FFF2-40B4-BE49-F238E27FC236}">
                <a16:creationId xmlns:a16="http://schemas.microsoft.com/office/drawing/2014/main" id="{3F04B2DD-B54E-0E9D-4E2D-886BFA4CBE0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D780D-B11C-9750-9C43-F1C6F3D680E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57063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9C2ABA-E75E-BA02-0CA7-9EEEC842FCC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A7C2F16-EBB2-360C-2716-CBC76DD74D93}"/>
              </a:ext>
            </a:extLst>
          </p:cNvPr>
          <p:cNvSpPr>
            <a:spLocks noGrp="1"/>
          </p:cNvSpPr>
          <p:nvPr>
            <p:ph type="title"/>
          </p:nvPr>
        </p:nvSpPr>
        <p:spPr/>
        <p:txBody>
          <a:bodyPr/>
          <a:lstStyle/>
          <a:p>
            <a:r>
              <a:rPr lang="en-US" sz="3600" dirty="0">
                <a:solidFill>
                  <a:schemeClr val="tx1"/>
                </a:solidFill>
              </a:rPr>
              <a:t>Motions on January 16</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1F02AC4B-3F22-027C-F5A8-6B511D12DA5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BEAFA15B-0E67-56A4-6C23-8F9A2F12F5E9}"/>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E9090BE0-156E-0FD6-5DC9-52456CFDAC78}"/>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643E8B84-14B9-7287-24EB-DE6DDBB8AEC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Tree>
    <p:extLst>
      <p:ext uri="{BB962C8B-B14F-4D97-AF65-F5344CB8AC3E}">
        <p14:creationId xmlns:p14="http://schemas.microsoft.com/office/powerpoint/2010/main" val="18470723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6D465C-954D-DC98-8CA8-C1B9231A05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106450-1981-5BB5-E88C-00D4B2DF7992}"/>
              </a:ext>
            </a:extLst>
          </p:cNvPr>
          <p:cNvSpPr>
            <a:spLocks noGrp="1"/>
          </p:cNvSpPr>
          <p:nvPr>
            <p:ph type="title"/>
          </p:nvPr>
        </p:nvSpPr>
        <p:spPr>
          <a:xfrm>
            <a:off x="685800" y="685800"/>
            <a:ext cx="7770813" cy="1065213"/>
          </a:xfrm>
        </p:spPr>
        <p:txBody>
          <a:bodyPr/>
          <a:lstStyle/>
          <a:p>
            <a:r>
              <a:rPr lang="en-US" dirty="0"/>
              <a:t>Motion 261 (MAC)</a:t>
            </a:r>
          </a:p>
        </p:txBody>
      </p:sp>
      <p:sp>
        <p:nvSpPr>
          <p:cNvPr id="8" name="Content Placeholder 7">
            <a:extLst>
              <a:ext uri="{FF2B5EF4-FFF2-40B4-BE49-F238E27FC236}">
                <a16:creationId xmlns:a16="http://schemas.microsoft.com/office/drawing/2014/main" id="{9334E0CA-4C37-FEF0-9023-F8B7A73A7162}"/>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Include the CoEx unavailability information in a new “Special User Info” field with AID12 set to 2008 of the BSRP Trigger frame when used as an ICF to report CoEx unavailability information</a:t>
            </a:r>
          </a:p>
          <a:p>
            <a:pPr lvl="1">
              <a:buFont typeface="Arial" panose="020B0604020202020204" pitchFamily="34" charset="0"/>
              <a:buChar char="•"/>
            </a:pPr>
            <a:r>
              <a:rPr lang="en-US" sz="1400" dirty="0"/>
              <a:t>A feedback type field (name TBD)  (4 bits field – B12 to B15 of the “Special User Info” field) which is set to 0 to indicate that the “Special User Info” field is carrying CoEx unavailability information</a:t>
            </a:r>
          </a:p>
          <a:p>
            <a:pPr lvl="1">
              <a:buFont typeface="Arial" panose="020B0604020202020204" pitchFamily="34" charset="0"/>
              <a:buChar char="•"/>
            </a:pPr>
            <a:r>
              <a:rPr lang="en-US" sz="1400" dirty="0"/>
              <a:t>CoEx unavailability information includes two parameters: Unavailability Target Start Time and Unavailability Duration (these fields are already defined)</a:t>
            </a:r>
          </a:p>
          <a:p>
            <a:endParaRPr lang="en-US" sz="1800" dirty="0"/>
          </a:p>
          <a:p>
            <a:r>
              <a:rPr lang="en-US" sz="1800" dirty="0"/>
              <a:t>Move: Sherief Helwa					Second: Abdel Ajami</a:t>
            </a:r>
          </a:p>
          <a:p>
            <a:r>
              <a:rPr lang="en-US" sz="1800" dirty="0"/>
              <a:t>Discussion: None.</a:t>
            </a:r>
          </a:p>
          <a:p>
            <a:r>
              <a:rPr lang="en-US" sz="1800" dirty="0">
                <a:highlight>
                  <a:srgbClr val="00FF00"/>
                </a:highlight>
              </a:rPr>
              <a:t>Result: Approved with unanimous consent.</a:t>
            </a:r>
          </a:p>
          <a:p>
            <a:endParaRPr lang="en-US" sz="1800" dirty="0"/>
          </a:p>
          <a:p>
            <a:r>
              <a:rPr lang="en-US" sz="1200" b="0" i="1" dirty="0"/>
              <a:t>Reference docs:[11-24/1558, 11-24/1464r3, 11-24/494r2]. SP result: No objection.</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B148D83F-3EF7-CB11-1AAB-5E99BFD4F2E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76</a:t>
            </a:fld>
            <a:endParaRPr lang="en-GB"/>
          </a:p>
        </p:txBody>
      </p:sp>
      <p:sp>
        <p:nvSpPr>
          <p:cNvPr id="5" name="Footer Placeholder 4">
            <a:extLst>
              <a:ext uri="{FF2B5EF4-FFF2-40B4-BE49-F238E27FC236}">
                <a16:creationId xmlns:a16="http://schemas.microsoft.com/office/drawing/2014/main" id="{AC012594-3BAE-E018-FD7A-F056946158B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6E7E3A-CB04-EB4D-4B00-DC0F8239ABE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896946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CD7FC0-C902-D4BD-2A4D-B7565DBCAC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E072CC8-EE21-DFE5-0E27-BE54FE20C92D}"/>
              </a:ext>
            </a:extLst>
          </p:cNvPr>
          <p:cNvSpPr>
            <a:spLocks noGrp="1"/>
          </p:cNvSpPr>
          <p:nvPr>
            <p:ph type="title"/>
          </p:nvPr>
        </p:nvSpPr>
        <p:spPr/>
        <p:txBody>
          <a:bodyPr/>
          <a:lstStyle/>
          <a:p>
            <a:r>
              <a:rPr lang="en-US" dirty="0">
                <a:solidFill>
                  <a:schemeClr val="tx1"/>
                </a:solidFill>
              </a:rPr>
              <a:t>Motion 262 (JOINT)</a:t>
            </a:r>
          </a:p>
        </p:txBody>
      </p:sp>
      <p:sp>
        <p:nvSpPr>
          <p:cNvPr id="8" name="Content Placeholder 7">
            <a:extLst>
              <a:ext uri="{FF2B5EF4-FFF2-40B4-BE49-F238E27FC236}">
                <a16:creationId xmlns:a16="http://schemas.microsoft.com/office/drawing/2014/main" id="{8214DE09-695A-D7E5-FFC2-B01DDE0F8CAC}"/>
              </a:ext>
            </a:extLst>
          </p:cNvPr>
          <p:cNvSpPr>
            <a:spLocks noGrp="1"/>
          </p:cNvSpPr>
          <p:nvPr>
            <p:ph idx="1"/>
          </p:nvPr>
        </p:nvSpPr>
        <p:spPr>
          <a:xfrm>
            <a:off x="685800" y="1981200"/>
            <a:ext cx="7770813" cy="4419600"/>
          </a:xfrm>
        </p:spPr>
        <p:txBody>
          <a:bodyPr/>
          <a:lstStyle/>
          <a:p>
            <a:r>
              <a:rPr lang="en-US" sz="1400" dirty="0"/>
              <a:t>Move to add to the TGbn SFD the following:</a:t>
            </a:r>
          </a:p>
          <a:p>
            <a:pPr>
              <a:buFont typeface="Arial" panose="020B0604020202020204" pitchFamily="34" charset="0"/>
              <a:buChar char="•"/>
            </a:pPr>
            <a:r>
              <a:rPr lang="en-US" sz="1200" b="0" dirty="0"/>
              <a:t> When the initiating AP requests the responding AP to join the </a:t>
            </a:r>
            <a:r>
              <a:rPr lang="en-US" sz="1200" b="0" dirty="0" err="1"/>
              <a:t>CoBF</a:t>
            </a:r>
            <a:r>
              <a:rPr lang="en-US" sz="1200" b="0" dirty="0"/>
              <a:t> sounding, the red subfields in the first and second User Info fields of the NDPA shall be set as follows.</a:t>
            </a:r>
          </a:p>
          <a:p>
            <a:pPr lvl="1">
              <a:buFont typeface="Arial" panose="020B0604020202020204" pitchFamily="34" charset="0"/>
              <a:buChar char="•"/>
            </a:pPr>
            <a:r>
              <a:rPr lang="en-US" sz="1100" dirty="0"/>
              <a:t>NDPA Version Identifier is set to 0 for </a:t>
            </a:r>
            <a:r>
              <a:rPr lang="en-US" sz="1100" dirty="0" err="1"/>
              <a:t>CoBF</a:t>
            </a:r>
            <a:r>
              <a:rPr lang="en-US" sz="1100" dirty="0"/>
              <a:t> sounding in UHR</a:t>
            </a:r>
          </a:p>
          <a:p>
            <a:pPr lvl="1">
              <a:buFont typeface="Arial" panose="020B0604020202020204" pitchFamily="34" charset="0"/>
              <a:buChar char="•"/>
            </a:pPr>
            <a:r>
              <a:rPr lang="en-US" sz="1100" dirty="0"/>
              <a:t>Number of LTF symbols is set to 0 and 1 for 4 and 8 symbols, respectively</a:t>
            </a:r>
          </a:p>
          <a:p>
            <a:pPr lvl="1">
              <a:buFont typeface="Arial" panose="020B0604020202020204" pitchFamily="34" charset="0"/>
              <a:buChar char="•"/>
            </a:pPr>
            <a:r>
              <a:rPr lang="en-US" sz="1100" dirty="0"/>
              <a:t>Starting Spatial Stream is set to 0 and 1 for the 1st and 5th streams, respectively</a:t>
            </a:r>
          </a:p>
          <a:p>
            <a:pPr lvl="1">
              <a:buFont typeface="Arial" panose="020B0604020202020204" pitchFamily="34" charset="0"/>
              <a:buChar char="•"/>
            </a:pPr>
            <a:r>
              <a:rPr lang="en-US" sz="1100" dirty="0"/>
              <a:t>Number of spatial streams is set to 0 and 1 for the 4 and 8 streams, respectively</a:t>
            </a:r>
          </a:p>
          <a:p>
            <a:pPr lvl="1">
              <a:buFont typeface="Arial" panose="020B0604020202020204" pitchFamily="34" charset="0"/>
              <a:buChar char="•"/>
            </a:pPr>
            <a:r>
              <a:rPr lang="en-US" sz="1100" dirty="0"/>
              <a:t>LTF+GI is set to 0 and 1 for 2x LTF+0.8us GI and 2x LTF+1.6us GI, respectively</a:t>
            </a:r>
          </a:p>
          <a:p>
            <a:pPr lvl="1">
              <a:buFont typeface="Arial" panose="020B0604020202020204" pitchFamily="34" charset="0"/>
              <a:buChar char="•"/>
            </a:pPr>
            <a:r>
              <a:rPr lang="en-US" sz="1100" dirty="0"/>
              <a:t>B20-26, which are shown as Reserved in the second User Info field, can be used in the future</a:t>
            </a:r>
          </a:p>
          <a:p>
            <a:endParaRPr lang="en-US" sz="1400" dirty="0"/>
          </a:p>
          <a:p>
            <a:endParaRPr lang="en-US" sz="1400" dirty="0"/>
          </a:p>
          <a:p>
            <a:endParaRPr lang="en-US" sz="1400" dirty="0"/>
          </a:p>
          <a:p>
            <a:endParaRPr lang="en-US" sz="1400" dirty="0"/>
          </a:p>
          <a:p>
            <a:r>
              <a:rPr lang="en-US" sz="1400" dirty="0"/>
              <a:t>Move: Sameer Vermani					Second: You-Wei Chen</a:t>
            </a:r>
          </a:p>
          <a:p>
            <a:r>
              <a:rPr lang="en-US" sz="1400" dirty="0"/>
              <a:t>Discussion: None.</a:t>
            </a:r>
          </a:p>
          <a:p>
            <a:r>
              <a:rPr lang="en-US" sz="1400" dirty="0">
                <a:highlight>
                  <a:srgbClr val="00FF00"/>
                </a:highlight>
              </a:rPr>
              <a:t>Result: Approved with unanimous consent.</a:t>
            </a:r>
          </a:p>
          <a:p>
            <a:r>
              <a:rPr lang="en-US" sz="1100" b="0" i="1" dirty="0"/>
              <a:t>Reference docs:[11-24/1822r4, 11-24/1835r3, 11-24/1865r3]. SP result: No objection.</a:t>
            </a:r>
          </a:p>
          <a:p>
            <a:r>
              <a:rPr lang="en-US" sz="1400" dirty="0"/>
              <a:t> </a:t>
            </a:r>
          </a:p>
          <a:p>
            <a:r>
              <a:rPr lang="en-US" sz="1400" dirty="0"/>
              <a:t> </a:t>
            </a:r>
          </a:p>
          <a:p>
            <a:endParaRPr lang="en-US" sz="1400" dirty="0"/>
          </a:p>
        </p:txBody>
      </p:sp>
      <p:sp>
        <p:nvSpPr>
          <p:cNvPr id="6" name="Slide Number Placeholder 5">
            <a:extLst>
              <a:ext uri="{FF2B5EF4-FFF2-40B4-BE49-F238E27FC236}">
                <a16:creationId xmlns:a16="http://schemas.microsoft.com/office/drawing/2014/main" id="{C1B94927-9FEB-C103-BCAC-DBBA5AF7A93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77</a:t>
            </a:fld>
            <a:endParaRPr lang="en-GB"/>
          </a:p>
        </p:txBody>
      </p:sp>
      <p:sp>
        <p:nvSpPr>
          <p:cNvPr id="5" name="Footer Placeholder 4">
            <a:extLst>
              <a:ext uri="{FF2B5EF4-FFF2-40B4-BE49-F238E27FC236}">
                <a16:creationId xmlns:a16="http://schemas.microsoft.com/office/drawing/2014/main" id="{AB5A8266-360B-4833-8EE6-5726DF2857C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0F091E6-11AC-C2E0-6A11-804B78274C4F}"/>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D67642AD-D19C-806E-C0BB-F9B7A5249BAA}"/>
              </a:ext>
            </a:extLst>
          </p:cNvPr>
          <p:cNvPicPr>
            <a:picLocks noChangeAspect="1"/>
          </p:cNvPicPr>
          <p:nvPr/>
        </p:nvPicPr>
        <p:blipFill>
          <a:blip r:embed="rId2"/>
          <a:stretch>
            <a:fillRect/>
          </a:stretch>
        </p:blipFill>
        <p:spPr>
          <a:xfrm>
            <a:off x="1199429" y="4129590"/>
            <a:ext cx="5775166" cy="1201235"/>
          </a:xfrm>
          <a:prstGeom prst="rect">
            <a:avLst/>
          </a:prstGeom>
        </p:spPr>
      </p:pic>
    </p:spTree>
    <p:extLst>
      <p:ext uri="{BB962C8B-B14F-4D97-AF65-F5344CB8AC3E}">
        <p14:creationId xmlns:p14="http://schemas.microsoft.com/office/powerpoint/2010/main" val="16457281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5F6B8E-B561-74D5-7111-FCF5EFE8CA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A715680-C3AF-EEF0-A640-506FAB2E88A0}"/>
              </a:ext>
            </a:extLst>
          </p:cNvPr>
          <p:cNvSpPr>
            <a:spLocks noGrp="1"/>
          </p:cNvSpPr>
          <p:nvPr>
            <p:ph type="title"/>
          </p:nvPr>
        </p:nvSpPr>
        <p:spPr/>
        <p:txBody>
          <a:bodyPr/>
          <a:lstStyle/>
          <a:p>
            <a:r>
              <a:rPr lang="en-US" dirty="0">
                <a:solidFill>
                  <a:schemeClr val="tx1"/>
                </a:solidFill>
              </a:rPr>
              <a:t>Motion 263 (PHY-PDT)</a:t>
            </a:r>
          </a:p>
        </p:txBody>
      </p:sp>
      <p:sp>
        <p:nvSpPr>
          <p:cNvPr id="8" name="Content Placeholder 7">
            <a:extLst>
              <a:ext uri="{FF2B5EF4-FFF2-40B4-BE49-F238E27FC236}">
                <a16:creationId xmlns:a16="http://schemas.microsoft.com/office/drawing/2014/main" id="{B82A1522-4C23-0100-76D6-6303191585F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11-24/1977r6</a:t>
            </a:r>
            <a:r>
              <a:rPr lang="en-US" sz="1600" dirty="0"/>
              <a:t> to the latest TGbn draft (TGbn D0.1)</a:t>
            </a:r>
          </a:p>
          <a:p>
            <a:endParaRPr lang="en-US" sz="1600" dirty="0"/>
          </a:p>
          <a:p>
            <a:endParaRPr lang="en-US" sz="1600" dirty="0"/>
          </a:p>
          <a:p>
            <a:endParaRPr lang="en-US" sz="1600" dirty="0"/>
          </a:p>
          <a:p>
            <a:r>
              <a:rPr lang="en-US" sz="1600" dirty="0"/>
              <a:t>Move: Alice Chen					Second: Ross J. Yu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11-24/1977r6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F211DE-6E40-277E-0D41-21FBC1AA269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78</a:t>
            </a:fld>
            <a:endParaRPr lang="en-GB"/>
          </a:p>
        </p:txBody>
      </p:sp>
      <p:sp>
        <p:nvSpPr>
          <p:cNvPr id="5" name="Footer Placeholder 4">
            <a:extLst>
              <a:ext uri="{FF2B5EF4-FFF2-40B4-BE49-F238E27FC236}">
                <a16:creationId xmlns:a16="http://schemas.microsoft.com/office/drawing/2014/main" id="{C428FD8F-0DC2-5340-CBE9-81F6485C48F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A337F2B-1C4B-CFF9-E5C2-5ED130F77E7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045913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3EE69-21BA-5F04-E8DD-79670099B66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BD699B6-5C3A-4F53-91EA-BE07E6B74902}"/>
              </a:ext>
            </a:extLst>
          </p:cNvPr>
          <p:cNvSpPr>
            <a:spLocks noGrp="1"/>
          </p:cNvSpPr>
          <p:nvPr>
            <p:ph type="title"/>
          </p:nvPr>
        </p:nvSpPr>
        <p:spPr/>
        <p:txBody>
          <a:bodyPr/>
          <a:lstStyle/>
          <a:p>
            <a:r>
              <a:rPr lang="en-US" dirty="0">
                <a:solidFill>
                  <a:schemeClr val="tx1"/>
                </a:solidFill>
              </a:rPr>
              <a:t>Motion 264 (PHY-PDT)</a:t>
            </a:r>
          </a:p>
        </p:txBody>
      </p:sp>
      <p:sp>
        <p:nvSpPr>
          <p:cNvPr id="8" name="Content Placeholder 7">
            <a:extLst>
              <a:ext uri="{FF2B5EF4-FFF2-40B4-BE49-F238E27FC236}">
                <a16:creationId xmlns:a16="http://schemas.microsoft.com/office/drawing/2014/main" id="{9B6AD2A2-4137-E483-4AB4-F38AB7BE532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11-24/2043r1</a:t>
            </a:r>
            <a:r>
              <a:rPr lang="en-US" sz="1600" dirty="0"/>
              <a:t> to the latest TGbn draft (TGbn D0.1)</a:t>
            </a:r>
          </a:p>
          <a:p>
            <a:endParaRPr lang="en-US" sz="1600" dirty="0"/>
          </a:p>
          <a:p>
            <a:endParaRPr lang="en-US" sz="1600" dirty="0"/>
          </a:p>
          <a:p>
            <a:endParaRPr lang="en-US" sz="1600" dirty="0"/>
          </a:p>
          <a:p>
            <a:r>
              <a:rPr lang="en-US" sz="1600" dirty="0"/>
              <a:t>Move: Juan Fang					Second: Sameer Vermani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11-24/2043r1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C582FD7-7E59-FDBD-C502-D9DBC3798D8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79</a:t>
            </a:fld>
            <a:endParaRPr lang="en-GB"/>
          </a:p>
        </p:txBody>
      </p:sp>
      <p:sp>
        <p:nvSpPr>
          <p:cNvPr id="5" name="Footer Placeholder 4">
            <a:extLst>
              <a:ext uri="{FF2B5EF4-FFF2-40B4-BE49-F238E27FC236}">
                <a16:creationId xmlns:a16="http://schemas.microsoft.com/office/drawing/2014/main" id="{6556B0E8-FE81-32D2-EDC7-D92357BA73D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8AA0073-E25F-E03D-E738-0BE354EAF0A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77771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 Stephen McCann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1872C-F0D9-EAD6-D3D6-7CA5FF76FB7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36DF7CF-C40B-D17E-9784-B5948C12FAD1}"/>
              </a:ext>
            </a:extLst>
          </p:cNvPr>
          <p:cNvSpPr>
            <a:spLocks noGrp="1"/>
          </p:cNvSpPr>
          <p:nvPr>
            <p:ph type="title"/>
          </p:nvPr>
        </p:nvSpPr>
        <p:spPr/>
        <p:txBody>
          <a:bodyPr/>
          <a:lstStyle/>
          <a:p>
            <a:r>
              <a:rPr lang="en-US" dirty="0">
                <a:solidFill>
                  <a:schemeClr val="tx1"/>
                </a:solidFill>
              </a:rPr>
              <a:t>Motion 265 (MAC)</a:t>
            </a:r>
          </a:p>
        </p:txBody>
      </p:sp>
      <p:sp>
        <p:nvSpPr>
          <p:cNvPr id="8" name="Content Placeholder 7">
            <a:extLst>
              <a:ext uri="{FF2B5EF4-FFF2-40B4-BE49-F238E27FC236}">
                <a16:creationId xmlns:a16="http://schemas.microsoft.com/office/drawing/2014/main" id="{AD0070B4-088B-3B44-4BEC-F486B76965B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As a part of M-AP coordination agreement procedure, an AP may assign an AP ID to another AP with the following constraints:</a:t>
            </a:r>
          </a:p>
          <a:p>
            <a:pPr lvl="1">
              <a:buFont typeface="Arial" panose="020B0604020202020204" pitchFamily="34" charset="0"/>
              <a:buChar char="•"/>
            </a:pPr>
            <a:r>
              <a:rPr lang="en-US" sz="1200" b="0" dirty="0"/>
              <a:t>The AP ID is used for the AP to identify another AP as a coordinated AP, when necessary.</a:t>
            </a:r>
          </a:p>
          <a:p>
            <a:pPr lvl="1">
              <a:buFont typeface="Arial" panose="020B0604020202020204" pitchFamily="34" charset="0"/>
              <a:buChar char="•"/>
            </a:pPr>
            <a:r>
              <a:rPr lang="en-US" sz="1200" b="0" dirty="0"/>
              <a:t>The AP ID field has the same size and the field value has a range as defined in AID field (see 9.4.1.8)</a:t>
            </a:r>
          </a:p>
          <a:p>
            <a:pPr lvl="1">
              <a:buFont typeface="Arial" panose="020B0604020202020204" pitchFamily="34" charset="0"/>
              <a:buChar char="•"/>
            </a:pPr>
            <a:r>
              <a:rPr lang="en-US" sz="1200" b="0" dirty="0"/>
              <a:t>The AP shall ensure that the AP ID value is not assigned by the AP or by its affiliated MLD to any other STA (e.g., STA is an associated non-AP STA, an unassociated non-AP STA that has been allocated a RSID , or any other coordinated AP), or a non-AP MLD that is associated with the AP MLD</a:t>
            </a:r>
          </a:p>
          <a:p>
            <a:pPr lvl="1">
              <a:buFont typeface="Arial" panose="020B0604020202020204" pitchFamily="34" charset="0"/>
              <a:buChar char="•"/>
            </a:pPr>
            <a:r>
              <a:rPr lang="en-US" sz="1200" b="0" dirty="0"/>
              <a:t>It's TBD whether the AP ID value is greater than 2^n where n is the maximum of the value carried in the MBSSID Indicator (n) field of the Multiple BSSID element for any AP affiliated with the AP MLD that belongs to a multiple BSSID set</a:t>
            </a:r>
          </a:p>
          <a:p>
            <a:endParaRPr lang="en-US" sz="1600" dirty="0"/>
          </a:p>
          <a:p>
            <a:r>
              <a:rPr lang="en-US" sz="1600" dirty="0"/>
              <a:t>Move: Jay Yang					Second: Xiangxin Gu</a:t>
            </a:r>
          </a:p>
          <a:p>
            <a:r>
              <a:rPr lang="en-US" sz="1600" dirty="0"/>
              <a:t>Discussion: None.</a:t>
            </a:r>
          </a:p>
          <a:p>
            <a:r>
              <a:rPr lang="en-US" sz="1600" dirty="0">
                <a:highlight>
                  <a:srgbClr val="00FF00"/>
                </a:highlight>
              </a:rPr>
              <a:t>Result: Approved with unanimous consent.</a:t>
            </a:r>
          </a:p>
          <a:p>
            <a:endParaRPr lang="en-US" sz="1200" b="0" i="1" dirty="0"/>
          </a:p>
          <a:p>
            <a:r>
              <a:rPr lang="en-US" sz="1200" b="0" i="1" dirty="0"/>
              <a:t>Reference docs:[</a:t>
            </a:r>
            <a:r>
              <a:rPr lang="pt-BR" sz="1200" b="0" i="1" dirty="0"/>
              <a:t>11-23/1837r2,11-24/1389r0, 11-24/1217r2,  11-24/0842r0,11-24/0843r0, 11-24/1016r2,11-24/1017r0, 11-23/1895r2, 11-24/0423r0,11-24/1225r0, 24/1220r0,25/0007r2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07D4B45-6A3C-6054-9D71-2C5573C7BB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80</a:t>
            </a:fld>
            <a:endParaRPr lang="en-GB"/>
          </a:p>
        </p:txBody>
      </p:sp>
      <p:sp>
        <p:nvSpPr>
          <p:cNvPr id="5" name="Footer Placeholder 4">
            <a:extLst>
              <a:ext uri="{FF2B5EF4-FFF2-40B4-BE49-F238E27FC236}">
                <a16:creationId xmlns:a16="http://schemas.microsoft.com/office/drawing/2014/main" id="{DDB65B64-995F-A2F9-EDEE-218D6448E28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AD4276C-7AD1-736A-50C5-6B59311753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50784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D172B-E0EA-5F25-B212-4886A627F60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89BBEAE-C2AE-530F-B419-0A71064B4959}"/>
              </a:ext>
            </a:extLst>
          </p:cNvPr>
          <p:cNvSpPr>
            <a:spLocks noGrp="1"/>
          </p:cNvSpPr>
          <p:nvPr>
            <p:ph type="title"/>
          </p:nvPr>
        </p:nvSpPr>
        <p:spPr/>
        <p:txBody>
          <a:bodyPr/>
          <a:lstStyle/>
          <a:p>
            <a:r>
              <a:rPr lang="en-US" dirty="0">
                <a:solidFill>
                  <a:schemeClr val="tx1"/>
                </a:solidFill>
              </a:rPr>
              <a:t>Motion 266 (PHY-PDT)</a:t>
            </a:r>
          </a:p>
        </p:txBody>
      </p:sp>
      <p:sp>
        <p:nvSpPr>
          <p:cNvPr id="8" name="Content Placeholder 7">
            <a:extLst>
              <a:ext uri="{FF2B5EF4-FFF2-40B4-BE49-F238E27FC236}">
                <a16:creationId xmlns:a16="http://schemas.microsoft.com/office/drawing/2014/main" id="{F1745725-8B0A-4102-61DA-631C8F08B06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11-24/2015r6</a:t>
            </a:r>
            <a:r>
              <a:rPr lang="en-US" sz="1600" dirty="0"/>
              <a:t> to the latest TGbn draft (TGbn D0.1)</a:t>
            </a:r>
          </a:p>
          <a:p>
            <a:endParaRPr lang="en-US" sz="1600" dirty="0"/>
          </a:p>
          <a:p>
            <a:endParaRPr lang="en-US" sz="1600" dirty="0"/>
          </a:p>
          <a:p>
            <a:endParaRPr lang="en-US" sz="1600" dirty="0"/>
          </a:p>
          <a:p>
            <a:r>
              <a:rPr lang="en-US" sz="1600" dirty="0"/>
              <a:t>Move: Ron Porat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11-24/2015r6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F14774E-A852-687F-8C15-E6BA04F532C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81</a:t>
            </a:fld>
            <a:endParaRPr lang="en-GB"/>
          </a:p>
        </p:txBody>
      </p:sp>
      <p:sp>
        <p:nvSpPr>
          <p:cNvPr id="5" name="Footer Placeholder 4">
            <a:extLst>
              <a:ext uri="{FF2B5EF4-FFF2-40B4-BE49-F238E27FC236}">
                <a16:creationId xmlns:a16="http://schemas.microsoft.com/office/drawing/2014/main" id="{BC7DABC9-DD1E-D5A2-84C9-84C337B103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027CFC7-8EDF-9CC2-0E26-FD4D6E33911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67783476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06D85C-D491-87C4-AA08-DE86C201FF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B35075-CBA2-F96B-C380-623CDB048A1A}"/>
              </a:ext>
            </a:extLst>
          </p:cNvPr>
          <p:cNvSpPr>
            <a:spLocks noGrp="1"/>
          </p:cNvSpPr>
          <p:nvPr>
            <p:ph type="title"/>
          </p:nvPr>
        </p:nvSpPr>
        <p:spPr/>
        <p:txBody>
          <a:bodyPr/>
          <a:lstStyle/>
          <a:p>
            <a:r>
              <a:rPr lang="en-US" dirty="0">
                <a:solidFill>
                  <a:schemeClr val="tx1"/>
                </a:solidFill>
              </a:rPr>
              <a:t>Motion 267 (MAC-PDT)</a:t>
            </a:r>
            <a:endParaRPr lang="en-US" dirty="0">
              <a:solidFill>
                <a:srgbClr val="FF0000"/>
              </a:solidFill>
            </a:endParaRPr>
          </a:p>
        </p:txBody>
      </p:sp>
      <p:sp>
        <p:nvSpPr>
          <p:cNvPr id="8" name="Content Placeholder 7">
            <a:extLst>
              <a:ext uri="{FF2B5EF4-FFF2-40B4-BE49-F238E27FC236}">
                <a16:creationId xmlns:a16="http://schemas.microsoft.com/office/drawing/2014/main" id="{73E62B17-BCF9-56FD-51C6-C17D14DEF1A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11-24/2056r1</a:t>
            </a:r>
            <a:r>
              <a:rPr lang="en-US" sz="1600" dirty="0"/>
              <a:t> to the latest TGbn draft (TGbn D0.1)</a:t>
            </a:r>
          </a:p>
          <a:p>
            <a:endParaRPr lang="en-US" sz="1600" dirty="0"/>
          </a:p>
          <a:p>
            <a:endParaRPr lang="en-US" sz="1600" dirty="0"/>
          </a:p>
          <a:p>
            <a:endParaRPr lang="en-US" sz="1600" dirty="0"/>
          </a:p>
          <a:p>
            <a:r>
              <a:rPr lang="en-US" sz="1600" dirty="0"/>
              <a:t>Move: Kumail Haider					Second: George Cherian</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11-24/2056r1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9CDCAAF-9016-30B9-63DD-2DED5B2B14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82</a:t>
            </a:fld>
            <a:endParaRPr lang="en-GB"/>
          </a:p>
        </p:txBody>
      </p:sp>
      <p:sp>
        <p:nvSpPr>
          <p:cNvPr id="5" name="Footer Placeholder 4">
            <a:extLst>
              <a:ext uri="{FF2B5EF4-FFF2-40B4-BE49-F238E27FC236}">
                <a16:creationId xmlns:a16="http://schemas.microsoft.com/office/drawing/2014/main" id="{7BDA4C15-9AB5-9443-9B79-8AA410FCB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25C9633-9513-737D-251D-1E8799E9DF4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2363120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BB3F5-0CA6-7A85-2506-DD17ABE543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EEB085-55A7-6922-7800-9CD1D4DEF393}"/>
              </a:ext>
            </a:extLst>
          </p:cNvPr>
          <p:cNvSpPr>
            <a:spLocks noGrp="1"/>
          </p:cNvSpPr>
          <p:nvPr>
            <p:ph type="title"/>
          </p:nvPr>
        </p:nvSpPr>
        <p:spPr/>
        <p:txBody>
          <a:bodyPr/>
          <a:lstStyle/>
          <a:p>
            <a:r>
              <a:rPr lang="en-US" dirty="0">
                <a:solidFill>
                  <a:schemeClr val="tx1"/>
                </a:solidFill>
              </a:rPr>
              <a:t>Motion 268 (MAC)</a:t>
            </a:r>
          </a:p>
        </p:txBody>
      </p:sp>
      <p:sp>
        <p:nvSpPr>
          <p:cNvPr id="8" name="Content Placeholder 7">
            <a:extLst>
              <a:ext uri="{FF2B5EF4-FFF2-40B4-BE49-F238E27FC236}">
                <a16:creationId xmlns:a16="http://schemas.microsoft.com/office/drawing/2014/main" id="{73C81378-8A95-7338-29EA-D0D5097C270D}"/>
              </a:ext>
            </a:extLst>
          </p:cNvPr>
          <p:cNvSpPr>
            <a:spLocks noGrp="1"/>
          </p:cNvSpPr>
          <p:nvPr>
            <p:ph idx="1"/>
          </p:nvPr>
        </p:nvSpPr>
        <p:spPr>
          <a:xfrm>
            <a:off x="685800" y="1981200"/>
            <a:ext cx="7770813" cy="4494213"/>
          </a:xfrm>
        </p:spPr>
        <p:txBody>
          <a:bodyPr/>
          <a:lstStyle/>
          <a:p>
            <a:r>
              <a:rPr lang="en-US" sz="1600" dirty="0"/>
              <a:t>Move to amend the text below in the TGbn SFD:</a:t>
            </a: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FF0000"/>
                </a:solidFill>
                <a:effectLst/>
              </a:rPr>
              <a:t>shall</a:t>
            </a:r>
            <a:r>
              <a:rPr lang="en-US" sz="1200" b="0" i="0" dirty="0">
                <a:solidFill>
                  <a:srgbClr val="FF0000"/>
                </a:solidFill>
                <a:effectLst/>
              </a:rPr>
              <a:t> </a:t>
            </a:r>
            <a:r>
              <a:rPr lang="en-US" sz="1200" b="0" i="0" dirty="0">
                <a:solidFill>
                  <a:srgbClr val="222222"/>
                </a:solidFill>
                <a:effectLst/>
              </a:rPr>
              <a:t>announce its intention of sharing a portion of the time resource of its TXOP for C-TDMA operation, in an Initial Control frame (exact ICF and name TBD) sent at the beginning of the TXOP and that the frame polls AP(s) with whom it may share the TXOP to determine their interest?</a:t>
            </a:r>
            <a:br>
              <a:rPr lang="en-US" sz="1200" b="0" i="0" dirty="0">
                <a:solidFill>
                  <a:srgbClr val="222222"/>
                </a:solidFill>
                <a:effectLst/>
              </a:rPr>
            </a:br>
            <a:r>
              <a:rPr lang="en-US" sz="1200" b="0" i="0" dirty="0">
                <a:solidFill>
                  <a:srgbClr val="222222"/>
                </a:solidFill>
                <a:effectLst/>
              </a:rPr>
              <a:t>o  A TXOP owner AP that intends to share its TXOP is referred to as a sharing AP.</a:t>
            </a:r>
            <a:br>
              <a:rPr lang="en-US" sz="1200" b="0" i="0" dirty="0">
                <a:solidFill>
                  <a:srgbClr val="222222"/>
                </a:solidFill>
                <a:effectLst/>
              </a:rPr>
            </a:br>
            <a:r>
              <a:rPr lang="en-US" sz="1200" b="0" i="0" dirty="0">
                <a:solidFill>
                  <a:srgbClr val="222222"/>
                </a:solidFill>
                <a:effectLst/>
              </a:rPr>
              <a:t>o  A candidate AP identified (polled) in the Initial Control frame is referred to as a polled AP.</a:t>
            </a:r>
            <a:br>
              <a:rPr lang="en-US" sz="1200" b="0" i="0" dirty="0">
                <a:solidFill>
                  <a:srgbClr val="222222"/>
                </a:solidFill>
                <a:effectLst/>
              </a:rPr>
            </a:br>
            <a:r>
              <a:rPr lang="en-US" sz="1200" b="0" i="0" dirty="0">
                <a:solidFill>
                  <a:srgbClr val="222222"/>
                </a:solidFill>
                <a:effectLst/>
              </a:rPr>
              <a:t>o  The Duration field of the frame is set to the length of time required to transmit the solicited response frame plus one SIFS.</a:t>
            </a:r>
            <a:br>
              <a:rPr lang="en-US" sz="1200" b="0" i="0" dirty="0">
                <a:solidFill>
                  <a:srgbClr val="222222"/>
                </a:solidFill>
                <a:effectLst/>
              </a:rPr>
            </a:br>
            <a:r>
              <a:rPr lang="en-US" sz="1200" b="0" i="0" dirty="0">
                <a:solidFill>
                  <a:srgbClr val="222222"/>
                </a:solidFill>
                <a:effectLst/>
              </a:rPr>
              <a:t>o  </a:t>
            </a:r>
            <a:r>
              <a:rPr lang="en-US" sz="1200" b="0" i="0" strike="sngStrike" dirty="0">
                <a:solidFill>
                  <a:srgbClr val="FF0000"/>
                </a:solidFill>
                <a:effectLst/>
              </a:rPr>
              <a:t>Whether or not the sharing AP is mandated to send the Initial Control frame that announces that intention is TBD.</a:t>
            </a:r>
            <a:endParaRPr lang="en-US" sz="1200" b="0" i="0" dirty="0">
              <a:solidFill>
                <a:srgbClr val="FF0000"/>
              </a:solidFill>
              <a:effectLst/>
            </a:endParaRPr>
          </a:p>
          <a:p>
            <a:endParaRPr lang="en-US" sz="1600" dirty="0"/>
          </a:p>
          <a:p>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11-23/1895, 11-23/1912r2, 11-24/0423, 11-24/1016, 11-24/1017, 11-24/1225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BC8F8F-6F9A-0E90-8F20-FE63BE3025D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83</a:t>
            </a:fld>
            <a:endParaRPr lang="en-GB"/>
          </a:p>
        </p:txBody>
      </p:sp>
      <p:sp>
        <p:nvSpPr>
          <p:cNvPr id="5" name="Footer Placeholder 4">
            <a:extLst>
              <a:ext uri="{FF2B5EF4-FFF2-40B4-BE49-F238E27FC236}">
                <a16:creationId xmlns:a16="http://schemas.microsoft.com/office/drawing/2014/main" id="{D30F20EA-D88A-EF81-57B8-95428D25585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A3A87FF-19CF-B209-93F3-CCC1B41741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57937120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F97A54-3AC0-179C-A703-AD0D9578802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8C3F19E-4C96-F81D-063B-5DCF92C9FB1F}"/>
              </a:ext>
            </a:extLst>
          </p:cNvPr>
          <p:cNvSpPr>
            <a:spLocks noGrp="1"/>
          </p:cNvSpPr>
          <p:nvPr>
            <p:ph type="title"/>
          </p:nvPr>
        </p:nvSpPr>
        <p:spPr/>
        <p:txBody>
          <a:bodyPr/>
          <a:lstStyle/>
          <a:p>
            <a:r>
              <a:rPr lang="en-US" dirty="0">
                <a:solidFill>
                  <a:schemeClr val="tx1"/>
                </a:solidFill>
              </a:rPr>
              <a:t>Motion 269 (MAC)</a:t>
            </a:r>
          </a:p>
        </p:txBody>
      </p:sp>
      <p:sp>
        <p:nvSpPr>
          <p:cNvPr id="8" name="Content Placeholder 7">
            <a:extLst>
              <a:ext uri="{FF2B5EF4-FFF2-40B4-BE49-F238E27FC236}">
                <a16:creationId xmlns:a16="http://schemas.microsoft.com/office/drawing/2014/main" id="{D0E897F7-6807-2D84-DFEB-5F0B30B51137}"/>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The ICF (polling frame) sent as part of Co-TDMA operation shall be a BSRP Trigger frame</a:t>
            </a:r>
            <a:endParaRPr lang="en-US" sz="1600" dirty="0"/>
          </a:p>
          <a:p>
            <a:endParaRPr lang="en-US" sz="1600" dirty="0"/>
          </a:p>
          <a:p>
            <a:r>
              <a:rPr lang="en-US" sz="1600" dirty="0"/>
              <a:t>Move: Sanket Kalamkar					Second: Kumail Haider</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D2805ED6-7FC1-D431-DCF0-23D1648793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84</a:t>
            </a:fld>
            <a:endParaRPr lang="en-GB"/>
          </a:p>
        </p:txBody>
      </p:sp>
      <p:sp>
        <p:nvSpPr>
          <p:cNvPr id="5" name="Footer Placeholder 4">
            <a:extLst>
              <a:ext uri="{FF2B5EF4-FFF2-40B4-BE49-F238E27FC236}">
                <a16:creationId xmlns:a16="http://schemas.microsoft.com/office/drawing/2014/main" id="{A90B09EE-70DF-EDD3-C1D7-A8691A109BD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981525-3D9F-2289-611C-C19D1378416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114203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659740-A571-6699-D034-F1DA367BB34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85A656-505E-DB76-4559-C42563190092}"/>
              </a:ext>
            </a:extLst>
          </p:cNvPr>
          <p:cNvSpPr>
            <a:spLocks noGrp="1"/>
          </p:cNvSpPr>
          <p:nvPr>
            <p:ph type="title"/>
          </p:nvPr>
        </p:nvSpPr>
        <p:spPr/>
        <p:txBody>
          <a:bodyPr/>
          <a:lstStyle/>
          <a:p>
            <a:r>
              <a:rPr lang="en-US" dirty="0">
                <a:solidFill>
                  <a:schemeClr val="tx1"/>
                </a:solidFill>
              </a:rPr>
              <a:t>Motion 270 (MAC)</a:t>
            </a:r>
          </a:p>
        </p:txBody>
      </p:sp>
      <p:sp>
        <p:nvSpPr>
          <p:cNvPr id="8" name="Content Placeholder 7">
            <a:extLst>
              <a:ext uri="{FF2B5EF4-FFF2-40B4-BE49-F238E27FC236}">
                <a16:creationId xmlns:a16="http://schemas.microsoft.com/office/drawing/2014/main" id="{8B0FD5B9-D1E9-9379-DF64-EA14BD87231B}"/>
              </a:ext>
            </a:extLst>
          </p:cNvPr>
          <p:cNvSpPr>
            <a:spLocks noGrp="1"/>
          </p:cNvSpPr>
          <p:nvPr>
            <p:ph idx="1"/>
          </p:nvPr>
        </p:nvSpPr>
        <p:spPr>
          <a:xfrm>
            <a:off x="685800" y="1981200"/>
            <a:ext cx="7770813" cy="4494213"/>
          </a:xfrm>
        </p:spPr>
        <p:txBody>
          <a:bodyPr/>
          <a:lstStyle/>
          <a:p>
            <a:r>
              <a:rPr lang="en-US" sz="1600" dirty="0"/>
              <a:t>Move to add to the TGbn SFD the following:</a:t>
            </a:r>
          </a:p>
          <a:p>
            <a:pPr marL="171450" indent="-171450" algn="l">
              <a:buFont typeface="Arial" panose="020B0604020202020204" pitchFamily="34" charset="0"/>
              <a:buChar char="•"/>
            </a:pPr>
            <a:r>
              <a:rPr lang="en-US" sz="1200" b="0" i="0" dirty="0">
                <a:solidFill>
                  <a:srgbClr val="222222"/>
                </a:solidFill>
                <a:effectLst/>
              </a:rPr>
              <a:t>As part of Co-TDMA operation, a poll response from a polled AP solicited by the ICF shall be carried in an M-BA frame</a:t>
            </a: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200" b="0" dirty="0">
              <a:solidFill>
                <a:srgbClr val="222222"/>
              </a:solidFill>
            </a:endParaRPr>
          </a:p>
          <a:p>
            <a:pPr marL="171450" indent="-171450" algn="l">
              <a:buFont typeface="Arial" panose="020B0604020202020204" pitchFamily="34" charset="0"/>
              <a:buChar char="•"/>
            </a:pPr>
            <a:endParaRPr lang="en-US" sz="1600" dirty="0"/>
          </a:p>
          <a:p>
            <a:r>
              <a:rPr lang="en-US" sz="1600" dirty="0"/>
              <a:t>Move: Sanket Kalamkar					Second: </a:t>
            </a:r>
            <a:r>
              <a:rPr lang="en-US" sz="1600" dirty="0" err="1"/>
              <a:t>GeonHwan</a:t>
            </a:r>
            <a:r>
              <a:rPr lang="en-US" sz="1600" dirty="0"/>
              <a:t> Kim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pt-BR" sz="1200" b="0" i="1" dirty="0"/>
              <a:t>11-24/1225, 11-24/0843r0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9BDA262-4EF4-A604-0556-1056BBF6C52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85</a:t>
            </a:fld>
            <a:endParaRPr lang="en-GB"/>
          </a:p>
        </p:txBody>
      </p:sp>
      <p:sp>
        <p:nvSpPr>
          <p:cNvPr id="5" name="Footer Placeholder 4">
            <a:extLst>
              <a:ext uri="{FF2B5EF4-FFF2-40B4-BE49-F238E27FC236}">
                <a16:creationId xmlns:a16="http://schemas.microsoft.com/office/drawing/2014/main" id="{F418E180-F41B-B7DC-D073-669C69E648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4B56050-4F64-4B51-2D45-5DD7AB10A29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756999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8FDD-E4E3-E1B9-4F40-688613022DF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10B612D-01B4-E519-899E-988A9C29998C}"/>
              </a:ext>
            </a:extLst>
          </p:cNvPr>
          <p:cNvSpPr>
            <a:spLocks noGrp="1"/>
          </p:cNvSpPr>
          <p:nvPr>
            <p:ph type="title"/>
          </p:nvPr>
        </p:nvSpPr>
        <p:spPr/>
        <p:txBody>
          <a:bodyPr/>
          <a:lstStyle/>
          <a:p>
            <a:r>
              <a:rPr lang="en-US" dirty="0">
                <a:solidFill>
                  <a:schemeClr val="tx1"/>
                </a:solidFill>
              </a:rPr>
              <a:t>Motion 271 (MAC)</a:t>
            </a:r>
          </a:p>
        </p:txBody>
      </p:sp>
      <p:sp>
        <p:nvSpPr>
          <p:cNvPr id="8" name="Content Placeholder 7">
            <a:extLst>
              <a:ext uri="{FF2B5EF4-FFF2-40B4-BE49-F238E27FC236}">
                <a16:creationId xmlns:a16="http://schemas.microsoft.com/office/drawing/2014/main" id="{24641428-2938-7C82-AE98-F9C445C78C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dirty="0"/>
              <a:t>In response to BSRP Trigger frame as an ICF transmitted by a non-AP STA as the TXOP holder, an AP transmits a Multi-STA BlockAck frame</a:t>
            </a:r>
          </a:p>
          <a:p>
            <a:pPr lvl="1">
              <a:buFont typeface="Arial" panose="020B0604020202020204" pitchFamily="34" charset="0"/>
              <a:buChar char="•"/>
            </a:pPr>
            <a:r>
              <a:rPr lang="en-US" sz="1200" dirty="0"/>
              <a:t>Whether Block Ack Starting Sequence Control subfield and Block Ack Bitmap subfield are present or not is TBD</a:t>
            </a:r>
          </a:p>
          <a:p>
            <a:pPr lvl="1">
              <a:buFont typeface="Arial" panose="020B0604020202020204" pitchFamily="34" charset="0"/>
              <a:buChar char="•"/>
            </a:pPr>
            <a:r>
              <a:rPr lang="en-US" sz="1200" dirty="0"/>
              <a:t>Values of Ack Type and TID are TBD</a:t>
            </a:r>
          </a:p>
          <a:p>
            <a:endParaRPr lang="en-US" sz="1600" dirty="0"/>
          </a:p>
          <a:p>
            <a:endParaRPr lang="en-US" sz="1600" dirty="0"/>
          </a:p>
          <a:p>
            <a:endParaRPr lang="en-US" sz="1600" dirty="0"/>
          </a:p>
          <a:p>
            <a:r>
              <a:rPr lang="en-US" sz="1600" dirty="0"/>
              <a:t>Move: Hongwon Lee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docs:[24/1464].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54A45A4-40B0-E803-40D7-39E4BFD9696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86</a:t>
            </a:fld>
            <a:endParaRPr lang="en-GB"/>
          </a:p>
        </p:txBody>
      </p:sp>
      <p:sp>
        <p:nvSpPr>
          <p:cNvPr id="5" name="Footer Placeholder 4">
            <a:extLst>
              <a:ext uri="{FF2B5EF4-FFF2-40B4-BE49-F238E27FC236}">
                <a16:creationId xmlns:a16="http://schemas.microsoft.com/office/drawing/2014/main" id="{1E84D80A-C6F4-30EB-7BB5-959D0D6ED9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89FE8C-833D-9A49-2F1D-A174C35B529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6657804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78CBCE-81BC-F656-F7DC-F909E9846B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E79B2D-EE8F-F142-9039-528A705F7670}"/>
              </a:ext>
            </a:extLst>
          </p:cNvPr>
          <p:cNvSpPr>
            <a:spLocks noGrp="1"/>
          </p:cNvSpPr>
          <p:nvPr>
            <p:ph type="title"/>
          </p:nvPr>
        </p:nvSpPr>
        <p:spPr/>
        <p:txBody>
          <a:bodyPr/>
          <a:lstStyle/>
          <a:p>
            <a:r>
              <a:rPr lang="en-US" dirty="0">
                <a:solidFill>
                  <a:schemeClr val="tx1"/>
                </a:solidFill>
              </a:rPr>
              <a:t>Motion 272 (MAC)</a:t>
            </a:r>
          </a:p>
        </p:txBody>
      </p:sp>
      <p:sp>
        <p:nvSpPr>
          <p:cNvPr id="8" name="Content Placeholder 7">
            <a:extLst>
              <a:ext uri="{FF2B5EF4-FFF2-40B4-BE49-F238E27FC236}">
                <a16:creationId xmlns:a16="http://schemas.microsoft.com/office/drawing/2014/main" id="{873F8052-33AF-63E2-5618-6B2F60D6EF2D}"/>
              </a:ext>
            </a:extLst>
          </p:cNvPr>
          <p:cNvSpPr>
            <a:spLocks noGrp="1"/>
          </p:cNvSpPr>
          <p:nvPr>
            <p:ph idx="1"/>
          </p:nvPr>
        </p:nvSpPr>
        <p:spPr>
          <a:xfrm>
            <a:off x="685800" y="1981200"/>
            <a:ext cx="7770813" cy="4543425"/>
          </a:xfrm>
        </p:spPr>
        <p:txBody>
          <a:bodyPr/>
          <a:lstStyle/>
          <a:p>
            <a:r>
              <a:rPr lang="en-US" sz="1200" dirty="0"/>
              <a:t>Move to add to the TGbn SFD the following:</a:t>
            </a:r>
          </a:p>
          <a:p>
            <a:pPr>
              <a:buFont typeface="Arial" panose="020B0604020202020204" pitchFamily="34" charset="0"/>
              <a:buChar char="•"/>
            </a:pPr>
            <a:r>
              <a:rPr lang="en-US" sz="1100" dirty="0"/>
              <a:t>Define HIP EDCA in UHR where a STA with Low Latency traffic may be allowed, based on TBD conditions, to send a Defer Signal (it is TBD whether CTS or RTS is used) to start a protected short contention for pending LL data</a:t>
            </a:r>
          </a:p>
          <a:p>
            <a:pPr lvl="1">
              <a:buFont typeface="Arial" panose="020B0604020202020204" pitchFamily="34" charset="0"/>
              <a:buChar char="•"/>
            </a:pPr>
            <a:r>
              <a:rPr lang="en-US" sz="1050" dirty="0"/>
              <a:t>Conditions to be allowed to send a Defer Signal is TBD</a:t>
            </a:r>
          </a:p>
          <a:p>
            <a:pPr lvl="1">
              <a:buFont typeface="Arial" panose="020B0604020202020204" pitchFamily="34" charset="0"/>
              <a:buChar char="•"/>
            </a:pPr>
            <a:r>
              <a:rPr lang="en-US" sz="1050" dirty="0"/>
              <a:t>STA in </a:t>
            </a:r>
            <a:r>
              <a:rPr lang="en-US" sz="1050" dirty="0" err="1"/>
              <a:t>HiP</a:t>
            </a:r>
            <a:r>
              <a:rPr lang="en-US" sz="1050" dirty="0"/>
              <a:t> EDCA always use RTS/CTS as initial frame exchange and retry.</a:t>
            </a:r>
          </a:p>
          <a:p>
            <a:pPr lvl="1">
              <a:buFont typeface="Arial" panose="020B0604020202020204" pitchFamily="34" charset="0"/>
              <a:buChar char="•"/>
            </a:pPr>
            <a:r>
              <a:rPr lang="en-US" sz="1050" dirty="0"/>
              <a:t>Duration of protected short contention is TBD.</a:t>
            </a:r>
          </a:p>
          <a:p>
            <a:pPr lvl="1">
              <a:buFont typeface="Arial" panose="020B0604020202020204" pitchFamily="34" charset="0"/>
              <a:buChar char="•"/>
            </a:pPr>
            <a:r>
              <a:rPr lang="en-US" sz="1050" dirty="0"/>
              <a:t>Access parameters (AIFSN, CW and the expansion rules) used to transmit the Defer Signal are TBD. The retry count where the Defer Signal is allowed to be sent is TBD</a:t>
            </a:r>
          </a:p>
          <a:p>
            <a:pPr lvl="1">
              <a:buFont typeface="Arial" panose="020B0604020202020204" pitchFamily="34" charset="0"/>
              <a:buChar char="•"/>
            </a:pPr>
            <a:r>
              <a:rPr lang="en-US" sz="1050" dirty="0"/>
              <a:t>Contention parameters for the protected short contention are TBD. The STAs that transmitted a Defer Signal but did not win the protected short contention will initiate a new retry.</a:t>
            </a:r>
          </a:p>
          <a:p>
            <a:pPr lvl="1">
              <a:buFont typeface="Arial" panose="020B0604020202020204" pitchFamily="34" charset="0"/>
              <a:buChar char="•"/>
            </a:pPr>
            <a:r>
              <a:rPr lang="en-US" sz="1050" dirty="0"/>
              <a:t>Low Latency traffic is treated as AC_VO traffic. Other cases are TBD.</a:t>
            </a:r>
          </a:p>
          <a:p>
            <a:pPr lvl="1">
              <a:buFont typeface="Arial" panose="020B0604020202020204" pitchFamily="34" charset="0"/>
              <a:buChar char="•"/>
            </a:pPr>
            <a:r>
              <a:rPr lang="en-US" sz="1050" dirty="0"/>
              <a:t>The solution would provide control on the degree of collisions that may occur while using it and, allows for autonomous randomness or/and controlled by the AP      </a:t>
            </a:r>
          </a:p>
          <a:p>
            <a:pPr lvl="1">
              <a:buFont typeface="Arial" panose="020B0604020202020204" pitchFamily="34" charset="0"/>
              <a:buChar char="•"/>
            </a:pPr>
            <a:r>
              <a:rPr lang="en-US" sz="1050" dirty="0"/>
              <a:t>No new mandatory synchronization requirement on STA side</a:t>
            </a:r>
          </a:p>
          <a:p>
            <a:pPr lvl="1">
              <a:buFont typeface="Arial" panose="020B0604020202020204" pitchFamily="34" charset="0"/>
              <a:buChar char="•"/>
            </a:pPr>
            <a:r>
              <a:rPr lang="en-US" sz="1050" dirty="0"/>
              <a:t>HIP EDCA is used by the STAs in a BSS only when this feature is enabled by the AP</a:t>
            </a:r>
          </a:p>
          <a:p>
            <a:r>
              <a:rPr lang="en-US" sz="1200" dirty="0"/>
              <a:t>Move: Dmitry Akhmetov				Second: Kiseon Ryu</a:t>
            </a:r>
          </a:p>
          <a:p>
            <a:r>
              <a:rPr lang="en-US" sz="1200" dirty="0"/>
              <a:t>Discussion: None.</a:t>
            </a:r>
          </a:p>
          <a:p>
            <a:r>
              <a:rPr lang="en-US" sz="1200" dirty="0">
                <a:highlight>
                  <a:srgbClr val="00FF00"/>
                </a:highlight>
              </a:rPr>
              <a:t>Result: Approved with unanimous consent.</a:t>
            </a:r>
          </a:p>
          <a:p>
            <a:endParaRPr lang="en-US" sz="1200" dirty="0"/>
          </a:p>
          <a:p>
            <a:r>
              <a:rPr lang="en-US" sz="1050" b="0" i="1" dirty="0"/>
              <a:t>Reference docs:[24/1144r1, 24/0864r1, 24/1193r1]. SP result: 150Y, 14N, 70A.</a:t>
            </a:r>
          </a:p>
          <a:p>
            <a:r>
              <a:rPr lang="en-US" sz="1200" dirty="0"/>
              <a:t> </a:t>
            </a:r>
          </a:p>
          <a:p>
            <a:r>
              <a:rPr lang="en-US" sz="1200" dirty="0"/>
              <a:t> </a:t>
            </a:r>
          </a:p>
          <a:p>
            <a:endParaRPr lang="en-US" sz="1200" dirty="0"/>
          </a:p>
        </p:txBody>
      </p:sp>
      <p:sp>
        <p:nvSpPr>
          <p:cNvPr id="6" name="Slide Number Placeholder 5">
            <a:extLst>
              <a:ext uri="{FF2B5EF4-FFF2-40B4-BE49-F238E27FC236}">
                <a16:creationId xmlns:a16="http://schemas.microsoft.com/office/drawing/2014/main" id="{59245932-D2C1-8E2D-A34F-2BC1C301725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87</a:t>
            </a:fld>
            <a:endParaRPr lang="en-GB"/>
          </a:p>
        </p:txBody>
      </p:sp>
      <p:sp>
        <p:nvSpPr>
          <p:cNvPr id="5" name="Footer Placeholder 4">
            <a:extLst>
              <a:ext uri="{FF2B5EF4-FFF2-40B4-BE49-F238E27FC236}">
                <a16:creationId xmlns:a16="http://schemas.microsoft.com/office/drawing/2014/main" id="{EBD672FC-9E6C-B04F-62AB-BF8A54F46E4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01A4BC9-7020-D4B7-8473-42690C0D100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081401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759F5A-A984-1F8C-77A9-38DA78491F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D14E6F1-7B23-ADF4-E70C-D73BF3665ACE}"/>
              </a:ext>
            </a:extLst>
          </p:cNvPr>
          <p:cNvSpPr>
            <a:spLocks noGrp="1"/>
          </p:cNvSpPr>
          <p:nvPr>
            <p:ph type="title"/>
          </p:nvPr>
        </p:nvSpPr>
        <p:spPr/>
        <p:txBody>
          <a:bodyPr/>
          <a:lstStyle/>
          <a:p>
            <a:r>
              <a:rPr lang="en-US" dirty="0">
                <a:solidFill>
                  <a:schemeClr val="tx1"/>
                </a:solidFill>
              </a:rPr>
              <a:t>Motion 273 (MAC)</a:t>
            </a:r>
          </a:p>
        </p:txBody>
      </p:sp>
      <p:sp>
        <p:nvSpPr>
          <p:cNvPr id="8" name="Content Placeholder 7">
            <a:extLst>
              <a:ext uri="{FF2B5EF4-FFF2-40B4-BE49-F238E27FC236}">
                <a16:creationId xmlns:a16="http://schemas.microsoft.com/office/drawing/2014/main" id="{597E3C8F-7328-202E-3FA6-999928FE5D63}"/>
              </a:ext>
            </a:extLst>
          </p:cNvPr>
          <p:cNvSpPr>
            <a:spLocks noGrp="1"/>
          </p:cNvSpPr>
          <p:nvPr>
            <p:ph idx="1"/>
          </p:nvPr>
        </p:nvSpPr>
        <p:spPr>
          <a:xfrm>
            <a:off x="685800" y="1981200"/>
            <a:ext cx="7770813" cy="4543425"/>
          </a:xfrm>
        </p:spPr>
        <p:txBody>
          <a:bodyPr/>
          <a:lstStyle/>
          <a:p>
            <a:r>
              <a:rPr lang="en-US" sz="1800" dirty="0"/>
              <a:t>Move to add to the TGbn SFD the following:</a:t>
            </a:r>
          </a:p>
          <a:p>
            <a:pPr>
              <a:buFont typeface="Arial" panose="020B0604020202020204" pitchFamily="34" charset="0"/>
              <a:buChar char="•"/>
            </a:pPr>
            <a:r>
              <a:rPr lang="en-US" sz="1600" dirty="0"/>
              <a:t>TGbn defines or improves an existing mechanism so that a non-AP STA that is a TXOP responder can indicate its buffered low latency traffic needs (for traffic from the </a:t>
            </a:r>
            <a:r>
              <a:rPr lang="en-US" sz="1600" dirty="0" err="1"/>
              <a:t>TxOP</a:t>
            </a:r>
            <a:r>
              <a:rPr lang="en-US" sz="1600" dirty="0"/>
              <a:t> responder to the </a:t>
            </a:r>
            <a:r>
              <a:rPr lang="en-US" sz="1600" dirty="0" err="1"/>
              <a:t>TxOP</a:t>
            </a:r>
            <a:r>
              <a:rPr lang="en-US" sz="1600" dirty="0"/>
              <a:t> Holder) in a control response frame. The TXOP holder should consider the indication in determining subsequent actions. Subsequent actions related to this indication are out of the scope of the standard. </a:t>
            </a:r>
          </a:p>
          <a:p>
            <a:pPr lvl="1">
              <a:buFont typeface="Arial" panose="020B0604020202020204" pitchFamily="34" charset="0"/>
              <a:buChar char="•"/>
            </a:pPr>
            <a:r>
              <a:rPr lang="en-US" sz="1400" dirty="0"/>
              <a:t>Note: whether an AP can Indicate its low latency needs is TBD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marL="457200" lvl="1" indent="0"/>
            <a:endParaRPr lang="en-US" sz="1050" dirty="0"/>
          </a:p>
          <a:p>
            <a:r>
              <a:rPr lang="en-US" sz="1800" dirty="0"/>
              <a:t>Move: Mohamed Abouelseoud			Second: Dibakar Das</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a:t>
            </a:r>
            <a:r>
              <a:rPr lang="pt-BR" sz="1200" b="0" dirty="0"/>
              <a:t>24/0389r0, 24/168r0,24-0416/r1, 24-0442/r3, 24-1195/r1, 23/885, 24/264, 23/1886, 24/1156, 24/1871r1, 24/1074, 23/1909r1, 24/131r0, 24/1156r0</a:t>
            </a:r>
            <a:r>
              <a:rPr lang="en-US" sz="1200" b="0" dirty="0"/>
              <a:t>]. SP result: 192Y, 10N, 29A.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1FE429A4-CE47-AB41-E36F-EF9F1AF6AED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88</a:t>
            </a:fld>
            <a:endParaRPr lang="en-GB"/>
          </a:p>
        </p:txBody>
      </p:sp>
      <p:sp>
        <p:nvSpPr>
          <p:cNvPr id="5" name="Footer Placeholder 4">
            <a:extLst>
              <a:ext uri="{FF2B5EF4-FFF2-40B4-BE49-F238E27FC236}">
                <a16:creationId xmlns:a16="http://schemas.microsoft.com/office/drawing/2014/main" id="{65FBB670-DB1E-AC2E-1D35-6B9235E0C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1B2940A-FA32-314D-E1F9-6CEFE83C20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004729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C91FF-D518-9520-3C37-B14014161A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3E3A77A-0D38-9A51-E065-1E808D6DA2A9}"/>
              </a:ext>
            </a:extLst>
          </p:cNvPr>
          <p:cNvSpPr>
            <a:spLocks noGrp="1"/>
          </p:cNvSpPr>
          <p:nvPr>
            <p:ph type="title"/>
          </p:nvPr>
        </p:nvSpPr>
        <p:spPr/>
        <p:txBody>
          <a:bodyPr/>
          <a:lstStyle/>
          <a:p>
            <a:r>
              <a:rPr lang="en-US" dirty="0">
                <a:solidFill>
                  <a:schemeClr val="tx1"/>
                </a:solidFill>
              </a:rPr>
              <a:t>Motion 274 (MAC)</a:t>
            </a:r>
          </a:p>
        </p:txBody>
      </p:sp>
      <p:sp>
        <p:nvSpPr>
          <p:cNvPr id="8" name="Content Placeholder 7">
            <a:extLst>
              <a:ext uri="{FF2B5EF4-FFF2-40B4-BE49-F238E27FC236}">
                <a16:creationId xmlns:a16="http://schemas.microsoft.com/office/drawing/2014/main" id="{A6FECCDF-E1D4-8808-0F2A-9D2C7B4F9EE3}"/>
              </a:ext>
            </a:extLst>
          </p:cNvPr>
          <p:cNvSpPr>
            <a:spLocks noGrp="1"/>
          </p:cNvSpPr>
          <p:nvPr>
            <p:ph idx="1"/>
          </p:nvPr>
        </p:nvSpPr>
        <p:spPr>
          <a:xfrm>
            <a:off x="685800" y="1981200"/>
            <a:ext cx="7770813" cy="4494213"/>
          </a:xfrm>
        </p:spPr>
        <p:txBody>
          <a:bodyPr/>
          <a:lstStyle/>
          <a:p>
            <a:r>
              <a:rPr lang="en-US" sz="1800" dirty="0"/>
              <a:t>Move to add to the TGbn SFD the following:</a:t>
            </a:r>
          </a:p>
          <a:p>
            <a:pPr>
              <a:buFont typeface="Arial" panose="020B0604020202020204" pitchFamily="34" charset="0"/>
              <a:buChar char="•"/>
            </a:pPr>
            <a:r>
              <a:rPr lang="en-US" sz="1600" dirty="0"/>
              <a:t>Define a mechanism as part of the procedure of time sharing during a TXOP (e.g. C-TDMA, TXS, …) to support fairness to neighboring STAs (APs and non-APs)?</a:t>
            </a:r>
          </a:p>
          <a:p>
            <a:pPr lvl="1">
              <a:buFont typeface="Arial" panose="020B0604020202020204" pitchFamily="34" charset="0"/>
              <a:buChar char="•"/>
            </a:pPr>
            <a:r>
              <a:rPr lang="en-US" sz="1400" dirty="0"/>
              <a:t>Exact mechanism is TBD</a:t>
            </a:r>
          </a:p>
          <a:p>
            <a:pPr lvl="1">
              <a:buFont typeface="Arial" panose="020B0604020202020204" pitchFamily="34" charset="0"/>
              <a:buChar char="•"/>
            </a:pPr>
            <a:endParaRPr lang="en-US" sz="1200" dirty="0"/>
          </a:p>
          <a:p>
            <a:pPr marL="457200" lvl="1" indent="0"/>
            <a:endParaRPr lang="en-US" sz="1050" dirty="0"/>
          </a:p>
          <a:p>
            <a:r>
              <a:rPr lang="en-US" sz="1800" dirty="0"/>
              <a:t>Move: Dibakar Das			Second: Si-Chan Noh</a:t>
            </a:r>
          </a:p>
          <a:p>
            <a:r>
              <a:rPr lang="en-US" sz="1800" dirty="0"/>
              <a:t>Discussion: None.</a:t>
            </a:r>
          </a:p>
          <a:p>
            <a:r>
              <a:rPr lang="en-US" sz="1800" dirty="0">
                <a:highlight>
                  <a:srgbClr val="00FF00"/>
                </a:highlight>
              </a:rPr>
              <a:t>Result: Approved with unanimous consent.</a:t>
            </a:r>
          </a:p>
          <a:p>
            <a:endParaRPr lang="en-US" sz="1800" dirty="0"/>
          </a:p>
          <a:p>
            <a:r>
              <a:rPr lang="en-US" sz="1200" b="0" dirty="0"/>
              <a:t>Reference docs:[1</a:t>
            </a:r>
            <a:r>
              <a:rPr lang="pt-BR" sz="1200" b="0" dirty="0"/>
              <a:t>1-24/0093, 11-25/0086r0</a:t>
            </a:r>
            <a:r>
              <a:rPr lang="en-US" sz="1200" b="0" dirty="0"/>
              <a:t>]. SP result: 144Y/27N/42A.</a:t>
            </a:r>
          </a:p>
          <a:p>
            <a:r>
              <a:rPr lang="en-US" sz="1800" dirty="0"/>
              <a:t> </a:t>
            </a:r>
          </a:p>
          <a:p>
            <a:r>
              <a:rPr lang="en-US" sz="1800" dirty="0"/>
              <a:t> </a:t>
            </a:r>
          </a:p>
          <a:p>
            <a:endParaRPr lang="en-US" sz="1800" dirty="0"/>
          </a:p>
        </p:txBody>
      </p:sp>
      <p:sp>
        <p:nvSpPr>
          <p:cNvPr id="6" name="Slide Number Placeholder 5">
            <a:extLst>
              <a:ext uri="{FF2B5EF4-FFF2-40B4-BE49-F238E27FC236}">
                <a16:creationId xmlns:a16="http://schemas.microsoft.com/office/drawing/2014/main" id="{0A98D3E3-E486-2F7D-1334-1F7792EA37A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89</a:t>
            </a:fld>
            <a:endParaRPr lang="en-GB"/>
          </a:p>
        </p:txBody>
      </p:sp>
      <p:sp>
        <p:nvSpPr>
          <p:cNvPr id="5" name="Footer Placeholder 4">
            <a:extLst>
              <a:ext uri="{FF2B5EF4-FFF2-40B4-BE49-F238E27FC236}">
                <a16:creationId xmlns:a16="http://schemas.microsoft.com/office/drawing/2014/main" id="{AC8204D2-4707-4503-63F0-A9AB44092F9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5E1400C-F6E4-59C6-0BD8-045716E9CC2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940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400" dirty="0"/>
              <a:t>MCS17 signals QPSK rate 2/3; MCS19 signals 16QAM rate 2/3;</a:t>
            </a:r>
          </a:p>
          <a:p>
            <a:pPr lvl="1">
              <a:buFont typeface="Arial" panose="020B0604020202020204" pitchFamily="34" charset="0"/>
              <a:buChar char="•"/>
            </a:pPr>
            <a:r>
              <a:rPr lang="en-US" sz="1400" dirty="0"/>
              <a:t>MCS20 signals 16QAM rate 5/6; MCS23 signals 256QAM rate 2/3</a:t>
            </a:r>
          </a:p>
          <a:p>
            <a:endParaRPr lang="en-US" sz="1600" dirty="0"/>
          </a:p>
          <a:p>
            <a:endParaRPr lang="en-US" sz="1600" dirty="0"/>
          </a:p>
          <a:p>
            <a:endParaRPr lang="en-US" sz="1600" dirty="0"/>
          </a:p>
          <a:p>
            <a:r>
              <a:rPr lang="en-US" sz="1600" dirty="0"/>
              <a:t>Move: Ron Porat					Second: Jianhan Liu</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F71D7-62C6-F79C-F85B-F3540D90582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1789E63-5298-1712-7C00-2EF3195368C6}"/>
              </a:ext>
            </a:extLst>
          </p:cNvPr>
          <p:cNvSpPr>
            <a:spLocks noGrp="1"/>
          </p:cNvSpPr>
          <p:nvPr>
            <p:ph type="title"/>
          </p:nvPr>
        </p:nvSpPr>
        <p:spPr/>
        <p:txBody>
          <a:bodyPr/>
          <a:lstStyle/>
          <a:p>
            <a:r>
              <a:rPr lang="en-US" dirty="0">
                <a:solidFill>
                  <a:schemeClr val="tx1"/>
                </a:solidFill>
              </a:rPr>
              <a:t>Motion 275 (MAC-PDT)</a:t>
            </a:r>
          </a:p>
        </p:txBody>
      </p:sp>
      <p:sp>
        <p:nvSpPr>
          <p:cNvPr id="8" name="Content Placeholder 7">
            <a:extLst>
              <a:ext uri="{FF2B5EF4-FFF2-40B4-BE49-F238E27FC236}">
                <a16:creationId xmlns:a16="http://schemas.microsoft.com/office/drawing/2014/main" id="{56C9BC26-468E-D9A6-949C-2D6AE3165B0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solidFill>
                  <a:srgbClr val="6B9F25"/>
                </a:solidFill>
                <a:hlinkClick r:id="rId2">
                  <a:extLst>
                    <a:ext uri="{A12FA001-AC4F-418D-AE19-62706E023703}">
                      <ahyp:hlinkClr xmlns:ahyp="http://schemas.microsoft.com/office/drawing/2018/hyperlinkcolor" val="tx"/>
                    </a:ext>
                  </a:extLst>
                </a:hlinkClick>
              </a:rPr>
              <a:t>11-24/1978</a:t>
            </a:r>
            <a:r>
              <a:rPr lang="en-US" sz="1600" dirty="0">
                <a:solidFill>
                  <a:srgbClr val="FF0000"/>
                </a:solidFill>
                <a:hlinkClick r:id="rId2">
                  <a:extLst>
                    <a:ext uri="{A12FA001-AC4F-418D-AE19-62706E023703}">
                      <ahyp:hlinkClr xmlns:ahyp="http://schemas.microsoft.com/office/drawing/2018/hyperlinkcolor" val="tx"/>
                    </a:ext>
                  </a:extLst>
                </a:hlinkClick>
              </a:rPr>
              <a:t>r3</a:t>
            </a:r>
            <a:r>
              <a:rPr lang="en-US" sz="1600" dirty="0"/>
              <a:t> to the latest TGbn draft (TGbn D0.1)</a:t>
            </a:r>
          </a:p>
          <a:p>
            <a:endParaRPr lang="en-US" sz="1600" dirty="0"/>
          </a:p>
          <a:p>
            <a:endParaRPr lang="en-US" sz="1600" dirty="0"/>
          </a:p>
          <a:p>
            <a:endParaRPr lang="en-US" sz="1600" dirty="0"/>
          </a:p>
          <a:p>
            <a:r>
              <a:rPr lang="en-US" sz="1600" dirty="0"/>
              <a:t>Move: Mohamed Abouelseoud					Second: Anuj Batra</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a:t>
            </a:r>
            <a:r>
              <a:rPr lang="en-US" sz="1200" dirty="0">
                <a:hlinkClick r:id="rId2"/>
              </a:rPr>
              <a:t>11-24/1978r3</a:t>
            </a:r>
            <a:r>
              <a:rPr lang="en-US" sz="1200" b="0" i="1" dirty="0"/>
              <a:t>]. SP result: No objection on R2.</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3071409-6495-7CB9-CA10-8C6BECC069B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6D91743C-16CC-B764-534E-607DC1F48B1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FE4AF27-7300-FC69-20BC-537ADD199C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30672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C9F4A2-7AB6-0EAD-171C-8D51E3703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6F7D40-D679-F0D0-F8FB-51C312037B1E}"/>
              </a:ext>
            </a:extLst>
          </p:cNvPr>
          <p:cNvSpPr>
            <a:spLocks noGrp="1"/>
          </p:cNvSpPr>
          <p:nvPr>
            <p:ph type="title"/>
          </p:nvPr>
        </p:nvSpPr>
        <p:spPr/>
        <p:txBody>
          <a:bodyPr/>
          <a:lstStyle/>
          <a:p>
            <a:r>
              <a:rPr lang="en-US" dirty="0">
                <a:solidFill>
                  <a:schemeClr val="tx1"/>
                </a:solidFill>
              </a:rPr>
              <a:t>Motion 276 (MAC)</a:t>
            </a:r>
          </a:p>
        </p:txBody>
      </p:sp>
      <p:sp>
        <p:nvSpPr>
          <p:cNvPr id="8" name="Content Placeholder 7">
            <a:extLst>
              <a:ext uri="{FF2B5EF4-FFF2-40B4-BE49-F238E27FC236}">
                <a16:creationId xmlns:a16="http://schemas.microsoft.com/office/drawing/2014/main" id="{EA35BACB-6397-0E3E-8E28-B0EA75689D9E}"/>
              </a:ext>
            </a:extLst>
          </p:cNvPr>
          <p:cNvSpPr>
            <a:spLocks noGrp="1"/>
          </p:cNvSpPr>
          <p:nvPr>
            <p:ph idx="1"/>
          </p:nvPr>
        </p:nvSpPr>
        <p:spPr>
          <a:xfrm>
            <a:off x="685800" y="1981200"/>
            <a:ext cx="7770813" cy="4113213"/>
          </a:xfrm>
        </p:spPr>
        <p:txBody>
          <a:bodyPr/>
          <a:lstStyle/>
          <a:p>
            <a:r>
              <a:rPr lang="en-US" sz="1600" dirty="0"/>
              <a:t>Move to add to the TGbn SFD the following:</a:t>
            </a:r>
          </a:p>
          <a:p>
            <a:r>
              <a:rPr lang="en-US" sz="1600" b="0" dirty="0"/>
              <a:t>UHR should allow more than two TIDs to be mapped to high priority ACs (i.e., VO or VI)?</a:t>
            </a:r>
          </a:p>
          <a:p>
            <a:pPr>
              <a:buFont typeface="Arial" panose="020B0604020202020204" pitchFamily="34" charset="0"/>
              <a:buChar char="•"/>
            </a:pPr>
            <a:r>
              <a:rPr lang="en-US" sz="1600" b="0" dirty="0"/>
              <a:t>Up to one TID for each AC currently assigned to BE and BK are remapped.</a:t>
            </a:r>
          </a:p>
          <a:p>
            <a:pPr>
              <a:buFont typeface="Arial" panose="020B0604020202020204" pitchFamily="34" charset="0"/>
              <a:buChar char="•"/>
            </a:pPr>
            <a:r>
              <a:rPr lang="en-US" sz="1600" b="0" dirty="0"/>
              <a:t>Those TIDs may be used dynamically (e.g., following an SCS flow setup).</a:t>
            </a:r>
          </a:p>
          <a:p>
            <a:endParaRPr lang="en-US" sz="1600" dirty="0"/>
          </a:p>
          <a:p>
            <a:endParaRPr lang="en-US" sz="1600" dirty="0"/>
          </a:p>
          <a:p>
            <a:endParaRPr lang="en-US" sz="1600" dirty="0"/>
          </a:p>
          <a:p>
            <a:r>
              <a:rPr lang="en-US" sz="1600" dirty="0"/>
              <a:t>Move: Dibakar Das					Second: Abdel Ajami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docs:[24/463r1, 24/1899, 23/0069, 24/2123].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9109F1-8C49-6CEF-9818-4421B88368A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91</a:t>
            </a:fld>
            <a:endParaRPr lang="en-GB"/>
          </a:p>
        </p:txBody>
      </p:sp>
      <p:sp>
        <p:nvSpPr>
          <p:cNvPr id="5" name="Footer Placeholder 4">
            <a:extLst>
              <a:ext uri="{FF2B5EF4-FFF2-40B4-BE49-F238E27FC236}">
                <a16:creationId xmlns:a16="http://schemas.microsoft.com/office/drawing/2014/main" id="{BAAB5BFE-DE46-4012-F614-49B5DB2B134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5F4FFDC-2464-7C93-86F9-C1DFB5F0008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760913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31064E-AB18-55C7-6841-56D1BD6F07C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52DC4-8560-57DA-BF88-3410320DCFF3}"/>
              </a:ext>
            </a:extLst>
          </p:cNvPr>
          <p:cNvSpPr>
            <a:spLocks noGrp="1"/>
          </p:cNvSpPr>
          <p:nvPr>
            <p:ph type="title"/>
          </p:nvPr>
        </p:nvSpPr>
        <p:spPr/>
        <p:txBody>
          <a:bodyPr/>
          <a:lstStyle/>
          <a:p>
            <a:r>
              <a:rPr lang="en-US" dirty="0">
                <a:solidFill>
                  <a:schemeClr val="tx1"/>
                </a:solidFill>
              </a:rPr>
              <a:t>Motion 277 (MAC)</a:t>
            </a:r>
          </a:p>
        </p:txBody>
      </p:sp>
      <p:sp>
        <p:nvSpPr>
          <p:cNvPr id="8" name="Content Placeholder 7">
            <a:extLst>
              <a:ext uri="{FF2B5EF4-FFF2-40B4-BE49-F238E27FC236}">
                <a16:creationId xmlns:a16="http://schemas.microsoft.com/office/drawing/2014/main" id="{AFC44ACA-9A74-60BF-3C91-61601AE5B561}"/>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Co-TDMA operation, TGbn defines a mechanism for a Co-TDMA sharing AP to transmit to a Co-TDMA coordinated AP an indication of whether the Co-TDMA coordinated AP is to return the remainder of the allocated time (if any) back to the Co-TDMA sharing AP.</a:t>
            </a:r>
            <a:endParaRPr lang="en-US" sz="1600" b="0" dirty="0"/>
          </a:p>
          <a:p>
            <a:pPr lvl="1">
              <a:buFont typeface="Arial" panose="020B0604020202020204" pitchFamily="34" charset="0"/>
              <a:buChar char="•"/>
            </a:pPr>
            <a:r>
              <a:rPr lang="en-US" sz="1200" dirty="0"/>
              <a:t>How to signal the indication is TBD</a:t>
            </a:r>
          </a:p>
          <a:p>
            <a:pPr lvl="1">
              <a:buFont typeface="Arial" panose="020B0604020202020204" pitchFamily="34" charset="0"/>
              <a:buChar char="•"/>
            </a:pPr>
            <a:r>
              <a:rPr lang="en-US" sz="1200" dirty="0"/>
              <a:t>Note: This mechanism is to be enabled only if the Co-TDMA sharing AP is capable of receiving the TXOP return.</a:t>
            </a:r>
          </a:p>
          <a:p>
            <a:endParaRPr lang="en-US" sz="1600" dirty="0"/>
          </a:p>
          <a:p>
            <a:endParaRPr lang="en-US" sz="1600" dirty="0"/>
          </a:p>
          <a:p>
            <a:r>
              <a:rPr lang="en-US" sz="1600" dirty="0"/>
              <a:t>Move: Serhat Erkucuk					Second: Insun Jang</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docs:[24/1250, 24/1701, 24/0843, 24/1017].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C565BAB-10E0-C9ED-6257-74B8A7CFDA6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92</a:t>
            </a:fld>
            <a:endParaRPr lang="en-GB"/>
          </a:p>
        </p:txBody>
      </p:sp>
      <p:sp>
        <p:nvSpPr>
          <p:cNvPr id="5" name="Footer Placeholder 4">
            <a:extLst>
              <a:ext uri="{FF2B5EF4-FFF2-40B4-BE49-F238E27FC236}">
                <a16:creationId xmlns:a16="http://schemas.microsoft.com/office/drawing/2014/main" id="{0A052B16-7CA7-9E12-FB78-BEFD24A88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F85F77-7103-0152-F171-01FCD32644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554268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5C5FD-249D-9121-F566-DC483FECAEC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D8318B6-90AE-96FC-50FC-EF1AF230E252}"/>
              </a:ext>
            </a:extLst>
          </p:cNvPr>
          <p:cNvSpPr>
            <a:spLocks noGrp="1"/>
          </p:cNvSpPr>
          <p:nvPr>
            <p:ph type="title"/>
          </p:nvPr>
        </p:nvSpPr>
        <p:spPr/>
        <p:txBody>
          <a:bodyPr/>
          <a:lstStyle/>
          <a:p>
            <a:r>
              <a:rPr lang="en-US" dirty="0">
                <a:solidFill>
                  <a:schemeClr val="tx1"/>
                </a:solidFill>
              </a:rPr>
              <a:t>Motion 278 (MAC)</a:t>
            </a:r>
          </a:p>
        </p:txBody>
      </p:sp>
      <p:sp>
        <p:nvSpPr>
          <p:cNvPr id="8" name="Content Placeholder 7">
            <a:extLst>
              <a:ext uri="{FF2B5EF4-FFF2-40B4-BE49-F238E27FC236}">
                <a16:creationId xmlns:a16="http://schemas.microsoft.com/office/drawing/2014/main" id="{826524B6-5732-76C5-7492-C3C799BA1985}"/>
              </a:ext>
            </a:extLst>
          </p:cNvPr>
          <p:cNvSpPr>
            <a:spLocks noGrp="1"/>
          </p:cNvSpPr>
          <p:nvPr>
            <p:ph idx="1"/>
          </p:nvPr>
        </p:nvSpPr>
        <p:spPr>
          <a:xfrm>
            <a:off x="685800" y="1981200"/>
            <a:ext cx="7770813" cy="4113213"/>
          </a:xfrm>
        </p:spPr>
        <p:txBody>
          <a:bodyPr/>
          <a:lstStyle/>
          <a:p>
            <a:r>
              <a:rPr lang="en-US" sz="1600" dirty="0"/>
              <a:t>Move to add to the TGbn SFD the following:</a:t>
            </a:r>
          </a:p>
          <a:p>
            <a:pPr marL="0" marR="0" algn="l">
              <a:buFont typeface="Arial" panose="020B0604020202020204" pitchFamily="34" charset="0"/>
              <a:buChar char="•"/>
            </a:pPr>
            <a:r>
              <a:rPr lang="en-US" sz="1400" b="0" i="0" dirty="0">
                <a:solidFill>
                  <a:srgbClr val="222222"/>
                </a:solidFill>
                <a:effectLst/>
              </a:rPr>
              <a:t>For UHR-variant Trigger frame:</a:t>
            </a:r>
          </a:p>
          <a:p>
            <a:pPr marL="742950" lvl="1" indent="-285750" algn="l">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marL="1143000" lvl="2" indent="-228600" algn="l">
              <a:buFont typeface="Arial" panose="020B0604020202020204" pitchFamily="34" charset="0"/>
              <a:buChar char="•"/>
            </a:pPr>
            <a:r>
              <a:rPr lang="en-US" sz="1100" b="0" i="0" dirty="0">
                <a:solidFill>
                  <a:srgbClr val="222222"/>
                </a:solidFill>
                <a:effectLst/>
              </a:rPr>
              <a:t>TBD for HE/EHT-variant</a:t>
            </a:r>
            <a:endParaRPr lang="en-US" b="0" i="0" dirty="0">
              <a:solidFill>
                <a:srgbClr val="222222"/>
              </a:solidFill>
              <a:effectLst/>
            </a:endParaRPr>
          </a:p>
          <a:p>
            <a:endParaRPr lang="en-US" sz="1600" dirty="0"/>
          </a:p>
          <a:p>
            <a:endParaRPr lang="en-US" sz="1600" dirty="0"/>
          </a:p>
          <a:p>
            <a:endParaRPr lang="en-US" sz="1600" dirty="0"/>
          </a:p>
          <a:p>
            <a:endParaRPr lang="en-US" sz="1600" dirty="0"/>
          </a:p>
          <a:p>
            <a:r>
              <a:rPr lang="en-US" sz="1600" dirty="0"/>
              <a:t>Move: Sherief Helwa					Second: SunHee Baek</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docs:[11-24/544, 11-24.1129].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BBFEC2D-44E0-DE38-2028-5481383B842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93</a:t>
            </a:fld>
            <a:endParaRPr lang="en-GB"/>
          </a:p>
        </p:txBody>
      </p:sp>
      <p:sp>
        <p:nvSpPr>
          <p:cNvPr id="5" name="Footer Placeholder 4">
            <a:extLst>
              <a:ext uri="{FF2B5EF4-FFF2-40B4-BE49-F238E27FC236}">
                <a16:creationId xmlns:a16="http://schemas.microsoft.com/office/drawing/2014/main" id="{AC3A5D3C-E7D3-F830-0609-D2FC56633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F275C0-C8DA-4D4F-5872-391EF599A3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4350832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DEB816-7A51-7020-3814-E07D28A3DB1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23CFCB-8766-1915-1017-F961D9BAD0A2}"/>
              </a:ext>
            </a:extLst>
          </p:cNvPr>
          <p:cNvSpPr>
            <a:spLocks noGrp="1"/>
          </p:cNvSpPr>
          <p:nvPr>
            <p:ph type="title"/>
          </p:nvPr>
        </p:nvSpPr>
        <p:spPr/>
        <p:txBody>
          <a:bodyPr/>
          <a:lstStyle/>
          <a:p>
            <a:r>
              <a:rPr lang="en-US" dirty="0">
                <a:solidFill>
                  <a:schemeClr val="tx1"/>
                </a:solidFill>
              </a:rPr>
              <a:t>Motion 279 (MAC)</a:t>
            </a:r>
          </a:p>
        </p:txBody>
      </p:sp>
      <p:sp>
        <p:nvSpPr>
          <p:cNvPr id="8" name="Content Placeholder 7">
            <a:extLst>
              <a:ext uri="{FF2B5EF4-FFF2-40B4-BE49-F238E27FC236}">
                <a16:creationId xmlns:a16="http://schemas.microsoft.com/office/drawing/2014/main" id="{B96E02DD-AE2A-A828-B6FC-7336D6C65F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a Seamless Mobility Domain (SMD, exact name TBD) that covers multiple AP MLDs, where a non-AP MLD can use the UHR seamless roaming procedure to roam between the AP MLDs of the SMD</a:t>
            </a:r>
          </a:p>
          <a:p>
            <a:pPr lvl="1">
              <a:buFont typeface="Arial" panose="020B0604020202020204" pitchFamily="34" charset="0"/>
              <a:buChar char="•"/>
            </a:pPr>
            <a:r>
              <a:rPr lang="en-US" sz="1200" dirty="0"/>
              <a:t>A logical SMD Management Entity (SMD-ME, exact name TBD) provides association, IEEE 802.1X Authenticator (except for the management of 802.1X control ports which is TBD) and RSNA Key management for non-AP MLDs across all AP MLDs of the SMD.</a:t>
            </a:r>
          </a:p>
          <a:p>
            <a:pPr lvl="1">
              <a:buFont typeface="Arial" panose="020B0604020202020204" pitchFamily="34" charset="0"/>
              <a:buChar char="•"/>
            </a:pPr>
            <a:r>
              <a:rPr lang="en-US" sz="1200" dirty="0"/>
              <a:t>A non-AP MLD transitions between AP MLDs within the SMD while maintaining its association and security association with the SMD-ME.</a:t>
            </a:r>
          </a:p>
          <a:p>
            <a:pPr lvl="1">
              <a:buFont typeface="Arial" panose="020B0604020202020204" pitchFamily="34" charset="0"/>
              <a:buChar char="•"/>
            </a:pPr>
            <a:r>
              <a:rPr lang="en-US" sz="1200" dirty="0"/>
              <a:t>The non-AP MLD can transition from one SMD to another SMD that are part of the same MD (Mobility Domain) using FT with improvements </a:t>
            </a:r>
          </a:p>
          <a:p>
            <a:endParaRPr lang="en-US" sz="1600" dirty="0"/>
          </a:p>
          <a:p>
            <a:r>
              <a:rPr lang="en-US" sz="1600" dirty="0"/>
              <a:t>Move: Mike Montemurro				Second: Giovanni Chisci</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a:t>
            </a:r>
            <a:r>
              <a:rPr lang="en-US" sz="1600" b="0" i="1" dirty="0"/>
              <a:t>.</a:t>
            </a:r>
            <a:endParaRPr lang="en-US" sz="1600" dirty="0"/>
          </a:p>
          <a:p>
            <a:endParaRPr lang="en-US" sz="1600" dirty="0"/>
          </a:p>
        </p:txBody>
      </p:sp>
      <p:sp>
        <p:nvSpPr>
          <p:cNvPr id="6" name="Slide Number Placeholder 5">
            <a:extLst>
              <a:ext uri="{FF2B5EF4-FFF2-40B4-BE49-F238E27FC236}">
                <a16:creationId xmlns:a16="http://schemas.microsoft.com/office/drawing/2014/main" id="{8EA031E7-374B-8F4F-3148-DD77B4E4CA9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94</a:t>
            </a:fld>
            <a:endParaRPr lang="en-GB"/>
          </a:p>
        </p:txBody>
      </p:sp>
      <p:sp>
        <p:nvSpPr>
          <p:cNvPr id="5" name="Footer Placeholder 4">
            <a:extLst>
              <a:ext uri="{FF2B5EF4-FFF2-40B4-BE49-F238E27FC236}">
                <a16:creationId xmlns:a16="http://schemas.microsoft.com/office/drawing/2014/main" id="{067A6604-C2FF-F371-A7AF-D496DE2AF2D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4C7756A-1720-1626-004B-F8E098AB3E5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8669543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0F3425-E2C5-B1CE-D520-A53BBE5791F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E8903FF-6F1B-05F3-25A7-AAA61AFA0284}"/>
              </a:ext>
            </a:extLst>
          </p:cNvPr>
          <p:cNvSpPr>
            <a:spLocks noGrp="1"/>
          </p:cNvSpPr>
          <p:nvPr>
            <p:ph type="title"/>
          </p:nvPr>
        </p:nvSpPr>
        <p:spPr/>
        <p:txBody>
          <a:bodyPr/>
          <a:lstStyle/>
          <a:p>
            <a:r>
              <a:rPr lang="en-US" dirty="0">
                <a:solidFill>
                  <a:schemeClr val="tx1"/>
                </a:solidFill>
              </a:rPr>
              <a:t>Motion 280 (MAC)</a:t>
            </a:r>
          </a:p>
        </p:txBody>
      </p:sp>
      <p:sp>
        <p:nvSpPr>
          <p:cNvPr id="8" name="Content Placeholder 7">
            <a:extLst>
              <a:ext uri="{FF2B5EF4-FFF2-40B4-BE49-F238E27FC236}">
                <a16:creationId xmlns:a16="http://schemas.microsoft.com/office/drawing/2014/main" id="{7AB5155A-28A4-EF23-CD8F-4979349EF6DE}"/>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that within a Seamless Mobility Domain (SMD, exact name TBD) the data path includes either one MAC-SAP for the SMD or a separate MAC-SAP per AP MLD of the SMD.</a:t>
            </a:r>
          </a:p>
          <a:p>
            <a:pPr lvl="1">
              <a:buFont typeface="Arial" panose="020B0604020202020204" pitchFamily="34" charset="0"/>
              <a:buChar char="•"/>
            </a:pPr>
            <a:r>
              <a:rPr lang="en-US" sz="1200" dirty="0"/>
              <a:t>In the case of a separate MAC-SAP per AP MLD, the DS mapping is updated when the non-AP MLD roams to another AP MLD within the SMD.</a:t>
            </a:r>
          </a:p>
          <a:p>
            <a:pPr lvl="1">
              <a:buFont typeface="Arial" panose="020B0604020202020204" pitchFamily="34" charset="0"/>
              <a:buChar char="•"/>
            </a:pPr>
            <a:r>
              <a:rPr lang="en-US" sz="1200" dirty="0"/>
              <a:t>In the case of a separate MAC-SAP per AP MLD, the component of the 802.1X Authenticator in the SMD-ME interacts with an 802.1X Authenticator component in the AP MLD that manages the 802.1X controlled port for the non-AP MLD.</a:t>
            </a:r>
          </a:p>
          <a:p>
            <a:pPr lvl="1">
              <a:buFont typeface="Arial" panose="020B0604020202020204" pitchFamily="34" charset="0"/>
              <a:buChar char="•"/>
            </a:pPr>
            <a:r>
              <a:rPr lang="en-US" sz="1200" dirty="0"/>
              <a:t>In the case of a single MAC-SAP for the SMD, the 802.1X Authenticator in the SMD-ME manages the 802.1X controlled port for the non-AP MLD.</a:t>
            </a:r>
          </a:p>
          <a:p>
            <a:endParaRPr lang="en-US" sz="1600" dirty="0"/>
          </a:p>
          <a:p>
            <a:r>
              <a:rPr lang="en-US" sz="1600" dirty="0"/>
              <a:t>Move: Mike Montemurro					Second: Binita Gupta</a:t>
            </a:r>
          </a:p>
          <a:p>
            <a:r>
              <a:rPr lang="en-US" sz="1600" dirty="0"/>
              <a:t>Discussion: None.</a:t>
            </a:r>
          </a:p>
          <a:p>
            <a:r>
              <a:rPr lang="en-US" sz="1600" dirty="0">
                <a:highlight>
                  <a:srgbClr val="00FF00"/>
                </a:highlight>
              </a:rPr>
              <a:t>Result: Approved with unanimous consent.</a:t>
            </a:r>
          </a:p>
          <a:p>
            <a:r>
              <a:rPr lang="en-US" sz="1200" b="0" i="1" dirty="0"/>
              <a:t>Reference docs:[24/2072, 24/1894, 24/0052, 23/1884, 23/1937, 23/1996, 24/830, 24/0083, 24/0101, 24/0396, 24/1812, 24/0398, 24/0412, 24/0655, 23/2157, 24/679, 24/1425, 24/881, 24/1882,  24/1883, 23/1897, 24/0349, 24/0480, 23/1416, 24/0881, 23/1897, 24/0349, 24/1746]. SP result: No objection </a:t>
            </a:r>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FFBBEF5-B92F-9873-3F04-5E6B06AABEB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95</a:t>
            </a:fld>
            <a:endParaRPr lang="en-GB"/>
          </a:p>
        </p:txBody>
      </p:sp>
      <p:sp>
        <p:nvSpPr>
          <p:cNvPr id="5" name="Footer Placeholder 4">
            <a:extLst>
              <a:ext uri="{FF2B5EF4-FFF2-40B4-BE49-F238E27FC236}">
                <a16:creationId xmlns:a16="http://schemas.microsoft.com/office/drawing/2014/main" id="{3972A7C6-8981-4D2A-9744-8CA5BC04369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4DBFD2F-784E-258F-DB4B-7CDEBC2024E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8044403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2744FB-14FC-136F-FDD7-56F38B7F941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C44896-5B4C-0568-81F6-60EBF5C8A433}"/>
              </a:ext>
            </a:extLst>
          </p:cNvPr>
          <p:cNvSpPr>
            <a:spLocks noGrp="1"/>
          </p:cNvSpPr>
          <p:nvPr>
            <p:ph type="title"/>
          </p:nvPr>
        </p:nvSpPr>
        <p:spPr/>
        <p:txBody>
          <a:bodyPr/>
          <a:lstStyle/>
          <a:p>
            <a:r>
              <a:rPr lang="en-US" dirty="0">
                <a:solidFill>
                  <a:schemeClr val="tx1"/>
                </a:solidFill>
              </a:rPr>
              <a:t>Motion 281 (MAC)</a:t>
            </a:r>
          </a:p>
        </p:txBody>
      </p:sp>
      <p:sp>
        <p:nvSpPr>
          <p:cNvPr id="8" name="Content Placeholder 7">
            <a:extLst>
              <a:ext uri="{FF2B5EF4-FFF2-40B4-BE49-F238E27FC236}">
                <a16:creationId xmlns:a16="http://schemas.microsoft.com/office/drawing/2014/main" id="{EF5C53AF-C7C6-AD6D-52E0-1B1B5B50333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For negotiation over the wireless medium, an AP that requests protection for its R-TWT schedule(s) via negotiations with another AP includes information carried in TBD fields of the Broadcast TWT Parameter Set field corresponding to each R-TWT schedule being negotiated in a TBD individually addressed Management frame that it transmits to the other AP.</a:t>
            </a:r>
          </a:p>
          <a:p>
            <a:endParaRPr lang="en-US" sz="1600" dirty="0"/>
          </a:p>
          <a:p>
            <a:endParaRPr lang="en-US" sz="1600" dirty="0"/>
          </a:p>
          <a:p>
            <a:endParaRPr lang="en-US" sz="1600" dirty="0"/>
          </a:p>
          <a:p>
            <a:r>
              <a:rPr lang="en-US" sz="1600" dirty="0"/>
              <a:t>Move: SunHee Baek 					Second: Dongguk Lim</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docs:[24/160, 23/1916, 23/355, 24/1346, 24/1220, 24/407, 24/2045, 23/1887, 23/0226, 22/1530, 23/860, 23/1932].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E94F9F-E0B9-D914-B87F-09D15702652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96</a:t>
            </a:fld>
            <a:endParaRPr lang="en-GB"/>
          </a:p>
        </p:txBody>
      </p:sp>
      <p:sp>
        <p:nvSpPr>
          <p:cNvPr id="5" name="Footer Placeholder 4">
            <a:extLst>
              <a:ext uri="{FF2B5EF4-FFF2-40B4-BE49-F238E27FC236}">
                <a16:creationId xmlns:a16="http://schemas.microsoft.com/office/drawing/2014/main" id="{645006CD-F3A8-C287-D7C0-D1A0F7D1EA1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657F2DB-8161-B7E4-3A11-EE586243463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3458612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3784C-CC0F-94C3-DC60-7AF4A4B5F17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81468A3-1124-B04F-0DF7-B0933E3A4856}"/>
              </a:ext>
            </a:extLst>
          </p:cNvPr>
          <p:cNvSpPr>
            <a:spLocks noGrp="1"/>
          </p:cNvSpPr>
          <p:nvPr>
            <p:ph type="title"/>
          </p:nvPr>
        </p:nvSpPr>
        <p:spPr/>
        <p:txBody>
          <a:bodyPr/>
          <a:lstStyle/>
          <a:p>
            <a:r>
              <a:rPr lang="en-US" dirty="0">
                <a:solidFill>
                  <a:schemeClr val="tx1"/>
                </a:solidFill>
              </a:rPr>
              <a:t>Motion 282 (MAC)</a:t>
            </a:r>
          </a:p>
        </p:txBody>
      </p:sp>
      <p:sp>
        <p:nvSpPr>
          <p:cNvPr id="8" name="Content Placeholder 7">
            <a:extLst>
              <a:ext uri="{FF2B5EF4-FFF2-40B4-BE49-F238E27FC236}">
                <a16:creationId xmlns:a16="http://schemas.microsoft.com/office/drawing/2014/main" id="{DF36E208-5A8E-9F37-BA3A-16676E4B73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When a non-AP MLD is in the process of roaming from a current AP MLD to a target AP MLD, the non-AP MLD can request to the current AP MLD what context needs to be transferred from the current AP MLD to the target AP MLD.</a:t>
            </a:r>
          </a:p>
          <a:p>
            <a:pPr lvl="1">
              <a:buFont typeface="Arial" panose="020B0604020202020204" pitchFamily="34" charset="0"/>
              <a:buChar char="•"/>
            </a:pPr>
            <a:r>
              <a:rPr lang="en-US" sz="1400" dirty="0"/>
              <a:t>What context can be requested is TBD</a:t>
            </a:r>
          </a:p>
          <a:p>
            <a:pPr lvl="1">
              <a:buFont typeface="Arial" panose="020B0604020202020204" pitchFamily="34" charset="0"/>
              <a:buChar char="•"/>
            </a:pPr>
            <a:r>
              <a:rPr lang="en-US" sz="1400" dirty="0"/>
              <a:t>It applies when the current AP MLD and the Target AP MLD support the context transfer</a:t>
            </a:r>
          </a:p>
          <a:p>
            <a:endParaRPr lang="en-US" sz="1600" dirty="0"/>
          </a:p>
          <a:p>
            <a:endParaRPr lang="en-US" sz="1600" dirty="0"/>
          </a:p>
          <a:p>
            <a:endParaRPr lang="en-US" sz="1600" dirty="0"/>
          </a:p>
          <a:p>
            <a:r>
              <a:rPr lang="en-US" sz="1600" dirty="0"/>
              <a:t>Move: Yelin Yoon					Second: Pooya Monajemi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docs:[24/1516, 24/0396, 24/830, 24/1883, 24/1890, 24/1746, 24/1851, 23/1416, 24.1898, 24/0052]. SP result: 180Y, 14N, 57A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88033EC-EC33-A613-78CE-58BC4C45F5F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97</a:t>
            </a:fld>
            <a:endParaRPr lang="en-GB"/>
          </a:p>
        </p:txBody>
      </p:sp>
      <p:sp>
        <p:nvSpPr>
          <p:cNvPr id="5" name="Footer Placeholder 4">
            <a:extLst>
              <a:ext uri="{FF2B5EF4-FFF2-40B4-BE49-F238E27FC236}">
                <a16:creationId xmlns:a16="http://schemas.microsoft.com/office/drawing/2014/main" id="{A1AA9162-F1D2-6263-7C1A-403D23BC56C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ABF2434-6A47-F27A-9CFA-7196E336B2D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16692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9C236-E6AF-1EC1-FE92-51951ED7673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0C1F1C-A7D8-FF29-7238-5D3DA2B10573}"/>
              </a:ext>
            </a:extLst>
          </p:cNvPr>
          <p:cNvSpPr>
            <a:spLocks noGrp="1"/>
          </p:cNvSpPr>
          <p:nvPr>
            <p:ph type="title"/>
          </p:nvPr>
        </p:nvSpPr>
        <p:spPr/>
        <p:txBody>
          <a:bodyPr/>
          <a:lstStyle/>
          <a:p>
            <a:r>
              <a:rPr lang="en-US" dirty="0">
                <a:solidFill>
                  <a:schemeClr val="tx1"/>
                </a:solidFill>
              </a:rPr>
              <a:t>Motion 283 (MAC)</a:t>
            </a:r>
          </a:p>
        </p:txBody>
      </p:sp>
      <p:sp>
        <p:nvSpPr>
          <p:cNvPr id="8" name="Content Placeholder 7">
            <a:extLst>
              <a:ext uri="{FF2B5EF4-FFF2-40B4-BE49-F238E27FC236}">
                <a16:creationId xmlns:a16="http://schemas.microsoft.com/office/drawing/2014/main" id="{922BCF81-B9C4-0342-62F8-EA0692105062}"/>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As part of seamless roaming procedure, a non-AP MLD can initiate a roaming preparation procedure with a target AP MLD by sending a TBD request frame to its current AP MLD.</a:t>
            </a:r>
          </a:p>
          <a:p>
            <a:pPr lvl="1">
              <a:buFont typeface="Arial" panose="020B0604020202020204" pitchFamily="34" charset="0"/>
              <a:buChar char="•"/>
            </a:pPr>
            <a:r>
              <a:rPr lang="en-US" sz="1200" dirty="0"/>
              <a:t>The request frame indicates the set of links to be set up with the target AP MLD.</a:t>
            </a:r>
          </a:p>
          <a:p>
            <a:pPr lvl="1">
              <a:buFont typeface="Arial" panose="020B0604020202020204" pitchFamily="34" charset="0"/>
              <a:buChar char="•"/>
            </a:pPr>
            <a:r>
              <a:rPr lang="en-US" sz="1200" dirty="0"/>
              <a:t>The request frame indicates the context to be transferred or renegotiated with the target AP MLD.</a:t>
            </a:r>
          </a:p>
          <a:p>
            <a:pPr lvl="1">
              <a:buFont typeface="Arial" panose="020B0604020202020204" pitchFamily="34" charset="0"/>
              <a:buChar char="•"/>
            </a:pPr>
            <a:r>
              <a:rPr lang="en-US" sz="1200" dirty="0"/>
              <a:t>The current AP MLD sends a TBD response frame to the non-AP MLD to indicate the status (accept/reject) of the link setup.</a:t>
            </a:r>
          </a:p>
          <a:p>
            <a:pPr lvl="2">
              <a:buFont typeface="Arial" panose="020B0604020202020204" pitchFamily="34" charset="0"/>
              <a:buChar char="•"/>
            </a:pPr>
            <a:r>
              <a:rPr lang="en-US" sz="1200" dirty="0"/>
              <a:t>If the link setup is accepted, the transferable context is transferred to the target AP MLD.</a:t>
            </a:r>
          </a:p>
          <a:p>
            <a:pPr lvl="1">
              <a:buFont typeface="Arial" panose="020B0604020202020204" pitchFamily="34" charset="0"/>
              <a:buChar char="•"/>
            </a:pPr>
            <a:r>
              <a:rPr lang="en-US" sz="1200" dirty="0"/>
              <a:t>TBD on whether/how the renegotiation of context is performed in these request/response frames </a:t>
            </a:r>
          </a:p>
          <a:p>
            <a:pPr lvl="1">
              <a:buFont typeface="Arial" panose="020B0604020202020204" pitchFamily="34" charset="0"/>
              <a:buChar char="•"/>
            </a:pPr>
            <a:r>
              <a:rPr lang="en-US" sz="1200" dirty="0"/>
              <a:t>TBD – multiple candidate target AP MLDs selection</a:t>
            </a:r>
          </a:p>
          <a:p>
            <a:endParaRPr lang="en-US" sz="1600" dirty="0"/>
          </a:p>
          <a:p>
            <a:r>
              <a:rPr lang="en-US" sz="1600" dirty="0"/>
              <a:t>Move: Binita Gupta					Second: Chittabrata Ghosh</a:t>
            </a:r>
          </a:p>
          <a:p>
            <a:r>
              <a:rPr lang="en-US" sz="1600" dirty="0"/>
              <a:t>Discussion: None.</a:t>
            </a:r>
          </a:p>
          <a:p>
            <a:r>
              <a:rPr lang="en-US" sz="1600" dirty="0">
                <a:highlight>
                  <a:srgbClr val="00FF00"/>
                </a:highlight>
              </a:rPr>
              <a:t>Result: Approved with unanimous consent.</a:t>
            </a:r>
          </a:p>
          <a:p>
            <a:r>
              <a:rPr lang="en-US" sz="1200" b="0" i="1" dirty="0"/>
              <a:t>Reference docs:[24/0052, 23/1884, 23/1937, 23/1996, 24/830, 24/0083, 24/0101, 24/0396, 24/1812, 24/0398, 24/0412, 24/0655, 23/2157, 24/679, 24/1425, 24/881, 24/1882, 24/1883, 23/1897, 24/0349, 24/0480, 23/1416, 24/1824, 24/2129]. SP result: 149Y, 4N, 52A.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E77FB40-5DA8-888D-1200-4DF5FAD7ED2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98</a:t>
            </a:fld>
            <a:endParaRPr lang="en-GB"/>
          </a:p>
        </p:txBody>
      </p:sp>
      <p:sp>
        <p:nvSpPr>
          <p:cNvPr id="5" name="Footer Placeholder 4">
            <a:extLst>
              <a:ext uri="{FF2B5EF4-FFF2-40B4-BE49-F238E27FC236}">
                <a16:creationId xmlns:a16="http://schemas.microsoft.com/office/drawing/2014/main" id="{F6AC05C7-AB3D-FBEB-A1A8-A83C29D7997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59F82-2755-59CD-448E-B4B5348CF2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71056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37177E-A24E-0946-942A-85BD727275D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F292E42-9F90-7AF3-D42E-C66C53FED839}"/>
              </a:ext>
            </a:extLst>
          </p:cNvPr>
          <p:cNvSpPr>
            <a:spLocks noGrp="1"/>
          </p:cNvSpPr>
          <p:nvPr>
            <p:ph type="title"/>
          </p:nvPr>
        </p:nvSpPr>
        <p:spPr/>
        <p:txBody>
          <a:bodyPr/>
          <a:lstStyle/>
          <a:p>
            <a:r>
              <a:rPr lang="en-US" dirty="0">
                <a:solidFill>
                  <a:schemeClr val="tx1"/>
                </a:solidFill>
              </a:rPr>
              <a:t>Motion 284 (MAC)</a:t>
            </a:r>
          </a:p>
        </p:txBody>
      </p:sp>
      <p:sp>
        <p:nvSpPr>
          <p:cNvPr id="8" name="Content Placeholder 7">
            <a:extLst>
              <a:ext uri="{FF2B5EF4-FFF2-40B4-BE49-F238E27FC236}">
                <a16:creationId xmlns:a16="http://schemas.microsoft.com/office/drawing/2014/main" id="{73E13B21-8C62-8BA4-5306-1C99649545C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As part of seamless roaming procedure, a non-AP MLD in state 4 with the SMD-ME can perform roaming transition through a target AP MLD that is a part of the SMD. </a:t>
            </a:r>
          </a:p>
          <a:p>
            <a:pPr>
              <a:buFont typeface="Arial" panose="020B0604020202020204" pitchFamily="34" charset="0"/>
              <a:buChar char="•"/>
            </a:pPr>
            <a:r>
              <a:rPr lang="en-US" sz="1400" b="0" dirty="0"/>
              <a:t>TBD on the conditions and details for performing roaming through target AP MLD </a:t>
            </a:r>
          </a:p>
          <a:p>
            <a:endParaRPr lang="en-US" sz="1600" dirty="0"/>
          </a:p>
          <a:p>
            <a:endParaRPr lang="en-US" sz="1600" dirty="0"/>
          </a:p>
          <a:p>
            <a:endParaRPr lang="en-US" sz="1600" dirty="0"/>
          </a:p>
          <a:p>
            <a:r>
              <a:rPr lang="en-US" sz="1600" dirty="0"/>
              <a:t>Move: Binita Gupta				Second: Giovanni Chisci</a:t>
            </a:r>
          </a:p>
          <a:p>
            <a:r>
              <a:rPr lang="en-US" sz="1600" dirty="0"/>
              <a:t>Discussion: None.</a:t>
            </a:r>
          </a:p>
          <a:p>
            <a:r>
              <a:rPr lang="en-US" sz="1600" dirty="0">
                <a:highlight>
                  <a:srgbClr val="00FF00"/>
                </a:highlight>
              </a:rPr>
              <a:t>Result: Approved with unanimous consent.</a:t>
            </a:r>
          </a:p>
          <a:p>
            <a:endParaRPr lang="en-US" sz="1600" dirty="0"/>
          </a:p>
          <a:p>
            <a:r>
              <a:rPr lang="en-US" sz="1200" b="0" i="1" dirty="0"/>
              <a:t>Reference docs:[24/0398, 24/1812, 24/1883, 23/1884, 24/0052].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7B7CEEF-E9FB-0701-83CA-43B351BFBD7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99</a:t>
            </a:fld>
            <a:endParaRPr lang="en-GB"/>
          </a:p>
        </p:txBody>
      </p:sp>
      <p:sp>
        <p:nvSpPr>
          <p:cNvPr id="5" name="Footer Placeholder 4">
            <a:extLst>
              <a:ext uri="{FF2B5EF4-FFF2-40B4-BE49-F238E27FC236}">
                <a16:creationId xmlns:a16="http://schemas.microsoft.com/office/drawing/2014/main" id="{A04A6B39-AE3A-D1FA-9D98-307A1D1364A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7062858-E291-9DDA-F348-0F3971E91B9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78075708"/>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316767</TotalTime>
  <Words>17285</Words>
  <Application>Microsoft Office PowerPoint</Application>
  <PresentationFormat>On-screen Show (4:3)</PresentationFormat>
  <Paragraphs>2822</Paragraphs>
  <Slides>173</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173</vt:i4>
      </vt:variant>
    </vt:vector>
  </HeadingPairs>
  <TitlesOfParts>
    <vt:vector size="181" baseType="lpstr">
      <vt:lpstr>Aptos</vt: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vt:lpstr>
      <vt:lpstr>Motion 211 (MAC-PDT)</vt:lpstr>
      <vt:lpstr>Motion 212 (MAC)</vt:lpstr>
      <vt:lpstr>Motion 213 (PHY-PDT)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Motion 253 (Joint)</vt:lpstr>
      <vt:lpstr>Motion 254 (Joint)</vt:lpstr>
      <vt:lpstr>Motion 255 (MAC-PDT)</vt:lpstr>
      <vt:lpstr>Motion 256 (MAC-PDT)</vt:lpstr>
      <vt:lpstr>Motion 257 (MAC)</vt:lpstr>
      <vt:lpstr>Motion 258 (MAC-PDT)</vt:lpstr>
      <vt:lpstr>Motion 259 (MAC-PDT)</vt:lpstr>
      <vt:lpstr>Motion 260 (MAC-PDT)</vt:lpstr>
      <vt:lpstr>Motions on January 16th</vt:lpstr>
      <vt:lpstr>Motion 261 (MAC)</vt:lpstr>
      <vt:lpstr>Motion 262 (JOINT)</vt:lpstr>
      <vt:lpstr>Motion 263 (PHY-PDT)</vt:lpstr>
      <vt:lpstr>Motion 264 (PHY-PDT)</vt:lpstr>
      <vt:lpstr>Motion 265 (MAC)</vt:lpstr>
      <vt:lpstr>Motion 266 (PHY-PDT)</vt:lpstr>
      <vt:lpstr>Motion 267 (MAC-PDT)</vt:lpstr>
      <vt:lpstr>Motion 268 (MAC)</vt:lpstr>
      <vt:lpstr>Motion 269 (MAC)</vt:lpstr>
      <vt:lpstr>Motion 270 (MAC)</vt:lpstr>
      <vt:lpstr>Motion 271 (MAC)</vt:lpstr>
      <vt:lpstr>Motion 272 (MAC)</vt:lpstr>
      <vt:lpstr>Motion 273 (MAC)</vt:lpstr>
      <vt:lpstr>Motion 274 (MAC)</vt:lpstr>
      <vt:lpstr>Motion 275 (MAC-PDT)</vt:lpstr>
      <vt:lpstr>Motion 276 (MAC)</vt:lpstr>
      <vt:lpstr>Motion 277 (MAC)</vt:lpstr>
      <vt:lpstr>Motion 278 (MAC)</vt:lpstr>
      <vt:lpstr>Motion 279 (MAC)</vt:lpstr>
      <vt:lpstr>Motion 280 (MAC)</vt:lpstr>
      <vt:lpstr>Motion 281 (MAC)</vt:lpstr>
      <vt:lpstr>Motion 282 (MAC)</vt:lpstr>
      <vt:lpstr>Motion 283 (MAC)</vt:lpstr>
      <vt:lpstr>Motion 284 (MAC)</vt:lpstr>
      <vt:lpstr>Motion 285 (MAC)</vt:lpstr>
      <vt:lpstr>Motion 286 (MAC)</vt:lpstr>
      <vt:lpstr>Motion 287 (MAC)</vt:lpstr>
      <vt:lpstr>Motion 288 (MAC-PDT)</vt:lpstr>
      <vt:lpstr>Motion 289 (MAC-PDT)</vt:lpstr>
      <vt:lpstr>Motion 290 (Joint-PDT)</vt:lpstr>
      <vt:lpstr>Motion 291 (Joint-PDT)</vt:lpstr>
      <vt:lpstr>Motion 292 (Joint-PDT)</vt:lpstr>
      <vt:lpstr>Motion 293 (Joint-PDT)</vt:lpstr>
      <vt:lpstr>Motion 294 (MAC-PDT)</vt:lpstr>
      <vt:lpstr>Motion 295</vt:lpstr>
      <vt:lpstr>Motions on march 13th</vt:lpstr>
      <vt:lpstr>Motion 296 (PHY)</vt:lpstr>
      <vt:lpstr>Motion 297 (PHY)</vt:lpstr>
      <vt:lpstr>Motion 298 (PHY)</vt:lpstr>
      <vt:lpstr>Motion 299 (PHY)</vt:lpstr>
      <vt:lpstr>Motion 300 (PHY)</vt:lpstr>
      <vt:lpstr>Motion 301 (PHY)</vt:lpstr>
      <vt:lpstr>Motion 302 (PDT-PHY)</vt:lpstr>
      <vt:lpstr>Motion 303 (PDT-PHY)</vt:lpstr>
      <vt:lpstr>Motion 304 (PHY)</vt:lpstr>
      <vt:lpstr>Motion 305 (PHY)</vt:lpstr>
      <vt:lpstr>Motion 306 (PHY)</vt:lpstr>
      <vt:lpstr>Motion 307 (PHY)</vt:lpstr>
      <vt:lpstr>Motion 308 (PHY)</vt:lpstr>
      <vt:lpstr>Motion 309 (PHY)</vt:lpstr>
      <vt:lpstr>Motion 310 (PHY)</vt:lpstr>
      <vt:lpstr>Motion 311 (PHY)</vt:lpstr>
      <vt:lpstr>Motion 312 (PHY)</vt:lpstr>
      <vt:lpstr>Motion 313 (PHY)</vt:lpstr>
      <vt:lpstr>Motion 314 (PHY)</vt:lpstr>
      <vt:lpstr>Motion 315 (PHY)</vt:lpstr>
      <vt:lpstr>Motion 316 (PHY)</vt:lpstr>
      <vt:lpstr>Motion 317 (PHY)</vt:lpstr>
      <vt:lpstr>Motion 318 (PDT-PHY)</vt:lpstr>
      <vt:lpstr>Motion 319 (PHY)</vt:lpstr>
      <vt:lpstr>Motion 320 (PHY)</vt:lpstr>
      <vt:lpstr>Motion 321 (PHY)</vt:lpstr>
      <vt:lpstr>Motion 322 (PHY)</vt:lpstr>
      <vt:lpstr>Motion 323 (PHY)</vt:lpstr>
      <vt:lpstr>Motion 324 (PHY)</vt:lpstr>
      <vt:lpstr>Motion 325 (PHY)</vt:lpstr>
      <vt:lpstr>Motion 326 (PHY)</vt:lpstr>
      <vt:lpstr>Motion 327 (PHY)</vt:lpstr>
      <vt:lpstr>Motion 328 (PHY)</vt:lpstr>
      <vt:lpstr>Motion 329 (MAC)</vt:lpstr>
      <vt:lpstr>Motion 330 (PDT-MAC)</vt:lpstr>
      <vt:lpstr>Motion 331 (MAC)</vt:lpstr>
      <vt:lpstr>Motion 332 (MAC)</vt:lpstr>
      <vt:lpstr>Motion 333 (MAC)</vt:lpstr>
      <vt:lpstr>Motion 334 (PDT-MAC)</vt:lpstr>
      <vt:lpstr>Motion 335 (MAC)</vt:lpstr>
      <vt:lpstr>Motion 336 (MAC)</vt:lpstr>
      <vt:lpstr>Motion 337 (MAC)</vt:lpstr>
      <vt:lpstr>Motion 338 (MAC)</vt:lpstr>
      <vt:lpstr>Motion 339 (MAC)</vt:lpstr>
      <vt:lpstr>Motion 340 (MAC)</vt:lpstr>
      <vt:lpstr>Motion 341 (MAC)</vt:lpstr>
      <vt:lpstr>Motion 342 (MAC)</vt:lpstr>
      <vt:lpstr>Motion 343 (MAC)</vt:lpstr>
      <vt:lpstr>Motion 344 (MAC)</vt:lpstr>
      <vt:lpstr>Motion 345 (MAC)</vt:lpstr>
      <vt:lpstr>Motion 346 (MAC)</vt:lpstr>
      <vt:lpstr>Motion 347 (PDT-MAC)</vt:lpstr>
      <vt:lpstr>Motion 348 (MAC)</vt:lpstr>
      <vt:lpstr>Motion 349 (MAC)</vt:lpstr>
      <vt:lpstr>Motion 350 (MAC)</vt:lpstr>
      <vt:lpstr>Motion 351 (MAC)</vt:lpstr>
      <vt:lpstr>Motion 352 (MAC)</vt:lpstr>
      <vt:lpstr>Motion 353 (MAC)</vt:lpstr>
      <vt:lpstr>Motion X (SFD Template)</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2025-03-13T04:40:15Z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