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8"/>
  </p:notesMasterIdLst>
  <p:handoutMasterIdLst>
    <p:handoutMasterId r:id="rId179"/>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449" r:id="rId162"/>
    <p:sldId id="1450" r:id="rId163"/>
    <p:sldId id="1451" r:id="rId164"/>
    <p:sldId id="1452" r:id="rId165"/>
    <p:sldId id="1453" r:id="rId166"/>
    <p:sldId id="1455" r:id="rId167"/>
    <p:sldId id="1456" r:id="rId168"/>
    <p:sldId id="1459" r:id="rId169"/>
    <p:sldId id="1457" r:id="rId170"/>
    <p:sldId id="1460" r:id="rId171"/>
    <p:sldId id="1461" r:id="rId172"/>
    <p:sldId id="1462" r:id="rId173"/>
    <p:sldId id="1458" r:id="rId174"/>
    <p:sldId id="1293" r:id="rId175"/>
    <p:sldId id="1291" r:id="rId176"/>
    <p:sldId id="1290" r:id="rId1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107" dt="2025-03-13T03:36:49.0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43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viewProps" Target="viewProps.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theme" Target="theme/theme1.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tableStyles" Target="tableStyles.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notesMaster" Target="notesMasters/notesMaster1.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microsoft.com/office/2016/11/relationships/changesInfo" Target="changesInfos/changesInfo1.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handoutMaster" Target="handoutMasters/handout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presProps" Target="presProp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modSp add mod">
        <pc:chgData name="Alfred Asterjadhi" userId="39de57b9-85c0-4fd1-aaac-8ca2b6560ad0" providerId="ADAL" clId="{5489B1F0-F31B-47C4-A5CE-33871CFFEA4B}" dt="2025-01-16T10:33:30.063" v="7365"/>
        <pc:sldMkLst>
          <pc:docMk/>
          <pc:sldMk cId="2033416048" sldId="485"/>
        </pc:sldMkLst>
        <pc:spChg chg="mod">
          <ac:chgData name="Alfred Asterjadhi" userId="39de57b9-85c0-4fd1-aaac-8ca2b6560ad0" providerId="ADAL" clId="{5489B1F0-F31B-47C4-A5CE-33871CFFEA4B}" dt="2025-01-16T10:33:30.063" v="7365"/>
          <ac:spMkLst>
            <pc:docMk/>
            <pc:sldMk cId="2033416048" sldId="485"/>
            <ac:spMk id="4" creationId="{E032795D-107E-4D60-92C9-D50FD78AC569}"/>
          </ac:spMkLst>
        </pc:spChg>
        <pc:spChg chg="mod">
          <ac:chgData name="Alfred Asterjadhi" userId="39de57b9-85c0-4fd1-aaac-8ca2b6560ad0" providerId="ADAL" clId="{5489B1F0-F31B-47C4-A5CE-33871CFFEA4B}" dt="2025-01-16T08:27:06.898" v="7321"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8:28:23.655" v="7364"/>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pChg chg="mod">
          <ac:chgData name="Alfred Asterjadhi" userId="39de57b9-85c0-4fd1-aaac-8ca2b6560ad0" providerId="ADAL" clId="{5489B1F0-F31B-47C4-A5CE-33871CFFEA4B}" dt="2025-01-16T07:44:59.415" v="6285"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2-13T00:27:33.253" v="7418" actId="20577"/>
        <pc:sldMkLst>
          <pc:docMk/>
          <pc:sldMk cId="3665207852" sldId="1308"/>
        </pc:sldMkLst>
        <pc:spChg chg="mod">
          <ac:chgData name="Alfred Asterjadhi" userId="39de57b9-85c0-4fd1-aaac-8ca2b6560ad0" providerId="ADAL" clId="{5489B1F0-F31B-47C4-A5CE-33871CFFEA4B}" dt="2025-02-13T00:27:33.253" v="7418"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6T07:44:39.571" v="6284" actId="20577"/>
        <pc:sldMkLst>
          <pc:docMk/>
          <pc:sldMk cId="1847072318" sldId="1365"/>
        </pc:sldMkLst>
        <pc:spChg chg="mod">
          <ac:chgData name="Alfred Asterjadhi" userId="39de57b9-85c0-4fd1-aaac-8ca2b6560ad0" providerId="ADAL" clId="{5489B1F0-F31B-47C4-A5CE-33871CFFEA4B}" dt="2025-01-16T07:44:39.571" v="6284"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6T07:41:19.553" v="6253"/>
        <pc:sldMkLst>
          <pc:docMk/>
          <pc:sldMk cId="3789694603" sldId="1366"/>
        </pc:sldMkLst>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mod ord">
          <ac:chgData name="Alfred Asterjadhi" userId="39de57b9-85c0-4fd1-aaac-8ca2b6560ad0" providerId="ADAL" clId="{5489B1F0-F31B-47C4-A5CE-33871CFFEA4B}" dt="2025-01-16T07:41:19.553" v="6253"/>
          <ac:spMkLst>
            <pc:docMk/>
            <pc:sldMk cId="3789694603" sldId="1366"/>
            <ac:spMk id="8" creationId="{9334E0CA-4C37-FEF0-9023-F8B7A73A7162}"/>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6T07:45:44.828" v="6286"/>
        <pc:sldMkLst>
          <pc:docMk/>
          <pc:sldMk cId="1645728173" sldId="1367"/>
        </pc:sldMkLst>
        <pc:spChg chg="mod">
          <ac:chgData name="Alfred Asterjadhi" userId="39de57b9-85c0-4fd1-aaac-8ca2b6560ad0" providerId="ADAL" clId="{5489B1F0-F31B-47C4-A5CE-33871CFFEA4B}" dt="2025-01-16T07:45:44.828" v="6286"/>
          <ac:spMkLst>
            <pc:docMk/>
            <pc:sldMk cId="1645728173" sldId="1367"/>
            <ac:spMk id="8" creationId="{8214DE09-695A-D7E5-FFC2-B01DDE0F8CAC}"/>
          </ac:spMkLst>
        </pc:spChg>
        <pc:spChg chg="mod">
          <ac:chgData name="Alfred Asterjadhi" userId="39de57b9-85c0-4fd1-aaac-8ca2b6560ad0" providerId="ADAL" clId="{5489B1F0-F31B-47C4-A5CE-33871CFFEA4B}" dt="2025-01-16T07:43:37.706" v="6262" actId="2057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6T07:46:41.865" v="6304"/>
        <pc:sldMkLst>
          <pc:docMk/>
          <pc:sldMk cId="3150459134" sldId="1368"/>
        </pc:sldMkLst>
        <pc:spChg chg="mod">
          <ac:chgData name="Alfred Asterjadhi" userId="39de57b9-85c0-4fd1-aaac-8ca2b6560ad0" providerId="ADAL" clId="{5489B1F0-F31B-47C4-A5CE-33871CFFEA4B}" dt="2025-01-16T07:46:41.865" v="6304"/>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6T07:47:36.234" v="6326"/>
        <pc:sldMkLst>
          <pc:docMk/>
          <pc:sldMk cId="1777711779" sldId="1369"/>
        </pc:sldMkLst>
        <pc:spChg chg="mod">
          <ac:chgData name="Alfred Asterjadhi" userId="39de57b9-85c0-4fd1-aaac-8ca2b6560ad0" providerId="ADAL" clId="{5489B1F0-F31B-47C4-A5CE-33871CFFEA4B}" dt="2025-01-16T07:47:36.234" v="6326"/>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6T07:48:37.005" v="6349"/>
        <pc:sldMkLst>
          <pc:docMk/>
          <pc:sldMk cId="375078482" sldId="1370"/>
        </pc:sldMkLst>
        <pc:spChg chg="mod">
          <ac:chgData name="Alfred Asterjadhi" userId="39de57b9-85c0-4fd1-aaac-8ca2b6560ad0" providerId="ADAL" clId="{5489B1F0-F31B-47C4-A5CE-33871CFFEA4B}" dt="2025-01-16T07:48:37.005" v="6349"/>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6T07:49:23.358" v="6370"/>
        <pc:sldMkLst>
          <pc:docMk/>
          <pc:sldMk cId="677834766" sldId="1371"/>
        </pc:sldMkLst>
        <pc:spChg chg="mod">
          <ac:chgData name="Alfred Asterjadhi" userId="39de57b9-85c0-4fd1-aaac-8ca2b6560ad0" providerId="ADAL" clId="{5489B1F0-F31B-47C4-A5CE-33871CFFEA4B}" dt="2025-01-16T07:49:23.358" v="6370"/>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6T07:50:18.995" v="6392"/>
        <pc:sldMkLst>
          <pc:docMk/>
          <pc:sldMk cId="1823631206" sldId="1372"/>
        </pc:sldMkLst>
        <pc:spChg chg="mod">
          <ac:chgData name="Alfred Asterjadhi" userId="39de57b9-85c0-4fd1-aaac-8ca2b6560ad0" providerId="ADAL" clId="{5489B1F0-F31B-47C4-A5CE-33871CFFEA4B}" dt="2025-01-16T07:50:18.995" v="6392"/>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6T07:51:32.175" v="6421"/>
        <pc:sldMkLst>
          <pc:docMk/>
          <pc:sldMk cId="2579371201" sldId="1373"/>
        </pc:sldMkLst>
        <pc:spChg chg="mod">
          <ac:chgData name="Alfred Asterjadhi" userId="39de57b9-85c0-4fd1-aaac-8ca2b6560ad0" providerId="ADAL" clId="{5489B1F0-F31B-47C4-A5CE-33871CFFEA4B}" dt="2025-01-16T07:51:32.175" v="6421"/>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6T07:52:27.599" v="6445"/>
        <pc:sldMkLst>
          <pc:docMk/>
          <pc:sldMk cId="3611420338" sldId="1374"/>
        </pc:sldMkLst>
        <pc:spChg chg="mod">
          <ac:chgData name="Alfred Asterjadhi" userId="39de57b9-85c0-4fd1-aaac-8ca2b6560ad0" providerId="ADAL" clId="{5489B1F0-F31B-47C4-A5CE-33871CFFEA4B}" dt="2025-01-16T07:52:27.599" v="6445"/>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6T07:53:14.903" v="6465"/>
        <pc:sldMkLst>
          <pc:docMk/>
          <pc:sldMk cId="2297569995" sldId="1375"/>
        </pc:sldMkLst>
        <pc:spChg chg="mod">
          <ac:chgData name="Alfred Asterjadhi" userId="39de57b9-85c0-4fd1-aaac-8ca2b6560ad0" providerId="ADAL" clId="{5489B1F0-F31B-47C4-A5CE-33871CFFEA4B}" dt="2025-01-16T07:53:14.903" v="6465"/>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6T07:54:04.408" v="6483"/>
        <pc:sldMkLst>
          <pc:docMk/>
          <pc:sldMk cId="2665780446" sldId="1376"/>
        </pc:sldMkLst>
        <pc:spChg chg="mod">
          <ac:chgData name="Alfred Asterjadhi" userId="39de57b9-85c0-4fd1-aaac-8ca2b6560ad0" providerId="ADAL" clId="{5489B1F0-F31B-47C4-A5CE-33871CFFEA4B}" dt="2025-01-16T07:54:04.408" v="6483"/>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7:55:00.170" v="6501"/>
        <pc:sldMkLst>
          <pc:docMk/>
          <pc:sldMk cId="3308140124" sldId="1377"/>
        </pc:sldMkLst>
        <pc:spChg chg="mod">
          <ac:chgData name="Alfred Asterjadhi" userId="39de57b9-85c0-4fd1-aaac-8ca2b6560ad0" providerId="ADAL" clId="{5489B1F0-F31B-47C4-A5CE-33871CFFEA4B}" dt="2025-01-16T07:55:00.170" v="6501"/>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6T07:55:47.755" v="6523"/>
        <pc:sldMkLst>
          <pc:docMk/>
          <pc:sldMk cId="3950047293" sldId="1378"/>
        </pc:sldMkLst>
        <pc:spChg chg="mod">
          <ac:chgData name="Alfred Asterjadhi" userId="39de57b9-85c0-4fd1-aaac-8ca2b6560ad0" providerId="ADAL" clId="{5489B1F0-F31B-47C4-A5CE-33871CFFEA4B}" dt="2025-01-16T07:55:47.755" v="652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7:58:58.185" v="6582"/>
        <pc:sldMkLst>
          <pc:docMk/>
          <pc:sldMk cId="983067260" sldId="1380"/>
        </pc:sldMkLst>
        <pc:spChg chg="mod">
          <ac:chgData name="Alfred Asterjadhi" userId="39de57b9-85c0-4fd1-aaac-8ca2b6560ad0" providerId="ADAL" clId="{5489B1F0-F31B-47C4-A5CE-33871CFFEA4B}" dt="2025-01-16T07:58:58.185" v="6582"/>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7:59:43.672" v="6601"/>
        <pc:sldMkLst>
          <pc:docMk/>
          <pc:sldMk cId="3576091327" sldId="1381"/>
        </pc:sldMkLst>
        <pc:spChg chg="mod">
          <ac:chgData name="Alfred Asterjadhi" userId="39de57b9-85c0-4fd1-aaac-8ca2b6560ad0" providerId="ADAL" clId="{5489B1F0-F31B-47C4-A5CE-33871CFFEA4B}" dt="2025-01-16T07:59:43.672" v="6601"/>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8:00:38.764" v="6633"/>
        <pc:sldMkLst>
          <pc:docMk/>
          <pc:sldMk cId="3155426896" sldId="1382"/>
        </pc:sldMkLst>
        <pc:spChg chg="mod">
          <ac:chgData name="Alfred Asterjadhi" userId="39de57b9-85c0-4fd1-aaac-8ca2b6560ad0" providerId="ADAL" clId="{5489B1F0-F31B-47C4-A5CE-33871CFFEA4B}" dt="2025-01-16T08:00:38.764" v="6633"/>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8:01:30.979" v="6652"/>
        <pc:sldMkLst>
          <pc:docMk/>
          <pc:sldMk cId="1443508327" sldId="1383"/>
        </pc:sldMkLst>
        <pc:spChg chg="mod">
          <ac:chgData name="Alfred Asterjadhi" userId="39de57b9-85c0-4fd1-aaac-8ca2b6560ad0" providerId="ADAL" clId="{5489B1F0-F31B-47C4-A5CE-33871CFFEA4B}" dt="2025-01-16T08:01:30.979" v="6652"/>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8:02:22.680" v="6677"/>
        <pc:sldMkLst>
          <pc:docMk/>
          <pc:sldMk cId="3986695438" sldId="1384"/>
        </pc:sldMkLst>
        <pc:spChg chg="mod">
          <ac:chgData name="Alfred Asterjadhi" userId="39de57b9-85c0-4fd1-aaac-8ca2b6560ad0" providerId="ADAL" clId="{5489B1F0-F31B-47C4-A5CE-33871CFFEA4B}" dt="2025-01-16T08:02:22.680" v="6677"/>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8:03:04.363" v="6697"/>
        <pc:sldMkLst>
          <pc:docMk/>
          <pc:sldMk cId="3804440306" sldId="1385"/>
        </pc:sldMkLst>
        <pc:spChg chg="mod">
          <ac:chgData name="Alfred Asterjadhi" userId="39de57b9-85c0-4fd1-aaac-8ca2b6560ad0" providerId="ADAL" clId="{5489B1F0-F31B-47C4-A5CE-33871CFFEA4B}" dt="2025-01-16T08:03:04.363" v="6697"/>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8:05:00.031" v="6723"/>
        <pc:sldMkLst>
          <pc:docMk/>
          <pc:sldMk cId="1345861251" sldId="1386"/>
        </pc:sldMkLst>
        <pc:spChg chg="mod">
          <ac:chgData name="Alfred Asterjadhi" userId="39de57b9-85c0-4fd1-aaac-8ca2b6560ad0" providerId="ADAL" clId="{5489B1F0-F31B-47C4-A5CE-33871CFFEA4B}" dt="2025-01-16T08:05:00.031" v="6723"/>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pChg chg="mod">
          <ac:chgData name="Alfred Asterjadhi" userId="39de57b9-85c0-4fd1-aaac-8ca2b6560ad0" providerId="ADAL" clId="{5489B1F0-F31B-47C4-A5CE-33871CFFEA4B}" dt="2025-01-16T08:06:00.718" v="6755"/>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pChg chg="mod">
          <ac:chgData name="Alfred Asterjadhi" userId="39de57b9-85c0-4fd1-aaac-8ca2b6560ad0" providerId="ADAL" clId="{5489B1F0-F31B-47C4-A5CE-33871CFFEA4B}" dt="2025-01-16T08:08:01.815" v="6806"/>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8:10:08.146" v="6851" actId="20577"/>
        <pc:sldMkLst>
          <pc:docMk/>
          <pc:sldMk cId="978075708" sldId="1391"/>
        </pc:sldMkLst>
        <pc:spChg chg="mod">
          <ac:chgData name="Alfred Asterjadhi" userId="39de57b9-85c0-4fd1-aaac-8ca2b6560ad0" providerId="ADAL" clId="{5489B1F0-F31B-47C4-A5CE-33871CFFEA4B}" dt="2025-01-16T08:10:08.146" v="6851"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8:11:01.296" v="6875"/>
        <pc:sldMkLst>
          <pc:docMk/>
          <pc:sldMk cId="1108432953" sldId="1392"/>
        </pc:sldMkLst>
        <pc:spChg chg="mod">
          <ac:chgData name="Alfred Asterjadhi" userId="39de57b9-85c0-4fd1-aaac-8ca2b6560ad0" providerId="ADAL" clId="{5489B1F0-F31B-47C4-A5CE-33871CFFEA4B}" dt="2025-01-16T08:11:01.296" v="6875"/>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8:11:41.453" v="6895"/>
        <pc:sldMkLst>
          <pc:docMk/>
          <pc:sldMk cId="477979196" sldId="1393"/>
        </pc:sldMkLst>
        <pc:spChg chg="mod">
          <ac:chgData name="Alfred Asterjadhi" userId="39de57b9-85c0-4fd1-aaac-8ca2b6560ad0" providerId="ADAL" clId="{5489B1F0-F31B-47C4-A5CE-33871CFFEA4B}" dt="2025-01-16T08:11:41.453" v="6895"/>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8:13:03.634" v="6925"/>
        <pc:sldMkLst>
          <pc:docMk/>
          <pc:sldMk cId="1547139864" sldId="1394"/>
        </pc:sldMkLst>
        <pc:spChg chg="mod">
          <ac:chgData name="Alfred Asterjadhi" userId="39de57b9-85c0-4fd1-aaac-8ca2b6560ad0" providerId="ADAL" clId="{5489B1F0-F31B-47C4-A5CE-33871CFFEA4B}" dt="2025-01-16T08:13:03.634" v="6925"/>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pChg chg="mod">
          <ac:chgData name="Alfred Asterjadhi" userId="39de57b9-85c0-4fd1-aaac-8ca2b6560ad0" providerId="ADAL" clId="{5489B1F0-F31B-47C4-A5CE-33871CFFEA4B}" dt="2025-01-16T08:14:02.102" v="6947"/>
          <ac:spMkLst>
            <pc:docMk/>
            <pc:sldMk cId="3109947502" sldId="1395"/>
            <ac:spMk id="8" creationId="{240DA1F9-B857-46B1-B591-549ABD0D297E}"/>
          </ac:spMkLst>
        </pc:spChg>
        <pc:spChg chg="mod">
          <ac:chgData name="Alfred Asterjadhi" userId="39de57b9-85c0-4fd1-aaac-8ca2b6560ad0" providerId="ADAL" clId="{5489B1F0-F31B-47C4-A5CE-33871CFFEA4B}" dt="2025-01-16T06:52:19.384" v="6232" actId="207"/>
          <ac:spMkLst>
            <pc:docMk/>
            <pc:sldMk cId="3109947502" sldId="1395"/>
            <ac:spMk id="13" creationId="{7457B39A-01ED-C796-3E2E-A21590FA6BF2}"/>
          </ac:spMkLst>
        </pc:spChg>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pChg chg="mod">
          <ac:chgData name="Alfred Asterjadhi" userId="39de57b9-85c0-4fd1-aaac-8ca2b6560ad0" providerId="ADAL" clId="{5489B1F0-F31B-47C4-A5CE-33871CFFEA4B}" dt="2025-01-16T08:14:47.509" v="6970"/>
          <ac:spMkLst>
            <pc:docMk/>
            <pc:sldMk cId="2802748766" sldId="1396"/>
            <ac:spMk id="8" creationId="{4BADB2E8-9D37-E89C-AC50-BEB78FDA7DA2}"/>
          </ac:spMkLst>
        </pc:spChg>
        <pc:spChg chg="mod">
          <ac:chgData name="Alfred Asterjadhi" userId="39de57b9-85c0-4fd1-aaac-8ca2b6560ad0" providerId="ADAL" clId="{5489B1F0-F31B-47C4-A5CE-33871CFFEA4B}" dt="2025-01-16T06:51:32.945" v="6227" actId="207"/>
          <ac:spMkLst>
            <pc:docMk/>
            <pc:sldMk cId="2802748766" sldId="1396"/>
            <ac:spMk id="13" creationId="{8AE68C9F-8D22-FF32-6499-F6472756A360}"/>
          </ac:spMkLst>
        </pc:spChg>
      </pc:sldChg>
      <pc:sldChg chg="modSp add mod">
        <pc:chgData name="Alfred Asterjadhi" userId="39de57b9-85c0-4fd1-aaac-8ca2b6560ad0" providerId="ADAL" clId="{5489B1F0-F31B-47C4-A5CE-33871CFFEA4B}" dt="2025-01-31T01:37:38.218" v="7369" actId="113"/>
        <pc:sldMkLst>
          <pc:docMk/>
          <pc:sldMk cId="3181982762" sldId="1397"/>
        </pc:sldMkLst>
        <pc:spChg chg="mod">
          <ac:chgData name="Alfred Asterjadhi" userId="39de57b9-85c0-4fd1-aaac-8ca2b6560ad0" providerId="ADAL" clId="{5489B1F0-F31B-47C4-A5CE-33871CFFEA4B}" dt="2025-01-31T01:37:38.218" v="7369" actId="113"/>
          <ac:spMkLst>
            <pc:docMk/>
            <pc:sldMk cId="3181982762" sldId="1397"/>
            <ac:spMk id="8" creationId="{8B07D2BA-478A-C5DE-860A-9783AE2F84FC}"/>
          </ac:spMkLst>
        </pc:spChg>
        <pc:spChg chg="mod">
          <ac:chgData name="Alfred Asterjadhi" userId="39de57b9-85c0-4fd1-aaac-8ca2b6560ad0" providerId="ADAL" clId="{5489B1F0-F31B-47C4-A5CE-33871CFFEA4B}" dt="2025-01-16T08:17:46.706" v="7025" actId="207"/>
          <ac:spMkLst>
            <pc:docMk/>
            <pc:sldMk cId="3181982762" sldId="1397"/>
            <ac:spMk id="13" creationId="{A6BAA448-B0C5-9413-B10C-2257CECF0CFC}"/>
          </ac:spMkLst>
        </pc:spChg>
      </pc:sldChg>
      <pc:sldChg chg="modSp add mod">
        <pc:chgData name="Alfred Asterjadhi" userId="39de57b9-85c0-4fd1-aaac-8ca2b6560ad0" providerId="ADAL" clId="{5489B1F0-F31B-47C4-A5CE-33871CFFEA4B}" dt="2025-01-16T08:22:30.948" v="7238" actId="207"/>
        <pc:sldMkLst>
          <pc:docMk/>
          <pc:sldMk cId="775812148" sldId="1398"/>
        </pc:sldMkLst>
        <pc:spChg chg="mod">
          <ac:chgData name="Alfred Asterjadhi" userId="39de57b9-85c0-4fd1-aaac-8ca2b6560ad0" providerId="ADAL" clId="{5489B1F0-F31B-47C4-A5CE-33871CFFEA4B}" dt="2025-01-16T08:19:23.117" v="7114"/>
          <ac:spMkLst>
            <pc:docMk/>
            <pc:sldMk cId="775812148" sldId="1398"/>
            <ac:spMk id="8" creationId="{E6FE2C31-0C7E-7922-0193-2FD7C3737308}"/>
          </ac:spMkLst>
        </pc:spChg>
        <pc:spChg chg="mod">
          <ac:chgData name="Alfred Asterjadhi" userId="39de57b9-85c0-4fd1-aaac-8ca2b6560ad0" providerId="ADAL" clId="{5489B1F0-F31B-47C4-A5CE-33871CFFEA4B}" dt="2025-01-16T08:22:30.948" v="7238" actId="207"/>
          <ac:spMkLst>
            <pc:docMk/>
            <pc:sldMk cId="775812148" sldId="1398"/>
            <ac:spMk id="13" creationId="{DA8A9995-43CE-48A2-284A-BD17732D7646}"/>
          </ac:spMkLst>
        </pc:spChg>
      </pc:sldChg>
      <pc:sldChg chg="modSp add mod">
        <pc:chgData name="Alfred Asterjadhi" userId="39de57b9-85c0-4fd1-aaac-8ca2b6560ad0" providerId="ADAL" clId="{5489B1F0-F31B-47C4-A5CE-33871CFFEA4B}" dt="2025-01-16T08:22:27.953" v="7237" actId="207"/>
        <pc:sldMkLst>
          <pc:docMk/>
          <pc:sldMk cId="2540365959" sldId="1399"/>
        </pc:sldMkLst>
        <pc:spChg chg="mod">
          <ac:chgData name="Alfred Asterjadhi" userId="39de57b9-85c0-4fd1-aaac-8ca2b6560ad0" providerId="ADAL" clId="{5489B1F0-F31B-47C4-A5CE-33871CFFEA4B}" dt="2025-01-16T08:21:07.008" v="7177"/>
          <ac:spMkLst>
            <pc:docMk/>
            <pc:sldMk cId="2540365959" sldId="1399"/>
            <ac:spMk id="8" creationId="{528E7755-E8C6-DD05-86A1-37118CC9BAF9}"/>
          </ac:spMkLst>
        </pc:spChg>
        <pc:spChg chg="mod">
          <ac:chgData name="Alfred Asterjadhi" userId="39de57b9-85c0-4fd1-aaac-8ca2b6560ad0" providerId="ADAL" clId="{5489B1F0-F31B-47C4-A5CE-33871CFFEA4B}" dt="2025-01-16T08:22:27.953" v="7237" actId="207"/>
          <ac:spMkLst>
            <pc:docMk/>
            <pc:sldMk cId="2540365959" sldId="1399"/>
            <ac:spMk id="13" creationId="{05E7D952-3773-1E14-7570-13D9CF5A1BB6}"/>
          </ac:spMkLst>
        </pc:spChg>
      </pc:sldChg>
      <pc:sldChg chg="modSp add mod">
        <pc:chgData name="Alfred Asterjadhi" userId="39de57b9-85c0-4fd1-aaac-8ca2b6560ad0" providerId="ADAL" clId="{5489B1F0-F31B-47C4-A5CE-33871CFFEA4B}" dt="2025-01-16T08:22:25.790" v="7236" actId="207"/>
        <pc:sldMkLst>
          <pc:docMk/>
          <pc:sldMk cId="896786374" sldId="1400"/>
        </pc:sldMkLst>
        <pc:spChg chg="mod">
          <ac:chgData name="Alfred Asterjadhi" userId="39de57b9-85c0-4fd1-aaac-8ca2b6560ad0" providerId="ADAL" clId="{5489B1F0-F31B-47C4-A5CE-33871CFFEA4B}" dt="2025-01-16T08:22:23.183" v="7235"/>
          <ac:spMkLst>
            <pc:docMk/>
            <pc:sldMk cId="896786374" sldId="1400"/>
            <ac:spMk id="8" creationId="{211EA7EA-4C97-721B-6B31-BC9CCC58227C}"/>
          </ac:spMkLst>
        </pc:spChg>
        <pc:spChg chg="mod">
          <ac:chgData name="Alfred Asterjadhi" userId="39de57b9-85c0-4fd1-aaac-8ca2b6560ad0" providerId="ADAL" clId="{5489B1F0-F31B-47C4-A5CE-33871CFFEA4B}" dt="2025-01-16T08:22:25.790" v="7236" actId="207"/>
          <ac:spMkLst>
            <pc:docMk/>
            <pc:sldMk cId="896786374" sldId="1400"/>
            <ac:spMk id="13" creationId="{07C5B75C-2CAB-FC52-8792-BE343737FAEA}"/>
          </ac:spMkLst>
        </pc:spChg>
      </pc:sldChg>
      <pc:sldChg chg="modSp add mod">
        <pc:chgData name="Alfred Asterjadhi" userId="39de57b9-85c0-4fd1-aaac-8ca2b6560ad0" providerId="ADAL" clId="{5489B1F0-F31B-47C4-A5CE-33871CFFEA4B}" dt="2025-01-16T08:24:32.342" v="7316"/>
        <pc:sldMkLst>
          <pc:docMk/>
          <pc:sldMk cId="2620623184" sldId="1401"/>
        </pc:sldMkLst>
        <pc:spChg chg="mod">
          <ac:chgData name="Alfred Asterjadhi" userId="39de57b9-85c0-4fd1-aaac-8ca2b6560ad0" providerId="ADAL" clId="{5489B1F0-F31B-47C4-A5CE-33871CFFEA4B}" dt="2025-01-16T08:24:32.342" v="7316"/>
          <ac:spMkLst>
            <pc:docMk/>
            <pc:sldMk cId="2620623184" sldId="1401"/>
            <ac:spMk id="8" creationId="{63AA181A-DFEA-5C55-0F2D-E1FCAF5BCFC9}"/>
          </ac:spMkLst>
        </pc:spChg>
        <pc:spChg chg="mod">
          <ac:chgData name="Alfred Asterjadhi" userId="39de57b9-85c0-4fd1-aaac-8ca2b6560ad0" providerId="ADAL" clId="{5489B1F0-F31B-47C4-A5CE-33871CFFEA4B}" dt="2025-01-16T08:24:08.620" v="7309" actId="207"/>
          <ac:spMkLst>
            <pc:docMk/>
            <pc:sldMk cId="2620623184" sldId="1401"/>
            <ac:spMk id="13" creationId="{F83726CC-B0EE-A1F6-6A76-DA176EA2667A}"/>
          </ac:spMkLst>
        </pc:spChg>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48"/>
        </pc:sldMasterMkLst>
        <pc:spChg chg="mod">
          <ac:chgData name="Alfred Asterjadhi" userId="39de57b9-85c0-4fd1-aaac-8ca2b6560ad0" providerId="ADAL" clId="{5489B1F0-F31B-47C4-A5CE-33871CFFEA4B}" dt="2025-02-01T01:47:59.044" v="7371" actId="6549"/>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pc:chgData name="Alfred Asterjadhi" userId="39de57b9-85c0-4fd1-aaac-8ca2b6560ad0" providerId="ADAL" clId="{05D90715-F29C-4B30-B873-3743C7BBC737}" dt="2025-03-13T04:40:06.408" v="2273" actId="14100"/>
      <pc:docMkLst>
        <pc:docMk/>
      </pc:docMkLst>
      <pc:sldChg chg="modSp mod">
        <pc:chgData name="Alfred Asterjadhi" userId="39de57b9-85c0-4fd1-aaac-8ca2b6560ad0" providerId="ADAL" clId="{05D90715-F29C-4B30-B873-3743C7BBC737}" dt="2025-03-13T03:23:49.924" v="2052" actId="20577"/>
        <pc:sldMkLst>
          <pc:docMk/>
          <pc:sldMk cId="2044502975" sldId="1290"/>
        </pc:sldMkLst>
        <pc:spChg chg="mod">
          <ac:chgData name="Alfred Asterjadhi" userId="39de57b9-85c0-4fd1-aaac-8ca2b6560ad0" providerId="ADAL" clId="{05D90715-F29C-4B30-B873-3743C7BBC737}" dt="2025-03-12T20:00:44.116" v="1844"/>
          <ac:spMkLst>
            <pc:docMk/>
            <pc:sldMk cId="2044502975" sldId="1290"/>
            <ac:spMk id="4" creationId="{70F012D5-0F52-35D4-C6CE-E18EA3E872B3}"/>
          </ac:spMkLst>
        </pc:spChg>
        <pc:spChg chg="mod">
          <ac:chgData name="Alfred Asterjadhi" userId="39de57b9-85c0-4fd1-aaac-8ca2b6560ad0" providerId="ADAL" clId="{05D90715-F29C-4B30-B873-3743C7BBC737}" dt="2025-03-13T03:23:49.924" v="2052" actId="20577"/>
          <ac:spMkLst>
            <pc:docMk/>
            <pc:sldMk cId="2044502975" sldId="1290"/>
            <ac:spMk id="8" creationId="{0F5782C2-501B-8E9D-715A-68DBDB2408E0}"/>
          </ac:spMkLst>
        </pc:spChg>
      </pc:sldChg>
      <pc:sldChg chg="modSp mod">
        <pc:chgData name="Alfred Asterjadhi" userId="39de57b9-85c0-4fd1-aaac-8ca2b6560ad0" providerId="ADAL" clId="{05D90715-F29C-4B30-B873-3743C7BBC737}" dt="2025-03-12T20:00:43.048" v="1843"/>
        <pc:sldMkLst>
          <pc:docMk/>
          <pc:sldMk cId="2853620610" sldId="1291"/>
        </pc:sldMkLst>
        <pc:spChg chg="mod">
          <ac:chgData name="Alfred Asterjadhi" userId="39de57b9-85c0-4fd1-aaac-8ca2b6560ad0" providerId="ADAL" clId="{05D90715-F29C-4B30-B873-3743C7BBC737}" dt="2025-03-12T20:00:43.048" v="1843"/>
          <ac:spMkLst>
            <pc:docMk/>
            <pc:sldMk cId="2853620610" sldId="1291"/>
            <ac:spMk id="4" creationId="{A33168AB-11EB-92D1-EA0E-4A5B1FE2BEBD}"/>
          </ac:spMkLst>
        </pc:spChg>
      </pc:sldChg>
      <pc:sldChg chg="modSp mod ord">
        <pc:chgData name="Alfred Asterjadhi" userId="39de57b9-85c0-4fd1-aaac-8ca2b6560ad0" providerId="ADAL" clId="{05D90715-F29C-4B30-B873-3743C7BBC737}" dt="2025-03-12T20:00:41.818" v="1842"/>
        <pc:sldMkLst>
          <pc:docMk/>
          <pc:sldMk cId="3158032439" sldId="1293"/>
        </pc:sldMkLst>
        <pc:spChg chg="mod">
          <ac:chgData name="Alfred Asterjadhi" userId="39de57b9-85c0-4fd1-aaac-8ca2b6560ad0" providerId="ADAL" clId="{05D90715-F29C-4B30-B873-3743C7BBC737}" dt="2025-03-12T20:00:41.818" v="1842"/>
          <ac:spMkLst>
            <pc:docMk/>
            <pc:sldMk cId="3158032439" sldId="1293"/>
            <ac:spMk id="6" creationId="{29F476BA-B5AD-B13F-15FC-A803A1AF0D30}"/>
          </ac:spMkLst>
        </pc:spChg>
      </pc:sldChg>
      <pc:sldChg chg="modSp add mod">
        <pc:chgData name="Alfred Asterjadhi" userId="39de57b9-85c0-4fd1-aaac-8ca2b6560ad0" providerId="ADAL" clId="{05D90715-F29C-4B30-B873-3743C7BBC737}" dt="2025-03-12T19:59:42.238" v="1789" actId="20577"/>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2T13:23:24.438" v="6" actId="20577"/>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pChg chg="mod">
          <ac:chgData name="Alfred Asterjadhi" userId="39de57b9-85c0-4fd1-aaac-8ca2b6560ad0" providerId="ADAL" clId="{05D90715-F29C-4B30-B873-3743C7BBC737}" dt="2025-03-12T15:36:32.471" v="638" actId="108"/>
          <ac:spMkLst>
            <pc:docMk/>
            <pc:sldMk cId="1459511812" sldId="1403"/>
            <ac:spMk id="8" creationId="{4804641D-CD09-439F-345E-2E5CFC517452}"/>
          </ac:spMkLst>
        </pc:spChg>
        <pc:spChg chg="mod">
          <ac:chgData name="Alfred Asterjadhi" userId="39de57b9-85c0-4fd1-aaac-8ca2b6560ad0" providerId="ADAL" clId="{05D90715-F29C-4B30-B873-3743C7BBC737}" dt="2025-03-12T15:36:05.196" v="610" actId="20577"/>
          <ac:spMkLst>
            <pc:docMk/>
            <pc:sldMk cId="1459511812" sldId="1403"/>
            <ac:spMk id="13" creationId="{2F4C4951-9513-57BA-BE41-1B0F8875B506}"/>
          </ac:spMkLst>
        </pc:spChg>
      </pc:sldChg>
      <pc:sldChg chg="modSp add mod">
        <pc:chgData name="Alfred Asterjadhi" userId="39de57b9-85c0-4fd1-aaac-8ca2b6560ad0" providerId="ADAL" clId="{05D90715-F29C-4B30-B873-3743C7BBC737}" dt="2025-03-13T03:17:54.446" v="1955" actId="20577"/>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3T03:17:54.446" v="1955" actId="20577"/>
          <ac:spMkLst>
            <pc:docMk/>
            <pc:sldMk cId="3509147048" sldId="1403"/>
            <ac:spMk id="8" creationId="{4804641D-CD09-439F-345E-2E5CFC517452}"/>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2T19:59:53.601" v="1798"/>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pChg chg="mod">
          <ac:chgData name="Alfred Asterjadhi" userId="39de57b9-85c0-4fd1-aaac-8ca2b6560ad0" providerId="ADAL" clId="{05D90715-F29C-4B30-B873-3743C7BBC737}" dt="2025-03-12T13:36:17.940" v="286"/>
          <ac:spMkLst>
            <pc:docMk/>
            <pc:sldMk cId="233276090" sldId="1404"/>
            <ac:spMk id="8" creationId="{A908744D-66AC-BAD5-51C6-294C11109EFC}"/>
          </ac:spMkLst>
        </pc:spChg>
        <pc:spChg chg="mod">
          <ac:chgData name="Alfred Asterjadhi" userId="39de57b9-85c0-4fd1-aaac-8ca2b6560ad0" providerId="ADAL" clId="{05D90715-F29C-4B30-B873-3743C7BBC737}" dt="2025-03-12T13:35:14.822" v="257" actId="20577"/>
          <ac:spMkLst>
            <pc:docMk/>
            <pc:sldMk cId="233276090" sldId="1404"/>
            <ac:spMk id="13" creationId="{E0221CAD-8D80-A2B8-4FF2-67EA791883E0}"/>
          </ac:spMkLst>
        </pc:spChg>
      </pc:sldChg>
      <pc:sldChg chg="modSp add mod">
        <pc:chgData name="Alfred Asterjadhi" userId="39de57b9-85c0-4fd1-aaac-8ca2b6560ad0" providerId="ADAL" clId="{05D90715-F29C-4B30-B873-3743C7BBC737}" dt="2025-03-13T04:40:06.408" v="2273" actId="14100"/>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3T04:40:06.408" v="2273" actId="14100"/>
          <ac:spMkLst>
            <pc:docMk/>
            <pc:sldMk cId="3902353235" sldId="1405"/>
            <ac:spMk id="8" creationId="{1944A71F-A4C0-2E85-ECEC-F669EF350DB7}"/>
          </ac:spMkLst>
        </pc:spChg>
        <pc:spChg chg="mod">
          <ac:chgData name="Alfred Asterjadhi" userId="39de57b9-85c0-4fd1-aaac-8ca2b6560ad0" providerId="ADAL" clId="{05D90715-F29C-4B30-B873-3743C7BBC737}" dt="2025-03-12T19:58:27.110" v="1761"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2T20:00:27.999" v="1829"/>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2T13:25:40.921" v="54" actId="20577"/>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2T19:59:45.409" v="1790"/>
        <pc:sldMkLst>
          <pc:docMk/>
          <pc:sldMk cId="1500284979" sldId="1407"/>
        </pc:sldMkLst>
        <pc:spChg chg="add mod">
          <ac:chgData name="Alfred Asterjadhi" userId="39de57b9-85c0-4fd1-aaac-8ca2b6560ad0" providerId="ADAL" clId="{05D90715-F29C-4B30-B873-3743C7BBC737}" dt="2025-03-12T13:26:38.362" v="67"/>
          <ac:spMkLst>
            <pc:docMk/>
            <pc:sldMk cId="1500284979" sldId="1407"/>
            <ac:spMk id="3" creationId="{7269D4D7-8508-5188-AD09-00FD5C360687}"/>
          </ac:spMkLst>
        </pc:spChg>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2T13:28:41.768" v="125" actId="20577"/>
          <ac:spMkLst>
            <pc:docMk/>
            <pc:sldMk cId="1500284979" sldId="1407"/>
            <ac:spMk id="8" creationId="{2B61D513-2B9F-1A36-DBE4-D31F53231C9F}"/>
          </ac:spMkLst>
        </pc:spChg>
        <pc:spChg chg="add mod">
          <ac:chgData name="Alfred Asterjadhi" userId="39de57b9-85c0-4fd1-aaac-8ca2b6560ad0" providerId="ADAL" clId="{05D90715-F29C-4B30-B873-3743C7BBC737}" dt="2025-03-12T13:26:58.485" v="71"/>
          <ac:spMkLst>
            <pc:docMk/>
            <pc:sldMk cId="1500284979" sldId="1407"/>
            <ac:spMk id="9" creationId="{A8C5C155-0C54-34E6-BDFB-79DC07FBA81C}"/>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graphicFrameChg chg="add mod">
          <ac:chgData name="Alfred Asterjadhi" userId="39de57b9-85c0-4fd1-aaac-8ca2b6560ad0" providerId="ADAL" clId="{05D90715-F29C-4B30-B873-3743C7BBC737}" dt="2025-03-12T13:26:31.312" v="65" actId="14100"/>
          <ac:graphicFrameMkLst>
            <pc:docMk/>
            <pc:sldMk cId="1500284979" sldId="1407"/>
            <ac:graphicFrameMk id="2" creationId="{CDD0C9C8-1E1B-FFD5-2A2A-66594B614999}"/>
          </ac:graphicFrameMkLst>
        </pc:graphicFrameChg>
        <pc:graphicFrameChg chg="add mod">
          <ac:chgData name="Alfred Asterjadhi" userId="39de57b9-85c0-4fd1-aaac-8ca2b6560ad0" providerId="ADAL" clId="{05D90715-F29C-4B30-B873-3743C7BBC737}" dt="2025-03-12T13:26:57.646" v="70" actId="1076"/>
          <ac:graphicFrameMkLst>
            <pc:docMk/>
            <pc:sldMk cId="1500284979" sldId="1407"/>
            <ac:graphicFrameMk id="7" creationId="{EEC3C43C-CF8C-EC40-D61B-9EA036C8C2FC}"/>
          </ac:graphicFrameMkLst>
        </pc:graphicFrameChg>
        <pc:picChg chg="add mod">
          <ac:chgData name="Alfred Asterjadhi" userId="39de57b9-85c0-4fd1-aaac-8ca2b6560ad0" providerId="ADAL" clId="{05D90715-F29C-4B30-B873-3743C7BBC737}" dt="2025-03-12T13:28:16.396" v="95" actId="1076"/>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2T19:59:50.311" v="1797" actId="2057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2T13:30:36.068" v="168" actId="2057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2T20:00:29.100" v="1830"/>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2T13:32:14.057" v="210" actId="20577"/>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2T19:59:54.649" v="1799"/>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pChg chg="mod">
          <ac:chgData name="Alfred Asterjadhi" userId="39de57b9-85c0-4fd1-aaac-8ca2b6560ad0" providerId="ADAL" clId="{05D90715-F29C-4B30-B873-3743C7BBC737}" dt="2025-03-12T13:36:52.701" v="298" actId="403"/>
          <ac:spMkLst>
            <pc:docMk/>
            <pc:sldMk cId="1520316989" sldId="1410"/>
            <ac:spMk id="8" creationId="{548861ED-6924-F634-FBB9-5D46CFB07700}"/>
          </ac:spMkLst>
        </pc:spChg>
      </pc:sldChg>
      <pc:sldChg chg="modSp add mod">
        <pc:chgData name="Alfred Asterjadhi" userId="39de57b9-85c0-4fd1-aaac-8ca2b6560ad0" providerId="ADAL" clId="{05D90715-F29C-4B30-B873-3743C7BBC737}" dt="2025-03-12T19:59:55.757" v="1800"/>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pChg chg="mod">
          <ac:chgData name="Alfred Asterjadhi" userId="39de57b9-85c0-4fd1-aaac-8ca2b6560ad0" providerId="ADAL" clId="{05D90715-F29C-4B30-B873-3743C7BBC737}" dt="2025-03-12T13:37:19.049" v="307" actId="403"/>
          <ac:spMkLst>
            <pc:docMk/>
            <pc:sldMk cId="3091519346" sldId="1411"/>
            <ac:spMk id="8" creationId="{25587784-9159-C61C-BBA3-AB72A390A214}"/>
          </ac:spMkLst>
        </pc:spChg>
      </pc:sldChg>
      <pc:sldChg chg="modSp add mod">
        <pc:chgData name="Alfred Asterjadhi" userId="39de57b9-85c0-4fd1-aaac-8ca2b6560ad0" providerId="ADAL" clId="{05D90715-F29C-4B30-B873-3743C7BBC737}" dt="2025-03-12T19:59:57.126" v="1801"/>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pChg chg="mod">
          <ac:chgData name="Alfred Asterjadhi" userId="39de57b9-85c0-4fd1-aaac-8ca2b6560ad0" providerId="ADAL" clId="{05D90715-F29C-4B30-B873-3743C7BBC737}" dt="2025-03-12T13:37:44.820" v="318" actId="403"/>
          <ac:spMkLst>
            <pc:docMk/>
            <pc:sldMk cId="1006553133" sldId="1412"/>
            <ac:spMk id="8" creationId="{2963A20D-D2B0-5495-EF2D-600F1B4F6EAD}"/>
          </ac:spMkLst>
        </pc:spChg>
      </pc:sldChg>
      <pc:sldChg chg="modSp add mod">
        <pc:chgData name="Alfred Asterjadhi" userId="39de57b9-85c0-4fd1-aaac-8ca2b6560ad0" providerId="ADAL" clId="{05D90715-F29C-4B30-B873-3743C7BBC737}" dt="2025-03-12T19:59:58.294" v="1802"/>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pChg chg="mod">
          <ac:chgData name="Alfred Asterjadhi" userId="39de57b9-85c0-4fd1-aaac-8ca2b6560ad0" providerId="ADAL" clId="{05D90715-F29C-4B30-B873-3743C7BBC737}" dt="2025-03-12T13:41:18.789" v="351"/>
          <ac:spMkLst>
            <pc:docMk/>
            <pc:sldMk cId="1099042876" sldId="1413"/>
            <ac:spMk id="8" creationId="{EC39E08F-8650-F502-2FEB-59E0CAFCBD8D}"/>
          </ac:spMkLst>
        </pc:spChg>
        <pc:spChg chg="mod">
          <ac:chgData name="Alfred Asterjadhi" userId="39de57b9-85c0-4fd1-aaac-8ca2b6560ad0" providerId="ADAL" clId="{05D90715-F29C-4B30-B873-3743C7BBC737}" dt="2025-03-12T13:41:07.331" v="348" actId="20577"/>
          <ac:spMkLst>
            <pc:docMk/>
            <pc:sldMk cId="1099042876"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3094446774" sldId="1414"/>
        </pc:sldMkLst>
        <pc:spChg chg="mod">
          <ac:chgData name="Alfred Asterjadhi" userId="39de57b9-85c0-4fd1-aaac-8ca2b6560ad0" providerId="ADAL" clId="{05D90715-F29C-4B30-B873-3743C7BBC737}" dt="2025-03-12T13:42:19.789" v="367" actId="20577"/>
          <ac:spMkLst>
            <pc:docMk/>
            <pc:sldMk cId="3094446774" sldId="1414"/>
            <ac:spMk id="8" creationId="{D2AA69F0-C98E-D677-718D-60836EA2EF56}"/>
          </ac:spMkLst>
        </pc:spChg>
      </pc:sldChg>
      <pc:sldChg chg="modSp add mod">
        <pc:chgData name="Alfred Asterjadhi" userId="39de57b9-85c0-4fd1-aaac-8ca2b6560ad0" providerId="ADAL" clId="{05D90715-F29C-4B30-B873-3743C7BBC737}" dt="2025-03-12T19:59:59.398" v="1803"/>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pChg chg="mod">
          <ac:chgData name="Alfred Asterjadhi" userId="39de57b9-85c0-4fd1-aaac-8ca2b6560ad0" providerId="ADAL" clId="{05D90715-F29C-4B30-B873-3743C7BBC737}" dt="2025-03-12T13:52:29.569" v="392"/>
          <ac:spMkLst>
            <pc:docMk/>
            <pc:sldMk cId="889567747" sldId="1415"/>
            <ac:spMk id="8" creationId="{A437DB16-E969-063A-24CD-7E56B19C69F0}"/>
          </ac:spMkLst>
        </pc:spChg>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2T20:00:00.539" v="1804"/>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2T20:00:01.671" v="1805"/>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pChg chg="mod">
          <ac:chgData name="Alfred Asterjadhi" userId="39de57b9-85c0-4fd1-aaac-8ca2b6560ad0" providerId="ADAL" clId="{05D90715-F29C-4B30-B873-3743C7BBC737}" dt="2025-03-12T13:53:15.302" v="417" actId="20577"/>
          <ac:spMkLst>
            <pc:docMk/>
            <pc:sldMk cId="4294399435" sldId="1416"/>
            <ac:spMk id="8" creationId="{F68129D3-91AD-0BA9-A7C8-93812E029883}"/>
          </ac:spMkLst>
        </pc:spChg>
      </pc:sldChg>
      <pc:sldChg chg="modSp add mod">
        <pc:chgData name="Alfred Asterjadhi" userId="39de57b9-85c0-4fd1-aaac-8ca2b6560ad0" providerId="ADAL" clId="{05D90715-F29C-4B30-B873-3743C7BBC737}" dt="2025-03-12T20:00:02.712" v="1806"/>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pChg chg="mod">
          <ac:chgData name="Alfred Asterjadhi" userId="39de57b9-85c0-4fd1-aaac-8ca2b6560ad0" providerId="ADAL" clId="{05D90715-F29C-4B30-B873-3743C7BBC737}" dt="2025-03-12T13:53:59.506" v="437" actId="20578"/>
          <ac:spMkLst>
            <pc:docMk/>
            <pc:sldMk cId="2450218369" sldId="1417"/>
            <ac:spMk id="8" creationId="{9CF83B53-E3E2-0209-A555-45FF218835F7}"/>
          </ac:spMkLst>
        </pc:spChg>
      </pc:sldChg>
      <pc:sldChg chg="addSp modSp add del mod">
        <pc:chgData name="Alfred Asterjadhi" userId="39de57b9-85c0-4fd1-aaac-8ca2b6560ad0" providerId="ADAL" clId="{05D90715-F29C-4B30-B873-3743C7BBC737}" dt="2025-03-12T15:59:23.932" v="804" actId="2696"/>
        <pc:sldMkLst>
          <pc:docMk/>
          <pc:sldMk cId="2285250995" sldId="1418"/>
        </pc:sldMkLst>
        <pc:spChg chg="mod">
          <ac:chgData name="Alfred Asterjadhi" userId="39de57b9-85c0-4fd1-aaac-8ca2b6560ad0" providerId="ADAL" clId="{05D90715-F29C-4B30-B873-3743C7BBC737}" dt="2025-03-12T15:34:58.804" v="587" actId="20577"/>
          <ac:spMkLst>
            <pc:docMk/>
            <pc:sldMk cId="2285250995" sldId="1418"/>
            <ac:spMk id="8" creationId="{F8C6A590-ABBA-3EEE-F499-21ED025E6E54}"/>
          </ac:spMkLst>
        </pc:spChg>
        <pc:spChg chg="mod">
          <ac:chgData name="Alfred Asterjadhi" userId="39de57b9-85c0-4fd1-aaac-8ca2b6560ad0" providerId="ADAL" clId="{05D90715-F29C-4B30-B873-3743C7BBC737}" dt="2025-03-12T15:35:09.193" v="591" actId="20577"/>
          <ac:spMkLst>
            <pc:docMk/>
            <pc:sldMk cId="2285250995" sldId="1418"/>
            <ac:spMk id="13" creationId="{652C3C40-BBDB-D9A7-CADB-87D948774F89}"/>
          </ac:spMkLst>
        </pc:spChg>
        <pc:graphicFrameChg chg="add mod">
          <ac:chgData name="Alfred Asterjadhi" userId="39de57b9-85c0-4fd1-aaac-8ca2b6560ad0" providerId="ADAL" clId="{05D90715-F29C-4B30-B873-3743C7BBC737}" dt="2025-03-12T15:35:03.890" v="588" actId="1076"/>
          <ac:graphicFrameMkLst>
            <pc:docMk/>
            <pc:sldMk cId="2285250995"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03:17:44.861" v="1954" actId="20577"/>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3T03:17:44.861" v="1954" actId="20577"/>
          <ac:spMkLst>
            <pc:docMk/>
            <pc:sldMk cId="4061021100" sldId="1418"/>
            <ac:spMk id="8" creationId="{F8C6A590-ABBA-3EEE-F499-21ED025E6E54}"/>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graphicFrameChg chg="mod">
          <ac:chgData name="Alfred Asterjadhi" userId="39de57b9-85c0-4fd1-aaac-8ca2b6560ad0" providerId="ADAL" clId="{05D90715-F29C-4B30-B873-3743C7BBC737}" dt="2025-03-13T03:11:14.389" v="1871" actId="1076"/>
          <ac:graphicFrameMkLst>
            <pc:docMk/>
            <pc:sldMk cId="4061021100"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2T20:00:07.080" v="181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pChg chg="mod">
          <ac:chgData name="Alfred Asterjadhi" userId="39de57b9-85c0-4fd1-aaac-8ca2b6560ad0" providerId="ADAL" clId="{05D90715-F29C-4B30-B873-3743C7BBC737}" dt="2025-03-12T14:20:29.204" v="525"/>
          <ac:spMkLst>
            <pc:docMk/>
            <pc:sldMk cId="617956758" sldId="1419"/>
            <ac:spMk id="8" creationId="{4B2FD2FB-6DB1-8173-06AD-5D80373D57FC}"/>
          </ac:spMkLst>
        </pc:spChg>
        <pc:spChg chg="mod">
          <ac:chgData name="Alfred Asterjadhi" userId="39de57b9-85c0-4fd1-aaac-8ca2b6560ad0" providerId="ADAL" clId="{05D90715-F29C-4B30-B873-3743C7BBC737}" dt="2025-03-12T14:20:36.033" v="528" actId="20577"/>
          <ac:spMkLst>
            <pc:docMk/>
            <pc:sldMk cId="617956758" sldId="1419"/>
            <ac:spMk id="13" creationId="{ACC7EDC2-1DFF-F8CF-9DA1-B37366B68F83}"/>
          </ac:spMkLst>
        </pc:spChg>
      </pc:sldChg>
      <pc:sldChg chg="modSp add mod">
        <pc:chgData name="Alfred Asterjadhi" userId="39de57b9-85c0-4fd1-aaac-8ca2b6560ad0" providerId="ADAL" clId="{05D90715-F29C-4B30-B873-3743C7BBC737}" dt="2025-03-12T20:00:03.796" v="1807"/>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pChg chg="mod">
          <ac:chgData name="Alfred Asterjadhi" userId="39de57b9-85c0-4fd1-aaac-8ca2b6560ad0" providerId="ADAL" clId="{05D90715-F29C-4B30-B873-3743C7BBC737}" dt="2025-03-12T13:56:52.817" v="473"/>
          <ac:spMkLst>
            <pc:docMk/>
            <pc:sldMk cId="3368050102" sldId="1420"/>
            <ac:spMk id="8" creationId="{B4032538-1E5B-A340-0282-956E77F525DB}"/>
          </ac:spMkLst>
        </pc:spChg>
        <pc:spChg chg="mod">
          <ac:chgData name="Alfred Asterjadhi" userId="39de57b9-85c0-4fd1-aaac-8ca2b6560ad0" providerId="ADAL" clId="{05D90715-F29C-4B30-B873-3743C7BBC737}" dt="2025-03-12T13:56:23.457" v="446" actId="20577"/>
          <ac:spMkLst>
            <pc:docMk/>
            <pc:sldMk cId="3368050102" sldId="1420"/>
            <ac:spMk id="13" creationId="{6268D009-070C-9A21-6C90-680BAFD77404}"/>
          </ac:spMkLst>
        </pc:spChg>
      </pc:sldChg>
      <pc:sldChg chg="modSp add mod">
        <pc:chgData name="Alfred Asterjadhi" userId="39de57b9-85c0-4fd1-aaac-8ca2b6560ad0" providerId="ADAL" clId="{05D90715-F29C-4B30-B873-3743C7BBC737}" dt="2025-03-12T20:00:04.869" v="1808"/>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pChg chg="mod">
          <ac:chgData name="Alfred Asterjadhi" userId="39de57b9-85c0-4fd1-aaac-8ca2b6560ad0" providerId="ADAL" clId="{05D90715-F29C-4B30-B873-3743C7BBC737}" dt="2025-03-12T13:57:27.521" v="487" actId="20577"/>
          <ac:spMkLst>
            <pc:docMk/>
            <pc:sldMk cId="3373171239" sldId="1421"/>
            <ac:spMk id="8" creationId="{B6C049A2-ECAD-D8DB-F93D-D3DB48E1B7CA}"/>
          </ac:spMkLst>
        </pc:spChg>
      </pc:sldChg>
      <pc:sldChg chg="modSp add mod">
        <pc:chgData name="Alfred Asterjadhi" userId="39de57b9-85c0-4fd1-aaac-8ca2b6560ad0" providerId="ADAL" clId="{05D90715-F29C-4B30-B873-3743C7BBC737}" dt="2025-03-12T20:00:06.037" v="1809"/>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2T16:13:03.121" v="883" actId="20577"/>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pChg chg="mod">
          <ac:chgData name="Alfred Asterjadhi" userId="39de57b9-85c0-4fd1-aaac-8ca2b6560ad0" providerId="ADAL" clId="{05D90715-F29C-4B30-B873-3743C7BBC737}" dt="2025-03-12T14:19:55.280" v="516"/>
          <ac:spMkLst>
            <pc:docMk/>
            <pc:sldMk cId="2611193678" sldId="1422"/>
            <ac:spMk id="8" creationId="{166956DB-3161-7B1C-3B3C-D1CD46A06E33}"/>
          </ac:spMkLst>
        </pc:spChg>
        <pc:spChg chg="mod">
          <ac:chgData name="Alfred Asterjadhi" userId="39de57b9-85c0-4fd1-aaac-8ca2b6560ad0" providerId="ADAL" clId="{05D90715-F29C-4B30-B873-3743C7BBC737}" dt="2025-03-12T14:20:41.139" v="531" actId="20577"/>
          <ac:spMkLst>
            <pc:docMk/>
            <pc:sldMk cId="2611193678" sldId="1422"/>
            <ac:spMk id="13" creationId="{05D01356-BD03-0CF3-1D18-1882A7EC7C40}"/>
          </ac:spMkLst>
        </pc:spChg>
      </pc:sldChg>
      <pc:sldChg chg="modSp add mod">
        <pc:chgData name="Alfred Asterjadhi" userId="39de57b9-85c0-4fd1-aaac-8ca2b6560ad0" providerId="ADAL" clId="{05D90715-F29C-4B30-B873-3743C7BBC737}" dt="2025-03-12T20:00:31.064" v="1832"/>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2T15:38:24.763" v="673" actId="207"/>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2T20:00:32.105" v="1833"/>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2T15:40:21.363" v="715"/>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pChg chg="add del">
          <ac:chgData name="Alfred Asterjadhi" userId="39de57b9-85c0-4fd1-aaac-8ca2b6560ad0" providerId="ADAL" clId="{05D90715-F29C-4B30-B873-3743C7BBC737}" dt="2025-03-12T15:42:55.468" v="723" actId="478"/>
          <ac:spMkLst>
            <pc:docMk/>
            <pc:sldMk cId="3408938665" sldId="1425"/>
            <ac:spMk id="2" creationId="{A647414B-5477-7CA5-F429-6405A74C5C17}"/>
          </ac:spMkLst>
        </pc:spChg>
        <pc:spChg chg="mod">
          <ac:chgData name="Alfred Asterjadhi" userId="39de57b9-85c0-4fd1-aaac-8ca2b6560ad0" providerId="ADAL" clId="{05D90715-F29C-4B30-B873-3743C7BBC737}" dt="2025-03-12T15:43:32.154" v="748" actId="20577"/>
          <ac:spMkLst>
            <pc:docMk/>
            <pc:sldMk cId="3408938665" sldId="1425"/>
            <ac:spMk id="8" creationId="{840E914E-8BF5-3B8D-82DC-F97EFB06BBE9}"/>
          </ac:spMkLst>
        </pc:spChg>
        <pc:spChg chg="mod">
          <ac:chgData name="Alfred Asterjadhi" userId="39de57b9-85c0-4fd1-aaac-8ca2b6560ad0" providerId="ADAL" clId="{05D90715-F29C-4B30-B873-3743C7BBC737}" dt="2025-03-12T15:43:49.825" v="751" actId="20577"/>
          <ac:spMkLst>
            <pc:docMk/>
            <pc:sldMk cId="3408938665" sldId="1425"/>
            <ac:spMk id="13" creationId="{660DCD44-9C84-F782-9843-3B6029498066}"/>
          </ac:spMkLst>
        </pc:spChg>
        <pc:picChg chg="add mod">
          <ac:chgData name="Alfred Asterjadhi" userId="39de57b9-85c0-4fd1-aaac-8ca2b6560ad0" providerId="ADAL" clId="{05D90715-F29C-4B30-B873-3743C7BBC737}" dt="2025-03-12T15:43:10.759" v="731" actId="1076"/>
          <ac:picMkLst>
            <pc:docMk/>
            <pc:sldMk cId="3408938665" sldId="1425"/>
            <ac:picMk id="3" creationId="{379C53DA-B818-A152-6588-37FA36DC089A}"/>
          </ac:picMkLst>
        </pc:picChg>
      </pc:sldChg>
      <pc:sldChg chg="modSp add mod">
        <pc:chgData name="Alfred Asterjadhi" userId="39de57b9-85c0-4fd1-aaac-8ca2b6560ad0" providerId="ADAL" clId="{05D90715-F29C-4B30-B873-3743C7BBC737}" dt="2025-03-13T03:29:09.266" v="2152" actId="1076"/>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3T03:27:44.946" v="2151" actId="6549"/>
          <ac:spMkLst>
            <pc:docMk/>
            <pc:sldMk cId="3683375496" sldId="1425"/>
            <ac:spMk id="8" creationId="{840E914E-8BF5-3B8D-82DC-F97EFB06BBE9}"/>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picChg chg="mod">
          <ac:chgData name="Alfred Asterjadhi" userId="39de57b9-85c0-4fd1-aaac-8ca2b6560ad0" providerId="ADAL" clId="{05D90715-F29C-4B30-B873-3743C7BBC737}" dt="2025-03-13T03:29:09.266" v="2152" actId="1076"/>
          <ac:picMkLst>
            <pc:docMk/>
            <pc:sldMk cId="3683375496" sldId="1425"/>
            <ac:picMk id="3" creationId="{379C53DA-B818-A152-6588-37FA36DC089A}"/>
          </ac:picMkLst>
        </pc:picChg>
      </pc:sldChg>
      <pc:sldChg chg="modSp add mod">
        <pc:chgData name="Alfred Asterjadhi" userId="39de57b9-85c0-4fd1-aaac-8ca2b6560ad0" providerId="ADAL" clId="{05D90715-F29C-4B30-B873-3743C7BBC737}" dt="2025-03-12T20:00:11.340" v="1814"/>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pChg chg="mod">
          <ac:chgData name="Alfred Asterjadhi" userId="39de57b9-85c0-4fd1-aaac-8ca2b6560ad0" providerId="ADAL" clId="{05D90715-F29C-4B30-B873-3743C7BBC737}" dt="2025-03-12T15:45:02.283" v="801" actId="20577"/>
          <ac:spMkLst>
            <pc:docMk/>
            <pc:sldMk cId="4240761798" sldId="1426"/>
            <ac:spMk id="8" creationId="{5C7A71EC-C80F-900E-6F85-A57266A33069}"/>
          </ac:spMkLst>
        </pc:spChg>
        <pc:spChg chg="mod">
          <ac:chgData name="Alfred Asterjadhi" userId="39de57b9-85c0-4fd1-aaac-8ca2b6560ad0" providerId="ADAL" clId="{05D90715-F29C-4B30-B873-3743C7BBC737}" dt="2025-03-12T15:44:55.857" v="777" actId="20577"/>
          <ac:spMkLst>
            <pc:docMk/>
            <pc:sldMk cId="4240761798" sldId="1426"/>
            <ac:spMk id="13" creationId="{F40FCC4E-3146-3F50-DE72-6C55C082E88F}"/>
          </ac:spMkLst>
        </pc:spChg>
      </pc:sldChg>
      <pc:sldChg chg="modSp add mod">
        <pc:chgData name="Alfred Asterjadhi" userId="39de57b9-85c0-4fd1-aaac-8ca2b6560ad0" providerId="ADAL" clId="{05D90715-F29C-4B30-B873-3743C7BBC737}" dt="2025-03-12T20:00:12.422" v="1815"/>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2T19:18:01.508" v="950"/>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2T20:00:13.574" v="1816"/>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2T19:19:06.796" v="996" actId="6549"/>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2T20:00:14.776" v="1817"/>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2T19:20:23.705" v="1022"/>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2T20:25:44.481" v="1861" actId="20577"/>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2T20:25:44.481" v="1861" actId="20577"/>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2T20:00:15.773" v="1818"/>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2T19:22:02.724" v="110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2T20:00:33.104" v="1834"/>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2T19:26:10.751" v="1181" actId="20577"/>
          <ac:spMkLst>
            <pc:docMk/>
            <pc:sldMk cId="386291899" sldId="1432"/>
            <ac:spMk id="8" creationId="{659869B8-0F1F-2BA0-2074-46688DAAE2F1}"/>
          </ac:spMkLst>
        </pc:spChg>
        <pc:spChg chg="mod">
          <ac:chgData name="Alfred Asterjadhi" userId="39de57b9-85c0-4fd1-aaac-8ca2b6560ad0" providerId="ADAL" clId="{05D90715-F29C-4B30-B873-3743C7BBC737}" dt="2025-03-12T19:58:20.174" v="1758" actId="20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3T03:12:40.736" v="1880" actId="20577"/>
        <pc:sldMkLst>
          <pc:docMk/>
          <pc:sldMk cId="1147974488" sldId="1433"/>
        </pc:sldMkLst>
        <pc:spChg chg="add">
          <ac:chgData name="Alfred Asterjadhi" userId="39de57b9-85c0-4fd1-aaac-8ca2b6560ad0" providerId="ADAL" clId="{05D90715-F29C-4B30-B873-3743C7BBC737}" dt="2025-03-13T03:12:21.476" v="1873"/>
          <ac:spMkLst>
            <pc:docMk/>
            <pc:sldMk cId="1147974488" sldId="1433"/>
            <ac:spMk id="2" creationId="{ADB2B3ED-AD39-823B-C2D3-0E31B9326141}"/>
          </ac:spMkLst>
        </pc:spChg>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3T03:12:40.736" v="1880" actId="2057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graphicFrameChg chg="add mod">
          <ac:chgData name="Alfred Asterjadhi" userId="39de57b9-85c0-4fd1-aaac-8ca2b6560ad0" providerId="ADAL" clId="{05D90715-F29C-4B30-B873-3743C7BBC737}" dt="2025-03-12T19:29:27.808" v="1268"/>
          <ac:graphicFrameMkLst>
            <pc:docMk/>
            <pc:sldMk cId="1147974488" sldId="1433"/>
            <ac:graphicFrameMk id="2" creationId="{EA4DD08C-8AF1-D012-7BDC-74DEEAEDBF56}"/>
          </ac:graphicFrameMkLst>
        </pc:graphicFrameChg>
        <pc:graphicFrameChg chg="add del mod modGraphic">
          <ac:chgData name="Alfred Asterjadhi" userId="39de57b9-85c0-4fd1-aaac-8ca2b6560ad0" providerId="ADAL" clId="{05D90715-F29C-4B30-B873-3743C7BBC737}" dt="2025-03-12T19:31:08.164" v="1284" actId="478"/>
          <ac:graphicFrameMkLst>
            <pc:docMk/>
            <pc:sldMk cId="1147974488" sldId="1433"/>
            <ac:graphicFrameMk id="3" creationId="{0AA495D4-ED93-2C7B-4597-074612B4AE25}"/>
          </ac:graphicFrameMkLst>
        </pc:graphicFrameChg>
        <pc:picChg chg="add mod">
          <ac:chgData name="Alfred Asterjadhi" userId="39de57b9-85c0-4fd1-aaac-8ca2b6560ad0" providerId="ADAL" clId="{05D90715-F29C-4B30-B873-3743C7BBC737}" dt="2025-03-13T03:12:38.799" v="1879" actId="1076"/>
          <ac:picMkLst>
            <pc:docMk/>
            <pc:sldMk cId="1147974488" sldId="1433"/>
            <ac:picMk id="3" creationId="{24640E41-E40B-4F5D-9411-E4CEDE9E5F54}"/>
          </ac:picMkLst>
        </pc:picChg>
      </pc:sldChg>
      <pc:sldChg chg="modSp add mod">
        <pc:chgData name="Alfred Asterjadhi" userId="39de57b9-85c0-4fd1-aaac-8ca2b6560ad0" providerId="ADAL" clId="{05D90715-F29C-4B30-B873-3743C7BBC737}" dt="2025-03-12T20:00:18.972" v="1821"/>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2T19:32:37.075" v="1343" actId="20577"/>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2T20:00:20.105" v="1822"/>
        <pc:sldMkLst>
          <pc:docMk/>
          <pc:sldMk cId="3732743457" sldId="1435"/>
        </pc:sldMkLst>
        <pc:spChg chg="add">
          <ac:chgData name="Alfred Asterjadhi" userId="39de57b9-85c0-4fd1-aaac-8ca2b6560ad0" providerId="ADAL" clId="{05D90715-F29C-4B30-B873-3743C7BBC737}" dt="2025-03-12T19:33:46.569" v="1362"/>
          <ac:spMkLst>
            <pc:docMk/>
            <pc:sldMk cId="3732743457" sldId="1435"/>
            <ac:spMk id="2" creationId="{2A1188FC-3F94-E277-2833-F6BA29B78380}"/>
          </ac:spMkLst>
        </pc:spChg>
        <pc:spChg chg="add">
          <ac:chgData name="Alfred Asterjadhi" userId="39de57b9-85c0-4fd1-aaac-8ca2b6560ad0" providerId="ADAL" clId="{05D90715-F29C-4B30-B873-3743C7BBC737}" dt="2025-03-12T19:33:46.569" v="1362"/>
          <ac:spMkLst>
            <pc:docMk/>
            <pc:sldMk cId="3732743457" sldId="1435"/>
            <ac:spMk id="3" creationId="{CB6232D1-D5AD-ACC1-2976-92AE8EF8BDCE}"/>
          </ac:spMkLst>
        </pc:spChg>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add mod">
          <ac:chgData name="Alfred Asterjadhi" userId="39de57b9-85c0-4fd1-aaac-8ca2b6560ad0" providerId="ADAL" clId="{05D90715-F29C-4B30-B873-3743C7BBC737}" dt="2025-03-12T19:34:25.415" v="1375" actId="1076"/>
          <ac:spMkLst>
            <pc:docMk/>
            <pc:sldMk cId="3732743457" sldId="1435"/>
            <ac:spMk id="7" creationId="{5624205C-F128-2C10-F239-1BB0416CC967}"/>
          </ac:spMkLst>
        </pc:spChg>
        <pc:spChg chg="mod">
          <ac:chgData name="Alfred Asterjadhi" userId="39de57b9-85c0-4fd1-aaac-8ca2b6560ad0" providerId="ADAL" clId="{05D90715-F29C-4B30-B873-3743C7BBC737}" dt="2025-03-12T19:36:37.051" v="140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2T20:00:34.291" v="1835"/>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2T19:39:27.535" v="144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2T20:00:35.367" v="1836"/>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2T19:43:46.519" v="1451" actId="20577"/>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2T20:00:36.474" v="1837"/>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2T19:44:05.657" v="1457" actId="404"/>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2T20:00:37.508" v="183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2T19:44:19.159" v="1461"/>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2T20:00:21.170" v="1823"/>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2T19:46:34.696" v="1476"/>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picChg chg="del">
          <ac:chgData name="Alfred Asterjadhi" userId="39de57b9-85c0-4fd1-aaac-8ca2b6560ad0" providerId="ADAL" clId="{05D90715-F29C-4B30-B873-3743C7BBC737}" dt="2025-03-12T19:45:58.288" v="1465" actId="478"/>
          <ac:picMkLst>
            <pc:docMk/>
            <pc:sldMk cId="3354628720" sldId="1440"/>
            <ac:picMk id="10" creationId="{BCDFD35E-C456-A2D5-2FD4-1C1495E76136}"/>
          </ac:picMkLst>
        </pc:picChg>
      </pc:sldChg>
      <pc:sldChg chg="addSp modSp add mod">
        <pc:chgData name="Alfred Asterjadhi" userId="39de57b9-85c0-4fd1-aaac-8ca2b6560ad0" providerId="ADAL" clId="{05D90715-F29C-4B30-B873-3743C7BBC737}" dt="2025-03-12T20:00:22.305" v="1824"/>
        <pc:sldMkLst>
          <pc:docMk/>
          <pc:sldMk cId="3439853624" sldId="1441"/>
        </pc:sldMkLst>
        <pc:spChg chg="add">
          <ac:chgData name="Alfred Asterjadhi" userId="39de57b9-85c0-4fd1-aaac-8ca2b6560ad0" providerId="ADAL" clId="{05D90715-F29C-4B30-B873-3743C7BBC737}" dt="2025-03-12T19:47:08.577" v="1484"/>
          <ac:spMkLst>
            <pc:docMk/>
            <pc:sldMk cId="3439853624" sldId="1441"/>
            <ac:spMk id="2" creationId="{BFB43D60-6A3C-BDD7-5DCC-C45E1EFB9615}"/>
          </ac:spMkLst>
        </pc:spChg>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2T19:47:31.218" v="1494"/>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2T20:00:23.347" v="1825"/>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2T19:48:06.094" v="1503"/>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picChg chg="del">
          <ac:chgData name="Alfred Asterjadhi" userId="39de57b9-85c0-4fd1-aaac-8ca2b6560ad0" providerId="ADAL" clId="{05D90715-F29C-4B30-B873-3743C7BBC737}" dt="2025-03-12T19:47:52.675" v="1497" actId="478"/>
          <ac:picMkLst>
            <pc:docMk/>
            <pc:sldMk cId="769739440" sldId="1442"/>
            <ac:picMk id="3" creationId="{7F8BA2C3-CE37-72C8-0DDA-7496B762610B}"/>
          </ac:picMkLst>
        </pc:picChg>
      </pc:sldChg>
      <pc:sldChg chg="modSp add mod">
        <pc:chgData name="Alfred Asterjadhi" userId="39de57b9-85c0-4fd1-aaac-8ca2b6560ad0" providerId="ADAL" clId="{05D90715-F29C-4B30-B873-3743C7BBC737}" dt="2025-03-12T20:00:24.490" v="1826"/>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2T19:48:21.478" v="1507"/>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3T03:18:06.250" v="1956" actId="6549"/>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3T03:18:06.250" v="1956" actId="6549"/>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2T19:49:33.075" v="1534"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3T03:18:08.825" v="1957" actId="6549"/>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3T03:18:08.825" v="1957" actId="6549"/>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del">
          <ac:chgData name="Alfred Asterjadhi" userId="39de57b9-85c0-4fd1-aaac-8ca2b6560ad0" providerId="ADAL" clId="{05D90715-F29C-4B30-B873-3743C7BBC737}" dt="2025-03-12T19:50:28.739" v="1552" actId="478"/>
          <ac:graphicFrameMkLst>
            <pc:docMk/>
            <pc:sldMk cId="1787086059" sldId="1445"/>
            <ac:graphicFrameMk id="2" creationId="{C69D6059-EAB4-66AE-185C-CB6DF29AAE31}"/>
          </ac:graphicFrameMkLst>
        </pc:graphicFrameChg>
        <pc:graphicFrameChg chg="add mod modGraphic">
          <ac:chgData name="Alfred Asterjadhi" userId="39de57b9-85c0-4fd1-aaac-8ca2b6560ad0" providerId="ADAL" clId="{05D90715-F29C-4B30-B873-3743C7BBC737}" dt="2025-03-12T19:50:39.262" v="1556"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2T20:00:38.517" v="183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2T19:52:51.999" v="1593" actId="20577"/>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pChg chg="mod">
          <ac:chgData name="Alfred Asterjadhi" userId="39de57b9-85c0-4fd1-aaac-8ca2b6560ad0" providerId="ADAL" clId="{05D90715-F29C-4B30-B873-3743C7BBC737}" dt="2025-03-12T19:50:53.612" v="1559" actId="20577"/>
          <ac:spMkLst>
            <pc:docMk/>
            <pc:sldMk cId="3621456408" sldId="1446"/>
            <ac:spMk id="13" creationId="{3DC1E989-511A-2C3E-19B1-5E2EAE06F321}"/>
          </ac:spMkLst>
        </pc:spChg>
        <pc:graphicFrameChg chg="del">
          <ac:chgData name="Alfred Asterjadhi" userId="39de57b9-85c0-4fd1-aaac-8ca2b6560ad0" providerId="ADAL" clId="{05D90715-F29C-4B30-B873-3743C7BBC737}" dt="2025-03-12T19:51:10.730" v="1560" actId="478"/>
          <ac:graphicFrameMkLst>
            <pc:docMk/>
            <pc:sldMk cId="3621456408" sldId="1446"/>
            <ac:graphicFrameMk id="3" creationId="{EF2D144C-C755-E8C6-6E23-F9394544EABD}"/>
          </ac:graphicFrameMkLst>
        </pc:graphicFrameChg>
      </pc:sldChg>
      <pc:sldChg chg="modSp add mod">
        <pc:chgData name="Alfred Asterjadhi" userId="39de57b9-85c0-4fd1-aaac-8ca2b6560ad0" providerId="ADAL" clId="{05D90715-F29C-4B30-B873-3743C7BBC737}" dt="2025-03-12T20:00:39.606" v="1840"/>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2T19:53:30.476" v="1631"/>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2T20:00:40.653" v="1841"/>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2T19:54:43.184" v="1691" actId="20577"/>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sldChg chg="modSp add mod">
        <pc:chgData name="Alfred Asterjadhi" userId="39de57b9-85c0-4fd1-aaac-8ca2b6560ad0" providerId="ADAL" clId="{05D90715-F29C-4B30-B873-3743C7BBC737}" dt="2025-03-13T03:14:22.655" v="1916" actId="20577"/>
        <pc:sldMkLst>
          <pc:docMk/>
          <pc:sldMk cId="2971570424" sldId="1449"/>
        </pc:sldMkLst>
        <pc:spChg chg="mod">
          <ac:chgData name="Alfred Asterjadhi" userId="39de57b9-85c0-4fd1-aaac-8ca2b6560ad0" providerId="ADAL" clId="{05D90715-F29C-4B30-B873-3743C7BBC737}" dt="2025-03-13T03:14:22.655" v="1916" actId="20577"/>
          <ac:spMkLst>
            <pc:docMk/>
            <pc:sldMk cId="2971570424" sldId="1449"/>
            <ac:spMk id="8" creationId="{5C6CFFF6-C488-BDAF-9B8D-35480F53F634}"/>
          </ac:spMkLst>
        </pc:spChg>
        <pc:spChg chg="mod">
          <ac:chgData name="Alfred Asterjadhi" userId="39de57b9-85c0-4fd1-aaac-8ca2b6560ad0" providerId="ADAL" clId="{05D90715-F29C-4B30-B873-3743C7BBC737}" dt="2025-03-13T03:13:48.564" v="1891" actId="207"/>
          <ac:spMkLst>
            <pc:docMk/>
            <pc:sldMk cId="2971570424" sldId="1449"/>
            <ac:spMk id="13" creationId="{6EA641C0-77A0-0E21-497C-104BD04E4435}"/>
          </ac:spMkLst>
        </pc:spChg>
      </pc:sldChg>
      <pc:sldChg chg="modSp add mod">
        <pc:chgData name="Alfred Asterjadhi" userId="39de57b9-85c0-4fd1-aaac-8ca2b6560ad0" providerId="ADAL" clId="{05D90715-F29C-4B30-B873-3743C7BBC737}" dt="2025-03-13T03:15:21.666" v="1953" actId="20577"/>
        <pc:sldMkLst>
          <pc:docMk/>
          <pc:sldMk cId="560387304" sldId="1450"/>
        </pc:sldMkLst>
        <pc:spChg chg="mod">
          <ac:chgData name="Alfred Asterjadhi" userId="39de57b9-85c0-4fd1-aaac-8ca2b6560ad0" providerId="ADAL" clId="{05D90715-F29C-4B30-B873-3743C7BBC737}" dt="2025-03-13T03:15:21.666" v="1953" actId="20577"/>
          <ac:spMkLst>
            <pc:docMk/>
            <pc:sldMk cId="560387304" sldId="1450"/>
            <ac:spMk id="8" creationId="{5AFF4FFE-34A9-0F92-A4EB-860270D0CF41}"/>
          </ac:spMkLst>
        </pc:spChg>
        <pc:spChg chg="mod">
          <ac:chgData name="Alfred Asterjadhi" userId="39de57b9-85c0-4fd1-aaac-8ca2b6560ad0" providerId="ADAL" clId="{05D90715-F29C-4B30-B873-3743C7BBC737}" dt="2025-03-13T03:14:49.323" v="1930" actId="207"/>
          <ac:spMkLst>
            <pc:docMk/>
            <pc:sldMk cId="560387304" sldId="1450"/>
            <ac:spMk id="13" creationId="{AA10E3AD-98EA-E52F-6367-DA385A82EBF7}"/>
          </ac:spMkLst>
        </pc:spChg>
      </pc:sldChg>
      <pc:sldChg chg="modSp add mod">
        <pc:chgData name="Alfred Asterjadhi" userId="39de57b9-85c0-4fd1-aaac-8ca2b6560ad0" providerId="ADAL" clId="{05D90715-F29C-4B30-B873-3743C7BBC737}" dt="2025-03-13T03:21:21.472" v="2000" actId="404"/>
        <pc:sldMkLst>
          <pc:docMk/>
          <pc:sldMk cId="728410093" sldId="1451"/>
        </pc:sldMkLst>
        <pc:spChg chg="mod">
          <ac:chgData name="Alfred Asterjadhi" userId="39de57b9-85c0-4fd1-aaac-8ca2b6560ad0" providerId="ADAL" clId="{05D90715-F29C-4B30-B873-3743C7BBC737}" dt="2025-03-13T03:21:21.472" v="2000" actId="404"/>
          <ac:spMkLst>
            <pc:docMk/>
            <pc:sldMk cId="728410093" sldId="1451"/>
            <ac:spMk id="8" creationId="{DD8B6650-B7ED-06C6-76C8-A216EFC170DC}"/>
          </ac:spMkLst>
        </pc:spChg>
        <pc:spChg chg="mod">
          <ac:chgData name="Alfred Asterjadhi" userId="39de57b9-85c0-4fd1-aaac-8ca2b6560ad0" providerId="ADAL" clId="{05D90715-F29C-4B30-B873-3743C7BBC737}" dt="2025-03-13T03:20:48.966" v="1992" actId="207"/>
          <ac:spMkLst>
            <pc:docMk/>
            <pc:sldMk cId="728410093" sldId="1451"/>
            <ac:spMk id="13" creationId="{98C63611-0197-396E-C104-816BF890C7B3}"/>
          </ac:spMkLst>
        </pc:spChg>
      </pc:sldChg>
      <pc:sldChg chg="modSp add del mod">
        <pc:chgData name="Alfred Asterjadhi" userId="39de57b9-85c0-4fd1-aaac-8ca2b6560ad0" providerId="ADAL" clId="{05D90715-F29C-4B30-B873-3743C7BBC737}" dt="2025-03-13T03:20:00.453" v="1960" actId="47"/>
        <pc:sldMkLst>
          <pc:docMk/>
          <pc:sldMk cId="1634530490" sldId="1451"/>
        </pc:sldMkLst>
        <pc:spChg chg="mod">
          <ac:chgData name="Alfred Asterjadhi" userId="39de57b9-85c0-4fd1-aaac-8ca2b6560ad0" providerId="ADAL" clId="{05D90715-F29C-4B30-B873-3743C7BBC737}" dt="2025-03-13T03:19:55.547" v="1959" actId="20577"/>
          <ac:spMkLst>
            <pc:docMk/>
            <pc:sldMk cId="1634530490" sldId="1451"/>
            <ac:spMk id="13" creationId="{238EA40D-FDBA-B655-C195-D8E1391CA393}"/>
          </ac:spMkLst>
        </pc:spChg>
      </pc:sldChg>
      <pc:sldChg chg="modSp add mod">
        <pc:chgData name="Alfred Asterjadhi" userId="39de57b9-85c0-4fd1-aaac-8ca2b6560ad0" providerId="ADAL" clId="{05D90715-F29C-4B30-B873-3743C7BBC737}" dt="2025-03-13T03:22:14.956" v="2010" actId="20577"/>
        <pc:sldMkLst>
          <pc:docMk/>
          <pc:sldMk cId="2362191056" sldId="1452"/>
        </pc:sldMkLst>
        <pc:spChg chg="mod">
          <ac:chgData name="Alfred Asterjadhi" userId="39de57b9-85c0-4fd1-aaac-8ca2b6560ad0" providerId="ADAL" clId="{05D90715-F29C-4B30-B873-3743C7BBC737}" dt="2025-03-13T03:22:02.176" v="2009" actId="403"/>
          <ac:spMkLst>
            <pc:docMk/>
            <pc:sldMk cId="2362191056" sldId="1452"/>
            <ac:spMk id="8" creationId="{A1933914-E299-4DC1-79EE-E3EC724B43B3}"/>
          </ac:spMkLst>
        </pc:spChg>
        <pc:spChg chg="mod">
          <ac:chgData name="Alfred Asterjadhi" userId="39de57b9-85c0-4fd1-aaac-8ca2b6560ad0" providerId="ADAL" clId="{05D90715-F29C-4B30-B873-3743C7BBC737}" dt="2025-03-13T03:22:14.956" v="2010" actId="20577"/>
          <ac:spMkLst>
            <pc:docMk/>
            <pc:sldMk cId="2362191056" sldId="1452"/>
            <ac:spMk id="13" creationId="{C5AA27C7-03FC-A9E0-08F6-BF90103331B6}"/>
          </ac:spMkLst>
        </pc:spChg>
      </pc:sldChg>
      <pc:sldChg chg="modSp add mod">
        <pc:chgData name="Alfred Asterjadhi" userId="39de57b9-85c0-4fd1-aaac-8ca2b6560ad0" providerId="ADAL" clId="{05D90715-F29C-4B30-B873-3743C7BBC737}" dt="2025-03-13T03:22:54.099" v="2025"/>
        <pc:sldMkLst>
          <pc:docMk/>
          <pc:sldMk cId="2732587562" sldId="1453"/>
        </pc:sldMkLst>
        <pc:spChg chg="mod">
          <ac:chgData name="Alfred Asterjadhi" userId="39de57b9-85c0-4fd1-aaac-8ca2b6560ad0" providerId="ADAL" clId="{05D90715-F29C-4B30-B873-3743C7BBC737}" dt="2025-03-13T03:22:54.099" v="2025"/>
          <ac:spMkLst>
            <pc:docMk/>
            <pc:sldMk cId="2732587562" sldId="1453"/>
            <ac:spMk id="8" creationId="{40C6E02D-C71C-0C32-0475-DC19FF709F9F}"/>
          </ac:spMkLst>
        </pc:spChg>
        <pc:spChg chg="mod">
          <ac:chgData name="Alfred Asterjadhi" userId="39de57b9-85c0-4fd1-aaac-8ca2b6560ad0" providerId="ADAL" clId="{05D90715-F29C-4B30-B873-3743C7BBC737}" dt="2025-03-13T03:22:17.441" v="2011" actId="20577"/>
          <ac:spMkLst>
            <pc:docMk/>
            <pc:sldMk cId="2732587562" sldId="1453"/>
            <ac:spMk id="13" creationId="{09413856-1608-7640-1F5A-F5670449E4A4}"/>
          </ac:spMkLst>
        </pc:spChg>
      </pc:sldChg>
      <pc:sldChg chg="add del">
        <pc:chgData name="Alfred Asterjadhi" userId="39de57b9-85c0-4fd1-aaac-8ca2b6560ad0" providerId="ADAL" clId="{05D90715-F29C-4B30-B873-3743C7BBC737}" dt="2025-03-13T03:23:20.631" v="2027" actId="47"/>
        <pc:sldMkLst>
          <pc:docMk/>
          <pc:sldMk cId="1828606862" sldId="1454"/>
        </pc:sldMkLst>
      </pc:sldChg>
      <pc:sldChg chg="modSp add mod">
        <pc:chgData name="Alfred Asterjadhi" userId="39de57b9-85c0-4fd1-aaac-8ca2b6560ad0" providerId="ADAL" clId="{05D90715-F29C-4B30-B873-3743C7BBC737}" dt="2025-03-13T03:24:34.536" v="2076" actId="207"/>
        <pc:sldMkLst>
          <pc:docMk/>
          <pc:sldMk cId="938610636" sldId="1455"/>
        </pc:sldMkLst>
        <pc:spChg chg="mod">
          <ac:chgData name="Alfred Asterjadhi" userId="39de57b9-85c0-4fd1-aaac-8ca2b6560ad0" providerId="ADAL" clId="{05D90715-F29C-4B30-B873-3743C7BBC737}" dt="2025-03-13T03:24:31.788" v="2075" actId="20577"/>
          <ac:spMkLst>
            <pc:docMk/>
            <pc:sldMk cId="938610636" sldId="1455"/>
            <ac:spMk id="8" creationId="{F5428796-0743-5733-9B47-BC43967BC538}"/>
          </ac:spMkLst>
        </pc:spChg>
        <pc:spChg chg="mod">
          <ac:chgData name="Alfred Asterjadhi" userId="39de57b9-85c0-4fd1-aaac-8ca2b6560ad0" providerId="ADAL" clId="{05D90715-F29C-4B30-B873-3743C7BBC737}" dt="2025-03-13T03:24:34.536" v="2076" actId="207"/>
          <ac:spMkLst>
            <pc:docMk/>
            <pc:sldMk cId="938610636" sldId="1455"/>
            <ac:spMk id="13" creationId="{4879C3BA-99FC-0767-F80A-025EEB867646}"/>
          </ac:spMkLst>
        </pc:spChg>
      </pc:sldChg>
      <pc:sldChg chg="modSp add mod">
        <pc:chgData name="Alfred Asterjadhi" userId="39de57b9-85c0-4fd1-aaac-8ca2b6560ad0" providerId="ADAL" clId="{05D90715-F29C-4B30-B873-3743C7BBC737}" dt="2025-03-13T03:26:58.230" v="2148" actId="20577"/>
        <pc:sldMkLst>
          <pc:docMk/>
          <pc:sldMk cId="2077020349" sldId="1456"/>
        </pc:sldMkLst>
        <pc:spChg chg="mod">
          <ac:chgData name="Alfred Asterjadhi" userId="39de57b9-85c0-4fd1-aaac-8ca2b6560ad0" providerId="ADAL" clId="{05D90715-F29C-4B30-B873-3743C7BBC737}" dt="2025-03-13T03:26:58.230" v="2148" actId="20577"/>
          <ac:spMkLst>
            <pc:docMk/>
            <pc:sldMk cId="2077020349" sldId="1456"/>
            <ac:spMk id="8" creationId="{84B6FBC6-F078-DC4A-C3DF-114EADE14417}"/>
          </ac:spMkLst>
        </pc:spChg>
        <pc:spChg chg="mod">
          <ac:chgData name="Alfred Asterjadhi" userId="39de57b9-85c0-4fd1-aaac-8ca2b6560ad0" providerId="ADAL" clId="{05D90715-F29C-4B30-B873-3743C7BBC737}" dt="2025-03-13T03:25:18.683" v="2086" actId="207"/>
          <ac:spMkLst>
            <pc:docMk/>
            <pc:sldMk cId="2077020349" sldId="1456"/>
            <ac:spMk id="13" creationId="{4AEDE3B6-AA30-86B9-BECA-DE1DA729D387}"/>
          </ac:spMkLst>
        </pc:spChg>
      </pc:sldChg>
      <pc:sldChg chg="modSp add mod">
        <pc:chgData name="Alfred Asterjadhi" userId="39de57b9-85c0-4fd1-aaac-8ca2b6560ad0" providerId="ADAL" clId="{05D90715-F29C-4B30-B873-3743C7BBC737}" dt="2025-03-13T03:35:10.365" v="2224" actId="20577"/>
        <pc:sldMkLst>
          <pc:docMk/>
          <pc:sldMk cId="1784373153" sldId="1457"/>
        </pc:sldMkLst>
        <pc:spChg chg="mod">
          <ac:chgData name="Alfred Asterjadhi" userId="39de57b9-85c0-4fd1-aaac-8ca2b6560ad0" providerId="ADAL" clId="{05D90715-F29C-4B30-B873-3743C7BBC737}" dt="2025-03-13T03:35:10.365" v="2224" actId="20577"/>
          <ac:spMkLst>
            <pc:docMk/>
            <pc:sldMk cId="1784373153" sldId="1457"/>
            <ac:spMk id="8" creationId="{004C5491-BBFB-A91E-EAA9-FA94BD4AC42D}"/>
          </ac:spMkLst>
        </pc:spChg>
        <pc:spChg chg="mod">
          <ac:chgData name="Alfred Asterjadhi" userId="39de57b9-85c0-4fd1-aaac-8ca2b6560ad0" providerId="ADAL" clId="{05D90715-F29C-4B30-B873-3743C7BBC737}" dt="2025-03-13T03:34:30.751" v="2205" actId="207"/>
          <ac:spMkLst>
            <pc:docMk/>
            <pc:sldMk cId="1784373153" sldId="1457"/>
            <ac:spMk id="13" creationId="{8D9A340F-B6E3-D4A7-5C65-225440A103F6}"/>
          </ac:spMkLst>
        </pc:spChg>
      </pc:sldChg>
      <pc:sldChg chg="add">
        <pc:chgData name="Alfred Asterjadhi" userId="39de57b9-85c0-4fd1-aaac-8ca2b6560ad0" providerId="ADAL" clId="{05D90715-F29C-4B30-B873-3743C7BBC737}" dt="2025-03-13T03:25:07.596" v="2079"/>
        <pc:sldMkLst>
          <pc:docMk/>
          <pc:sldMk cId="2629976644" sldId="1458"/>
        </pc:sldMkLst>
      </pc:sldChg>
      <pc:sldChg chg="modSp add mod">
        <pc:chgData name="Alfred Asterjadhi" userId="39de57b9-85c0-4fd1-aaac-8ca2b6560ad0" providerId="ADAL" clId="{05D90715-F29C-4B30-B873-3743C7BBC737}" dt="2025-03-13T03:26:55.307" v="2147" actId="20577"/>
        <pc:sldMkLst>
          <pc:docMk/>
          <pc:sldMk cId="3169956937" sldId="1459"/>
        </pc:sldMkLst>
        <pc:spChg chg="mod">
          <ac:chgData name="Alfred Asterjadhi" userId="39de57b9-85c0-4fd1-aaac-8ca2b6560ad0" providerId="ADAL" clId="{05D90715-F29C-4B30-B873-3743C7BBC737}" dt="2025-03-13T03:26:55.307" v="2147" actId="20577"/>
          <ac:spMkLst>
            <pc:docMk/>
            <pc:sldMk cId="3169956937" sldId="1459"/>
            <ac:spMk id="8" creationId="{7075874E-C4E3-2074-4CD6-8E89D645819E}"/>
          </ac:spMkLst>
        </pc:spChg>
        <pc:spChg chg="mod">
          <ac:chgData name="Alfred Asterjadhi" userId="39de57b9-85c0-4fd1-aaac-8ca2b6560ad0" providerId="ADAL" clId="{05D90715-F29C-4B30-B873-3743C7BBC737}" dt="2025-03-13T03:26:28.849" v="2142" actId="20577"/>
          <ac:spMkLst>
            <pc:docMk/>
            <pc:sldMk cId="3169956937" sldId="1459"/>
            <ac:spMk id="13" creationId="{D7965992-671C-42C8-0014-F610548D59C7}"/>
          </ac:spMkLst>
        </pc:spChg>
      </pc:sldChg>
      <pc:sldChg chg="modSp add mod">
        <pc:chgData name="Alfred Asterjadhi" userId="39de57b9-85c0-4fd1-aaac-8ca2b6560ad0" providerId="ADAL" clId="{05D90715-F29C-4B30-B873-3743C7BBC737}" dt="2025-03-13T03:35:20.818" v="2225"/>
        <pc:sldMkLst>
          <pc:docMk/>
          <pc:sldMk cId="1774761516" sldId="1460"/>
        </pc:sldMkLst>
        <pc:spChg chg="mod">
          <ac:chgData name="Alfred Asterjadhi" userId="39de57b9-85c0-4fd1-aaac-8ca2b6560ad0" providerId="ADAL" clId="{05D90715-F29C-4B30-B873-3743C7BBC737}" dt="2025-03-13T03:35:20.818" v="2225"/>
          <ac:spMkLst>
            <pc:docMk/>
            <pc:sldMk cId="1774761516" sldId="1460"/>
            <ac:spMk id="8" creationId="{38FACC52-BDB6-614C-73DB-81F6CB7D4A1B}"/>
          </ac:spMkLst>
        </pc:spChg>
        <pc:spChg chg="mod">
          <ac:chgData name="Alfred Asterjadhi" userId="39de57b9-85c0-4fd1-aaac-8ca2b6560ad0" providerId="ADAL" clId="{05D90715-F29C-4B30-B873-3743C7BBC737}" dt="2025-03-13T03:34:35.785" v="2207" actId="20577"/>
          <ac:spMkLst>
            <pc:docMk/>
            <pc:sldMk cId="1774761516" sldId="1460"/>
            <ac:spMk id="13" creationId="{DEA5F064-551F-444C-08A6-0C84E77F7B35}"/>
          </ac:spMkLst>
        </pc:spChg>
      </pc:sldChg>
      <pc:sldChg chg="modSp add mod">
        <pc:chgData name="Alfred Asterjadhi" userId="39de57b9-85c0-4fd1-aaac-8ca2b6560ad0" providerId="ADAL" clId="{05D90715-F29C-4B30-B873-3743C7BBC737}" dt="2025-03-13T03:36:46.024" v="2252" actId="20577"/>
        <pc:sldMkLst>
          <pc:docMk/>
          <pc:sldMk cId="55196505" sldId="1461"/>
        </pc:sldMkLst>
        <pc:spChg chg="mod">
          <ac:chgData name="Alfred Asterjadhi" userId="39de57b9-85c0-4fd1-aaac-8ca2b6560ad0" providerId="ADAL" clId="{05D90715-F29C-4B30-B873-3743C7BBC737}" dt="2025-03-13T03:36:38.215" v="2251" actId="20577"/>
          <ac:spMkLst>
            <pc:docMk/>
            <pc:sldMk cId="55196505" sldId="1461"/>
            <ac:spMk id="8" creationId="{ADAE8CBA-2569-B6D4-CABE-9B45DE9D2C9B}"/>
          </ac:spMkLst>
        </pc:spChg>
        <pc:spChg chg="mod">
          <ac:chgData name="Alfred Asterjadhi" userId="39de57b9-85c0-4fd1-aaac-8ca2b6560ad0" providerId="ADAL" clId="{05D90715-F29C-4B30-B873-3743C7BBC737}" dt="2025-03-13T03:36:46.024" v="2252" actId="20577"/>
          <ac:spMkLst>
            <pc:docMk/>
            <pc:sldMk cId="55196505" sldId="1461"/>
            <ac:spMk id="13" creationId="{7C8173A6-6D6D-B15B-279F-DE2B2C709AB1}"/>
          </ac:spMkLst>
        </pc:spChg>
      </pc:sldChg>
      <pc:sldChg chg="modSp add mod">
        <pc:chgData name="Alfred Asterjadhi" userId="39de57b9-85c0-4fd1-aaac-8ca2b6560ad0" providerId="ADAL" clId="{05D90715-F29C-4B30-B873-3743C7BBC737}" dt="2025-03-13T03:37:15.794" v="2260" actId="403"/>
        <pc:sldMkLst>
          <pc:docMk/>
          <pc:sldMk cId="3359522331" sldId="1462"/>
        </pc:sldMkLst>
        <pc:spChg chg="mod">
          <ac:chgData name="Alfred Asterjadhi" userId="39de57b9-85c0-4fd1-aaac-8ca2b6560ad0" providerId="ADAL" clId="{05D90715-F29C-4B30-B873-3743C7BBC737}" dt="2025-03-13T03:37:15.794" v="2260" actId="403"/>
          <ac:spMkLst>
            <pc:docMk/>
            <pc:sldMk cId="3359522331" sldId="1462"/>
            <ac:spMk id="8" creationId="{2B45E871-8D2F-2AFA-960A-693AB102ECC4}"/>
          </ac:spMkLst>
        </pc:spChg>
        <pc:spChg chg="mod">
          <ac:chgData name="Alfred Asterjadhi" userId="39de57b9-85c0-4fd1-aaac-8ca2b6560ad0" providerId="ADAL" clId="{05D90715-F29C-4B30-B873-3743C7BBC737}" dt="2025-03-13T03:36:51.932" v="2254" actId="20577"/>
          <ac:spMkLst>
            <pc:docMk/>
            <pc:sldMk cId="3359522331" sldId="1462"/>
            <ac:spMk id="13" creationId="{94B921AD-3D21-C3CD-E44D-8600006C4048}"/>
          </ac:spMkLst>
        </pc:spChg>
      </pc:sld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ChenChen Liu					</a:t>
            </a:r>
          </a:p>
          <a:p>
            <a:r>
              <a:rPr lang="en-US" sz="1600" dirty="0"/>
              <a:t>Second:</a:t>
            </a:r>
          </a:p>
          <a:p>
            <a:r>
              <a:rPr lang="en-US" sz="1600" dirty="0"/>
              <a:t>Discussion:</a:t>
            </a:r>
          </a:p>
          <a:p>
            <a:endParaRPr lang="en-US" sz="1600" dirty="0"/>
          </a:p>
          <a:p>
            <a:endParaRPr lang="en-US" sz="1600" dirty="0"/>
          </a:p>
          <a:p>
            <a:endParaRPr lang="en-US" sz="1600" dirty="0"/>
          </a:p>
          <a:p>
            <a:endParaRPr lang="en-US" sz="1600" dirty="0"/>
          </a:p>
          <a:p>
            <a:r>
              <a:rPr lang="en-US" sz="1600" dirty="0"/>
              <a:t>Result: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3035684" y="2668587"/>
            <a:ext cx="5784072" cy="3503613"/>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sharing AP is the AP that transmits the final sync frame before the COBF PPDU</a:t>
            </a:r>
          </a:p>
          <a:p>
            <a:pPr lvl="1">
              <a:buFont typeface="Arial" panose="020B0604020202020204" pitchFamily="34" charset="0"/>
              <a:buChar char="•"/>
            </a:pPr>
            <a:r>
              <a:rPr lang="en-US" sz="1200" b="0" dirty="0"/>
              <a:t>Regardless of who is the sync-reference</a:t>
            </a:r>
          </a:p>
          <a:p>
            <a:pPr lvl="1">
              <a:buFont typeface="Arial" panose="020B0604020202020204" pitchFamily="34" charset="0"/>
              <a:buChar char="•"/>
            </a:pPr>
            <a:r>
              <a:rPr lang="en-US" sz="1200" b="0" dirty="0"/>
              <a:t>Note: This ensures a consistent protocol and a consistent behavior at sharing AP</a:t>
            </a:r>
            <a:endParaRPr lang="en-US" sz="12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shared AP always pre-corrects COBF PPDU based on the final sync</a:t>
            </a:r>
          </a:p>
          <a:p>
            <a:pPr lvl="1">
              <a:buFont typeface="Arial" panose="020B0604020202020204" pitchFamily="34" charset="0"/>
              <a:buChar char="•"/>
            </a:pPr>
            <a:r>
              <a:rPr lang="en-US" sz="1200" b="0" dirty="0"/>
              <a:t>To bring the two APs within a TBD frequency range of each other (e.g., ~350Hz)</a:t>
            </a:r>
          </a:p>
          <a:p>
            <a:pPr lvl="1">
              <a:buFont typeface="Arial" panose="020B0604020202020204" pitchFamily="34" charset="0"/>
              <a:buChar char="•"/>
            </a:pPr>
            <a:r>
              <a:rPr lang="en-US" sz="1200" b="0" dirty="0"/>
              <a:t>Note: Regardless of which AP is the sync-reference, this ensures consistent behavior at shared AP</a:t>
            </a:r>
            <a:endParaRPr lang="en-US" sz="1200" dirty="0"/>
          </a:p>
          <a:p>
            <a:endParaRPr lang="en-US" sz="14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a:t>
            </a:r>
          </a:p>
          <a:p>
            <a:r>
              <a:rPr lang="en-US" sz="1600" dirty="0"/>
              <a:t>Discussion:</a:t>
            </a:r>
          </a:p>
          <a:p>
            <a:r>
              <a:rPr lang="en-US" sz="1600" dirty="0"/>
              <a:t>Result: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Shimi Shilo					Second:</a:t>
            </a:r>
          </a:p>
          <a:p>
            <a:r>
              <a:rPr lang="en-US" sz="1600" dirty="0"/>
              <a:t>Discussion:</a:t>
            </a:r>
          </a:p>
          <a:p>
            <a:r>
              <a:rPr lang="en-US" sz="1600" dirty="0"/>
              <a:t>Result: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a:t>
            </a:r>
          </a:p>
          <a:p>
            <a:r>
              <a:rPr lang="en-US" sz="1600" dirty="0"/>
              <a:t>Discussion:</a:t>
            </a:r>
          </a:p>
          <a:p>
            <a:r>
              <a:rPr lang="en-US" sz="1600" dirty="0"/>
              <a:t>Result: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a:t>
            </a:r>
          </a:p>
          <a:p>
            <a:r>
              <a:rPr lang="en-US" sz="1600" dirty="0"/>
              <a:t>Discussion:</a:t>
            </a:r>
          </a:p>
          <a:p>
            <a:r>
              <a:rPr lang="en-US" sz="1600" dirty="0"/>
              <a:t>Result:</a:t>
            </a:r>
          </a:p>
          <a:p>
            <a:endParaRPr lang="en-US" sz="1600" dirty="0"/>
          </a:p>
          <a:p>
            <a:r>
              <a:rPr lang="en-US" sz="1200" b="0" i="1" dirty="0"/>
              <a:t>Reference docs:[25/389r2, 25/399r0, 25/401r0, </a:t>
            </a:r>
            <a:r>
              <a:rPr lang="en-US" sz="1200" b="0" i="1" dirty="0">
                <a:solidFill>
                  <a:srgbClr val="FF0000"/>
                </a:solidFill>
              </a:rPr>
              <a:t>25/0087r0</a:t>
            </a:r>
            <a:r>
              <a:rPr lang="en-US" sz="1200" b="0" i="1" dirty="0"/>
              <a:t>].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extLst>
              <p:ext uri="{D42A27DB-BD31-4B8C-83A1-F6EECF244321}">
                <p14:modId xmlns:p14="http://schemas.microsoft.com/office/powerpoint/2010/main" val="4061345265"/>
              </p:ext>
            </p:extLst>
          </p:nvPr>
        </p:nvGraphicFramePr>
        <p:xfrm>
          <a:off x="4873625" y="2590800"/>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docs:[11-25/389r2,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Genadiy Tsodik					Second:</a:t>
            </a:r>
          </a:p>
          <a:p>
            <a:r>
              <a:rPr lang="en-US" sz="1600" dirty="0"/>
              <a:t>Discussion:</a:t>
            </a:r>
          </a:p>
          <a:p>
            <a:r>
              <a:rPr lang="en-US" sz="1600" dirty="0"/>
              <a:t>Result: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9718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docs:[11-24/171r26, 11-25/381r0,389r0].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docs:[11-25/389r0,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docs:[11-25/98r0, 11-25/392r0].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docs:[11-25/98r0, 11-25/392r0].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a:t>
            </a:r>
          </a:p>
          <a:p>
            <a:r>
              <a:rPr lang="en-US" sz="1600" dirty="0"/>
              <a:t>Discussion:</a:t>
            </a:r>
          </a:p>
          <a:p>
            <a:r>
              <a:rPr lang="en-US" sz="1600" dirty="0"/>
              <a:t>Result:</a:t>
            </a:r>
          </a:p>
          <a:p>
            <a:endParaRPr lang="en-US" sz="1600" dirty="0"/>
          </a:p>
          <a:p>
            <a:r>
              <a:rPr lang="en-US" sz="1200" b="0" i="1" dirty="0"/>
              <a:t>Reference docs:[25/0410r0].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endParaRPr lang="en-US" sz="1600" dirty="0"/>
          </a:p>
          <a:p>
            <a:endParaRPr lang="en-US" sz="1600" dirty="0"/>
          </a:p>
          <a:p>
            <a:endParaRPr lang="en-US" sz="1600" dirty="0"/>
          </a:p>
          <a:p>
            <a:endParaRPr lang="en-US" sz="1600" dirty="0"/>
          </a:p>
          <a:p>
            <a:r>
              <a:rPr lang="en-US" sz="1600" dirty="0"/>
              <a:t>Move: Eunsung Park					</a:t>
            </a:r>
          </a:p>
          <a:p>
            <a:r>
              <a:rPr lang="en-US" sz="1600" dirty="0"/>
              <a:t>Second:</a:t>
            </a:r>
          </a:p>
          <a:p>
            <a:r>
              <a:rPr lang="en-US" sz="1600" dirty="0"/>
              <a:t>Discussion:</a:t>
            </a:r>
          </a:p>
          <a:p>
            <a:r>
              <a:rPr lang="en-US" sz="1600" dirty="0"/>
              <a:t>Result: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24640E41-E40B-4F5D-9411-E4CEDE9E5F54}"/>
              </a:ext>
            </a:extLst>
          </p:cNvPr>
          <p:cNvPicPr>
            <a:picLocks noChangeAspect="1"/>
          </p:cNvPicPr>
          <p:nvPr/>
        </p:nvPicPr>
        <p:blipFill>
          <a:blip r:embed="rId2"/>
          <a:stretch>
            <a:fillRect/>
          </a:stretch>
        </p:blipFill>
        <p:spPr>
          <a:xfrm>
            <a:off x="2819400" y="2590800"/>
            <a:ext cx="5637213" cy="2765282"/>
          </a:xfrm>
          <a:prstGeom prst="rect">
            <a:avLst/>
          </a:prstGeom>
        </p:spPr>
      </p:pic>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a:t>
            </a:r>
          </a:p>
          <a:p>
            <a:r>
              <a:rPr lang="en-US" sz="1600" dirty="0"/>
              <a:t>Discussion:</a:t>
            </a:r>
          </a:p>
          <a:p>
            <a:r>
              <a:rPr lang="en-US" sz="1600" dirty="0"/>
              <a:t>Result: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a:t>
            </a:r>
          </a:p>
          <a:p>
            <a:r>
              <a:rPr lang="en-US" sz="1600" dirty="0"/>
              <a:t>Discussion:</a:t>
            </a:r>
          </a:p>
          <a:p>
            <a:r>
              <a:rPr lang="en-US" sz="1600" dirty="0"/>
              <a:t>Result: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4268553656"/>
              </p:ext>
            </p:extLst>
          </p:nvPr>
        </p:nvGraphicFramePr>
        <p:xfrm>
          <a:off x="4495800" y="28194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a:t>
            </a:r>
          </a:p>
          <a:p>
            <a:r>
              <a:rPr lang="en-US" sz="1600" dirty="0"/>
              <a:t>Discussion:</a:t>
            </a:r>
          </a:p>
          <a:p>
            <a:r>
              <a:rPr lang="en-US" sz="1600" dirty="0"/>
              <a:t>Result: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1296205060"/>
              </p:ext>
            </p:extLst>
          </p:nvPr>
        </p:nvGraphicFramePr>
        <p:xfrm>
          <a:off x="2895600" y="3037792"/>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a:t>
            </a:r>
            <a:r>
              <a:rPr lang="en-US" sz="1600" b="0" dirty="0" err="1"/>
              <a:t>TxOP</a:t>
            </a:r>
            <a:r>
              <a:rPr lang="en-US" sz="1600" b="0" dirty="0"/>
              <a:t> limit and the </a:t>
            </a:r>
            <a:r>
              <a:rPr lang="en-US" sz="1600" b="0" dirty="0" err="1"/>
              <a:t>TxOP</a:t>
            </a:r>
            <a:r>
              <a:rPr lang="en-US" sz="1600" b="0" dirty="0"/>
              <a:t> Limit of the AC it obtains the </a:t>
            </a:r>
            <a:r>
              <a:rPr lang="en-US" sz="1600" b="0" dirty="0" err="1"/>
              <a:t>TxOP</a:t>
            </a:r>
            <a:r>
              <a:rPr lang="en-US" sz="1600" b="0" dirty="0"/>
              <a:t>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a:t>
            </a:r>
          </a:p>
          <a:p>
            <a:r>
              <a:rPr lang="en-US" sz="1600" dirty="0"/>
              <a:t>Discussion:</a:t>
            </a:r>
          </a:p>
          <a:p>
            <a:r>
              <a:rPr lang="en-US" sz="1600" dirty="0"/>
              <a:t>Result: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chemeClr val="tx1"/>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pPr lvl="1">
              <a:buFont typeface="Arial" panose="020B0604020202020204" pitchFamily="34" charset="0"/>
              <a:buChar char="•"/>
            </a:pPr>
            <a:r>
              <a:rPr lang="en-US" sz="1200" u="sng" dirty="0">
                <a:solidFill>
                  <a:srgbClr val="FF0000"/>
                </a:solidFill>
              </a:rPr>
              <a:t>Note: the delay report is the expiration time of the TBD MPDU/MSDU. The expression of the delay report is TBD.</a:t>
            </a:r>
          </a:p>
          <a:p>
            <a:endParaRPr lang="en-US" sz="1600" dirty="0"/>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endParaRPr lang="en-US" sz="1600" dirty="0"/>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rgbClr val="FF0000"/>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a:t>
            </a:r>
          </a:p>
          <a:p>
            <a:r>
              <a:rPr lang="en-US" sz="1600" dirty="0"/>
              <a:t>Discussion:</a:t>
            </a:r>
          </a:p>
          <a:p>
            <a:r>
              <a:rPr lang="en-US" sz="1600" dirty="0"/>
              <a:t>Result: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(PDT-MAC)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a:t>
            </a:r>
          </a:p>
          <a:p>
            <a:r>
              <a:rPr lang="en-US" sz="1800" dirty="0"/>
              <a:t>Discussion:</a:t>
            </a:r>
          </a:p>
          <a:p>
            <a:r>
              <a:rPr lang="en-US" sz="1800" dirty="0"/>
              <a:t>Result: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a:t>
            </a:r>
          </a:p>
          <a:p>
            <a:r>
              <a:rPr lang="en-US" sz="1600" dirty="0"/>
              <a:t>Discussion:</a:t>
            </a:r>
          </a:p>
          <a:p>
            <a:r>
              <a:rPr lang="en-US" sz="1600" dirty="0"/>
              <a:t>Result:</a:t>
            </a:r>
          </a:p>
          <a:p>
            <a:endParaRPr lang="en-US" sz="1600" dirty="0"/>
          </a:p>
          <a:p>
            <a:r>
              <a:rPr lang="en-US" sz="1200" b="0" i="1" dirty="0"/>
              <a:t>Reference docs:[24/1874r1].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a:t>
            </a:r>
          </a:p>
          <a:p>
            <a:r>
              <a:rPr lang="en-US" sz="1600" dirty="0"/>
              <a:t>Discussion:</a:t>
            </a:r>
          </a:p>
          <a:p>
            <a:r>
              <a:rPr lang="en-US" sz="1600" dirty="0"/>
              <a:t>Result:</a:t>
            </a:r>
          </a:p>
          <a:p>
            <a:endParaRPr lang="en-US" sz="1600" dirty="0"/>
          </a:p>
          <a:p>
            <a:r>
              <a:rPr lang="en-US" sz="1200" b="0" i="1" dirty="0"/>
              <a:t>Reference docs:[24/1874r1].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a:t>
            </a:r>
          </a:p>
          <a:p>
            <a:r>
              <a:rPr lang="en-US" sz="1400" dirty="0"/>
              <a:t>Discussion:</a:t>
            </a:r>
          </a:p>
          <a:p>
            <a:r>
              <a:rPr lang="en-US" sz="1400" dirty="0"/>
              <a:t>Result:</a:t>
            </a:r>
          </a:p>
          <a:p>
            <a:endParaRPr lang="en-US" sz="1400" dirty="0"/>
          </a:p>
          <a:p>
            <a:r>
              <a:rPr lang="en-US" sz="1100" b="0" i="1" dirty="0"/>
              <a:t>Reference docs:[24/1874r1].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a:t>
            </a:r>
          </a:p>
          <a:p>
            <a:r>
              <a:rPr lang="en-US" sz="1400" dirty="0"/>
              <a:t>Discussion:</a:t>
            </a:r>
          </a:p>
          <a:p>
            <a:r>
              <a:rPr lang="en-US" sz="1400" dirty="0"/>
              <a:t>Result:</a:t>
            </a:r>
          </a:p>
          <a:p>
            <a:endParaRPr lang="en-US" sz="1400" dirty="0"/>
          </a:p>
          <a:p>
            <a:r>
              <a:rPr lang="en-US" sz="1100" b="0" i="1" dirty="0"/>
              <a:t>Reference docs:[24/1874r1].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the default value equal to 97us for the Protected Duration of the protected short contention</a:t>
            </a:r>
          </a:p>
          <a:p>
            <a:pPr lvl="1">
              <a:buFont typeface="Arial" panose="020B0604020202020204" pitchFamily="34" charset="0"/>
              <a:buChar char="•"/>
            </a:pPr>
            <a:r>
              <a:rPr lang="en-US" sz="1400" b="0" dirty="0"/>
              <a:t>The value of 97us allow for AIFSN[2] + 7 slot contention</a:t>
            </a:r>
          </a:p>
          <a:p>
            <a:pPr lvl="1">
              <a:buFont typeface="Arial" panose="020B0604020202020204" pitchFamily="34" charset="0"/>
              <a:buChar char="•"/>
            </a:pPr>
            <a:r>
              <a:rPr lang="en-US" sz="1400" b="0" dirty="0"/>
              <a:t>The Defer Signal frame carry that Protected Duration in the Duration field</a:t>
            </a:r>
          </a:p>
          <a:p>
            <a:pPr lvl="1">
              <a:buFont typeface="Arial" panose="020B0604020202020204" pitchFamily="34" charset="0"/>
              <a:buChar char="•"/>
            </a:pPr>
            <a:r>
              <a:rPr lang="en-US" sz="1400" b="0" dirty="0"/>
              <a:t>UHR AP may advertise values other than default</a:t>
            </a:r>
          </a:p>
          <a:p>
            <a:endParaRPr lang="en-US" sz="1600" dirty="0"/>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HIP EDCA for AC_VO to be used during protected short contention period  as follows:</a:t>
            </a:r>
          </a:p>
          <a:p>
            <a:pPr lvl="1">
              <a:buFont typeface="Arial" panose="020B0604020202020204" pitchFamily="34" charset="0"/>
              <a:buChar char="•"/>
            </a:pPr>
            <a:r>
              <a:rPr lang="en-US" sz="1200" b="0" dirty="0" err="1"/>
              <a:t>HiP</a:t>
            </a:r>
            <a:r>
              <a:rPr lang="en-US" sz="1200" b="0" dirty="0"/>
              <a:t> EDCA </a:t>
            </a:r>
            <a:r>
              <a:rPr lang="en-US" sz="1200" b="0" dirty="0" err="1"/>
              <a:t>CWMin</a:t>
            </a:r>
            <a:r>
              <a:rPr lang="en-US" sz="1200" b="0" dirty="0"/>
              <a:t>=7, </a:t>
            </a:r>
            <a:r>
              <a:rPr lang="en-US" sz="1200" b="0" dirty="0" err="1"/>
              <a:t>HiP</a:t>
            </a:r>
            <a:r>
              <a:rPr lang="en-US" sz="1200" b="0" dirty="0"/>
              <a:t> EDCA </a:t>
            </a:r>
            <a:r>
              <a:rPr lang="en-US" sz="1200" b="0" dirty="0" err="1"/>
              <a:t>CwMAX</a:t>
            </a:r>
            <a:r>
              <a:rPr lang="en-US" sz="1200" b="0" dirty="0"/>
              <a:t>=7</a:t>
            </a:r>
          </a:p>
          <a:p>
            <a:pPr lvl="1">
              <a:buFont typeface="Arial" panose="020B0604020202020204" pitchFamily="34" charset="0"/>
              <a:buChar char="•"/>
            </a:pPr>
            <a:r>
              <a:rPr lang="en-US" sz="1200" b="0" dirty="0" err="1"/>
              <a:t>HiP</a:t>
            </a:r>
            <a:r>
              <a:rPr lang="en-US" sz="1200" b="0" dirty="0"/>
              <a:t> 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A420-7765-55CF-25E2-20E1C8CAE8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EA641C0-77A0-0E21-497C-104BD04E4435}"/>
              </a:ext>
            </a:extLst>
          </p:cNvPr>
          <p:cNvSpPr>
            <a:spLocks noGrp="1"/>
          </p:cNvSpPr>
          <p:nvPr>
            <p:ph type="title"/>
          </p:nvPr>
        </p:nvSpPr>
        <p:spPr/>
        <p:txBody>
          <a:bodyPr/>
          <a:lstStyle/>
          <a:p>
            <a:r>
              <a:rPr lang="en-US" dirty="0">
                <a:solidFill>
                  <a:schemeClr val="tx1"/>
                </a:solidFill>
              </a:rPr>
              <a:t>Motion 342 (MAC)</a:t>
            </a:r>
          </a:p>
        </p:txBody>
      </p:sp>
      <p:sp>
        <p:nvSpPr>
          <p:cNvPr id="8" name="Content Placeholder 7">
            <a:extLst>
              <a:ext uri="{FF2B5EF4-FFF2-40B4-BE49-F238E27FC236}">
                <a16:creationId xmlns:a16="http://schemas.microsoft.com/office/drawing/2014/main" id="{5C6CFFF6-C488-BDAF-9B8D-35480F53F6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Established coordination between two APs can be terminated by an explicit teardown performed by one of the two APs.</a:t>
            </a:r>
          </a:p>
          <a:p>
            <a:endParaRPr lang="en-US" sz="1600" dirty="0"/>
          </a:p>
          <a:p>
            <a:endParaRPr lang="en-US" sz="1600" dirty="0"/>
          </a:p>
          <a:p>
            <a:endParaRPr lang="en-US" sz="1600" dirty="0"/>
          </a:p>
          <a:p>
            <a:r>
              <a:rPr lang="en-US" sz="1600" dirty="0"/>
              <a:t>Move: Shawn Kim					Second:</a:t>
            </a:r>
          </a:p>
          <a:p>
            <a:r>
              <a:rPr lang="en-US" sz="1600" dirty="0"/>
              <a:t>Discussion:</a:t>
            </a:r>
          </a:p>
          <a:p>
            <a:r>
              <a:rPr lang="en-US" sz="1600" dirty="0"/>
              <a:t>Result:</a:t>
            </a:r>
          </a:p>
          <a:p>
            <a:endParaRPr lang="en-US" sz="1600" dirty="0"/>
          </a:p>
          <a:p>
            <a:r>
              <a:rPr lang="en-US" sz="1200" b="0" i="1" dirty="0"/>
              <a:t>Reference docs:[24/1849r1].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BC483DD-7F14-C29A-5F92-0F5BC97A40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id="{950DE47C-808F-7C28-15A7-C34B686C8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B761879-5A2D-E9FC-8C8B-4297A2C1F5C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715704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F2D6D-46FA-B21F-2B4D-EEAF78ECAD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10E3AD-98EA-E52F-6367-DA385A82EBF7}"/>
              </a:ext>
            </a:extLst>
          </p:cNvPr>
          <p:cNvSpPr>
            <a:spLocks noGrp="1"/>
          </p:cNvSpPr>
          <p:nvPr>
            <p:ph type="title"/>
          </p:nvPr>
        </p:nvSpPr>
        <p:spPr/>
        <p:txBody>
          <a:bodyPr/>
          <a:lstStyle/>
          <a:p>
            <a:r>
              <a:rPr lang="en-US" dirty="0">
                <a:solidFill>
                  <a:schemeClr val="tx1"/>
                </a:solidFill>
              </a:rPr>
              <a:t>Motion 343 (MAC)</a:t>
            </a:r>
          </a:p>
        </p:txBody>
      </p:sp>
      <p:sp>
        <p:nvSpPr>
          <p:cNvPr id="8" name="Content Placeholder 7">
            <a:extLst>
              <a:ext uri="{FF2B5EF4-FFF2-40B4-BE49-F238E27FC236}">
                <a16:creationId xmlns:a16="http://schemas.microsoft.com/office/drawing/2014/main" id="{5AFF4FFE-34A9-0F92-A4EB-860270D0CF4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endParaRPr lang="en-US" sz="1600" dirty="0"/>
          </a:p>
          <a:p>
            <a:endParaRPr lang="en-US" sz="1600" dirty="0"/>
          </a:p>
          <a:p>
            <a:r>
              <a:rPr lang="en-US" sz="1600" dirty="0"/>
              <a:t>Move: Hongwon Lee					Second:</a:t>
            </a:r>
          </a:p>
          <a:p>
            <a:r>
              <a:rPr lang="en-US" sz="1600" dirty="0"/>
              <a:t>Discussion:</a:t>
            </a:r>
          </a:p>
          <a:p>
            <a:r>
              <a:rPr lang="en-US" sz="1600" dirty="0"/>
              <a:t>Result:</a:t>
            </a:r>
          </a:p>
          <a:p>
            <a:endParaRPr lang="en-US" sz="1600" dirty="0"/>
          </a:p>
          <a:p>
            <a:r>
              <a:rPr lang="en-US" sz="1200" b="0" i="1" dirty="0"/>
              <a:t>Reference docs:[24/1490r2].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3F1B6D3-E772-7E34-95EF-CB56C0CF2D0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2ED3A90-B516-AF1F-8EA7-D319A35C7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1EF85EE-D00C-2B9E-A3FB-8FFA06B547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038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EE69D-B399-8F3D-2D84-723B7BF50D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8C63611-0197-396E-C104-816BF890C7B3}"/>
              </a:ext>
            </a:extLst>
          </p:cNvPr>
          <p:cNvSpPr>
            <a:spLocks noGrp="1"/>
          </p:cNvSpPr>
          <p:nvPr>
            <p:ph type="title"/>
          </p:nvPr>
        </p:nvSpPr>
        <p:spPr/>
        <p:txBody>
          <a:bodyPr/>
          <a:lstStyle/>
          <a:p>
            <a:r>
              <a:rPr lang="en-US" dirty="0">
                <a:solidFill>
                  <a:schemeClr val="tx1"/>
                </a:solidFill>
              </a:rPr>
              <a:t>Motion 344 (MAC)</a:t>
            </a:r>
          </a:p>
        </p:txBody>
      </p:sp>
      <p:sp>
        <p:nvSpPr>
          <p:cNvPr id="8" name="Content Placeholder 7">
            <a:extLst>
              <a:ext uri="{FF2B5EF4-FFF2-40B4-BE49-F238E27FC236}">
                <a16:creationId xmlns:a16="http://schemas.microsoft.com/office/drawing/2014/main" id="{DD8B6650-B7ED-06C6-76C8-A216EFC170D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TGbn does not define a requirement for a UHR AP to report non-collocated APs in the Reduced Neighbor Report element that is carried in its Beacon and FILS Discovery frames</a:t>
            </a:r>
          </a:p>
          <a:p>
            <a:endParaRPr lang="en-US" sz="1600" dirty="0"/>
          </a:p>
          <a:p>
            <a:endParaRPr lang="en-US" sz="1600" dirty="0"/>
          </a:p>
          <a:p>
            <a:endParaRPr lang="en-US" sz="1600" dirty="0"/>
          </a:p>
          <a:p>
            <a:r>
              <a:rPr lang="en-US" sz="1600" dirty="0"/>
              <a:t>Move: Abhishek Patil					Second:</a:t>
            </a:r>
          </a:p>
          <a:p>
            <a:r>
              <a:rPr lang="en-US" sz="1600" dirty="0"/>
              <a:t>Discussion:</a:t>
            </a:r>
          </a:p>
          <a:p>
            <a:r>
              <a:rPr lang="en-US" sz="1600" dirty="0"/>
              <a:t>Result:</a:t>
            </a:r>
          </a:p>
          <a:p>
            <a:endParaRPr lang="en-US" sz="1600" dirty="0"/>
          </a:p>
          <a:p>
            <a:r>
              <a:rPr lang="en-US" sz="1200" b="0" i="1" dirty="0"/>
              <a:t>Reference docs:[11-24/1884r1].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E6AEAA9-3878-EB52-0FEB-904A2A3A18D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5787ABF4-0404-00D1-AD19-37813F9D905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EDEFBB-4655-1305-053B-253ECCE4059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284100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AE88-489D-3E7B-A899-55BF5BBAE9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5AA27C7-03FC-A9E0-08F6-BF90103331B6}"/>
              </a:ext>
            </a:extLst>
          </p:cNvPr>
          <p:cNvSpPr>
            <a:spLocks noGrp="1"/>
          </p:cNvSpPr>
          <p:nvPr>
            <p:ph type="title"/>
          </p:nvPr>
        </p:nvSpPr>
        <p:spPr/>
        <p:txBody>
          <a:bodyPr/>
          <a:lstStyle/>
          <a:p>
            <a:r>
              <a:rPr lang="en-US" dirty="0">
                <a:solidFill>
                  <a:schemeClr val="tx1"/>
                </a:solidFill>
              </a:rPr>
              <a:t>Motion 345 (MAC)</a:t>
            </a:r>
          </a:p>
        </p:txBody>
      </p:sp>
      <p:sp>
        <p:nvSpPr>
          <p:cNvPr id="8" name="Content Placeholder 7">
            <a:extLst>
              <a:ext uri="{FF2B5EF4-FFF2-40B4-BE49-F238E27FC236}">
                <a16:creationId xmlns:a16="http://schemas.microsoft.com/office/drawing/2014/main" id="{A1933914-E299-4DC1-79EE-E3EC724B43B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preparation Request/Response frames</a:t>
            </a:r>
          </a:p>
          <a:p>
            <a:pPr lvl="1">
              <a:buFont typeface="Arial" panose="020B0604020202020204" pitchFamily="34" charset="0"/>
              <a:buChar char="•"/>
            </a:pPr>
            <a:r>
              <a:rPr lang="en-US" sz="1400" b="0" dirty="0"/>
              <a:t>The Per-STA Profile subelement of the Multi-Link shall be present and each corresponds to the requested/accepted links</a:t>
            </a:r>
          </a:p>
          <a:p>
            <a:pPr lvl="1">
              <a:buFont typeface="Arial" panose="020B0604020202020204" pitchFamily="34" charset="0"/>
              <a:buChar char="•"/>
            </a:pPr>
            <a:r>
              <a:rPr lang="en-US" sz="1400" b="0" dirty="0"/>
              <a:t>TBD signaling to indicate that the request is to initiate roaming preparation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a:t>
            </a:r>
          </a:p>
          <a:p>
            <a:r>
              <a:rPr lang="en-US" sz="1600" dirty="0"/>
              <a:t>Discussion:</a:t>
            </a:r>
          </a:p>
          <a:p>
            <a:r>
              <a:rPr lang="en-US" sz="1600" dirty="0"/>
              <a:t>Result:</a:t>
            </a:r>
          </a:p>
          <a:p>
            <a:endParaRPr lang="en-US" sz="1600" dirty="0"/>
          </a:p>
          <a:p>
            <a:r>
              <a:rPr lang="en-US" sz="1200" b="0" i="1" dirty="0"/>
              <a:t>Reference docs:[11-24/1884r1].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6B6F4A1-FAF1-ABE5-CEC8-37B364040F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161</a:t>
            </a:fld>
            <a:endParaRPr lang="en-GB"/>
          </a:p>
        </p:txBody>
      </p:sp>
      <p:sp>
        <p:nvSpPr>
          <p:cNvPr id="5" name="Footer Placeholder 4">
            <a:extLst>
              <a:ext uri="{FF2B5EF4-FFF2-40B4-BE49-F238E27FC236}">
                <a16:creationId xmlns:a16="http://schemas.microsoft.com/office/drawing/2014/main" id="{9F128159-5A90-EA89-6183-93EDF159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B35F26-2C2D-45B4-6978-E2C471FCB70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6219105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73D8-34F6-8640-8DDD-DB07779621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413856-1608-7640-1F5A-F5670449E4A4}"/>
              </a:ext>
            </a:extLst>
          </p:cNvPr>
          <p:cNvSpPr>
            <a:spLocks noGrp="1"/>
          </p:cNvSpPr>
          <p:nvPr>
            <p:ph type="title"/>
          </p:nvPr>
        </p:nvSpPr>
        <p:spPr/>
        <p:txBody>
          <a:bodyPr/>
          <a:lstStyle/>
          <a:p>
            <a:r>
              <a:rPr lang="en-US" dirty="0">
                <a:solidFill>
                  <a:schemeClr val="tx1"/>
                </a:solidFill>
              </a:rPr>
              <a:t>Motion 346 (MAC)</a:t>
            </a:r>
          </a:p>
        </p:txBody>
      </p:sp>
      <p:sp>
        <p:nvSpPr>
          <p:cNvPr id="8" name="Content Placeholder 7">
            <a:extLst>
              <a:ext uri="{FF2B5EF4-FFF2-40B4-BE49-F238E27FC236}">
                <a16:creationId xmlns:a16="http://schemas.microsoft.com/office/drawing/2014/main" id="{40C6E02D-C71C-0C32-0475-DC19FF709F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execution Request/Response frames?</a:t>
            </a:r>
          </a:p>
          <a:p>
            <a:pPr lvl="1">
              <a:buFont typeface="Arial" panose="020B0604020202020204" pitchFamily="34" charset="0"/>
              <a:buChar char="•"/>
            </a:pPr>
            <a:r>
              <a:rPr lang="en-US" sz="1400" b="0" dirty="0"/>
              <a:t>The Per-STA Profile subelement of Multi-Link element is not required to be present.</a:t>
            </a:r>
          </a:p>
          <a:p>
            <a:pPr lvl="1">
              <a:buFont typeface="Arial" panose="020B0604020202020204" pitchFamily="34" charset="0"/>
              <a:buChar char="•"/>
            </a:pPr>
            <a:r>
              <a:rPr lang="en-US" sz="1400" b="0" dirty="0"/>
              <a:t>TBD signaling to indicate that the request is to initiate roaming execution transition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a:t>
            </a:r>
          </a:p>
          <a:p>
            <a:r>
              <a:rPr lang="en-US" sz="1600" dirty="0"/>
              <a:t>Discussion:</a:t>
            </a:r>
          </a:p>
          <a:p>
            <a:r>
              <a:rPr lang="en-US" sz="1600" dirty="0"/>
              <a:t>Result:</a:t>
            </a:r>
          </a:p>
          <a:p>
            <a:endParaRPr lang="en-US" sz="1600" dirty="0"/>
          </a:p>
          <a:p>
            <a:r>
              <a:rPr lang="en-US" sz="1200" b="0" i="1" dirty="0"/>
              <a:t>Reference docs:[11-24/1884r1]. SP result: 69Y 17N 45A.</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8700B2E1-DB1F-645A-EA53-49BE0EDDD7B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id="{223647A3-7F8A-0808-375A-0CBDEE19671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D8486D5-DCCE-BC65-EE3C-FECBA8EDBA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2587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F8C04-499F-76E1-687C-969C2D11F40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79C3BA-99FC-0767-F80A-025EEB867646}"/>
              </a:ext>
            </a:extLst>
          </p:cNvPr>
          <p:cNvSpPr>
            <a:spLocks noGrp="1"/>
          </p:cNvSpPr>
          <p:nvPr>
            <p:ph type="title"/>
          </p:nvPr>
        </p:nvSpPr>
        <p:spPr/>
        <p:txBody>
          <a:bodyPr/>
          <a:lstStyle/>
          <a:p>
            <a:r>
              <a:rPr lang="en-US" dirty="0">
                <a:solidFill>
                  <a:schemeClr val="tx1"/>
                </a:solidFill>
              </a:rPr>
              <a:t>Motion 347 (PDT-MAC)</a:t>
            </a:r>
          </a:p>
        </p:txBody>
      </p:sp>
      <p:sp>
        <p:nvSpPr>
          <p:cNvPr id="8" name="Content Placeholder 7">
            <a:extLst>
              <a:ext uri="{FF2B5EF4-FFF2-40B4-BE49-F238E27FC236}">
                <a16:creationId xmlns:a16="http://schemas.microsoft.com/office/drawing/2014/main" id="{F5428796-0743-5733-9B47-BC43967BC538}"/>
              </a:ext>
            </a:extLst>
          </p:cNvPr>
          <p:cNvSpPr>
            <a:spLocks noGrp="1"/>
          </p:cNvSpPr>
          <p:nvPr>
            <p:ph idx="1"/>
          </p:nvPr>
        </p:nvSpPr>
        <p:spPr>
          <a:xfrm>
            <a:off x="685800" y="1981200"/>
            <a:ext cx="7770813" cy="4113213"/>
          </a:xfrm>
        </p:spPr>
        <p:txBody>
          <a:bodyPr/>
          <a:lstStyle/>
          <a:p>
            <a:r>
              <a:rPr lang="en-US" sz="1600" dirty="0"/>
              <a:t>Move to incorporate the proposed text changes in 11-25/0244r5 to the latest TGbn draft</a:t>
            </a:r>
          </a:p>
          <a:p>
            <a:endParaRPr lang="en-US" sz="1600" dirty="0"/>
          </a:p>
          <a:p>
            <a:endParaRPr lang="en-US" sz="1600" dirty="0"/>
          </a:p>
          <a:p>
            <a:r>
              <a:rPr lang="en-US" sz="1600" dirty="0"/>
              <a:t>Move: Jay Yang					Second:</a:t>
            </a:r>
          </a:p>
          <a:p>
            <a:r>
              <a:rPr lang="en-US" sz="1600" dirty="0"/>
              <a:t>Discussion:</a:t>
            </a:r>
          </a:p>
          <a:p>
            <a:r>
              <a:rPr lang="en-US" sz="1600" dirty="0"/>
              <a:t>Result:</a:t>
            </a:r>
          </a:p>
          <a:p>
            <a:endParaRPr lang="en-US" sz="1600" dirty="0"/>
          </a:p>
          <a:p>
            <a:r>
              <a:rPr lang="en-US" sz="1200" b="0" i="1" dirty="0"/>
              <a:t>Reference docs:[11-25/0244r5].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9EFD72A-DB77-D533-7556-1F9958F47B9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163</a:t>
            </a:fld>
            <a:endParaRPr lang="en-GB"/>
          </a:p>
        </p:txBody>
      </p:sp>
      <p:sp>
        <p:nvSpPr>
          <p:cNvPr id="5" name="Footer Placeholder 4">
            <a:extLst>
              <a:ext uri="{FF2B5EF4-FFF2-40B4-BE49-F238E27FC236}">
                <a16:creationId xmlns:a16="http://schemas.microsoft.com/office/drawing/2014/main" id="{40F80324-5A17-4E2E-D836-46DA673B5A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386D5CD-E9B9-0744-DBDB-EA77B2EA79F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386106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FBEF-1D9A-9016-4145-07102A484B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EDE3B6-AA30-86B9-BECA-DE1DA729D387}"/>
              </a:ext>
            </a:extLst>
          </p:cNvPr>
          <p:cNvSpPr>
            <a:spLocks noGrp="1"/>
          </p:cNvSpPr>
          <p:nvPr>
            <p:ph type="title"/>
          </p:nvPr>
        </p:nvSpPr>
        <p:spPr/>
        <p:txBody>
          <a:bodyPr/>
          <a:lstStyle/>
          <a:p>
            <a:r>
              <a:rPr lang="en-US" dirty="0">
                <a:solidFill>
                  <a:schemeClr val="tx1"/>
                </a:solidFill>
              </a:rPr>
              <a:t>Motion 348 (MAC)</a:t>
            </a:r>
          </a:p>
        </p:txBody>
      </p:sp>
      <p:sp>
        <p:nvSpPr>
          <p:cNvPr id="8" name="Content Placeholder 7">
            <a:extLst>
              <a:ext uri="{FF2B5EF4-FFF2-40B4-BE49-F238E27FC236}">
                <a16:creationId xmlns:a16="http://schemas.microsoft.com/office/drawing/2014/main" id="{84B6FBC6-F078-DC4A-C3DF-114EADE1441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TGbn allows a second mode for security in roaming (in addition to the first mode with single TK used across all AP MLDs of the SMD) where a non-AP MLD can derive a new TK under the same PTKSA with the target AP MLD</a:t>
            </a:r>
          </a:p>
          <a:p>
            <a:pPr lvl="1">
              <a:buFont typeface="Arial" panose="020B0604020202020204" pitchFamily="34" charset="0"/>
              <a:buChar char="•"/>
            </a:pPr>
            <a:r>
              <a:rPr lang="en-US" sz="1400" b="0" dirty="0"/>
              <a:t>The new TK is derived as part of the single PTKSA</a:t>
            </a:r>
          </a:p>
          <a:p>
            <a:pPr lvl="1">
              <a:buFont typeface="Arial" panose="020B0604020202020204" pitchFamily="34" charset="0"/>
              <a:buChar char="•"/>
            </a:pPr>
            <a:r>
              <a:rPr lang="en-US" sz="1400" b="0" dirty="0"/>
              <a:t>The PN is maintained per PTKSA: The new TK negotiated with the target AP MLD shares the same PN space with the TK of the current AP MLD (PN is monotonically increasing)</a:t>
            </a:r>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docs:[24/1882, 24/1883, 24/1884,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2F0B5E-A699-F860-12D2-F162EB9CD1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164</a:t>
            </a:fld>
            <a:endParaRPr lang="en-GB"/>
          </a:p>
        </p:txBody>
      </p:sp>
      <p:sp>
        <p:nvSpPr>
          <p:cNvPr id="5" name="Footer Placeholder 4">
            <a:extLst>
              <a:ext uri="{FF2B5EF4-FFF2-40B4-BE49-F238E27FC236}">
                <a16:creationId xmlns:a16="http://schemas.microsoft.com/office/drawing/2014/main" id="{3535F31E-2DA1-09FF-DEF9-5E87E951A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AF3C4BF-5CC9-4C0B-43D0-0DF67DD4DE1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7702034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65925-99E1-AC05-7271-ED4E11BE32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965992-671C-42C8-0014-F610548D59C7}"/>
              </a:ext>
            </a:extLst>
          </p:cNvPr>
          <p:cNvSpPr>
            <a:spLocks noGrp="1"/>
          </p:cNvSpPr>
          <p:nvPr>
            <p:ph type="title"/>
          </p:nvPr>
        </p:nvSpPr>
        <p:spPr/>
        <p:txBody>
          <a:bodyPr/>
          <a:lstStyle/>
          <a:p>
            <a:r>
              <a:rPr lang="en-US" dirty="0">
                <a:solidFill>
                  <a:schemeClr val="tx1"/>
                </a:solidFill>
              </a:rPr>
              <a:t>Motion 349 (MAC)</a:t>
            </a:r>
          </a:p>
        </p:txBody>
      </p:sp>
      <p:sp>
        <p:nvSpPr>
          <p:cNvPr id="8" name="Content Placeholder 7">
            <a:extLst>
              <a:ext uri="{FF2B5EF4-FFF2-40B4-BE49-F238E27FC236}">
                <a16:creationId xmlns:a16="http://schemas.microsoft.com/office/drawing/2014/main" id="{7075874E-C4E3-2074-4CD6-8E89D645819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the TBD time for retrieving DL from the Current AP MLD, the non-AP MLD may provide an indication to the Target AP MLD that the TBD time for DL retrieval is early-terminated before the TBD time</a:t>
            </a:r>
          </a:p>
          <a:p>
            <a:pPr>
              <a:buFont typeface="Arial" panose="020B0604020202020204" pitchFamily="34" charset="0"/>
              <a:buChar char="•"/>
            </a:pPr>
            <a:r>
              <a:rPr lang="en-US" sz="1600" b="0" dirty="0"/>
              <a:t>TBD signaling of the indication</a:t>
            </a:r>
            <a:endParaRPr lang="en-US" sz="1400" b="0" dirty="0"/>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docs:[24/1882, 24/1883, 24/1884, 24/1898,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58526BF-6D8D-809F-BFC5-BCA58DAAED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165</a:t>
            </a:fld>
            <a:endParaRPr lang="en-GB"/>
          </a:p>
        </p:txBody>
      </p:sp>
      <p:sp>
        <p:nvSpPr>
          <p:cNvPr id="5" name="Footer Placeholder 4">
            <a:extLst>
              <a:ext uri="{FF2B5EF4-FFF2-40B4-BE49-F238E27FC236}">
                <a16:creationId xmlns:a16="http://schemas.microsoft.com/office/drawing/2014/main" id="{9299F3C9-4925-3948-0422-71478913587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A42D93-B1E4-CDDA-B1DA-8397E8531E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99569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AAA6D-B501-E798-9860-69F98BF6A1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D9A340F-B6E3-D4A7-5C65-225440A103F6}"/>
              </a:ext>
            </a:extLst>
          </p:cNvPr>
          <p:cNvSpPr>
            <a:spLocks noGrp="1"/>
          </p:cNvSpPr>
          <p:nvPr>
            <p:ph type="title"/>
          </p:nvPr>
        </p:nvSpPr>
        <p:spPr/>
        <p:txBody>
          <a:bodyPr/>
          <a:lstStyle/>
          <a:p>
            <a:r>
              <a:rPr lang="en-US" dirty="0">
                <a:solidFill>
                  <a:schemeClr val="tx1"/>
                </a:solidFill>
              </a:rPr>
              <a:t>Motion 350 (MAC)</a:t>
            </a:r>
          </a:p>
        </p:txBody>
      </p:sp>
      <p:sp>
        <p:nvSpPr>
          <p:cNvPr id="8" name="Content Placeholder 7">
            <a:extLst>
              <a:ext uri="{FF2B5EF4-FFF2-40B4-BE49-F238E27FC236}">
                <a16:creationId xmlns:a16="http://schemas.microsoft.com/office/drawing/2014/main" id="{004C5491-BBFB-A91E-EAA9-FA94BD4AC42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a roaming transition, the current AP MLD shall be capable of signaling termination of downlink data transmission to the non-AP MLD before the transient period ends</a:t>
            </a:r>
          </a:p>
          <a:p>
            <a:pPr lvl="1">
              <a:buFont typeface="Arial" panose="020B0604020202020204" pitchFamily="34" charset="0"/>
              <a:buChar char="•"/>
            </a:pPr>
            <a:r>
              <a:rPr lang="en-US" sz="1400" b="0" dirty="0"/>
              <a:t>Signaling TBD</a:t>
            </a:r>
          </a:p>
          <a:p>
            <a:pPr marL="0" indent="0"/>
            <a:r>
              <a:rPr lang="en-US" sz="1400" b="0" dirty="0"/>
              <a:t>NOTE: AP sends the indication when there is no more pending DL data (all TIDs). TBD other conditions.</a:t>
            </a:r>
          </a:p>
          <a:p>
            <a:endParaRPr lang="en-US" sz="1600" dirty="0"/>
          </a:p>
          <a:p>
            <a:endParaRPr lang="en-US" sz="1600" dirty="0"/>
          </a:p>
          <a:p>
            <a:endParaRPr lang="en-US" sz="1600" dirty="0"/>
          </a:p>
          <a:p>
            <a:r>
              <a:rPr lang="en-US" sz="1600" dirty="0"/>
              <a:t>Move: Pooya Monajemi					Second:</a:t>
            </a:r>
          </a:p>
          <a:p>
            <a:r>
              <a:rPr lang="en-US" sz="1600" dirty="0"/>
              <a:t>Discussion:</a:t>
            </a:r>
          </a:p>
          <a:p>
            <a:r>
              <a:rPr lang="en-US" sz="1600" dirty="0"/>
              <a:t>Result:</a:t>
            </a:r>
          </a:p>
          <a:p>
            <a:endParaRPr lang="en-US" sz="1600" dirty="0"/>
          </a:p>
          <a:p>
            <a:r>
              <a:rPr lang="en-US" sz="1200" b="0" i="1" dirty="0"/>
              <a:t>Reference docs:[11-24/1898r1, 11-24/1883r4, 11-24/1874r1].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A02B9B-0D70-E597-4D6F-BBB894ADB4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166</a:t>
            </a:fld>
            <a:endParaRPr lang="en-GB"/>
          </a:p>
        </p:txBody>
      </p:sp>
      <p:sp>
        <p:nvSpPr>
          <p:cNvPr id="5" name="Footer Placeholder 4">
            <a:extLst>
              <a:ext uri="{FF2B5EF4-FFF2-40B4-BE49-F238E27FC236}">
                <a16:creationId xmlns:a16="http://schemas.microsoft.com/office/drawing/2014/main" id="{2B84F414-62F9-A046-179B-21FA614891E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5DD463F-3E6E-0CF1-A9F8-AA325ED480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843731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2C198-E541-4F09-6455-7A4983029DA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A5F064-551F-444C-08A6-0C84E77F7B35}"/>
              </a:ext>
            </a:extLst>
          </p:cNvPr>
          <p:cNvSpPr>
            <a:spLocks noGrp="1"/>
          </p:cNvSpPr>
          <p:nvPr>
            <p:ph type="title"/>
          </p:nvPr>
        </p:nvSpPr>
        <p:spPr/>
        <p:txBody>
          <a:bodyPr/>
          <a:lstStyle/>
          <a:p>
            <a:r>
              <a:rPr lang="en-US" dirty="0">
                <a:solidFill>
                  <a:schemeClr val="tx1"/>
                </a:solidFill>
              </a:rPr>
              <a:t>Motion 351 (MAC)</a:t>
            </a:r>
          </a:p>
        </p:txBody>
      </p:sp>
      <p:sp>
        <p:nvSpPr>
          <p:cNvPr id="8" name="Content Placeholder 7">
            <a:extLst>
              <a:ext uri="{FF2B5EF4-FFF2-40B4-BE49-F238E27FC236}">
                <a16:creationId xmlns:a16="http://schemas.microsoft.com/office/drawing/2014/main" id="{38FACC52-BDB6-614C-73DB-81F6CB7D4A1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In the seamless roaming procedure, non-AP MLD can request not to transfer from the current AP MLD to the target AP MLD any of the following as part of the context transfer</a:t>
            </a:r>
          </a:p>
          <a:p>
            <a:pPr lvl="1">
              <a:buFont typeface="Arial" panose="020B0604020202020204" pitchFamily="34" charset="0"/>
              <a:buChar char="•"/>
            </a:pPr>
            <a:r>
              <a:rPr lang="en-US" sz="1600" b="0" dirty="0"/>
              <a:t>The next SN for existing DL BA agreements of all TIDs</a:t>
            </a:r>
          </a:p>
          <a:p>
            <a:pPr lvl="1">
              <a:buFont typeface="Arial" panose="020B0604020202020204" pitchFamily="34" charset="0"/>
              <a:buChar char="•"/>
            </a:pPr>
            <a:r>
              <a:rPr lang="en-US" sz="1600" b="0" dirty="0"/>
              <a:t>The latest SN that has been passed up for existing UL BA agreements of all TIDs</a:t>
            </a:r>
            <a:endParaRPr lang="en-US" sz="1600" dirty="0"/>
          </a:p>
          <a:p>
            <a:endParaRPr lang="en-US" sz="1600" dirty="0"/>
          </a:p>
          <a:p>
            <a:endParaRPr lang="en-US" sz="1600" dirty="0"/>
          </a:p>
          <a:p>
            <a:r>
              <a:rPr lang="en-US" sz="1600" dirty="0"/>
              <a:t>Move: Pooya Monajemi					Second:</a:t>
            </a:r>
          </a:p>
          <a:p>
            <a:r>
              <a:rPr lang="en-US" sz="1600" dirty="0"/>
              <a:t>Discussion:</a:t>
            </a:r>
          </a:p>
          <a:p>
            <a:r>
              <a:rPr lang="en-US" sz="1600" dirty="0"/>
              <a:t>Result:</a:t>
            </a:r>
          </a:p>
          <a:p>
            <a:endParaRPr lang="en-US" sz="1600" dirty="0"/>
          </a:p>
          <a:p>
            <a:r>
              <a:rPr lang="en-US" sz="1200" b="0" i="1" dirty="0"/>
              <a:t>Reference docs:[11-24/1898r1, 11-24/1874r1].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8C351-2CC5-7BBE-852E-9EA6D833F4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167</a:t>
            </a:fld>
            <a:endParaRPr lang="en-GB"/>
          </a:p>
        </p:txBody>
      </p:sp>
      <p:sp>
        <p:nvSpPr>
          <p:cNvPr id="5" name="Footer Placeholder 4">
            <a:extLst>
              <a:ext uri="{FF2B5EF4-FFF2-40B4-BE49-F238E27FC236}">
                <a16:creationId xmlns:a16="http://schemas.microsoft.com/office/drawing/2014/main" id="{08584A54-81B0-76FF-ECBF-2D875F8FE0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B41A7-DF28-9D0A-DA28-C844B3E7A8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747615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F4F8-15FA-4828-9C82-54A6ADD130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8173A6-6D6D-B15B-279F-DE2B2C709AB1}"/>
              </a:ext>
            </a:extLst>
          </p:cNvPr>
          <p:cNvSpPr>
            <a:spLocks noGrp="1"/>
          </p:cNvSpPr>
          <p:nvPr>
            <p:ph type="title"/>
          </p:nvPr>
        </p:nvSpPr>
        <p:spPr/>
        <p:txBody>
          <a:bodyPr/>
          <a:lstStyle/>
          <a:p>
            <a:r>
              <a:rPr lang="en-US" dirty="0">
                <a:solidFill>
                  <a:schemeClr val="tx1"/>
                </a:solidFill>
              </a:rPr>
              <a:t>Motion 352 (MAC)</a:t>
            </a:r>
          </a:p>
        </p:txBody>
      </p:sp>
      <p:sp>
        <p:nvSpPr>
          <p:cNvPr id="8" name="Content Placeholder 7">
            <a:extLst>
              <a:ext uri="{FF2B5EF4-FFF2-40B4-BE49-F238E27FC236}">
                <a16:creationId xmlns:a16="http://schemas.microsoft.com/office/drawing/2014/main" id="{ADAE8CBA-2569-B6D4-CABE-9B45DE9D2C9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defines an SMD element that provides identification for the SMD and SMD level capabilities for a seamless mobility domain</a:t>
            </a:r>
          </a:p>
          <a:p>
            <a:pPr lvl="1">
              <a:buFont typeface="Arial" panose="020B0604020202020204" pitchFamily="34" charset="0"/>
              <a:buChar char="•"/>
            </a:pPr>
            <a:r>
              <a:rPr lang="en-US" sz="1400" b="0" dirty="0"/>
              <a:t>The SMD element is advertised in Probe Response frames</a:t>
            </a:r>
          </a:p>
          <a:p>
            <a:pPr lvl="1">
              <a:buFont typeface="Arial" panose="020B0604020202020204" pitchFamily="34" charset="0"/>
              <a:buChar char="•"/>
            </a:pPr>
            <a:r>
              <a:rPr lang="en-US" sz="1400" b="0" dirty="0"/>
              <a:t>The SMD element is included in Authentication frame when performing authentication with an SMD</a:t>
            </a:r>
          </a:p>
          <a:p>
            <a:pPr lvl="1">
              <a:buFont typeface="Arial" panose="020B0604020202020204" pitchFamily="34" charset="0"/>
              <a:buChar char="•"/>
            </a:pPr>
            <a:r>
              <a:rPr lang="en-US" sz="1400" b="0" dirty="0"/>
              <a:t>The SMD element is included in (Re)Association Request &amp; Response frames when performing initial association with the SMD-ME</a:t>
            </a:r>
            <a:endParaRPr lang="en-US" sz="1400" dirty="0"/>
          </a:p>
          <a:p>
            <a:endParaRPr lang="en-US" sz="1600" dirty="0"/>
          </a:p>
          <a:p>
            <a:endParaRPr lang="en-US" sz="1600" dirty="0"/>
          </a:p>
          <a:p>
            <a:r>
              <a:rPr lang="en-US" sz="1600" dirty="0"/>
              <a:t>Move: Binita Gupta					Second:</a:t>
            </a:r>
          </a:p>
          <a:p>
            <a:r>
              <a:rPr lang="en-US" sz="1600" dirty="0"/>
              <a:t>Discussion:</a:t>
            </a:r>
          </a:p>
          <a:p>
            <a:r>
              <a:rPr lang="en-US" sz="1600" dirty="0"/>
              <a:t>Result: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D5DC55F-2ED9-4946-7128-3233DC29B20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168</a:t>
            </a:fld>
            <a:endParaRPr lang="en-GB"/>
          </a:p>
        </p:txBody>
      </p:sp>
      <p:sp>
        <p:nvSpPr>
          <p:cNvPr id="5" name="Footer Placeholder 4">
            <a:extLst>
              <a:ext uri="{FF2B5EF4-FFF2-40B4-BE49-F238E27FC236}">
                <a16:creationId xmlns:a16="http://schemas.microsoft.com/office/drawing/2014/main" id="{EDF3E0D8-0D0F-AC1C-1F63-2610B5CBB02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BFB1F0-4E87-80FB-4E3B-8FF68CD3ED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519650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6EEA2-0F75-FDFA-2A2C-2969BA6E479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B921AD-3D21-C3CD-E44D-8600006C4048}"/>
              </a:ext>
            </a:extLst>
          </p:cNvPr>
          <p:cNvSpPr>
            <a:spLocks noGrp="1"/>
          </p:cNvSpPr>
          <p:nvPr>
            <p:ph type="title"/>
          </p:nvPr>
        </p:nvSpPr>
        <p:spPr/>
        <p:txBody>
          <a:bodyPr/>
          <a:lstStyle/>
          <a:p>
            <a:r>
              <a:rPr lang="en-US" dirty="0">
                <a:solidFill>
                  <a:schemeClr val="tx1"/>
                </a:solidFill>
              </a:rPr>
              <a:t>Motion 353 (MAC)</a:t>
            </a:r>
          </a:p>
        </p:txBody>
      </p:sp>
      <p:sp>
        <p:nvSpPr>
          <p:cNvPr id="8" name="Content Placeholder 7">
            <a:extLst>
              <a:ext uri="{FF2B5EF4-FFF2-40B4-BE49-F238E27FC236}">
                <a16:creationId xmlns:a16="http://schemas.microsoft.com/office/drawing/2014/main" id="{2B45E871-8D2F-2AFA-960A-693AB102ECC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enhances Neighbor Report element to provide SMD related information</a:t>
            </a:r>
          </a:p>
          <a:p>
            <a:pPr lvl="1">
              <a:buFont typeface="Arial" panose="020B0604020202020204" pitchFamily="34" charset="0"/>
              <a:buChar char="•"/>
            </a:pPr>
            <a:r>
              <a:rPr lang="en-US" sz="1400" b="0" dirty="0"/>
              <a:t>Add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400" b="0" dirty="0"/>
              <a:t>Allow including the SMD element as a subelement in the Optional Subelements of the Neighbor Report element, when reported neighboring AP is not part of the same SMD</a:t>
            </a:r>
            <a:endParaRPr lang="en-US" sz="1400" dirty="0"/>
          </a:p>
          <a:p>
            <a:endParaRPr lang="en-US" sz="1600" dirty="0"/>
          </a:p>
          <a:p>
            <a:r>
              <a:rPr lang="en-US" sz="1600" dirty="0"/>
              <a:t>Move: Binita Gupta					Second:</a:t>
            </a:r>
          </a:p>
          <a:p>
            <a:r>
              <a:rPr lang="en-US" sz="1600" dirty="0"/>
              <a:t>Discussion:</a:t>
            </a:r>
          </a:p>
          <a:p>
            <a:r>
              <a:rPr lang="en-US" sz="1600" dirty="0"/>
              <a:t>Result: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42FC94-E6AD-5695-1B2E-BEED33C5967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169</a:t>
            </a:fld>
            <a:endParaRPr lang="en-GB"/>
          </a:p>
        </p:txBody>
      </p:sp>
      <p:sp>
        <p:nvSpPr>
          <p:cNvPr id="5" name="Footer Placeholder 4">
            <a:extLst>
              <a:ext uri="{FF2B5EF4-FFF2-40B4-BE49-F238E27FC236}">
                <a16:creationId xmlns:a16="http://schemas.microsoft.com/office/drawing/2014/main" id="{3FFB28CC-C47C-0F81-95F5-E8931F5F5E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4197B8A-9D9B-3D2D-D118-3FFC47CA756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9522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E998C-27BB-580F-9E6F-F93ADCBA424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4D3F96-4BBC-3AF2-8F3C-119BDB5C95C0}"/>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00DDD8A0-EF3E-980B-950A-BB8187C8CFBE}"/>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CA9A2AA-1528-7DEA-EFE9-32EA28A848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170</a:t>
            </a:fld>
            <a:endParaRPr lang="en-GB"/>
          </a:p>
        </p:txBody>
      </p:sp>
      <p:sp>
        <p:nvSpPr>
          <p:cNvPr id="5" name="Footer Placeholder 4">
            <a:extLst>
              <a:ext uri="{FF2B5EF4-FFF2-40B4-BE49-F238E27FC236}">
                <a16:creationId xmlns:a16="http://schemas.microsoft.com/office/drawing/2014/main" id="{257FB02C-92A7-B3F5-EE60-962ED14E8E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17B4B-8E7F-9D73-AB15-5E9AF8C716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29976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172</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173</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316767</TotalTime>
  <Words>17285</Words>
  <Application>Microsoft Office PowerPoint</Application>
  <PresentationFormat>On-screen Show (4:3)</PresentationFormat>
  <Paragraphs>2822</Paragraphs>
  <Slides>173</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173</vt:i4>
      </vt:variant>
    </vt:vector>
  </HeadingPairs>
  <TitlesOfParts>
    <vt:vector size="181"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(PDT-MAC)</vt:lpstr>
      <vt:lpstr>Motion 335 (MAC)</vt:lpstr>
      <vt:lpstr>Motion 336 (MAC)</vt:lpstr>
      <vt:lpstr>Motion 337 (MAC)</vt:lpstr>
      <vt:lpstr>Motion 338 (MAC)</vt:lpstr>
      <vt:lpstr>Motion 339 (MAC)</vt:lpstr>
      <vt:lpstr>Motion 340 (MAC)</vt:lpstr>
      <vt:lpstr>Motion 341 (MAC)</vt:lpstr>
      <vt:lpstr>Motion 342 (MAC)</vt:lpstr>
      <vt:lpstr>Motion 343 (MAC)</vt:lpstr>
      <vt:lpstr>Motion 344 (MAC)</vt:lpstr>
      <vt:lpstr>Motion 345 (MAC)</vt:lpstr>
      <vt:lpstr>Motion 346 (MAC)</vt:lpstr>
      <vt:lpstr>Motion 347 (PDT-MAC)</vt:lpstr>
      <vt:lpstr>Motion 348 (MAC)</vt:lpstr>
      <vt:lpstr>Motion 349 (MAC)</vt:lpstr>
      <vt:lpstr>Motion 350 (MAC)</vt:lpstr>
      <vt:lpstr>Motion 351 (MAC)</vt:lpstr>
      <vt:lpstr>Motion 352 (MAC)</vt:lpstr>
      <vt:lpstr>Motion 353 (MAC)</vt:lpstr>
      <vt:lpstr>Motion X (SFD Template)</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2025-03-13T04:40:15Z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