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5"/>
  </p:notesMasterIdLst>
  <p:handoutMasterIdLst>
    <p:handoutMasterId r:id="rId166"/>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293" r:id="rId162"/>
    <p:sldId id="1291" r:id="rId163"/>
    <p:sldId id="1290" r:id="rId1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88" dt="2025-03-12T19:53:39.1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p:scale>
          <a:sx n="110" d="100"/>
          <a:sy n="110" d="100"/>
        </p:scale>
        <p:origin x="738" y="32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tableStyles" Target="tableStyle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microsoft.com/office/2016/11/relationships/changesInfo" Target="changesInfos/changesInfo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2" Type="http://schemas.microsoft.com/office/2015/10/relationships/revisionInfo" Target="revisionInfo.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notesMaster" Target="notesMasters/notesMaster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pc:chgData name="Alfred Asterjadhi" userId="39de57b9-85c0-4fd1-aaac-8ca2b6560ad0" providerId="ADAL" clId="{05D90715-F29C-4B30-B873-3743C7BBC737}" dt="2025-03-12T20:00:44.116" v="1844"/>
      <pc:docMkLst>
        <pc:docMk/>
      </pc:docMkLst>
      <pc:sldChg chg="modSp mod">
        <pc:chgData name="Alfred Asterjadhi" userId="39de57b9-85c0-4fd1-aaac-8ca2b6560ad0" providerId="ADAL" clId="{05D90715-F29C-4B30-B873-3743C7BBC737}" dt="2025-03-12T20:00:44.116" v="1844"/>
        <pc:sldMkLst>
          <pc:docMk/>
          <pc:sldMk cId="2044502975" sldId="1290"/>
        </pc:sldMkLst>
        <pc:spChg chg="mod">
          <ac:chgData name="Alfred Asterjadhi" userId="39de57b9-85c0-4fd1-aaac-8ca2b6560ad0" providerId="ADAL" clId="{05D90715-F29C-4B30-B873-3743C7BBC737}" dt="2025-03-12T20:00:44.116" v="1844"/>
          <ac:spMkLst>
            <pc:docMk/>
            <pc:sldMk cId="2044502975" sldId="1290"/>
            <ac:spMk id="4" creationId="{70F012D5-0F52-35D4-C6CE-E18EA3E872B3}"/>
          </ac:spMkLst>
        </pc:spChg>
      </pc:sldChg>
      <pc:sldChg chg="modSp mod">
        <pc:chgData name="Alfred Asterjadhi" userId="39de57b9-85c0-4fd1-aaac-8ca2b6560ad0" providerId="ADAL" clId="{05D90715-F29C-4B30-B873-3743C7BBC737}" dt="2025-03-12T20:00:43.048" v="1843"/>
        <pc:sldMkLst>
          <pc:docMk/>
          <pc:sldMk cId="2853620610" sldId="1291"/>
        </pc:sldMkLst>
        <pc:spChg chg="mod">
          <ac:chgData name="Alfred Asterjadhi" userId="39de57b9-85c0-4fd1-aaac-8ca2b6560ad0" providerId="ADAL" clId="{05D90715-F29C-4B30-B873-3743C7BBC737}" dt="2025-03-12T20:00:43.048" v="1843"/>
          <ac:spMkLst>
            <pc:docMk/>
            <pc:sldMk cId="2853620610" sldId="1291"/>
            <ac:spMk id="4" creationId="{A33168AB-11EB-92D1-EA0E-4A5B1FE2BEBD}"/>
          </ac:spMkLst>
        </pc:spChg>
      </pc:sldChg>
      <pc:sldChg chg="modSp mod ord">
        <pc:chgData name="Alfred Asterjadhi" userId="39de57b9-85c0-4fd1-aaac-8ca2b6560ad0" providerId="ADAL" clId="{05D90715-F29C-4B30-B873-3743C7BBC737}" dt="2025-03-12T20:00:41.818" v="1842"/>
        <pc:sldMkLst>
          <pc:docMk/>
          <pc:sldMk cId="3158032439" sldId="1293"/>
        </pc:sldMkLst>
        <pc:spChg chg="mod">
          <ac:chgData name="Alfred Asterjadhi" userId="39de57b9-85c0-4fd1-aaac-8ca2b6560ad0" providerId="ADAL" clId="{05D90715-F29C-4B30-B873-3743C7BBC737}" dt="2025-03-12T20:00:41.818" v="1842"/>
          <ac:spMkLst>
            <pc:docMk/>
            <pc:sldMk cId="3158032439" sldId="1293"/>
            <ac:spMk id="6" creationId="{29F476BA-B5AD-B13F-15FC-A803A1AF0D30}"/>
          </ac:spMkLst>
        </pc:spChg>
      </pc:sldChg>
      <pc:sldChg chg="modSp add mod">
        <pc:chgData name="Alfred Asterjadhi" userId="39de57b9-85c0-4fd1-aaac-8ca2b6560ad0" providerId="ADAL" clId="{05D90715-F29C-4B30-B873-3743C7BBC737}" dt="2025-03-12T19:59:42.238" v="1789" actId="20577"/>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2T13:23:24.438" v="6" actId="20577"/>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pChg chg="mod">
          <ac:chgData name="Alfred Asterjadhi" userId="39de57b9-85c0-4fd1-aaac-8ca2b6560ad0" providerId="ADAL" clId="{05D90715-F29C-4B30-B873-3743C7BBC737}" dt="2025-03-12T15:36:32.471" v="638" actId="108"/>
          <ac:spMkLst>
            <pc:docMk/>
            <pc:sldMk cId="1459511812" sldId="1403"/>
            <ac:spMk id="8" creationId="{4804641D-CD09-439F-345E-2E5CFC517452}"/>
          </ac:spMkLst>
        </pc:spChg>
        <pc:spChg chg="mod">
          <ac:chgData name="Alfred Asterjadhi" userId="39de57b9-85c0-4fd1-aaac-8ca2b6560ad0" providerId="ADAL" clId="{05D90715-F29C-4B30-B873-3743C7BBC737}" dt="2025-03-12T15:36:05.196" v="610" actId="20577"/>
          <ac:spMkLst>
            <pc:docMk/>
            <pc:sldMk cId="1459511812" sldId="1403"/>
            <ac:spMk id="13" creationId="{2F4C4951-9513-57BA-BE41-1B0F8875B506}"/>
          </ac:spMkLst>
        </pc:spChg>
      </pc:sldChg>
      <pc:sldChg chg="modSp add mod">
        <pc:chgData name="Alfred Asterjadhi" userId="39de57b9-85c0-4fd1-aaac-8ca2b6560ad0" providerId="ADAL" clId="{05D90715-F29C-4B30-B873-3743C7BBC737}" dt="2025-03-12T20:00:09.214" v="181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2T19:59:53.601" v="1798"/>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pChg chg="mod">
          <ac:chgData name="Alfred Asterjadhi" userId="39de57b9-85c0-4fd1-aaac-8ca2b6560ad0" providerId="ADAL" clId="{05D90715-F29C-4B30-B873-3743C7BBC737}" dt="2025-03-12T13:36:17.940" v="286"/>
          <ac:spMkLst>
            <pc:docMk/>
            <pc:sldMk cId="233276090" sldId="1404"/>
            <ac:spMk id="8" creationId="{A908744D-66AC-BAD5-51C6-294C11109EFC}"/>
          </ac:spMkLst>
        </pc:spChg>
        <pc:spChg chg="mod">
          <ac:chgData name="Alfred Asterjadhi" userId="39de57b9-85c0-4fd1-aaac-8ca2b6560ad0" providerId="ADAL" clId="{05D90715-F29C-4B30-B873-3743C7BBC737}" dt="2025-03-12T13:35:14.822" v="257" actId="20577"/>
          <ac:spMkLst>
            <pc:docMk/>
            <pc:sldMk cId="233276090" sldId="1404"/>
            <ac:spMk id="13" creationId="{E0221CAD-8D80-A2B8-4FF2-67EA791883E0}"/>
          </ac:spMkLst>
        </pc:spChg>
      </pc:sldChg>
      <pc:sldChg chg="modSp add mod">
        <pc:chgData name="Alfred Asterjadhi" userId="39de57b9-85c0-4fd1-aaac-8ca2b6560ad0" providerId="ADAL" clId="{05D90715-F29C-4B30-B873-3743C7BBC737}" dt="2025-03-12T20:00:30.056" v="1831"/>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2T16:09:27.606" v="874" actId="20577"/>
          <ac:spMkLst>
            <pc:docMk/>
            <pc:sldMk cId="3902353235" sldId="1405"/>
            <ac:spMk id="8" creationId="{1944A71F-A4C0-2E85-ECEC-F669EF350DB7}"/>
          </ac:spMkLst>
        </pc:spChg>
        <pc:spChg chg="mod">
          <ac:chgData name="Alfred Asterjadhi" userId="39de57b9-85c0-4fd1-aaac-8ca2b6560ad0" providerId="ADAL" clId="{05D90715-F29C-4B30-B873-3743C7BBC737}" dt="2025-03-12T19:58:27.110" v="1761"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2T20:00:27.999" v="1829"/>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2T13:25:40.921" v="54" actId="20577"/>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2T19:59:45.409" v="1790"/>
        <pc:sldMkLst>
          <pc:docMk/>
          <pc:sldMk cId="1500284979" sldId="1407"/>
        </pc:sldMkLst>
        <pc:spChg chg="add mod">
          <ac:chgData name="Alfred Asterjadhi" userId="39de57b9-85c0-4fd1-aaac-8ca2b6560ad0" providerId="ADAL" clId="{05D90715-F29C-4B30-B873-3743C7BBC737}" dt="2025-03-12T13:26:38.362" v="67"/>
          <ac:spMkLst>
            <pc:docMk/>
            <pc:sldMk cId="1500284979" sldId="1407"/>
            <ac:spMk id="3" creationId="{7269D4D7-8508-5188-AD09-00FD5C360687}"/>
          </ac:spMkLst>
        </pc:spChg>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2T13:28:41.768" v="125" actId="20577"/>
          <ac:spMkLst>
            <pc:docMk/>
            <pc:sldMk cId="1500284979" sldId="1407"/>
            <ac:spMk id="8" creationId="{2B61D513-2B9F-1A36-DBE4-D31F53231C9F}"/>
          </ac:spMkLst>
        </pc:spChg>
        <pc:spChg chg="add mod">
          <ac:chgData name="Alfred Asterjadhi" userId="39de57b9-85c0-4fd1-aaac-8ca2b6560ad0" providerId="ADAL" clId="{05D90715-F29C-4B30-B873-3743C7BBC737}" dt="2025-03-12T13:26:58.485" v="71"/>
          <ac:spMkLst>
            <pc:docMk/>
            <pc:sldMk cId="1500284979" sldId="1407"/>
            <ac:spMk id="9" creationId="{A8C5C155-0C54-34E6-BDFB-79DC07FBA81C}"/>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graphicFrameChg chg="add mod">
          <ac:chgData name="Alfred Asterjadhi" userId="39de57b9-85c0-4fd1-aaac-8ca2b6560ad0" providerId="ADAL" clId="{05D90715-F29C-4B30-B873-3743C7BBC737}" dt="2025-03-12T13:26:31.312" v="65" actId="14100"/>
          <ac:graphicFrameMkLst>
            <pc:docMk/>
            <pc:sldMk cId="1500284979" sldId="1407"/>
            <ac:graphicFrameMk id="2" creationId="{CDD0C9C8-1E1B-FFD5-2A2A-66594B614999}"/>
          </ac:graphicFrameMkLst>
        </pc:graphicFrameChg>
        <pc:graphicFrameChg chg="add mod">
          <ac:chgData name="Alfred Asterjadhi" userId="39de57b9-85c0-4fd1-aaac-8ca2b6560ad0" providerId="ADAL" clId="{05D90715-F29C-4B30-B873-3743C7BBC737}" dt="2025-03-12T13:26:57.646" v="70" actId="1076"/>
          <ac:graphicFrameMkLst>
            <pc:docMk/>
            <pc:sldMk cId="1500284979" sldId="1407"/>
            <ac:graphicFrameMk id="7" creationId="{EEC3C43C-CF8C-EC40-D61B-9EA036C8C2FC}"/>
          </ac:graphicFrameMkLst>
        </pc:graphicFrameChg>
        <pc:picChg chg="add mod">
          <ac:chgData name="Alfred Asterjadhi" userId="39de57b9-85c0-4fd1-aaac-8ca2b6560ad0" providerId="ADAL" clId="{05D90715-F29C-4B30-B873-3743C7BBC737}" dt="2025-03-12T13:28:16.396" v="95" actId="1076"/>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2T19:59:50.311" v="1797" actId="2057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2T13:30:36.068" v="168" actId="2057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2T20:00:29.100" v="1830"/>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2T13:32:14.057" v="210" actId="20577"/>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2T19:59:54.649" v="1799"/>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pChg chg="mod">
          <ac:chgData name="Alfred Asterjadhi" userId="39de57b9-85c0-4fd1-aaac-8ca2b6560ad0" providerId="ADAL" clId="{05D90715-F29C-4B30-B873-3743C7BBC737}" dt="2025-03-12T13:36:52.701" v="298" actId="403"/>
          <ac:spMkLst>
            <pc:docMk/>
            <pc:sldMk cId="1520316989" sldId="1410"/>
            <ac:spMk id="8" creationId="{548861ED-6924-F634-FBB9-5D46CFB07700}"/>
          </ac:spMkLst>
        </pc:spChg>
      </pc:sldChg>
      <pc:sldChg chg="modSp add mod">
        <pc:chgData name="Alfred Asterjadhi" userId="39de57b9-85c0-4fd1-aaac-8ca2b6560ad0" providerId="ADAL" clId="{05D90715-F29C-4B30-B873-3743C7BBC737}" dt="2025-03-12T19:59:55.757" v="1800"/>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pChg chg="mod">
          <ac:chgData name="Alfred Asterjadhi" userId="39de57b9-85c0-4fd1-aaac-8ca2b6560ad0" providerId="ADAL" clId="{05D90715-F29C-4B30-B873-3743C7BBC737}" dt="2025-03-12T13:37:19.049" v="307" actId="403"/>
          <ac:spMkLst>
            <pc:docMk/>
            <pc:sldMk cId="3091519346" sldId="1411"/>
            <ac:spMk id="8" creationId="{25587784-9159-C61C-BBA3-AB72A390A214}"/>
          </ac:spMkLst>
        </pc:spChg>
      </pc:sldChg>
      <pc:sldChg chg="modSp add mod">
        <pc:chgData name="Alfred Asterjadhi" userId="39de57b9-85c0-4fd1-aaac-8ca2b6560ad0" providerId="ADAL" clId="{05D90715-F29C-4B30-B873-3743C7BBC737}" dt="2025-03-12T19:59:57.126" v="1801"/>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pChg chg="mod">
          <ac:chgData name="Alfred Asterjadhi" userId="39de57b9-85c0-4fd1-aaac-8ca2b6560ad0" providerId="ADAL" clId="{05D90715-F29C-4B30-B873-3743C7BBC737}" dt="2025-03-12T13:37:44.820" v="318" actId="403"/>
          <ac:spMkLst>
            <pc:docMk/>
            <pc:sldMk cId="1006553133" sldId="1412"/>
            <ac:spMk id="8" creationId="{2963A20D-D2B0-5495-EF2D-600F1B4F6EAD}"/>
          </ac:spMkLst>
        </pc:spChg>
      </pc:sldChg>
      <pc:sldChg chg="modSp add mod">
        <pc:chgData name="Alfred Asterjadhi" userId="39de57b9-85c0-4fd1-aaac-8ca2b6560ad0" providerId="ADAL" clId="{05D90715-F29C-4B30-B873-3743C7BBC737}" dt="2025-03-12T19:59:58.294" v="1802"/>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pChg chg="mod">
          <ac:chgData name="Alfred Asterjadhi" userId="39de57b9-85c0-4fd1-aaac-8ca2b6560ad0" providerId="ADAL" clId="{05D90715-F29C-4B30-B873-3743C7BBC737}" dt="2025-03-12T13:41:18.789" v="351"/>
          <ac:spMkLst>
            <pc:docMk/>
            <pc:sldMk cId="1099042876" sldId="1413"/>
            <ac:spMk id="8" creationId="{EC39E08F-8650-F502-2FEB-59E0CAFCBD8D}"/>
          </ac:spMkLst>
        </pc:spChg>
        <pc:spChg chg="mod">
          <ac:chgData name="Alfred Asterjadhi" userId="39de57b9-85c0-4fd1-aaac-8ca2b6560ad0" providerId="ADAL" clId="{05D90715-F29C-4B30-B873-3743C7BBC737}" dt="2025-03-12T13:41:07.331" v="348" actId="20577"/>
          <ac:spMkLst>
            <pc:docMk/>
            <pc:sldMk cId="1099042876"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3094446774" sldId="1414"/>
        </pc:sldMkLst>
        <pc:spChg chg="mod">
          <ac:chgData name="Alfred Asterjadhi" userId="39de57b9-85c0-4fd1-aaac-8ca2b6560ad0" providerId="ADAL" clId="{05D90715-F29C-4B30-B873-3743C7BBC737}" dt="2025-03-12T13:42:19.789" v="367" actId="20577"/>
          <ac:spMkLst>
            <pc:docMk/>
            <pc:sldMk cId="3094446774" sldId="1414"/>
            <ac:spMk id="8" creationId="{D2AA69F0-C98E-D677-718D-60836EA2EF56}"/>
          </ac:spMkLst>
        </pc:spChg>
      </pc:sldChg>
      <pc:sldChg chg="modSp add mod">
        <pc:chgData name="Alfred Asterjadhi" userId="39de57b9-85c0-4fd1-aaac-8ca2b6560ad0" providerId="ADAL" clId="{05D90715-F29C-4B30-B873-3743C7BBC737}" dt="2025-03-12T19:59:59.398" v="1803"/>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pChg chg="mod">
          <ac:chgData name="Alfred Asterjadhi" userId="39de57b9-85c0-4fd1-aaac-8ca2b6560ad0" providerId="ADAL" clId="{05D90715-F29C-4B30-B873-3743C7BBC737}" dt="2025-03-12T13:52:29.569" v="392"/>
          <ac:spMkLst>
            <pc:docMk/>
            <pc:sldMk cId="889567747" sldId="1415"/>
            <ac:spMk id="8" creationId="{A437DB16-E969-063A-24CD-7E56B19C69F0}"/>
          </ac:spMkLst>
        </pc:spChg>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2T20:00:00.539" v="1804"/>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2T20:00:01.671" v="1805"/>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pChg chg="mod">
          <ac:chgData name="Alfred Asterjadhi" userId="39de57b9-85c0-4fd1-aaac-8ca2b6560ad0" providerId="ADAL" clId="{05D90715-F29C-4B30-B873-3743C7BBC737}" dt="2025-03-12T13:53:15.302" v="417" actId="20577"/>
          <ac:spMkLst>
            <pc:docMk/>
            <pc:sldMk cId="4294399435" sldId="1416"/>
            <ac:spMk id="8" creationId="{F68129D3-91AD-0BA9-A7C8-93812E029883}"/>
          </ac:spMkLst>
        </pc:spChg>
      </pc:sldChg>
      <pc:sldChg chg="modSp add mod">
        <pc:chgData name="Alfred Asterjadhi" userId="39de57b9-85c0-4fd1-aaac-8ca2b6560ad0" providerId="ADAL" clId="{05D90715-F29C-4B30-B873-3743C7BBC737}" dt="2025-03-12T20:00:02.712" v="1806"/>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pChg chg="mod">
          <ac:chgData name="Alfred Asterjadhi" userId="39de57b9-85c0-4fd1-aaac-8ca2b6560ad0" providerId="ADAL" clId="{05D90715-F29C-4B30-B873-3743C7BBC737}" dt="2025-03-12T13:53:59.506" v="437" actId="20578"/>
          <ac:spMkLst>
            <pc:docMk/>
            <pc:sldMk cId="2450218369" sldId="1417"/>
            <ac:spMk id="8" creationId="{9CF83B53-E3E2-0209-A555-45FF218835F7}"/>
          </ac:spMkLst>
        </pc:spChg>
      </pc:sldChg>
      <pc:sldChg chg="addSp modSp add del mod">
        <pc:chgData name="Alfred Asterjadhi" userId="39de57b9-85c0-4fd1-aaac-8ca2b6560ad0" providerId="ADAL" clId="{05D90715-F29C-4B30-B873-3743C7BBC737}" dt="2025-03-12T15:59:23.932" v="804" actId="2696"/>
        <pc:sldMkLst>
          <pc:docMk/>
          <pc:sldMk cId="2285250995" sldId="1418"/>
        </pc:sldMkLst>
        <pc:spChg chg="mod">
          <ac:chgData name="Alfred Asterjadhi" userId="39de57b9-85c0-4fd1-aaac-8ca2b6560ad0" providerId="ADAL" clId="{05D90715-F29C-4B30-B873-3743C7BBC737}" dt="2025-03-12T15:34:58.804" v="587" actId="20577"/>
          <ac:spMkLst>
            <pc:docMk/>
            <pc:sldMk cId="2285250995" sldId="1418"/>
            <ac:spMk id="8" creationId="{F8C6A590-ABBA-3EEE-F499-21ED025E6E54}"/>
          </ac:spMkLst>
        </pc:spChg>
        <pc:spChg chg="mod">
          <ac:chgData name="Alfred Asterjadhi" userId="39de57b9-85c0-4fd1-aaac-8ca2b6560ad0" providerId="ADAL" clId="{05D90715-F29C-4B30-B873-3743C7BBC737}" dt="2025-03-12T15:35:09.193" v="591" actId="20577"/>
          <ac:spMkLst>
            <pc:docMk/>
            <pc:sldMk cId="2285250995" sldId="1418"/>
            <ac:spMk id="13" creationId="{652C3C40-BBDB-D9A7-CADB-87D948774F89}"/>
          </ac:spMkLst>
        </pc:spChg>
        <pc:graphicFrameChg chg="add mod">
          <ac:chgData name="Alfred Asterjadhi" userId="39de57b9-85c0-4fd1-aaac-8ca2b6560ad0" providerId="ADAL" clId="{05D90715-F29C-4B30-B873-3743C7BBC737}" dt="2025-03-12T15:35:03.890" v="588" actId="1076"/>
          <ac:graphicFrameMkLst>
            <pc:docMk/>
            <pc:sldMk cId="2285250995"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2T20:00:08.105" v="1811"/>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sldChg>
      <pc:sldChg chg="modSp add mod">
        <pc:chgData name="Alfred Asterjadhi" userId="39de57b9-85c0-4fd1-aaac-8ca2b6560ad0" providerId="ADAL" clId="{05D90715-F29C-4B30-B873-3743C7BBC737}" dt="2025-03-12T20:00:07.080" v="181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pChg chg="mod">
          <ac:chgData name="Alfred Asterjadhi" userId="39de57b9-85c0-4fd1-aaac-8ca2b6560ad0" providerId="ADAL" clId="{05D90715-F29C-4B30-B873-3743C7BBC737}" dt="2025-03-12T14:20:29.204" v="525"/>
          <ac:spMkLst>
            <pc:docMk/>
            <pc:sldMk cId="617956758" sldId="1419"/>
            <ac:spMk id="8" creationId="{4B2FD2FB-6DB1-8173-06AD-5D80373D57FC}"/>
          </ac:spMkLst>
        </pc:spChg>
        <pc:spChg chg="mod">
          <ac:chgData name="Alfred Asterjadhi" userId="39de57b9-85c0-4fd1-aaac-8ca2b6560ad0" providerId="ADAL" clId="{05D90715-F29C-4B30-B873-3743C7BBC737}" dt="2025-03-12T14:20:36.033" v="528" actId="20577"/>
          <ac:spMkLst>
            <pc:docMk/>
            <pc:sldMk cId="617956758" sldId="1419"/>
            <ac:spMk id="13" creationId="{ACC7EDC2-1DFF-F8CF-9DA1-B37366B68F83}"/>
          </ac:spMkLst>
        </pc:spChg>
      </pc:sldChg>
      <pc:sldChg chg="modSp add mod">
        <pc:chgData name="Alfred Asterjadhi" userId="39de57b9-85c0-4fd1-aaac-8ca2b6560ad0" providerId="ADAL" clId="{05D90715-F29C-4B30-B873-3743C7BBC737}" dt="2025-03-12T20:00:03.796" v="1807"/>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pChg chg="mod">
          <ac:chgData name="Alfred Asterjadhi" userId="39de57b9-85c0-4fd1-aaac-8ca2b6560ad0" providerId="ADAL" clId="{05D90715-F29C-4B30-B873-3743C7BBC737}" dt="2025-03-12T13:56:52.817" v="473"/>
          <ac:spMkLst>
            <pc:docMk/>
            <pc:sldMk cId="3368050102" sldId="1420"/>
            <ac:spMk id="8" creationId="{B4032538-1E5B-A340-0282-956E77F525DB}"/>
          </ac:spMkLst>
        </pc:spChg>
        <pc:spChg chg="mod">
          <ac:chgData name="Alfred Asterjadhi" userId="39de57b9-85c0-4fd1-aaac-8ca2b6560ad0" providerId="ADAL" clId="{05D90715-F29C-4B30-B873-3743C7BBC737}" dt="2025-03-12T13:56:23.457" v="446" actId="20577"/>
          <ac:spMkLst>
            <pc:docMk/>
            <pc:sldMk cId="3368050102" sldId="1420"/>
            <ac:spMk id="13" creationId="{6268D009-070C-9A21-6C90-680BAFD77404}"/>
          </ac:spMkLst>
        </pc:spChg>
      </pc:sldChg>
      <pc:sldChg chg="modSp add mod">
        <pc:chgData name="Alfred Asterjadhi" userId="39de57b9-85c0-4fd1-aaac-8ca2b6560ad0" providerId="ADAL" clId="{05D90715-F29C-4B30-B873-3743C7BBC737}" dt="2025-03-12T20:00:04.869" v="1808"/>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pChg chg="mod">
          <ac:chgData name="Alfred Asterjadhi" userId="39de57b9-85c0-4fd1-aaac-8ca2b6560ad0" providerId="ADAL" clId="{05D90715-F29C-4B30-B873-3743C7BBC737}" dt="2025-03-12T13:57:27.521" v="487" actId="20577"/>
          <ac:spMkLst>
            <pc:docMk/>
            <pc:sldMk cId="3373171239" sldId="1421"/>
            <ac:spMk id="8" creationId="{B6C049A2-ECAD-D8DB-F93D-D3DB48E1B7CA}"/>
          </ac:spMkLst>
        </pc:spChg>
      </pc:sldChg>
      <pc:sldChg chg="modSp add mod">
        <pc:chgData name="Alfred Asterjadhi" userId="39de57b9-85c0-4fd1-aaac-8ca2b6560ad0" providerId="ADAL" clId="{05D90715-F29C-4B30-B873-3743C7BBC737}" dt="2025-03-12T20:00:06.037" v="1809"/>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2T16:13:03.121" v="883" actId="20577"/>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pChg chg="mod">
          <ac:chgData name="Alfred Asterjadhi" userId="39de57b9-85c0-4fd1-aaac-8ca2b6560ad0" providerId="ADAL" clId="{05D90715-F29C-4B30-B873-3743C7BBC737}" dt="2025-03-12T14:19:55.280" v="516"/>
          <ac:spMkLst>
            <pc:docMk/>
            <pc:sldMk cId="2611193678" sldId="1422"/>
            <ac:spMk id="8" creationId="{166956DB-3161-7B1C-3B3C-D1CD46A06E33}"/>
          </ac:spMkLst>
        </pc:spChg>
        <pc:spChg chg="mod">
          <ac:chgData name="Alfred Asterjadhi" userId="39de57b9-85c0-4fd1-aaac-8ca2b6560ad0" providerId="ADAL" clId="{05D90715-F29C-4B30-B873-3743C7BBC737}" dt="2025-03-12T14:20:41.139" v="531" actId="20577"/>
          <ac:spMkLst>
            <pc:docMk/>
            <pc:sldMk cId="2611193678" sldId="1422"/>
            <ac:spMk id="13" creationId="{05D01356-BD03-0CF3-1D18-1882A7EC7C40}"/>
          </ac:spMkLst>
        </pc:spChg>
      </pc:sldChg>
      <pc:sldChg chg="modSp add mod">
        <pc:chgData name="Alfred Asterjadhi" userId="39de57b9-85c0-4fd1-aaac-8ca2b6560ad0" providerId="ADAL" clId="{05D90715-F29C-4B30-B873-3743C7BBC737}" dt="2025-03-12T20:00:31.064" v="183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2T15:38:24.763" v="673" actId="207"/>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2T20:00:32.105" v="1833"/>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2T15:40:21.363" v="715"/>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pChg chg="add del">
          <ac:chgData name="Alfred Asterjadhi" userId="39de57b9-85c0-4fd1-aaac-8ca2b6560ad0" providerId="ADAL" clId="{05D90715-F29C-4B30-B873-3743C7BBC737}" dt="2025-03-12T15:42:55.468" v="723" actId="478"/>
          <ac:spMkLst>
            <pc:docMk/>
            <pc:sldMk cId="3408938665" sldId="1425"/>
            <ac:spMk id="2" creationId="{A647414B-5477-7CA5-F429-6405A74C5C17}"/>
          </ac:spMkLst>
        </pc:spChg>
        <pc:spChg chg="mod">
          <ac:chgData name="Alfred Asterjadhi" userId="39de57b9-85c0-4fd1-aaac-8ca2b6560ad0" providerId="ADAL" clId="{05D90715-F29C-4B30-B873-3743C7BBC737}" dt="2025-03-12T15:43:32.154" v="748" actId="20577"/>
          <ac:spMkLst>
            <pc:docMk/>
            <pc:sldMk cId="3408938665" sldId="1425"/>
            <ac:spMk id="8" creationId="{840E914E-8BF5-3B8D-82DC-F97EFB06BBE9}"/>
          </ac:spMkLst>
        </pc:spChg>
        <pc:spChg chg="mod">
          <ac:chgData name="Alfred Asterjadhi" userId="39de57b9-85c0-4fd1-aaac-8ca2b6560ad0" providerId="ADAL" clId="{05D90715-F29C-4B30-B873-3743C7BBC737}" dt="2025-03-12T15:43:49.825" v="751" actId="20577"/>
          <ac:spMkLst>
            <pc:docMk/>
            <pc:sldMk cId="3408938665" sldId="1425"/>
            <ac:spMk id="13" creationId="{660DCD44-9C84-F782-9843-3B6029498066}"/>
          </ac:spMkLst>
        </pc:spChg>
        <pc:picChg chg="add mod">
          <ac:chgData name="Alfred Asterjadhi" userId="39de57b9-85c0-4fd1-aaac-8ca2b6560ad0" providerId="ADAL" clId="{05D90715-F29C-4B30-B873-3743C7BBC737}" dt="2025-03-12T15:43:10.759" v="731" actId="1076"/>
          <ac:picMkLst>
            <pc:docMk/>
            <pc:sldMk cId="3408938665" sldId="1425"/>
            <ac:picMk id="3" creationId="{379C53DA-B818-A152-6588-37FA36DC089A}"/>
          </ac:picMkLst>
        </pc:picChg>
      </pc:sldChg>
      <pc:sldChg chg="modSp add mod">
        <pc:chgData name="Alfred Asterjadhi" userId="39de57b9-85c0-4fd1-aaac-8ca2b6560ad0" providerId="ADAL" clId="{05D90715-F29C-4B30-B873-3743C7BBC737}" dt="2025-03-12T20:00:10.294" v="1813"/>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sldChg>
      <pc:sldChg chg="modSp add mod">
        <pc:chgData name="Alfred Asterjadhi" userId="39de57b9-85c0-4fd1-aaac-8ca2b6560ad0" providerId="ADAL" clId="{05D90715-F29C-4B30-B873-3743C7BBC737}" dt="2025-03-12T20:00:11.340" v="1814"/>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pChg chg="mod">
          <ac:chgData name="Alfred Asterjadhi" userId="39de57b9-85c0-4fd1-aaac-8ca2b6560ad0" providerId="ADAL" clId="{05D90715-F29C-4B30-B873-3743C7BBC737}" dt="2025-03-12T15:45:02.283" v="801" actId="20577"/>
          <ac:spMkLst>
            <pc:docMk/>
            <pc:sldMk cId="4240761798" sldId="1426"/>
            <ac:spMk id="8" creationId="{5C7A71EC-C80F-900E-6F85-A57266A33069}"/>
          </ac:spMkLst>
        </pc:spChg>
        <pc:spChg chg="mod">
          <ac:chgData name="Alfred Asterjadhi" userId="39de57b9-85c0-4fd1-aaac-8ca2b6560ad0" providerId="ADAL" clId="{05D90715-F29C-4B30-B873-3743C7BBC737}" dt="2025-03-12T15:44:55.857" v="777" actId="20577"/>
          <ac:spMkLst>
            <pc:docMk/>
            <pc:sldMk cId="4240761798" sldId="1426"/>
            <ac:spMk id="13" creationId="{F40FCC4E-3146-3F50-DE72-6C55C082E88F}"/>
          </ac:spMkLst>
        </pc:spChg>
      </pc:sldChg>
      <pc:sldChg chg="modSp add mod">
        <pc:chgData name="Alfred Asterjadhi" userId="39de57b9-85c0-4fd1-aaac-8ca2b6560ad0" providerId="ADAL" clId="{05D90715-F29C-4B30-B873-3743C7BBC737}" dt="2025-03-12T20:00:12.422" v="1815"/>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2T19:18:01.508" v="950"/>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2T20:00:13.574" v="1816"/>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2T19:19:06.796" v="996" actId="6549"/>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2T20:00:14.776" v="1817"/>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2T19:20:23.705" v="1022"/>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2T20:00:16.847" v="1819"/>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2T19:28:24.768" v="1257" actId="113"/>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2T20:00:15.773" v="1818"/>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2T19:22:02.724" v="110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2T20:00:33.104" v="1834"/>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2T19:26:10.751" v="1181" actId="20577"/>
          <ac:spMkLst>
            <pc:docMk/>
            <pc:sldMk cId="386291899" sldId="1432"/>
            <ac:spMk id="8" creationId="{659869B8-0F1F-2BA0-2074-46688DAAE2F1}"/>
          </ac:spMkLst>
        </pc:spChg>
        <pc:spChg chg="mod">
          <ac:chgData name="Alfred Asterjadhi" userId="39de57b9-85c0-4fd1-aaac-8ca2b6560ad0" providerId="ADAL" clId="{05D90715-F29C-4B30-B873-3743C7BBC737}" dt="2025-03-12T19:58:20.174" v="1758" actId="20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2T20:00:17.861" v="1820"/>
        <pc:sldMkLst>
          <pc:docMk/>
          <pc:sldMk cId="1147974488" sldId="1433"/>
        </pc:sldMkLst>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2T19:32:06.228" v="1327" actId="20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graphicFrameChg chg="add mod">
          <ac:chgData name="Alfred Asterjadhi" userId="39de57b9-85c0-4fd1-aaac-8ca2b6560ad0" providerId="ADAL" clId="{05D90715-F29C-4B30-B873-3743C7BBC737}" dt="2025-03-12T19:29:27.808" v="1268"/>
          <ac:graphicFrameMkLst>
            <pc:docMk/>
            <pc:sldMk cId="1147974488" sldId="1433"/>
            <ac:graphicFrameMk id="2" creationId="{EA4DD08C-8AF1-D012-7BDC-74DEEAEDBF56}"/>
          </ac:graphicFrameMkLst>
        </pc:graphicFrameChg>
        <pc:graphicFrameChg chg="add del mod modGraphic">
          <ac:chgData name="Alfred Asterjadhi" userId="39de57b9-85c0-4fd1-aaac-8ca2b6560ad0" providerId="ADAL" clId="{05D90715-F29C-4B30-B873-3743C7BBC737}" dt="2025-03-12T19:31:08.164" v="1284" actId="478"/>
          <ac:graphicFrameMkLst>
            <pc:docMk/>
            <pc:sldMk cId="1147974488" sldId="1433"/>
            <ac:graphicFrameMk id="3" creationId="{0AA495D4-ED93-2C7B-4597-074612B4AE25}"/>
          </ac:graphicFrameMkLst>
        </pc:graphicFrameChg>
      </pc:sldChg>
      <pc:sldChg chg="modSp add mod">
        <pc:chgData name="Alfred Asterjadhi" userId="39de57b9-85c0-4fd1-aaac-8ca2b6560ad0" providerId="ADAL" clId="{05D90715-F29C-4B30-B873-3743C7BBC737}" dt="2025-03-12T20:00:18.972" v="1821"/>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2T19:32:37.075" v="1343" actId="20577"/>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2T20:00:20.105" v="1822"/>
        <pc:sldMkLst>
          <pc:docMk/>
          <pc:sldMk cId="3732743457" sldId="1435"/>
        </pc:sldMkLst>
        <pc:spChg chg="add">
          <ac:chgData name="Alfred Asterjadhi" userId="39de57b9-85c0-4fd1-aaac-8ca2b6560ad0" providerId="ADAL" clId="{05D90715-F29C-4B30-B873-3743C7BBC737}" dt="2025-03-12T19:33:46.569" v="1362"/>
          <ac:spMkLst>
            <pc:docMk/>
            <pc:sldMk cId="3732743457" sldId="1435"/>
            <ac:spMk id="2" creationId="{2A1188FC-3F94-E277-2833-F6BA29B78380}"/>
          </ac:spMkLst>
        </pc:spChg>
        <pc:spChg chg="add">
          <ac:chgData name="Alfred Asterjadhi" userId="39de57b9-85c0-4fd1-aaac-8ca2b6560ad0" providerId="ADAL" clId="{05D90715-F29C-4B30-B873-3743C7BBC737}" dt="2025-03-12T19:33:46.569" v="1362"/>
          <ac:spMkLst>
            <pc:docMk/>
            <pc:sldMk cId="3732743457" sldId="1435"/>
            <ac:spMk id="3" creationId="{CB6232D1-D5AD-ACC1-2976-92AE8EF8BDCE}"/>
          </ac:spMkLst>
        </pc:spChg>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add mod">
          <ac:chgData name="Alfred Asterjadhi" userId="39de57b9-85c0-4fd1-aaac-8ca2b6560ad0" providerId="ADAL" clId="{05D90715-F29C-4B30-B873-3743C7BBC737}" dt="2025-03-12T19:34:25.415" v="1375" actId="1076"/>
          <ac:spMkLst>
            <pc:docMk/>
            <pc:sldMk cId="3732743457" sldId="1435"/>
            <ac:spMk id="7" creationId="{5624205C-F128-2C10-F239-1BB0416CC967}"/>
          </ac:spMkLst>
        </pc:spChg>
        <pc:spChg chg="mod">
          <ac:chgData name="Alfred Asterjadhi" userId="39de57b9-85c0-4fd1-aaac-8ca2b6560ad0" providerId="ADAL" clId="{05D90715-F29C-4B30-B873-3743C7BBC737}" dt="2025-03-12T19:36:37.051" v="140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2T20:00:34.291" v="1835"/>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2T19:39:27.535" v="144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2T20:00:35.367" v="1836"/>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2T19:43:46.519" v="1451" actId="20577"/>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2T20:00:36.474" v="1837"/>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2T19:44:05.657" v="1457" actId="404"/>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2T20:00:37.508" v="183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2T19:44:19.159" v="1461"/>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2T20:00:21.170" v="1823"/>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2T19:46:34.696" v="1476"/>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picChg chg="del">
          <ac:chgData name="Alfred Asterjadhi" userId="39de57b9-85c0-4fd1-aaac-8ca2b6560ad0" providerId="ADAL" clId="{05D90715-F29C-4B30-B873-3743C7BBC737}" dt="2025-03-12T19:45:58.288" v="1465" actId="478"/>
          <ac:picMkLst>
            <pc:docMk/>
            <pc:sldMk cId="3354628720" sldId="1440"/>
            <ac:picMk id="10" creationId="{BCDFD35E-C456-A2D5-2FD4-1C1495E76136}"/>
          </ac:picMkLst>
        </pc:picChg>
      </pc:sldChg>
      <pc:sldChg chg="addSp modSp add mod">
        <pc:chgData name="Alfred Asterjadhi" userId="39de57b9-85c0-4fd1-aaac-8ca2b6560ad0" providerId="ADAL" clId="{05D90715-F29C-4B30-B873-3743C7BBC737}" dt="2025-03-12T20:00:22.305" v="1824"/>
        <pc:sldMkLst>
          <pc:docMk/>
          <pc:sldMk cId="3439853624" sldId="1441"/>
        </pc:sldMkLst>
        <pc:spChg chg="add">
          <ac:chgData name="Alfred Asterjadhi" userId="39de57b9-85c0-4fd1-aaac-8ca2b6560ad0" providerId="ADAL" clId="{05D90715-F29C-4B30-B873-3743C7BBC737}" dt="2025-03-12T19:47:08.577" v="1484"/>
          <ac:spMkLst>
            <pc:docMk/>
            <pc:sldMk cId="3439853624" sldId="1441"/>
            <ac:spMk id="2" creationId="{BFB43D60-6A3C-BDD7-5DCC-C45E1EFB9615}"/>
          </ac:spMkLst>
        </pc:spChg>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2T19:47:31.218" v="1494"/>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2T20:00:23.347" v="1825"/>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2T19:48:06.094" v="1503"/>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picChg chg="del">
          <ac:chgData name="Alfred Asterjadhi" userId="39de57b9-85c0-4fd1-aaac-8ca2b6560ad0" providerId="ADAL" clId="{05D90715-F29C-4B30-B873-3743C7BBC737}" dt="2025-03-12T19:47:52.675" v="1497" actId="478"/>
          <ac:picMkLst>
            <pc:docMk/>
            <pc:sldMk cId="769739440" sldId="1442"/>
            <ac:picMk id="3" creationId="{7F8BA2C3-CE37-72C8-0DDA-7496B762610B}"/>
          </ac:picMkLst>
        </pc:picChg>
      </pc:sldChg>
      <pc:sldChg chg="modSp add mod">
        <pc:chgData name="Alfred Asterjadhi" userId="39de57b9-85c0-4fd1-aaac-8ca2b6560ad0" providerId="ADAL" clId="{05D90715-F29C-4B30-B873-3743C7BBC737}" dt="2025-03-12T20:00:24.490" v="1826"/>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2T19:48:21.478" v="1507"/>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2T20:00:25.725" v="1827"/>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2T19:49:52.673" v="1540" actId="20577"/>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2T19:49:33.075" v="1534"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2T20:00:26.946" v="1828"/>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2T19:50:18.432" v="1551" actId="40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del">
          <ac:chgData name="Alfred Asterjadhi" userId="39de57b9-85c0-4fd1-aaac-8ca2b6560ad0" providerId="ADAL" clId="{05D90715-F29C-4B30-B873-3743C7BBC737}" dt="2025-03-12T19:50:28.739" v="1552" actId="478"/>
          <ac:graphicFrameMkLst>
            <pc:docMk/>
            <pc:sldMk cId="1787086059" sldId="1445"/>
            <ac:graphicFrameMk id="2" creationId="{C69D6059-EAB4-66AE-185C-CB6DF29AAE31}"/>
          </ac:graphicFrameMkLst>
        </pc:graphicFrameChg>
        <pc:graphicFrameChg chg="add mod modGraphic">
          <ac:chgData name="Alfred Asterjadhi" userId="39de57b9-85c0-4fd1-aaac-8ca2b6560ad0" providerId="ADAL" clId="{05D90715-F29C-4B30-B873-3743C7BBC737}" dt="2025-03-12T19:50:39.262" v="1556"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2T20:00:38.517" v="183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2T19:52:51.999" v="1593" actId="20577"/>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pChg chg="mod">
          <ac:chgData name="Alfred Asterjadhi" userId="39de57b9-85c0-4fd1-aaac-8ca2b6560ad0" providerId="ADAL" clId="{05D90715-F29C-4B30-B873-3743C7BBC737}" dt="2025-03-12T19:50:53.612" v="1559" actId="20577"/>
          <ac:spMkLst>
            <pc:docMk/>
            <pc:sldMk cId="3621456408" sldId="1446"/>
            <ac:spMk id="13" creationId="{3DC1E989-511A-2C3E-19B1-5E2EAE06F321}"/>
          </ac:spMkLst>
        </pc:spChg>
        <pc:graphicFrameChg chg="del">
          <ac:chgData name="Alfred Asterjadhi" userId="39de57b9-85c0-4fd1-aaac-8ca2b6560ad0" providerId="ADAL" clId="{05D90715-F29C-4B30-B873-3743C7BBC737}" dt="2025-03-12T19:51:10.730" v="1560" actId="478"/>
          <ac:graphicFrameMkLst>
            <pc:docMk/>
            <pc:sldMk cId="3621456408" sldId="1446"/>
            <ac:graphicFrameMk id="3" creationId="{EF2D144C-C755-E8C6-6E23-F9394544EABD}"/>
          </ac:graphicFrameMkLst>
        </pc:graphicFrameChg>
      </pc:sldChg>
      <pc:sldChg chg="modSp add mod">
        <pc:chgData name="Alfred Asterjadhi" userId="39de57b9-85c0-4fd1-aaac-8ca2b6560ad0" providerId="ADAL" clId="{05D90715-F29C-4B30-B873-3743C7BBC737}" dt="2025-03-12T20:00:39.606" v="184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2T19:53:30.476" v="1631"/>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2T20:00:40.653" v="1841"/>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2T19:54:43.184" v="1691" actId="20577"/>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ChenChen Liu					</a:t>
            </a:r>
          </a:p>
          <a:p>
            <a:r>
              <a:rPr lang="en-US" sz="1600" dirty="0"/>
              <a:t>Second:</a:t>
            </a:r>
          </a:p>
          <a:p>
            <a:r>
              <a:rPr lang="en-US" sz="1600" dirty="0"/>
              <a:t>Discussion:</a:t>
            </a:r>
          </a:p>
          <a:p>
            <a:endParaRPr lang="en-US" sz="1600" dirty="0"/>
          </a:p>
          <a:p>
            <a:endParaRPr lang="en-US" sz="1600" dirty="0"/>
          </a:p>
          <a:p>
            <a:endParaRPr lang="en-US" sz="1600" dirty="0"/>
          </a:p>
          <a:p>
            <a:endParaRPr lang="en-US" sz="1600" dirty="0"/>
          </a:p>
          <a:p>
            <a:r>
              <a:rPr lang="en-US" sz="1600" dirty="0"/>
              <a:t>Result: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3035684" y="2668587"/>
            <a:ext cx="5784072" cy="3503613"/>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sharing AP is the AP that transmits the final sync frame before the COBF PPDU</a:t>
            </a:r>
          </a:p>
          <a:p>
            <a:pPr lvl="1">
              <a:buFont typeface="Arial" panose="020B0604020202020204" pitchFamily="34" charset="0"/>
              <a:buChar char="•"/>
            </a:pPr>
            <a:r>
              <a:rPr lang="en-US" sz="1200" b="0" dirty="0"/>
              <a:t>Regardless of who is the sync-reference</a:t>
            </a:r>
          </a:p>
          <a:p>
            <a:pPr lvl="1">
              <a:buFont typeface="Arial" panose="020B0604020202020204" pitchFamily="34" charset="0"/>
              <a:buChar char="•"/>
            </a:pPr>
            <a:r>
              <a:rPr lang="en-US" sz="1200" b="0" dirty="0"/>
              <a:t>Note: This ensures a consistent protocol and a consistent behavior at sharing AP</a:t>
            </a:r>
            <a:endParaRPr lang="en-US" sz="12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shared AP always pre-corrects COBF PPDU based on the final sync</a:t>
            </a:r>
          </a:p>
          <a:p>
            <a:pPr lvl="1">
              <a:buFont typeface="Arial" panose="020B0604020202020204" pitchFamily="34" charset="0"/>
              <a:buChar char="•"/>
            </a:pPr>
            <a:r>
              <a:rPr lang="en-US" sz="1200" b="0" dirty="0"/>
              <a:t>To bring the two APs within a TBD frequency range of each other (e.g., ~350Hz)</a:t>
            </a:r>
          </a:p>
          <a:p>
            <a:pPr lvl="1">
              <a:buFont typeface="Arial" panose="020B0604020202020204" pitchFamily="34" charset="0"/>
              <a:buChar char="•"/>
            </a:pPr>
            <a:r>
              <a:rPr lang="en-US" sz="1200" b="0" dirty="0"/>
              <a:t>Note: Regardless of which AP is the sync-reference, this ensures consistent behavior at shared AP</a:t>
            </a:r>
            <a:endParaRPr lang="en-US" sz="1200" dirty="0"/>
          </a:p>
          <a:p>
            <a:endParaRPr lang="en-US" sz="14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a:t>
            </a:r>
          </a:p>
          <a:p>
            <a:r>
              <a:rPr lang="en-US" sz="1600" dirty="0"/>
              <a:t>Discussion:</a:t>
            </a:r>
          </a:p>
          <a:p>
            <a:r>
              <a:rPr lang="en-US" sz="1600" dirty="0"/>
              <a:t>Result: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r>
              <a:rPr lang="en-US" sz="1200" b="0" i="1" dirty="0"/>
              <a:t>Reference docs:[11-25/389r0, 11-25/399r0, 11-25/401r0].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nvGraphicFramePr>
        <p:xfrm>
          <a:off x="4873625" y="2660968"/>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docs:[11-25/389r0,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8956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docs:[11-24/171r26, 11-25/381r0,389r0].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docs:[11-25/389r0,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docs:[11-25/98r0, 11-25/392r0].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docs:[11-25/98r0, 11-25/392r0].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pPr lvl="1">
              <a:buFont typeface="Arial" panose="020B0604020202020204" pitchFamily="34" charset="0"/>
              <a:buChar char="•"/>
            </a:pPr>
            <a:r>
              <a:rPr lang="en-US" sz="1000" dirty="0">
                <a:solidFill>
                  <a:srgbClr val="FF0000"/>
                </a:solidFill>
              </a:rPr>
              <a:t>TABLE MISSING</a:t>
            </a:r>
            <a:endParaRPr lang="en-US" sz="1000" b="0" dirty="0">
              <a:solidFill>
                <a:srgbClr val="FF0000"/>
              </a:solidFill>
            </a:endParaRPr>
          </a:p>
          <a:p>
            <a:endParaRPr lang="en-US" sz="1600" dirty="0"/>
          </a:p>
          <a:p>
            <a:endParaRPr lang="en-US" sz="1600" dirty="0"/>
          </a:p>
          <a:p>
            <a:endParaRPr lang="en-US" sz="1600" dirty="0"/>
          </a:p>
          <a:p>
            <a:r>
              <a:rPr lang="en-US" sz="1600" dirty="0"/>
              <a:t>Move: Eunsung Park					</a:t>
            </a:r>
          </a:p>
          <a:p>
            <a:r>
              <a:rPr lang="en-US" sz="1600" dirty="0"/>
              <a:t>Second:</a:t>
            </a:r>
          </a:p>
          <a:p>
            <a:r>
              <a:rPr lang="en-US" sz="1600" dirty="0"/>
              <a:t>Discussion:</a:t>
            </a:r>
          </a:p>
          <a:p>
            <a:r>
              <a:rPr lang="en-US" sz="1600" dirty="0"/>
              <a:t>Result: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a:t>
            </a:r>
          </a:p>
          <a:p>
            <a:r>
              <a:rPr lang="en-US" sz="1600" dirty="0"/>
              <a:t>Discussion:</a:t>
            </a:r>
          </a:p>
          <a:p>
            <a:r>
              <a:rPr lang="en-US" sz="1600" dirty="0"/>
              <a:t>Result: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4268553656"/>
              </p:ext>
            </p:extLst>
          </p:nvPr>
        </p:nvGraphicFramePr>
        <p:xfrm>
          <a:off x="4495800" y="28194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1296205060"/>
              </p:ext>
            </p:extLst>
          </p:nvPr>
        </p:nvGraphicFramePr>
        <p:xfrm>
          <a:off x="2895600" y="3037792"/>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a:t>
            </a:r>
            <a:r>
              <a:rPr lang="en-US" sz="1600" b="0" dirty="0" err="1"/>
              <a:t>TxOP</a:t>
            </a:r>
            <a:r>
              <a:rPr lang="en-US" sz="1600" b="0" dirty="0"/>
              <a:t> limit and the </a:t>
            </a:r>
            <a:r>
              <a:rPr lang="en-US" sz="1600" b="0" dirty="0" err="1"/>
              <a:t>TxOP</a:t>
            </a:r>
            <a:r>
              <a:rPr lang="en-US" sz="1600" b="0" dirty="0"/>
              <a:t> Limit of the AC it obtains the </a:t>
            </a:r>
            <a:r>
              <a:rPr lang="en-US" sz="1600" b="0" dirty="0" err="1"/>
              <a:t>TxOP</a:t>
            </a:r>
            <a:r>
              <a:rPr lang="en-US" sz="1600" b="0" dirty="0"/>
              <a:t>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chemeClr val="tx1"/>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endParaRPr lang="en-US" sz="1600" dirty="0"/>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rgbClr val="FF0000"/>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a:t>
            </a:r>
          </a:p>
          <a:p>
            <a:r>
              <a:rPr lang="en-US" sz="1600" dirty="0"/>
              <a:t>Discussion:</a:t>
            </a:r>
          </a:p>
          <a:p>
            <a:r>
              <a:rPr lang="en-US" sz="1600" dirty="0"/>
              <a:t>Result: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(PDT-MAC)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a:t>
            </a:r>
          </a:p>
          <a:p>
            <a:r>
              <a:rPr lang="en-US" sz="1800" dirty="0"/>
              <a:t>Discussion:</a:t>
            </a:r>
          </a:p>
          <a:p>
            <a:r>
              <a:rPr lang="en-US" sz="1800" dirty="0"/>
              <a:t>Result: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a:t>
            </a:r>
          </a:p>
          <a:p>
            <a:r>
              <a:rPr lang="en-US" sz="1600" dirty="0"/>
              <a:t>Discussion:</a:t>
            </a:r>
          </a:p>
          <a:p>
            <a:r>
              <a:rPr lang="en-US" sz="1600" dirty="0"/>
              <a:t>Result:</a:t>
            </a:r>
          </a:p>
          <a:p>
            <a:endParaRPr lang="en-US" sz="1600" dirty="0"/>
          </a:p>
          <a:p>
            <a:r>
              <a:rPr lang="en-US" sz="1200" b="0" i="1" dirty="0"/>
              <a:t>Reference docs:[24/1874r1].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a:t>
            </a:r>
          </a:p>
          <a:p>
            <a:r>
              <a:rPr lang="en-US" sz="1600" dirty="0"/>
              <a:t>Discussion:</a:t>
            </a:r>
          </a:p>
          <a:p>
            <a:r>
              <a:rPr lang="en-US" sz="1600" dirty="0"/>
              <a:t>Result:</a:t>
            </a:r>
          </a:p>
          <a:p>
            <a:endParaRPr lang="en-US" sz="1600" dirty="0"/>
          </a:p>
          <a:p>
            <a:r>
              <a:rPr lang="en-US" sz="1200" b="0" i="1" dirty="0"/>
              <a:t>Reference docs:[24/1874r1].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a:t>
            </a:r>
          </a:p>
          <a:p>
            <a:r>
              <a:rPr lang="en-US" sz="1400" dirty="0"/>
              <a:t>Discussion:</a:t>
            </a:r>
          </a:p>
          <a:p>
            <a:r>
              <a:rPr lang="en-US" sz="1400" dirty="0"/>
              <a:t>Result:</a:t>
            </a:r>
          </a:p>
          <a:p>
            <a:endParaRPr lang="en-US" sz="1400" dirty="0"/>
          </a:p>
          <a:p>
            <a:r>
              <a:rPr lang="en-US" sz="1100" b="0" i="1" dirty="0"/>
              <a:t>Reference docs:[24/1874r1].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a:t>
            </a:r>
          </a:p>
          <a:p>
            <a:r>
              <a:rPr lang="en-US" sz="1400" dirty="0"/>
              <a:t>Discussion:</a:t>
            </a:r>
          </a:p>
          <a:p>
            <a:r>
              <a:rPr lang="en-US" sz="1400" dirty="0"/>
              <a:t>Result:</a:t>
            </a:r>
          </a:p>
          <a:p>
            <a:endParaRPr lang="en-US" sz="1400" dirty="0"/>
          </a:p>
          <a:p>
            <a:r>
              <a:rPr lang="en-US" sz="1100" b="0" i="1" dirty="0"/>
              <a:t>Reference docs:[24/1874r1].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the default value equal to 97us for the Protected Duration of the protected short contention</a:t>
            </a:r>
          </a:p>
          <a:p>
            <a:pPr lvl="1">
              <a:buFont typeface="Arial" panose="020B0604020202020204" pitchFamily="34" charset="0"/>
              <a:buChar char="•"/>
            </a:pPr>
            <a:r>
              <a:rPr lang="en-US" sz="1400" b="0" dirty="0"/>
              <a:t>The value of 97us allow for AIFSN[2] + 7 slot contention</a:t>
            </a:r>
          </a:p>
          <a:p>
            <a:pPr lvl="1">
              <a:buFont typeface="Arial" panose="020B0604020202020204" pitchFamily="34" charset="0"/>
              <a:buChar char="•"/>
            </a:pPr>
            <a:r>
              <a:rPr lang="en-US" sz="1400" b="0" dirty="0"/>
              <a:t>The Defer Signal frame carry that Protected Duration in the Duration field</a:t>
            </a:r>
          </a:p>
          <a:p>
            <a:pPr lvl="1">
              <a:buFont typeface="Arial" panose="020B0604020202020204" pitchFamily="34" charset="0"/>
              <a:buChar char="•"/>
            </a:pPr>
            <a:r>
              <a:rPr lang="en-US" sz="1400" b="0" dirty="0"/>
              <a:t>UHR AP may advertise values other than default</a:t>
            </a:r>
          </a:p>
          <a:p>
            <a:endParaRPr lang="en-US" sz="16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HIP EDCA for AC_VO to be used during protected short contention period  as follows:</a:t>
            </a:r>
          </a:p>
          <a:p>
            <a:pPr lvl="1">
              <a:buFont typeface="Arial" panose="020B0604020202020204" pitchFamily="34" charset="0"/>
              <a:buChar char="•"/>
            </a:pPr>
            <a:r>
              <a:rPr lang="en-US" sz="1200" b="0" dirty="0" err="1"/>
              <a:t>HiP</a:t>
            </a:r>
            <a:r>
              <a:rPr lang="en-US" sz="1200" b="0" dirty="0"/>
              <a:t> EDCA </a:t>
            </a:r>
            <a:r>
              <a:rPr lang="en-US" sz="1200" b="0" dirty="0" err="1"/>
              <a:t>CWMin</a:t>
            </a:r>
            <a:r>
              <a:rPr lang="en-US" sz="1200" b="0" dirty="0"/>
              <a:t>=7, </a:t>
            </a:r>
            <a:r>
              <a:rPr lang="en-US" sz="1200" b="0" dirty="0" err="1"/>
              <a:t>HiP</a:t>
            </a:r>
            <a:r>
              <a:rPr lang="en-US" sz="1200" b="0" dirty="0"/>
              <a:t> EDCA </a:t>
            </a:r>
            <a:r>
              <a:rPr lang="en-US" sz="1200" b="0" dirty="0" err="1"/>
              <a:t>CwMAX</a:t>
            </a:r>
            <a:r>
              <a:rPr lang="en-US" sz="1200" b="0" dirty="0"/>
              <a:t>=7</a:t>
            </a:r>
          </a:p>
          <a:p>
            <a:pPr lvl="1">
              <a:buFont typeface="Arial" panose="020B0604020202020204" pitchFamily="34" charset="0"/>
              <a:buChar char="•"/>
            </a:pPr>
            <a:r>
              <a:rPr lang="en-US" sz="1200" b="0" dirty="0" err="1"/>
              <a:t>HiP</a:t>
            </a:r>
            <a:r>
              <a:rPr lang="en-US" sz="1200" b="0" dirty="0"/>
              <a:t> 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316272</TotalTime>
  <Words>15930</Words>
  <Application>Microsoft Office PowerPoint</Application>
  <PresentationFormat>On-screen Show (4:3)</PresentationFormat>
  <Paragraphs>2605</Paragraphs>
  <Slides>160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160</vt:i4>
      </vt:variant>
    </vt:vector>
  </HeadingPairs>
  <TitlesOfParts>
    <vt:vector size="168"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(PDT-MAC)</vt:lpstr>
      <vt:lpstr>Motion 335 (MAC)</vt:lpstr>
      <vt:lpstr>Motion 336 (MAC)</vt:lpstr>
      <vt:lpstr>Motion 337 (MAC)</vt:lpstr>
      <vt:lpstr>Motion 338 (MAC)</vt:lpstr>
      <vt:lpstr>Motion 339 (MAC)</vt:lpstr>
      <vt:lpstr>Motion 340 (MAC)</vt:lpstr>
      <vt:lpstr>Motion 341 (MAC)</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2025-03-12T20:00:46Z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