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8"/>
  </p:notesMasterIdLst>
  <p:handoutMasterIdLst>
    <p:handoutMasterId r:id="rId119"/>
  </p:handoutMasterIdLst>
  <p:sldIdLst>
    <p:sldId id="256" r:id="rId5"/>
    <p:sldId id="257" r:id="rId6"/>
    <p:sldId id="1287" r:id="rId7"/>
    <p:sldId id="1289" r:id="rId8"/>
    <p:sldId id="1292" r:id="rId9"/>
    <p:sldId id="1295" r:id="rId10"/>
    <p:sldId id="1297" r:id="rId11"/>
    <p:sldId id="1296" r:id="rId12"/>
    <p:sldId id="1301" r:id="rId13"/>
    <p:sldId id="1302" r:id="rId14"/>
    <p:sldId id="1298" r:id="rId15"/>
    <p:sldId id="1299" r:id="rId16"/>
    <p:sldId id="1303" r:id="rId17"/>
    <p:sldId id="1304" r:id="rId18"/>
    <p:sldId id="1305" r:id="rId19"/>
    <p:sldId id="1306" r:id="rId20"/>
    <p:sldId id="1307" r:id="rId21"/>
    <p:sldId id="1309" r:id="rId22"/>
    <p:sldId id="1310" r:id="rId23"/>
    <p:sldId id="1308" r:id="rId24"/>
    <p:sldId id="1300" r:id="rId25"/>
    <p:sldId id="1311" r:id="rId26"/>
    <p:sldId id="1312" r:id="rId27"/>
    <p:sldId id="1313" r:id="rId28"/>
    <p:sldId id="1314" r:id="rId29"/>
    <p:sldId id="1315" r:id="rId30"/>
    <p:sldId id="1316" r:id="rId31"/>
    <p:sldId id="1317" r:id="rId32"/>
    <p:sldId id="1318" r:id="rId33"/>
    <p:sldId id="1319" r:id="rId34"/>
    <p:sldId id="1320" r:id="rId35"/>
    <p:sldId id="1321" r:id="rId36"/>
    <p:sldId id="1322" r:id="rId37"/>
    <p:sldId id="1323" r:id="rId38"/>
    <p:sldId id="1324" r:id="rId39"/>
    <p:sldId id="1325" r:id="rId40"/>
    <p:sldId id="1326" r:id="rId41"/>
    <p:sldId id="1327" r:id="rId42"/>
    <p:sldId id="1329" r:id="rId43"/>
    <p:sldId id="1330" r:id="rId44"/>
    <p:sldId id="1331" r:id="rId45"/>
    <p:sldId id="1332" r:id="rId46"/>
    <p:sldId id="1333" r:id="rId47"/>
    <p:sldId id="1334" r:id="rId48"/>
    <p:sldId id="1335" r:id="rId49"/>
    <p:sldId id="1336" r:id="rId50"/>
    <p:sldId id="1337" r:id="rId51"/>
    <p:sldId id="1338" r:id="rId52"/>
    <p:sldId id="1328" r:id="rId53"/>
    <p:sldId id="1339" r:id="rId54"/>
    <p:sldId id="1340" r:id="rId55"/>
    <p:sldId id="1341" r:id="rId56"/>
    <p:sldId id="1342" r:id="rId57"/>
    <p:sldId id="1343" r:id="rId58"/>
    <p:sldId id="1344" r:id="rId59"/>
    <p:sldId id="1345" r:id="rId60"/>
    <p:sldId id="1346" r:id="rId61"/>
    <p:sldId id="1347" r:id="rId62"/>
    <p:sldId id="1348" r:id="rId63"/>
    <p:sldId id="1349" r:id="rId64"/>
    <p:sldId id="1350" r:id="rId65"/>
    <p:sldId id="1351" r:id="rId66"/>
    <p:sldId id="1352" r:id="rId67"/>
    <p:sldId id="1353" r:id="rId68"/>
    <p:sldId id="1354" r:id="rId69"/>
    <p:sldId id="1355" r:id="rId70"/>
    <p:sldId id="1357" r:id="rId71"/>
    <p:sldId id="1358" r:id="rId72"/>
    <p:sldId id="1359" r:id="rId73"/>
    <p:sldId id="1360" r:id="rId74"/>
    <p:sldId id="1361" r:id="rId75"/>
    <p:sldId id="1362" r:id="rId76"/>
    <p:sldId id="1363" r:id="rId77"/>
    <p:sldId id="1364" r:id="rId78"/>
    <p:sldId id="1365" r:id="rId79"/>
    <p:sldId id="1366" r:id="rId80"/>
    <p:sldId id="1367" r:id="rId81"/>
    <p:sldId id="1368" r:id="rId82"/>
    <p:sldId id="1369" r:id="rId83"/>
    <p:sldId id="1370" r:id="rId84"/>
    <p:sldId id="1371" r:id="rId85"/>
    <p:sldId id="1372" r:id="rId86"/>
    <p:sldId id="1373" r:id="rId87"/>
    <p:sldId id="1374" r:id="rId88"/>
    <p:sldId id="1375" r:id="rId89"/>
    <p:sldId id="1376" r:id="rId90"/>
    <p:sldId id="1377" r:id="rId91"/>
    <p:sldId id="1378" r:id="rId92"/>
    <p:sldId id="1379" r:id="rId93"/>
    <p:sldId id="1380" r:id="rId94"/>
    <p:sldId id="1381" r:id="rId95"/>
    <p:sldId id="1382" r:id="rId96"/>
    <p:sldId id="1383" r:id="rId97"/>
    <p:sldId id="1384" r:id="rId98"/>
    <p:sldId id="1385" r:id="rId99"/>
    <p:sldId id="1386" r:id="rId100"/>
    <p:sldId id="1388" r:id="rId101"/>
    <p:sldId id="1390" r:id="rId102"/>
    <p:sldId id="1391" r:id="rId103"/>
    <p:sldId id="1392" r:id="rId104"/>
    <p:sldId id="1393" r:id="rId105"/>
    <p:sldId id="1394" r:id="rId106"/>
    <p:sldId id="1395" r:id="rId107"/>
    <p:sldId id="1396" r:id="rId108"/>
    <p:sldId id="1397" r:id="rId109"/>
    <p:sldId id="1398" r:id="rId110"/>
    <p:sldId id="1399" r:id="rId111"/>
    <p:sldId id="1400" r:id="rId112"/>
    <p:sldId id="1401" r:id="rId113"/>
    <p:sldId id="485" r:id="rId114"/>
    <p:sldId id="1293" r:id="rId115"/>
    <p:sldId id="1291" r:id="rId116"/>
    <p:sldId id="1290" r:id="rId1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89B1F0-F31B-47C4-A5CE-33871CFFEA4B}" v="189" dt="2025-01-31T01:42:00.6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09" autoAdjust="0"/>
  </p:normalViewPr>
  <p:slideViewPr>
    <p:cSldViewPr>
      <p:cViewPr varScale="1">
        <p:scale>
          <a:sx n="120" d="100"/>
          <a:sy n="120" d="100"/>
        </p:scale>
        <p:origin x="109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tableStyles" Target="tableStyles.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notesMaster" Target="notesMasters/notesMaster1.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microsoft.com/office/2016/11/relationships/changesInfo" Target="changesInfos/changesInfo1.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handoutMaster" Target="handoutMasters/handoutMaster1.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presProps" Target="presProps.xml"/><Relationship Id="rId125" Type="http://schemas.microsoft.com/office/2015/10/relationships/revisionInfo" Target="revisionInfo.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viewProps" Target="viewProps.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ldChg>
      <pc:sldChg chg="modSp mod">
        <pc:chgData name="Alfred Asterjadhi" userId="39de57b9-85c0-4fd1-aaac-8ca2b6560ad0" providerId="ADAL" clId="{E8D6695F-77A2-463F-A064-D19B78EB17DB}" dt="2024-03-14T21:47:02.501" v="571" actId="20577"/>
        <pc:sldMkLst>
          <pc:docMk/>
          <pc:sldMk cId="3217987082" sldId="1042"/>
        </pc:sldMkLst>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ldChg>
      <pc:sldMasterChg chg="modSp mod">
        <pc:chgData name="Alfred Asterjadhi" userId="39de57b9-85c0-4fd1-aaac-8ca2b6560ad0" providerId="ADAL" clId="{E8D6695F-77A2-463F-A064-D19B78EB17DB}" dt="2024-03-25T21:00:47.265" v="1271" actId="20577"/>
        <pc:sldMasterMkLst>
          <pc:docMk/>
          <pc:sldMasterMk cId="0" sldId="2147483656"/>
        </pc:sldMasterMkLst>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ldChg>
      <pc:sldChg chg="modSp mod">
        <pc:chgData name="Alfred Asterjadhi" userId="39de57b9-85c0-4fd1-aaac-8ca2b6560ad0" providerId="ADAL" clId="{8C82B7A8-7AAE-438E-B90E-B789749714EF}" dt="2024-01-18T14:37:18.468" v="86"/>
        <pc:sldMkLst>
          <pc:docMk/>
          <pc:sldMk cId="0" sldId="257"/>
        </pc:sldMkLst>
      </pc:sldChg>
      <pc:sldChg chg="modSp mod">
        <pc:chgData name="Alfred Asterjadhi" userId="39de57b9-85c0-4fd1-aaac-8ca2b6560ad0" providerId="ADAL" clId="{8C82B7A8-7AAE-438E-B90E-B789749714EF}" dt="2024-01-18T14:37:20.694" v="87"/>
        <pc:sldMkLst>
          <pc:docMk/>
          <pc:sldMk cId="371916501" sldId="552"/>
        </pc:sldMkLst>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ldChg>
      <pc:sldChg chg="modSp add del mod">
        <pc:chgData name="Alfred Asterjadhi" userId="39de57b9-85c0-4fd1-aaac-8ca2b6560ad0" providerId="ADAL" clId="{8C82B7A8-7AAE-438E-B90E-B789749714EF}" dt="2024-01-22T19:56:28.319" v="959" actId="2696"/>
        <pc:sldMkLst>
          <pc:docMk/>
          <pc:sldMk cId="3636229795" sldId="1040"/>
        </pc:sldMkLst>
      </pc:sldChg>
      <pc:sldChg chg="modSp add mod">
        <pc:chgData name="Alfred Asterjadhi" userId="39de57b9-85c0-4fd1-aaac-8ca2b6560ad0" providerId="ADAL" clId="{8C82B7A8-7AAE-438E-B90E-B789749714EF}" dt="2024-01-18T22:22:13.314" v="958" actId="13926"/>
        <pc:sldMkLst>
          <pc:docMk/>
          <pc:sldMk cId="1160492200" sldId="1041"/>
        </pc:sldMkLst>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56"/>
        </pc:sldMasterMkLst>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ldLayoutChg>
      </pc:sldMasterChg>
    </pc:docChg>
  </pc:docChgLst>
  <pc:docChgLst>
    <pc:chgData name="Alfred Asterjadhi" userId="39de57b9-85c0-4fd1-aaac-8ca2b6560ad0" providerId="ADAL" clId="{5489B1F0-F31B-47C4-A5CE-33871CFFEA4B}"/>
    <pc:docChg chg="undo redo custSel addSld delSld modSld sldOrd modMainMaster">
      <pc:chgData name="Alfred Asterjadhi" userId="39de57b9-85c0-4fd1-aaac-8ca2b6560ad0" providerId="ADAL" clId="{5489B1F0-F31B-47C4-A5CE-33871CFFEA4B}" dt="2025-02-13T00:27:33.253" v="7418" actId="20577"/>
      <pc:docMkLst>
        <pc:docMk/>
      </pc:docMkLst>
      <pc:sldChg chg="modSp mod">
        <pc:chgData name="Alfred Asterjadhi" userId="39de57b9-85c0-4fd1-aaac-8ca2b6560ad0" providerId="ADAL" clId="{5489B1F0-F31B-47C4-A5CE-33871CFFEA4B}" dt="2024-12-19T19:55:15.460" v="42" actId="20577"/>
        <pc:sldMkLst>
          <pc:docMk/>
          <pc:sldMk cId="0" sldId="256"/>
        </pc:sldMkLst>
        <pc:spChg chg="mod">
          <ac:chgData name="Alfred Asterjadhi" userId="39de57b9-85c0-4fd1-aaac-8ca2b6560ad0" providerId="ADAL" clId="{5489B1F0-F31B-47C4-A5CE-33871CFFEA4B}" dt="2024-12-19T19:54:25.667" v="1" actId="6549"/>
          <ac:spMkLst>
            <pc:docMk/>
            <pc:sldMk cId="0" sldId="256"/>
            <ac:spMk id="6" creationId="{00000000-0000-0000-0000-000000000000}"/>
          </ac:spMkLst>
        </pc:spChg>
        <pc:spChg chg="mod">
          <ac:chgData name="Alfred Asterjadhi" userId="39de57b9-85c0-4fd1-aaac-8ca2b6560ad0" providerId="ADAL" clId="{5489B1F0-F31B-47C4-A5CE-33871CFFEA4B}" dt="2024-12-19T19:54:30.490" v="3" actId="20577"/>
          <ac:spMkLst>
            <pc:docMk/>
            <pc:sldMk cId="0" sldId="256"/>
            <ac:spMk id="3073" creationId="{00000000-0000-0000-0000-000000000000}"/>
          </ac:spMkLst>
        </pc:spChg>
        <pc:spChg chg="mod">
          <ac:chgData name="Alfred Asterjadhi" userId="39de57b9-85c0-4fd1-aaac-8ca2b6560ad0" providerId="ADAL" clId="{5489B1F0-F31B-47C4-A5CE-33871CFFEA4B}" dt="2024-12-19T19:55:15.460" v="42" actId="20577"/>
          <ac:spMkLst>
            <pc:docMk/>
            <pc:sldMk cId="0" sldId="256"/>
            <ac:spMk id="3074" creationId="{00000000-0000-0000-0000-000000000000}"/>
          </ac:spMkLst>
        </pc:spChg>
      </pc:sldChg>
      <pc:sldChg chg="modSp mod">
        <pc:chgData name="Alfred Asterjadhi" userId="39de57b9-85c0-4fd1-aaac-8ca2b6560ad0" providerId="ADAL" clId="{5489B1F0-F31B-47C4-A5CE-33871CFFEA4B}" dt="2024-12-19T19:55:29.860" v="46" actId="20577"/>
        <pc:sldMkLst>
          <pc:docMk/>
          <pc:sldMk cId="0" sldId="257"/>
        </pc:sldMkLst>
        <pc:spChg chg="mod">
          <ac:chgData name="Alfred Asterjadhi" userId="39de57b9-85c0-4fd1-aaac-8ca2b6560ad0" providerId="ADAL" clId="{5489B1F0-F31B-47C4-A5CE-33871CFFEA4B}" dt="2024-12-19T19:55:29.860" v="46" actId="20577"/>
          <ac:spMkLst>
            <pc:docMk/>
            <pc:sldMk cId="0" sldId="257"/>
            <ac:spMk id="7" creationId="{4565958B-DD30-4EE7-AF20-DC550898176B}"/>
          </ac:spMkLst>
        </pc:spChg>
        <pc:spChg chg="mod">
          <ac:chgData name="Alfred Asterjadhi" userId="39de57b9-85c0-4fd1-aaac-8ca2b6560ad0" providerId="ADAL" clId="{5489B1F0-F31B-47C4-A5CE-33871CFFEA4B}" dt="2024-12-19T19:55:26.342" v="44" actId="20577"/>
          <ac:spMkLst>
            <pc:docMk/>
            <pc:sldMk cId="0" sldId="257"/>
            <ac:spMk id="4098" creationId="{00000000-0000-0000-0000-000000000000}"/>
          </ac:spMkLst>
        </pc:spChg>
      </pc:sldChg>
      <pc:sldChg chg="modSp add mod">
        <pc:chgData name="Alfred Asterjadhi" userId="39de57b9-85c0-4fd1-aaac-8ca2b6560ad0" providerId="ADAL" clId="{5489B1F0-F31B-47C4-A5CE-33871CFFEA4B}" dt="2025-01-16T10:33:30.063" v="7365"/>
        <pc:sldMkLst>
          <pc:docMk/>
          <pc:sldMk cId="2033416048" sldId="485"/>
        </pc:sldMkLst>
        <pc:spChg chg="mod">
          <ac:chgData name="Alfred Asterjadhi" userId="39de57b9-85c0-4fd1-aaac-8ca2b6560ad0" providerId="ADAL" clId="{5489B1F0-F31B-47C4-A5CE-33871CFFEA4B}" dt="2025-01-16T10:33:30.063" v="7365"/>
          <ac:spMkLst>
            <pc:docMk/>
            <pc:sldMk cId="2033416048" sldId="485"/>
            <ac:spMk id="4" creationId="{E032795D-107E-4D60-92C9-D50FD78AC569}"/>
          </ac:spMkLst>
        </pc:spChg>
        <pc:spChg chg="mod">
          <ac:chgData name="Alfred Asterjadhi" userId="39de57b9-85c0-4fd1-aaac-8ca2b6560ad0" providerId="ADAL" clId="{5489B1F0-F31B-47C4-A5CE-33871CFFEA4B}" dt="2025-01-16T08:27:06.898" v="7321" actId="20577"/>
          <ac:spMkLst>
            <pc:docMk/>
            <pc:sldMk cId="2033416048" sldId="485"/>
            <ac:spMk id="7" creationId="{62FD7E17-9925-4E7A-8F05-BE097F84FA16}"/>
          </ac:spMkLst>
        </pc:spChg>
        <pc:spChg chg="mod">
          <ac:chgData name="Alfred Asterjadhi" userId="39de57b9-85c0-4fd1-aaac-8ca2b6560ad0" providerId="ADAL" clId="{5489B1F0-F31B-47C4-A5CE-33871CFFEA4B}" dt="2025-01-16T08:28:23.655" v="7364"/>
          <ac:spMkLst>
            <pc:docMk/>
            <pc:sldMk cId="2033416048" sldId="485"/>
            <ac:spMk id="8" creationId="{02FE9533-EFA8-4A83-A053-C2EC4DD79BEA}"/>
          </ac:spMkLst>
        </pc:spChg>
      </pc:sldChg>
      <pc:sldChg chg="del">
        <pc:chgData name="Alfred Asterjadhi" userId="39de57b9-85c0-4fd1-aaac-8ca2b6560ad0" providerId="ADAL" clId="{5489B1F0-F31B-47C4-A5CE-33871CFFEA4B}" dt="2024-12-19T19:55:55.730" v="47" actId="47"/>
        <pc:sldMkLst>
          <pc:docMk/>
          <pc:sldMk cId="371916501" sldId="552"/>
        </pc:sldMkLst>
      </pc:sldChg>
      <pc:sldChg chg="del">
        <pc:chgData name="Alfred Asterjadhi" userId="39de57b9-85c0-4fd1-aaac-8ca2b6560ad0" providerId="ADAL" clId="{5489B1F0-F31B-47C4-A5CE-33871CFFEA4B}" dt="2024-12-19T19:55:55.730" v="47" actId="47"/>
        <pc:sldMkLst>
          <pc:docMk/>
          <pc:sldMk cId="2502214606" sldId="1039"/>
        </pc:sldMkLst>
      </pc:sldChg>
      <pc:sldChg chg="del">
        <pc:chgData name="Alfred Asterjadhi" userId="39de57b9-85c0-4fd1-aaac-8ca2b6560ad0" providerId="ADAL" clId="{5489B1F0-F31B-47C4-A5CE-33871CFFEA4B}" dt="2024-12-19T19:55:55.730" v="47" actId="47"/>
        <pc:sldMkLst>
          <pc:docMk/>
          <pc:sldMk cId="1071501427" sldId="1040"/>
        </pc:sldMkLst>
      </pc:sldChg>
      <pc:sldChg chg="del">
        <pc:chgData name="Alfred Asterjadhi" userId="39de57b9-85c0-4fd1-aaac-8ca2b6560ad0" providerId="ADAL" clId="{5489B1F0-F31B-47C4-A5CE-33871CFFEA4B}" dt="2024-12-19T19:55:55.730" v="47" actId="47"/>
        <pc:sldMkLst>
          <pc:docMk/>
          <pc:sldMk cId="1160492200" sldId="1041"/>
        </pc:sldMkLst>
      </pc:sldChg>
      <pc:sldChg chg="del">
        <pc:chgData name="Alfred Asterjadhi" userId="39de57b9-85c0-4fd1-aaac-8ca2b6560ad0" providerId="ADAL" clId="{5489B1F0-F31B-47C4-A5CE-33871CFFEA4B}" dt="2024-12-19T19:55:55.730" v="47" actId="47"/>
        <pc:sldMkLst>
          <pc:docMk/>
          <pc:sldMk cId="3217987082" sldId="1042"/>
        </pc:sldMkLst>
      </pc:sldChg>
      <pc:sldChg chg="del">
        <pc:chgData name="Alfred Asterjadhi" userId="39de57b9-85c0-4fd1-aaac-8ca2b6560ad0" providerId="ADAL" clId="{5489B1F0-F31B-47C4-A5CE-33871CFFEA4B}" dt="2024-12-19T19:55:55.730" v="47" actId="47"/>
        <pc:sldMkLst>
          <pc:docMk/>
          <pc:sldMk cId="566617522" sldId="1043"/>
        </pc:sldMkLst>
      </pc:sldChg>
      <pc:sldChg chg="del">
        <pc:chgData name="Alfred Asterjadhi" userId="39de57b9-85c0-4fd1-aaac-8ca2b6560ad0" providerId="ADAL" clId="{5489B1F0-F31B-47C4-A5CE-33871CFFEA4B}" dt="2024-12-19T19:55:55.730" v="47" actId="47"/>
        <pc:sldMkLst>
          <pc:docMk/>
          <pc:sldMk cId="3722711038" sldId="1044"/>
        </pc:sldMkLst>
      </pc:sldChg>
      <pc:sldChg chg="del">
        <pc:chgData name="Alfred Asterjadhi" userId="39de57b9-85c0-4fd1-aaac-8ca2b6560ad0" providerId="ADAL" clId="{5489B1F0-F31B-47C4-A5CE-33871CFFEA4B}" dt="2024-12-19T19:55:55.730" v="47" actId="47"/>
        <pc:sldMkLst>
          <pc:docMk/>
          <pc:sldMk cId="4157341486" sldId="1045"/>
        </pc:sldMkLst>
      </pc:sldChg>
      <pc:sldChg chg="del">
        <pc:chgData name="Alfred Asterjadhi" userId="39de57b9-85c0-4fd1-aaac-8ca2b6560ad0" providerId="ADAL" clId="{5489B1F0-F31B-47C4-A5CE-33871CFFEA4B}" dt="2024-12-19T19:55:55.730" v="47" actId="47"/>
        <pc:sldMkLst>
          <pc:docMk/>
          <pc:sldMk cId="1066942931" sldId="1046"/>
        </pc:sldMkLst>
      </pc:sldChg>
      <pc:sldChg chg="del">
        <pc:chgData name="Alfred Asterjadhi" userId="39de57b9-85c0-4fd1-aaac-8ca2b6560ad0" providerId="ADAL" clId="{5489B1F0-F31B-47C4-A5CE-33871CFFEA4B}" dt="2024-12-19T19:55:55.730" v="47" actId="47"/>
        <pc:sldMkLst>
          <pc:docMk/>
          <pc:sldMk cId="3887222506" sldId="1047"/>
        </pc:sldMkLst>
      </pc:sldChg>
      <pc:sldChg chg="del">
        <pc:chgData name="Alfred Asterjadhi" userId="39de57b9-85c0-4fd1-aaac-8ca2b6560ad0" providerId="ADAL" clId="{5489B1F0-F31B-47C4-A5CE-33871CFFEA4B}" dt="2024-12-19T19:55:55.730" v="47" actId="47"/>
        <pc:sldMkLst>
          <pc:docMk/>
          <pc:sldMk cId="1489029295" sldId="1048"/>
        </pc:sldMkLst>
      </pc:sldChg>
      <pc:sldChg chg="del">
        <pc:chgData name="Alfred Asterjadhi" userId="39de57b9-85c0-4fd1-aaac-8ca2b6560ad0" providerId="ADAL" clId="{5489B1F0-F31B-47C4-A5CE-33871CFFEA4B}" dt="2024-12-19T19:55:55.730" v="47" actId="47"/>
        <pc:sldMkLst>
          <pc:docMk/>
          <pc:sldMk cId="3970288723" sldId="1049"/>
        </pc:sldMkLst>
      </pc:sldChg>
      <pc:sldChg chg="del">
        <pc:chgData name="Alfred Asterjadhi" userId="39de57b9-85c0-4fd1-aaac-8ca2b6560ad0" providerId="ADAL" clId="{5489B1F0-F31B-47C4-A5CE-33871CFFEA4B}" dt="2024-12-19T19:55:55.730" v="47" actId="47"/>
        <pc:sldMkLst>
          <pc:docMk/>
          <pc:sldMk cId="2044052513" sldId="1050"/>
        </pc:sldMkLst>
      </pc:sldChg>
      <pc:sldChg chg="del">
        <pc:chgData name="Alfred Asterjadhi" userId="39de57b9-85c0-4fd1-aaac-8ca2b6560ad0" providerId="ADAL" clId="{5489B1F0-F31B-47C4-A5CE-33871CFFEA4B}" dt="2024-12-19T19:55:55.730" v="47" actId="47"/>
        <pc:sldMkLst>
          <pc:docMk/>
          <pc:sldMk cId="946175086" sldId="1052"/>
        </pc:sldMkLst>
      </pc:sldChg>
      <pc:sldChg chg="del">
        <pc:chgData name="Alfred Asterjadhi" userId="39de57b9-85c0-4fd1-aaac-8ca2b6560ad0" providerId="ADAL" clId="{5489B1F0-F31B-47C4-A5CE-33871CFFEA4B}" dt="2024-12-19T19:55:55.730" v="47" actId="47"/>
        <pc:sldMkLst>
          <pc:docMk/>
          <pc:sldMk cId="2788760287" sldId="1053"/>
        </pc:sldMkLst>
      </pc:sldChg>
      <pc:sldChg chg="del">
        <pc:chgData name="Alfred Asterjadhi" userId="39de57b9-85c0-4fd1-aaac-8ca2b6560ad0" providerId="ADAL" clId="{5489B1F0-F31B-47C4-A5CE-33871CFFEA4B}" dt="2024-12-19T19:55:55.730" v="47" actId="47"/>
        <pc:sldMkLst>
          <pc:docMk/>
          <pc:sldMk cId="3650751829" sldId="1054"/>
        </pc:sldMkLst>
      </pc:sldChg>
      <pc:sldChg chg="del">
        <pc:chgData name="Alfred Asterjadhi" userId="39de57b9-85c0-4fd1-aaac-8ca2b6560ad0" providerId="ADAL" clId="{5489B1F0-F31B-47C4-A5CE-33871CFFEA4B}" dt="2024-12-19T19:55:55.730" v="47" actId="47"/>
        <pc:sldMkLst>
          <pc:docMk/>
          <pc:sldMk cId="982683574" sldId="1055"/>
        </pc:sldMkLst>
      </pc:sldChg>
      <pc:sldChg chg="del">
        <pc:chgData name="Alfred Asterjadhi" userId="39de57b9-85c0-4fd1-aaac-8ca2b6560ad0" providerId="ADAL" clId="{5489B1F0-F31B-47C4-A5CE-33871CFFEA4B}" dt="2024-12-19T19:55:55.730" v="47" actId="47"/>
        <pc:sldMkLst>
          <pc:docMk/>
          <pc:sldMk cId="2749762055" sldId="1056"/>
        </pc:sldMkLst>
      </pc:sldChg>
      <pc:sldChg chg="del">
        <pc:chgData name="Alfred Asterjadhi" userId="39de57b9-85c0-4fd1-aaac-8ca2b6560ad0" providerId="ADAL" clId="{5489B1F0-F31B-47C4-A5CE-33871CFFEA4B}" dt="2024-12-19T19:55:55.730" v="47" actId="47"/>
        <pc:sldMkLst>
          <pc:docMk/>
          <pc:sldMk cId="995735487" sldId="1057"/>
        </pc:sldMkLst>
      </pc:sldChg>
      <pc:sldChg chg="del">
        <pc:chgData name="Alfred Asterjadhi" userId="39de57b9-85c0-4fd1-aaac-8ca2b6560ad0" providerId="ADAL" clId="{5489B1F0-F31B-47C4-A5CE-33871CFFEA4B}" dt="2024-12-19T19:55:55.730" v="47" actId="47"/>
        <pc:sldMkLst>
          <pc:docMk/>
          <pc:sldMk cId="3789659758" sldId="1058"/>
        </pc:sldMkLst>
      </pc:sldChg>
      <pc:sldChg chg="del">
        <pc:chgData name="Alfred Asterjadhi" userId="39de57b9-85c0-4fd1-aaac-8ca2b6560ad0" providerId="ADAL" clId="{5489B1F0-F31B-47C4-A5CE-33871CFFEA4B}" dt="2024-12-19T19:55:55.730" v="47" actId="47"/>
        <pc:sldMkLst>
          <pc:docMk/>
          <pc:sldMk cId="3951275379" sldId="1059"/>
        </pc:sldMkLst>
      </pc:sldChg>
      <pc:sldChg chg="del">
        <pc:chgData name="Alfred Asterjadhi" userId="39de57b9-85c0-4fd1-aaac-8ca2b6560ad0" providerId="ADAL" clId="{5489B1F0-F31B-47C4-A5CE-33871CFFEA4B}" dt="2024-12-19T19:55:55.730" v="47" actId="47"/>
        <pc:sldMkLst>
          <pc:docMk/>
          <pc:sldMk cId="2874620909" sldId="1060"/>
        </pc:sldMkLst>
      </pc:sldChg>
      <pc:sldChg chg="del">
        <pc:chgData name="Alfred Asterjadhi" userId="39de57b9-85c0-4fd1-aaac-8ca2b6560ad0" providerId="ADAL" clId="{5489B1F0-F31B-47C4-A5CE-33871CFFEA4B}" dt="2024-12-19T19:55:55.730" v="47" actId="47"/>
        <pc:sldMkLst>
          <pc:docMk/>
          <pc:sldMk cId="841343217" sldId="1061"/>
        </pc:sldMkLst>
      </pc:sldChg>
      <pc:sldChg chg="del">
        <pc:chgData name="Alfred Asterjadhi" userId="39de57b9-85c0-4fd1-aaac-8ca2b6560ad0" providerId="ADAL" clId="{5489B1F0-F31B-47C4-A5CE-33871CFFEA4B}" dt="2024-12-19T19:55:55.730" v="47" actId="47"/>
        <pc:sldMkLst>
          <pc:docMk/>
          <pc:sldMk cId="1101181296" sldId="1062"/>
        </pc:sldMkLst>
      </pc:sldChg>
      <pc:sldChg chg="del">
        <pc:chgData name="Alfred Asterjadhi" userId="39de57b9-85c0-4fd1-aaac-8ca2b6560ad0" providerId="ADAL" clId="{5489B1F0-F31B-47C4-A5CE-33871CFFEA4B}" dt="2024-12-19T19:55:55.730" v="47" actId="47"/>
        <pc:sldMkLst>
          <pc:docMk/>
          <pc:sldMk cId="364648817" sldId="1063"/>
        </pc:sldMkLst>
      </pc:sldChg>
      <pc:sldChg chg="del">
        <pc:chgData name="Alfred Asterjadhi" userId="39de57b9-85c0-4fd1-aaac-8ca2b6560ad0" providerId="ADAL" clId="{5489B1F0-F31B-47C4-A5CE-33871CFFEA4B}" dt="2024-12-19T19:55:55.730" v="47" actId="47"/>
        <pc:sldMkLst>
          <pc:docMk/>
          <pc:sldMk cId="3289952118" sldId="1064"/>
        </pc:sldMkLst>
      </pc:sldChg>
      <pc:sldChg chg="del">
        <pc:chgData name="Alfred Asterjadhi" userId="39de57b9-85c0-4fd1-aaac-8ca2b6560ad0" providerId="ADAL" clId="{5489B1F0-F31B-47C4-A5CE-33871CFFEA4B}" dt="2024-12-19T19:55:55.730" v="47" actId="47"/>
        <pc:sldMkLst>
          <pc:docMk/>
          <pc:sldMk cId="2954827059" sldId="1065"/>
        </pc:sldMkLst>
      </pc:sldChg>
      <pc:sldChg chg="del">
        <pc:chgData name="Alfred Asterjadhi" userId="39de57b9-85c0-4fd1-aaac-8ca2b6560ad0" providerId="ADAL" clId="{5489B1F0-F31B-47C4-A5CE-33871CFFEA4B}" dt="2024-12-19T19:55:55.730" v="47" actId="47"/>
        <pc:sldMkLst>
          <pc:docMk/>
          <pc:sldMk cId="2417046986" sldId="1066"/>
        </pc:sldMkLst>
      </pc:sldChg>
      <pc:sldChg chg="del">
        <pc:chgData name="Alfred Asterjadhi" userId="39de57b9-85c0-4fd1-aaac-8ca2b6560ad0" providerId="ADAL" clId="{5489B1F0-F31B-47C4-A5CE-33871CFFEA4B}" dt="2024-12-19T19:55:55.730" v="47" actId="47"/>
        <pc:sldMkLst>
          <pc:docMk/>
          <pc:sldMk cId="3366167502" sldId="1067"/>
        </pc:sldMkLst>
      </pc:sldChg>
      <pc:sldChg chg="del">
        <pc:chgData name="Alfred Asterjadhi" userId="39de57b9-85c0-4fd1-aaac-8ca2b6560ad0" providerId="ADAL" clId="{5489B1F0-F31B-47C4-A5CE-33871CFFEA4B}" dt="2024-12-19T19:55:55.730" v="47" actId="47"/>
        <pc:sldMkLst>
          <pc:docMk/>
          <pc:sldMk cId="95971162" sldId="1068"/>
        </pc:sldMkLst>
      </pc:sldChg>
      <pc:sldChg chg="del">
        <pc:chgData name="Alfred Asterjadhi" userId="39de57b9-85c0-4fd1-aaac-8ca2b6560ad0" providerId="ADAL" clId="{5489B1F0-F31B-47C4-A5CE-33871CFFEA4B}" dt="2024-12-19T19:55:55.730" v="47" actId="47"/>
        <pc:sldMkLst>
          <pc:docMk/>
          <pc:sldMk cId="689450548" sldId="1069"/>
        </pc:sldMkLst>
      </pc:sldChg>
      <pc:sldChg chg="del">
        <pc:chgData name="Alfred Asterjadhi" userId="39de57b9-85c0-4fd1-aaac-8ca2b6560ad0" providerId="ADAL" clId="{5489B1F0-F31B-47C4-A5CE-33871CFFEA4B}" dt="2024-12-19T19:55:55.730" v="47" actId="47"/>
        <pc:sldMkLst>
          <pc:docMk/>
          <pc:sldMk cId="2000980692" sldId="1070"/>
        </pc:sldMkLst>
      </pc:sldChg>
      <pc:sldChg chg="del">
        <pc:chgData name="Alfred Asterjadhi" userId="39de57b9-85c0-4fd1-aaac-8ca2b6560ad0" providerId="ADAL" clId="{5489B1F0-F31B-47C4-A5CE-33871CFFEA4B}" dt="2024-12-19T19:55:55.730" v="47" actId="47"/>
        <pc:sldMkLst>
          <pc:docMk/>
          <pc:sldMk cId="4135535904" sldId="1071"/>
        </pc:sldMkLst>
      </pc:sldChg>
      <pc:sldChg chg="del">
        <pc:chgData name="Alfred Asterjadhi" userId="39de57b9-85c0-4fd1-aaac-8ca2b6560ad0" providerId="ADAL" clId="{5489B1F0-F31B-47C4-A5CE-33871CFFEA4B}" dt="2024-12-19T19:55:55.730" v="47" actId="47"/>
        <pc:sldMkLst>
          <pc:docMk/>
          <pc:sldMk cId="1102271004" sldId="1072"/>
        </pc:sldMkLst>
      </pc:sldChg>
      <pc:sldChg chg="del">
        <pc:chgData name="Alfred Asterjadhi" userId="39de57b9-85c0-4fd1-aaac-8ca2b6560ad0" providerId="ADAL" clId="{5489B1F0-F31B-47C4-A5CE-33871CFFEA4B}" dt="2024-12-19T19:55:55.730" v="47" actId="47"/>
        <pc:sldMkLst>
          <pc:docMk/>
          <pc:sldMk cId="2032850047" sldId="1073"/>
        </pc:sldMkLst>
      </pc:sldChg>
      <pc:sldChg chg="del">
        <pc:chgData name="Alfred Asterjadhi" userId="39de57b9-85c0-4fd1-aaac-8ca2b6560ad0" providerId="ADAL" clId="{5489B1F0-F31B-47C4-A5CE-33871CFFEA4B}" dt="2024-12-19T19:55:55.730" v="47" actId="47"/>
        <pc:sldMkLst>
          <pc:docMk/>
          <pc:sldMk cId="2112673119" sldId="1074"/>
        </pc:sldMkLst>
      </pc:sldChg>
      <pc:sldChg chg="del">
        <pc:chgData name="Alfred Asterjadhi" userId="39de57b9-85c0-4fd1-aaac-8ca2b6560ad0" providerId="ADAL" clId="{5489B1F0-F31B-47C4-A5CE-33871CFFEA4B}" dt="2024-12-19T19:55:55.730" v="47" actId="47"/>
        <pc:sldMkLst>
          <pc:docMk/>
          <pc:sldMk cId="2313813326" sldId="1075"/>
        </pc:sldMkLst>
      </pc:sldChg>
      <pc:sldChg chg="del">
        <pc:chgData name="Alfred Asterjadhi" userId="39de57b9-85c0-4fd1-aaac-8ca2b6560ad0" providerId="ADAL" clId="{5489B1F0-F31B-47C4-A5CE-33871CFFEA4B}" dt="2024-12-19T19:55:55.730" v="47" actId="47"/>
        <pc:sldMkLst>
          <pc:docMk/>
          <pc:sldMk cId="2883581451" sldId="1076"/>
        </pc:sldMkLst>
      </pc:sldChg>
      <pc:sldChg chg="del">
        <pc:chgData name="Alfred Asterjadhi" userId="39de57b9-85c0-4fd1-aaac-8ca2b6560ad0" providerId="ADAL" clId="{5489B1F0-F31B-47C4-A5CE-33871CFFEA4B}" dt="2024-12-19T19:55:55.730" v="47" actId="47"/>
        <pc:sldMkLst>
          <pc:docMk/>
          <pc:sldMk cId="4265783008" sldId="1077"/>
        </pc:sldMkLst>
      </pc:sldChg>
      <pc:sldChg chg="del">
        <pc:chgData name="Alfred Asterjadhi" userId="39de57b9-85c0-4fd1-aaac-8ca2b6560ad0" providerId="ADAL" clId="{5489B1F0-F31B-47C4-A5CE-33871CFFEA4B}" dt="2024-12-19T19:55:55.730" v="47" actId="47"/>
        <pc:sldMkLst>
          <pc:docMk/>
          <pc:sldMk cId="4052053054" sldId="1078"/>
        </pc:sldMkLst>
      </pc:sldChg>
      <pc:sldChg chg="del">
        <pc:chgData name="Alfred Asterjadhi" userId="39de57b9-85c0-4fd1-aaac-8ca2b6560ad0" providerId="ADAL" clId="{5489B1F0-F31B-47C4-A5CE-33871CFFEA4B}" dt="2024-12-19T19:55:55.730" v="47" actId="47"/>
        <pc:sldMkLst>
          <pc:docMk/>
          <pc:sldMk cId="3966060767" sldId="1079"/>
        </pc:sldMkLst>
      </pc:sldChg>
      <pc:sldChg chg="del">
        <pc:chgData name="Alfred Asterjadhi" userId="39de57b9-85c0-4fd1-aaac-8ca2b6560ad0" providerId="ADAL" clId="{5489B1F0-F31B-47C4-A5CE-33871CFFEA4B}" dt="2024-12-19T19:55:55.730" v="47" actId="47"/>
        <pc:sldMkLst>
          <pc:docMk/>
          <pc:sldMk cId="1407824999" sldId="1080"/>
        </pc:sldMkLst>
      </pc:sldChg>
      <pc:sldChg chg="del">
        <pc:chgData name="Alfred Asterjadhi" userId="39de57b9-85c0-4fd1-aaac-8ca2b6560ad0" providerId="ADAL" clId="{5489B1F0-F31B-47C4-A5CE-33871CFFEA4B}" dt="2024-12-19T19:55:55.730" v="47" actId="47"/>
        <pc:sldMkLst>
          <pc:docMk/>
          <pc:sldMk cId="4009406654" sldId="1081"/>
        </pc:sldMkLst>
      </pc:sldChg>
      <pc:sldChg chg="del">
        <pc:chgData name="Alfred Asterjadhi" userId="39de57b9-85c0-4fd1-aaac-8ca2b6560ad0" providerId="ADAL" clId="{5489B1F0-F31B-47C4-A5CE-33871CFFEA4B}" dt="2024-12-19T19:55:55.730" v="47" actId="47"/>
        <pc:sldMkLst>
          <pc:docMk/>
          <pc:sldMk cId="1105160047" sldId="1082"/>
        </pc:sldMkLst>
      </pc:sldChg>
      <pc:sldChg chg="del">
        <pc:chgData name="Alfred Asterjadhi" userId="39de57b9-85c0-4fd1-aaac-8ca2b6560ad0" providerId="ADAL" clId="{5489B1F0-F31B-47C4-A5CE-33871CFFEA4B}" dt="2024-12-19T19:55:55.730" v="47" actId="47"/>
        <pc:sldMkLst>
          <pc:docMk/>
          <pc:sldMk cId="2310632987" sldId="1083"/>
        </pc:sldMkLst>
      </pc:sldChg>
      <pc:sldChg chg="del">
        <pc:chgData name="Alfred Asterjadhi" userId="39de57b9-85c0-4fd1-aaac-8ca2b6560ad0" providerId="ADAL" clId="{5489B1F0-F31B-47C4-A5CE-33871CFFEA4B}" dt="2024-12-19T19:55:55.730" v="47" actId="47"/>
        <pc:sldMkLst>
          <pc:docMk/>
          <pc:sldMk cId="3922676377" sldId="1084"/>
        </pc:sldMkLst>
      </pc:sldChg>
      <pc:sldChg chg="del">
        <pc:chgData name="Alfred Asterjadhi" userId="39de57b9-85c0-4fd1-aaac-8ca2b6560ad0" providerId="ADAL" clId="{5489B1F0-F31B-47C4-A5CE-33871CFFEA4B}" dt="2024-12-19T19:55:55.730" v="47" actId="47"/>
        <pc:sldMkLst>
          <pc:docMk/>
          <pc:sldMk cId="3091365197" sldId="1085"/>
        </pc:sldMkLst>
      </pc:sldChg>
      <pc:sldChg chg="del">
        <pc:chgData name="Alfred Asterjadhi" userId="39de57b9-85c0-4fd1-aaac-8ca2b6560ad0" providerId="ADAL" clId="{5489B1F0-F31B-47C4-A5CE-33871CFFEA4B}" dt="2024-12-19T19:55:55.730" v="47" actId="47"/>
        <pc:sldMkLst>
          <pc:docMk/>
          <pc:sldMk cId="3375194227" sldId="1087"/>
        </pc:sldMkLst>
      </pc:sldChg>
      <pc:sldChg chg="del">
        <pc:chgData name="Alfred Asterjadhi" userId="39de57b9-85c0-4fd1-aaac-8ca2b6560ad0" providerId="ADAL" clId="{5489B1F0-F31B-47C4-A5CE-33871CFFEA4B}" dt="2024-12-19T19:55:55.730" v="47" actId="47"/>
        <pc:sldMkLst>
          <pc:docMk/>
          <pc:sldMk cId="1351315829" sldId="1088"/>
        </pc:sldMkLst>
      </pc:sldChg>
      <pc:sldChg chg="del">
        <pc:chgData name="Alfred Asterjadhi" userId="39de57b9-85c0-4fd1-aaac-8ca2b6560ad0" providerId="ADAL" clId="{5489B1F0-F31B-47C4-A5CE-33871CFFEA4B}" dt="2024-12-19T19:55:55.730" v="47" actId="47"/>
        <pc:sldMkLst>
          <pc:docMk/>
          <pc:sldMk cId="1039307654" sldId="1089"/>
        </pc:sldMkLst>
      </pc:sldChg>
      <pc:sldChg chg="del">
        <pc:chgData name="Alfred Asterjadhi" userId="39de57b9-85c0-4fd1-aaac-8ca2b6560ad0" providerId="ADAL" clId="{5489B1F0-F31B-47C4-A5CE-33871CFFEA4B}" dt="2024-12-19T19:55:55.730" v="47" actId="47"/>
        <pc:sldMkLst>
          <pc:docMk/>
          <pc:sldMk cId="264902199" sldId="1091"/>
        </pc:sldMkLst>
      </pc:sldChg>
      <pc:sldChg chg="del">
        <pc:chgData name="Alfred Asterjadhi" userId="39de57b9-85c0-4fd1-aaac-8ca2b6560ad0" providerId="ADAL" clId="{5489B1F0-F31B-47C4-A5CE-33871CFFEA4B}" dt="2024-12-19T19:55:55.730" v="47" actId="47"/>
        <pc:sldMkLst>
          <pc:docMk/>
          <pc:sldMk cId="2689673811" sldId="1093"/>
        </pc:sldMkLst>
      </pc:sldChg>
      <pc:sldChg chg="del">
        <pc:chgData name="Alfred Asterjadhi" userId="39de57b9-85c0-4fd1-aaac-8ca2b6560ad0" providerId="ADAL" clId="{5489B1F0-F31B-47C4-A5CE-33871CFFEA4B}" dt="2024-12-19T19:55:55.730" v="47" actId="47"/>
        <pc:sldMkLst>
          <pc:docMk/>
          <pc:sldMk cId="1391412413" sldId="1094"/>
        </pc:sldMkLst>
      </pc:sldChg>
      <pc:sldChg chg="del">
        <pc:chgData name="Alfred Asterjadhi" userId="39de57b9-85c0-4fd1-aaac-8ca2b6560ad0" providerId="ADAL" clId="{5489B1F0-F31B-47C4-A5CE-33871CFFEA4B}" dt="2024-12-19T19:55:55.730" v="47" actId="47"/>
        <pc:sldMkLst>
          <pc:docMk/>
          <pc:sldMk cId="290028793" sldId="1095"/>
        </pc:sldMkLst>
      </pc:sldChg>
      <pc:sldChg chg="del">
        <pc:chgData name="Alfred Asterjadhi" userId="39de57b9-85c0-4fd1-aaac-8ca2b6560ad0" providerId="ADAL" clId="{5489B1F0-F31B-47C4-A5CE-33871CFFEA4B}" dt="2024-12-19T19:55:55.730" v="47" actId="47"/>
        <pc:sldMkLst>
          <pc:docMk/>
          <pc:sldMk cId="1186467334" sldId="1096"/>
        </pc:sldMkLst>
      </pc:sldChg>
      <pc:sldChg chg="del">
        <pc:chgData name="Alfred Asterjadhi" userId="39de57b9-85c0-4fd1-aaac-8ca2b6560ad0" providerId="ADAL" clId="{5489B1F0-F31B-47C4-A5CE-33871CFFEA4B}" dt="2024-12-19T19:55:55.730" v="47" actId="47"/>
        <pc:sldMkLst>
          <pc:docMk/>
          <pc:sldMk cId="3325681574" sldId="1097"/>
        </pc:sldMkLst>
      </pc:sldChg>
      <pc:sldChg chg="del">
        <pc:chgData name="Alfred Asterjadhi" userId="39de57b9-85c0-4fd1-aaac-8ca2b6560ad0" providerId="ADAL" clId="{5489B1F0-F31B-47C4-A5CE-33871CFFEA4B}" dt="2024-12-19T19:55:55.730" v="47" actId="47"/>
        <pc:sldMkLst>
          <pc:docMk/>
          <pc:sldMk cId="1069242441" sldId="1098"/>
        </pc:sldMkLst>
      </pc:sldChg>
      <pc:sldChg chg="del">
        <pc:chgData name="Alfred Asterjadhi" userId="39de57b9-85c0-4fd1-aaac-8ca2b6560ad0" providerId="ADAL" clId="{5489B1F0-F31B-47C4-A5CE-33871CFFEA4B}" dt="2024-12-19T19:55:55.730" v="47" actId="47"/>
        <pc:sldMkLst>
          <pc:docMk/>
          <pc:sldMk cId="380343872" sldId="1099"/>
        </pc:sldMkLst>
      </pc:sldChg>
      <pc:sldChg chg="del">
        <pc:chgData name="Alfred Asterjadhi" userId="39de57b9-85c0-4fd1-aaac-8ca2b6560ad0" providerId="ADAL" clId="{5489B1F0-F31B-47C4-A5CE-33871CFFEA4B}" dt="2024-12-19T19:55:55.730" v="47" actId="47"/>
        <pc:sldMkLst>
          <pc:docMk/>
          <pc:sldMk cId="1748819542" sldId="1100"/>
        </pc:sldMkLst>
      </pc:sldChg>
      <pc:sldChg chg="del">
        <pc:chgData name="Alfred Asterjadhi" userId="39de57b9-85c0-4fd1-aaac-8ca2b6560ad0" providerId="ADAL" clId="{5489B1F0-F31B-47C4-A5CE-33871CFFEA4B}" dt="2024-12-19T19:55:55.730" v="47" actId="47"/>
        <pc:sldMkLst>
          <pc:docMk/>
          <pc:sldMk cId="3683223634" sldId="1101"/>
        </pc:sldMkLst>
      </pc:sldChg>
      <pc:sldChg chg="del">
        <pc:chgData name="Alfred Asterjadhi" userId="39de57b9-85c0-4fd1-aaac-8ca2b6560ad0" providerId="ADAL" clId="{5489B1F0-F31B-47C4-A5CE-33871CFFEA4B}" dt="2024-12-19T19:55:55.730" v="47" actId="47"/>
        <pc:sldMkLst>
          <pc:docMk/>
          <pc:sldMk cId="3816058988" sldId="1102"/>
        </pc:sldMkLst>
      </pc:sldChg>
      <pc:sldChg chg="del">
        <pc:chgData name="Alfred Asterjadhi" userId="39de57b9-85c0-4fd1-aaac-8ca2b6560ad0" providerId="ADAL" clId="{5489B1F0-F31B-47C4-A5CE-33871CFFEA4B}" dt="2024-12-19T19:55:55.730" v="47" actId="47"/>
        <pc:sldMkLst>
          <pc:docMk/>
          <pc:sldMk cId="2297108787" sldId="1112"/>
        </pc:sldMkLst>
      </pc:sldChg>
      <pc:sldChg chg="del">
        <pc:chgData name="Alfred Asterjadhi" userId="39de57b9-85c0-4fd1-aaac-8ca2b6560ad0" providerId="ADAL" clId="{5489B1F0-F31B-47C4-A5CE-33871CFFEA4B}" dt="2024-12-19T19:55:55.730" v="47" actId="47"/>
        <pc:sldMkLst>
          <pc:docMk/>
          <pc:sldMk cId="4206443155" sldId="1113"/>
        </pc:sldMkLst>
      </pc:sldChg>
      <pc:sldChg chg="del">
        <pc:chgData name="Alfred Asterjadhi" userId="39de57b9-85c0-4fd1-aaac-8ca2b6560ad0" providerId="ADAL" clId="{5489B1F0-F31B-47C4-A5CE-33871CFFEA4B}" dt="2024-12-19T19:55:55.730" v="47" actId="47"/>
        <pc:sldMkLst>
          <pc:docMk/>
          <pc:sldMk cId="62876533" sldId="1114"/>
        </pc:sldMkLst>
      </pc:sldChg>
      <pc:sldChg chg="del">
        <pc:chgData name="Alfred Asterjadhi" userId="39de57b9-85c0-4fd1-aaac-8ca2b6560ad0" providerId="ADAL" clId="{5489B1F0-F31B-47C4-A5CE-33871CFFEA4B}" dt="2024-12-19T19:55:55.730" v="47" actId="47"/>
        <pc:sldMkLst>
          <pc:docMk/>
          <pc:sldMk cId="858652660" sldId="1122"/>
        </pc:sldMkLst>
      </pc:sldChg>
      <pc:sldChg chg="del">
        <pc:chgData name="Alfred Asterjadhi" userId="39de57b9-85c0-4fd1-aaac-8ca2b6560ad0" providerId="ADAL" clId="{5489B1F0-F31B-47C4-A5CE-33871CFFEA4B}" dt="2024-12-19T19:55:55.730" v="47" actId="47"/>
        <pc:sldMkLst>
          <pc:docMk/>
          <pc:sldMk cId="2293726077" sldId="1123"/>
        </pc:sldMkLst>
      </pc:sldChg>
      <pc:sldChg chg="del">
        <pc:chgData name="Alfred Asterjadhi" userId="39de57b9-85c0-4fd1-aaac-8ca2b6560ad0" providerId="ADAL" clId="{5489B1F0-F31B-47C4-A5CE-33871CFFEA4B}" dt="2024-12-19T19:55:55.730" v="47" actId="47"/>
        <pc:sldMkLst>
          <pc:docMk/>
          <pc:sldMk cId="3364972017" sldId="1124"/>
        </pc:sldMkLst>
      </pc:sldChg>
      <pc:sldChg chg="del">
        <pc:chgData name="Alfred Asterjadhi" userId="39de57b9-85c0-4fd1-aaac-8ca2b6560ad0" providerId="ADAL" clId="{5489B1F0-F31B-47C4-A5CE-33871CFFEA4B}" dt="2024-12-19T19:55:55.730" v="47" actId="47"/>
        <pc:sldMkLst>
          <pc:docMk/>
          <pc:sldMk cId="3616908579" sldId="1125"/>
        </pc:sldMkLst>
      </pc:sldChg>
      <pc:sldChg chg="del">
        <pc:chgData name="Alfred Asterjadhi" userId="39de57b9-85c0-4fd1-aaac-8ca2b6560ad0" providerId="ADAL" clId="{5489B1F0-F31B-47C4-A5CE-33871CFFEA4B}" dt="2024-12-19T19:55:55.730" v="47" actId="47"/>
        <pc:sldMkLst>
          <pc:docMk/>
          <pc:sldMk cId="170855879" sldId="1126"/>
        </pc:sldMkLst>
      </pc:sldChg>
      <pc:sldChg chg="del">
        <pc:chgData name="Alfred Asterjadhi" userId="39de57b9-85c0-4fd1-aaac-8ca2b6560ad0" providerId="ADAL" clId="{5489B1F0-F31B-47C4-A5CE-33871CFFEA4B}" dt="2024-12-19T19:55:55.730" v="47" actId="47"/>
        <pc:sldMkLst>
          <pc:docMk/>
          <pc:sldMk cId="4058107372" sldId="1127"/>
        </pc:sldMkLst>
      </pc:sldChg>
      <pc:sldChg chg="del">
        <pc:chgData name="Alfred Asterjadhi" userId="39de57b9-85c0-4fd1-aaac-8ca2b6560ad0" providerId="ADAL" clId="{5489B1F0-F31B-47C4-A5CE-33871CFFEA4B}" dt="2024-12-19T19:55:55.730" v="47" actId="47"/>
        <pc:sldMkLst>
          <pc:docMk/>
          <pc:sldMk cId="3440676622" sldId="1128"/>
        </pc:sldMkLst>
      </pc:sldChg>
      <pc:sldChg chg="del">
        <pc:chgData name="Alfred Asterjadhi" userId="39de57b9-85c0-4fd1-aaac-8ca2b6560ad0" providerId="ADAL" clId="{5489B1F0-F31B-47C4-A5CE-33871CFFEA4B}" dt="2024-12-19T19:55:55.730" v="47" actId="47"/>
        <pc:sldMkLst>
          <pc:docMk/>
          <pc:sldMk cId="2487151887" sldId="1129"/>
        </pc:sldMkLst>
      </pc:sldChg>
      <pc:sldChg chg="del">
        <pc:chgData name="Alfred Asterjadhi" userId="39de57b9-85c0-4fd1-aaac-8ca2b6560ad0" providerId="ADAL" clId="{5489B1F0-F31B-47C4-A5CE-33871CFFEA4B}" dt="2024-12-19T19:55:55.730" v="47" actId="47"/>
        <pc:sldMkLst>
          <pc:docMk/>
          <pc:sldMk cId="4168287898" sldId="1130"/>
        </pc:sldMkLst>
      </pc:sldChg>
      <pc:sldChg chg="del">
        <pc:chgData name="Alfred Asterjadhi" userId="39de57b9-85c0-4fd1-aaac-8ca2b6560ad0" providerId="ADAL" clId="{5489B1F0-F31B-47C4-A5CE-33871CFFEA4B}" dt="2024-12-19T19:55:55.730" v="47" actId="47"/>
        <pc:sldMkLst>
          <pc:docMk/>
          <pc:sldMk cId="1971099903" sldId="1131"/>
        </pc:sldMkLst>
      </pc:sldChg>
      <pc:sldChg chg="del">
        <pc:chgData name="Alfred Asterjadhi" userId="39de57b9-85c0-4fd1-aaac-8ca2b6560ad0" providerId="ADAL" clId="{5489B1F0-F31B-47C4-A5CE-33871CFFEA4B}" dt="2024-12-19T19:55:55.730" v="47" actId="47"/>
        <pc:sldMkLst>
          <pc:docMk/>
          <pc:sldMk cId="3819773024" sldId="1132"/>
        </pc:sldMkLst>
      </pc:sldChg>
      <pc:sldChg chg="del">
        <pc:chgData name="Alfred Asterjadhi" userId="39de57b9-85c0-4fd1-aaac-8ca2b6560ad0" providerId="ADAL" clId="{5489B1F0-F31B-47C4-A5CE-33871CFFEA4B}" dt="2024-12-19T19:55:55.730" v="47" actId="47"/>
        <pc:sldMkLst>
          <pc:docMk/>
          <pc:sldMk cId="1437523343" sldId="1133"/>
        </pc:sldMkLst>
      </pc:sldChg>
      <pc:sldChg chg="del">
        <pc:chgData name="Alfred Asterjadhi" userId="39de57b9-85c0-4fd1-aaac-8ca2b6560ad0" providerId="ADAL" clId="{5489B1F0-F31B-47C4-A5CE-33871CFFEA4B}" dt="2024-12-19T19:55:55.730" v="47" actId="47"/>
        <pc:sldMkLst>
          <pc:docMk/>
          <pc:sldMk cId="2834628410" sldId="1134"/>
        </pc:sldMkLst>
      </pc:sldChg>
      <pc:sldChg chg="del">
        <pc:chgData name="Alfred Asterjadhi" userId="39de57b9-85c0-4fd1-aaac-8ca2b6560ad0" providerId="ADAL" clId="{5489B1F0-F31B-47C4-A5CE-33871CFFEA4B}" dt="2024-12-19T19:55:55.730" v="47" actId="47"/>
        <pc:sldMkLst>
          <pc:docMk/>
          <pc:sldMk cId="2537333530" sldId="1135"/>
        </pc:sldMkLst>
      </pc:sldChg>
      <pc:sldChg chg="del">
        <pc:chgData name="Alfred Asterjadhi" userId="39de57b9-85c0-4fd1-aaac-8ca2b6560ad0" providerId="ADAL" clId="{5489B1F0-F31B-47C4-A5CE-33871CFFEA4B}" dt="2024-12-19T19:55:55.730" v="47" actId="47"/>
        <pc:sldMkLst>
          <pc:docMk/>
          <pc:sldMk cId="2592515062" sldId="1136"/>
        </pc:sldMkLst>
      </pc:sldChg>
      <pc:sldChg chg="del">
        <pc:chgData name="Alfred Asterjadhi" userId="39de57b9-85c0-4fd1-aaac-8ca2b6560ad0" providerId="ADAL" clId="{5489B1F0-F31B-47C4-A5CE-33871CFFEA4B}" dt="2024-12-19T19:55:55.730" v="47" actId="47"/>
        <pc:sldMkLst>
          <pc:docMk/>
          <pc:sldMk cId="1984392991" sldId="1137"/>
        </pc:sldMkLst>
      </pc:sldChg>
      <pc:sldChg chg="del">
        <pc:chgData name="Alfred Asterjadhi" userId="39de57b9-85c0-4fd1-aaac-8ca2b6560ad0" providerId="ADAL" clId="{5489B1F0-F31B-47C4-A5CE-33871CFFEA4B}" dt="2024-12-19T19:55:55.730" v="47" actId="47"/>
        <pc:sldMkLst>
          <pc:docMk/>
          <pc:sldMk cId="577844956" sldId="1138"/>
        </pc:sldMkLst>
      </pc:sldChg>
      <pc:sldChg chg="del">
        <pc:chgData name="Alfred Asterjadhi" userId="39de57b9-85c0-4fd1-aaac-8ca2b6560ad0" providerId="ADAL" clId="{5489B1F0-F31B-47C4-A5CE-33871CFFEA4B}" dt="2024-12-19T19:55:55.730" v="47" actId="47"/>
        <pc:sldMkLst>
          <pc:docMk/>
          <pc:sldMk cId="3003676021" sldId="1139"/>
        </pc:sldMkLst>
      </pc:sldChg>
      <pc:sldChg chg="del">
        <pc:chgData name="Alfred Asterjadhi" userId="39de57b9-85c0-4fd1-aaac-8ca2b6560ad0" providerId="ADAL" clId="{5489B1F0-F31B-47C4-A5CE-33871CFFEA4B}" dt="2024-12-19T19:55:55.730" v="47" actId="47"/>
        <pc:sldMkLst>
          <pc:docMk/>
          <pc:sldMk cId="1560366160" sldId="1140"/>
        </pc:sldMkLst>
      </pc:sldChg>
      <pc:sldChg chg="del">
        <pc:chgData name="Alfred Asterjadhi" userId="39de57b9-85c0-4fd1-aaac-8ca2b6560ad0" providerId="ADAL" clId="{5489B1F0-F31B-47C4-A5CE-33871CFFEA4B}" dt="2024-12-19T19:55:55.730" v="47" actId="47"/>
        <pc:sldMkLst>
          <pc:docMk/>
          <pc:sldMk cId="4125331831" sldId="1141"/>
        </pc:sldMkLst>
      </pc:sldChg>
      <pc:sldChg chg="del">
        <pc:chgData name="Alfred Asterjadhi" userId="39de57b9-85c0-4fd1-aaac-8ca2b6560ad0" providerId="ADAL" clId="{5489B1F0-F31B-47C4-A5CE-33871CFFEA4B}" dt="2024-12-19T19:55:55.730" v="47" actId="47"/>
        <pc:sldMkLst>
          <pc:docMk/>
          <pc:sldMk cId="220212323" sldId="1142"/>
        </pc:sldMkLst>
      </pc:sldChg>
      <pc:sldChg chg="del">
        <pc:chgData name="Alfred Asterjadhi" userId="39de57b9-85c0-4fd1-aaac-8ca2b6560ad0" providerId="ADAL" clId="{5489B1F0-F31B-47C4-A5CE-33871CFFEA4B}" dt="2024-12-19T19:55:55.730" v="47" actId="47"/>
        <pc:sldMkLst>
          <pc:docMk/>
          <pc:sldMk cId="291712038" sldId="1143"/>
        </pc:sldMkLst>
      </pc:sldChg>
      <pc:sldChg chg="del">
        <pc:chgData name="Alfred Asterjadhi" userId="39de57b9-85c0-4fd1-aaac-8ca2b6560ad0" providerId="ADAL" clId="{5489B1F0-F31B-47C4-A5CE-33871CFFEA4B}" dt="2024-12-19T19:55:55.730" v="47" actId="47"/>
        <pc:sldMkLst>
          <pc:docMk/>
          <pc:sldMk cId="3690388836" sldId="1144"/>
        </pc:sldMkLst>
      </pc:sldChg>
      <pc:sldChg chg="del">
        <pc:chgData name="Alfred Asterjadhi" userId="39de57b9-85c0-4fd1-aaac-8ca2b6560ad0" providerId="ADAL" clId="{5489B1F0-F31B-47C4-A5CE-33871CFFEA4B}" dt="2024-12-19T19:55:55.730" v="47" actId="47"/>
        <pc:sldMkLst>
          <pc:docMk/>
          <pc:sldMk cId="2127128894" sldId="1145"/>
        </pc:sldMkLst>
      </pc:sldChg>
      <pc:sldChg chg="del">
        <pc:chgData name="Alfred Asterjadhi" userId="39de57b9-85c0-4fd1-aaac-8ca2b6560ad0" providerId="ADAL" clId="{5489B1F0-F31B-47C4-A5CE-33871CFFEA4B}" dt="2024-12-19T19:55:55.730" v="47" actId="47"/>
        <pc:sldMkLst>
          <pc:docMk/>
          <pc:sldMk cId="3290295309" sldId="1146"/>
        </pc:sldMkLst>
      </pc:sldChg>
      <pc:sldChg chg="del">
        <pc:chgData name="Alfred Asterjadhi" userId="39de57b9-85c0-4fd1-aaac-8ca2b6560ad0" providerId="ADAL" clId="{5489B1F0-F31B-47C4-A5CE-33871CFFEA4B}" dt="2024-12-19T19:55:55.730" v="47" actId="47"/>
        <pc:sldMkLst>
          <pc:docMk/>
          <pc:sldMk cId="3048613863" sldId="1147"/>
        </pc:sldMkLst>
      </pc:sldChg>
      <pc:sldChg chg="del">
        <pc:chgData name="Alfred Asterjadhi" userId="39de57b9-85c0-4fd1-aaac-8ca2b6560ad0" providerId="ADAL" clId="{5489B1F0-F31B-47C4-A5CE-33871CFFEA4B}" dt="2024-12-19T19:55:55.730" v="47" actId="47"/>
        <pc:sldMkLst>
          <pc:docMk/>
          <pc:sldMk cId="3294858422" sldId="1148"/>
        </pc:sldMkLst>
      </pc:sldChg>
      <pc:sldChg chg="del">
        <pc:chgData name="Alfred Asterjadhi" userId="39de57b9-85c0-4fd1-aaac-8ca2b6560ad0" providerId="ADAL" clId="{5489B1F0-F31B-47C4-A5CE-33871CFFEA4B}" dt="2024-12-19T19:55:55.730" v="47" actId="47"/>
        <pc:sldMkLst>
          <pc:docMk/>
          <pc:sldMk cId="2031946524" sldId="1149"/>
        </pc:sldMkLst>
      </pc:sldChg>
      <pc:sldChg chg="del">
        <pc:chgData name="Alfred Asterjadhi" userId="39de57b9-85c0-4fd1-aaac-8ca2b6560ad0" providerId="ADAL" clId="{5489B1F0-F31B-47C4-A5CE-33871CFFEA4B}" dt="2024-12-19T19:55:55.730" v="47" actId="47"/>
        <pc:sldMkLst>
          <pc:docMk/>
          <pc:sldMk cId="3074817951" sldId="1150"/>
        </pc:sldMkLst>
      </pc:sldChg>
      <pc:sldChg chg="del">
        <pc:chgData name="Alfred Asterjadhi" userId="39de57b9-85c0-4fd1-aaac-8ca2b6560ad0" providerId="ADAL" clId="{5489B1F0-F31B-47C4-A5CE-33871CFFEA4B}" dt="2024-12-19T19:55:55.730" v="47" actId="47"/>
        <pc:sldMkLst>
          <pc:docMk/>
          <pc:sldMk cId="3615529585" sldId="1151"/>
        </pc:sldMkLst>
      </pc:sldChg>
      <pc:sldChg chg="del">
        <pc:chgData name="Alfred Asterjadhi" userId="39de57b9-85c0-4fd1-aaac-8ca2b6560ad0" providerId="ADAL" clId="{5489B1F0-F31B-47C4-A5CE-33871CFFEA4B}" dt="2024-12-19T19:55:55.730" v="47" actId="47"/>
        <pc:sldMkLst>
          <pc:docMk/>
          <pc:sldMk cId="2880506375" sldId="1152"/>
        </pc:sldMkLst>
      </pc:sldChg>
      <pc:sldChg chg="del">
        <pc:chgData name="Alfred Asterjadhi" userId="39de57b9-85c0-4fd1-aaac-8ca2b6560ad0" providerId="ADAL" clId="{5489B1F0-F31B-47C4-A5CE-33871CFFEA4B}" dt="2024-12-19T19:55:55.730" v="47" actId="47"/>
        <pc:sldMkLst>
          <pc:docMk/>
          <pc:sldMk cId="2044091313" sldId="1153"/>
        </pc:sldMkLst>
      </pc:sldChg>
      <pc:sldChg chg="del">
        <pc:chgData name="Alfred Asterjadhi" userId="39de57b9-85c0-4fd1-aaac-8ca2b6560ad0" providerId="ADAL" clId="{5489B1F0-F31B-47C4-A5CE-33871CFFEA4B}" dt="2024-12-19T19:55:55.730" v="47" actId="47"/>
        <pc:sldMkLst>
          <pc:docMk/>
          <pc:sldMk cId="519592546" sldId="1154"/>
        </pc:sldMkLst>
      </pc:sldChg>
      <pc:sldChg chg="del">
        <pc:chgData name="Alfred Asterjadhi" userId="39de57b9-85c0-4fd1-aaac-8ca2b6560ad0" providerId="ADAL" clId="{5489B1F0-F31B-47C4-A5CE-33871CFFEA4B}" dt="2024-12-19T19:55:55.730" v="47" actId="47"/>
        <pc:sldMkLst>
          <pc:docMk/>
          <pc:sldMk cId="3602259126" sldId="1155"/>
        </pc:sldMkLst>
      </pc:sldChg>
      <pc:sldChg chg="del">
        <pc:chgData name="Alfred Asterjadhi" userId="39de57b9-85c0-4fd1-aaac-8ca2b6560ad0" providerId="ADAL" clId="{5489B1F0-F31B-47C4-A5CE-33871CFFEA4B}" dt="2024-12-19T19:55:55.730" v="47" actId="47"/>
        <pc:sldMkLst>
          <pc:docMk/>
          <pc:sldMk cId="1070319131" sldId="1156"/>
        </pc:sldMkLst>
      </pc:sldChg>
      <pc:sldChg chg="del">
        <pc:chgData name="Alfred Asterjadhi" userId="39de57b9-85c0-4fd1-aaac-8ca2b6560ad0" providerId="ADAL" clId="{5489B1F0-F31B-47C4-A5CE-33871CFFEA4B}" dt="2024-12-19T19:55:55.730" v="47" actId="47"/>
        <pc:sldMkLst>
          <pc:docMk/>
          <pc:sldMk cId="1451585507" sldId="1157"/>
        </pc:sldMkLst>
      </pc:sldChg>
      <pc:sldChg chg="del">
        <pc:chgData name="Alfred Asterjadhi" userId="39de57b9-85c0-4fd1-aaac-8ca2b6560ad0" providerId="ADAL" clId="{5489B1F0-F31B-47C4-A5CE-33871CFFEA4B}" dt="2024-12-19T19:55:55.730" v="47" actId="47"/>
        <pc:sldMkLst>
          <pc:docMk/>
          <pc:sldMk cId="2796561635" sldId="1158"/>
        </pc:sldMkLst>
      </pc:sldChg>
      <pc:sldChg chg="del">
        <pc:chgData name="Alfred Asterjadhi" userId="39de57b9-85c0-4fd1-aaac-8ca2b6560ad0" providerId="ADAL" clId="{5489B1F0-F31B-47C4-A5CE-33871CFFEA4B}" dt="2024-12-19T19:55:55.730" v="47" actId="47"/>
        <pc:sldMkLst>
          <pc:docMk/>
          <pc:sldMk cId="738695167" sldId="1159"/>
        </pc:sldMkLst>
      </pc:sldChg>
      <pc:sldChg chg="del">
        <pc:chgData name="Alfred Asterjadhi" userId="39de57b9-85c0-4fd1-aaac-8ca2b6560ad0" providerId="ADAL" clId="{5489B1F0-F31B-47C4-A5CE-33871CFFEA4B}" dt="2024-12-19T19:55:55.730" v="47" actId="47"/>
        <pc:sldMkLst>
          <pc:docMk/>
          <pc:sldMk cId="1738326824" sldId="1160"/>
        </pc:sldMkLst>
      </pc:sldChg>
      <pc:sldChg chg="del">
        <pc:chgData name="Alfred Asterjadhi" userId="39de57b9-85c0-4fd1-aaac-8ca2b6560ad0" providerId="ADAL" clId="{5489B1F0-F31B-47C4-A5CE-33871CFFEA4B}" dt="2024-12-19T19:55:55.730" v="47" actId="47"/>
        <pc:sldMkLst>
          <pc:docMk/>
          <pc:sldMk cId="2829364615" sldId="1161"/>
        </pc:sldMkLst>
      </pc:sldChg>
      <pc:sldChg chg="del">
        <pc:chgData name="Alfred Asterjadhi" userId="39de57b9-85c0-4fd1-aaac-8ca2b6560ad0" providerId="ADAL" clId="{5489B1F0-F31B-47C4-A5CE-33871CFFEA4B}" dt="2024-12-19T19:55:55.730" v="47" actId="47"/>
        <pc:sldMkLst>
          <pc:docMk/>
          <pc:sldMk cId="2514759233" sldId="1162"/>
        </pc:sldMkLst>
      </pc:sldChg>
      <pc:sldChg chg="del">
        <pc:chgData name="Alfred Asterjadhi" userId="39de57b9-85c0-4fd1-aaac-8ca2b6560ad0" providerId="ADAL" clId="{5489B1F0-F31B-47C4-A5CE-33871CFFEA4B}" dt="2024-12-19T19:55:55.730" v="47" actId="47"/>
        <pc:sldMkLst>
          <pc:docMk/>
          <pc:sldMk cId="3020864412" sldId="1163"/>
        </pc:sldMkLst>
      </pc:sldChg>
      <pc:sldChg chg="del">
        <pc:chgData name="Alfred Asterjadhi" userId="39de57b9-85c0-4fd1-aaac-8ca2b6560ad0" providerId="ADAL" clId="{5489B1F0-F31B-47C4-A5CE-33871CFFEA4B}" dt="2024-12-19T19:55:55.730" v="47" actId="47"/>
        <pc:sldMkLst>
          <pc:docMk/>
          <pc:sldMk cId="3707622734" sldId="1164"/>
        </pc:sldMkLst>
      </pc:sldChg>
      <pc:sldChg chg="del">
        <pc:chgData name="Alfred Asterjadhi" userId="39de57b9-85c0-4fd1-aaac-8ca2b6560ad0" providerId="ADAL" clId="{5489B1F0-F31B-47C4-A5CE-33871CFFEA4B}" dt="2024-12-19T19:55:55.730" v="47" actId="47"/>
        <pc:sldMkLst>
          <pc:docMk/>
          <pc:sldMk cId="3021179621" sldId="1165"/>
        </pc:sldMkLst>
      </pc:sldChg>
      <pc:sldChg chg="del">
        <pc:chgData name="Alfred Asterjadhi" userId="39de57b9-85c0-4fd1-aaac-8ca2b6560ad0" providerId="ADAL" clId="{5489B1F0-F31B-47C4-A5CE-33871CFFEA4B}" dt="2024-12-19T19:55:55.730" v="47" actId="47"/>
        <pc:sldMkLst>
          <pc:docMk/>
          <pc:sldMk cId="2476845507" sldId="1166"/>
        </pc:sldMkLst>
      </pc:sldChg>
      <pc:sldChg chg="del">
        <pc:chgData name="Alfred Asterjadhi" userId="39de57b9-85c0-4fd1-aaac-8ca2b6560ad0" providerId="ADAL" clId="{5489B1F0-F31B-47C4-A5CE-33871CFFEA4B}" dt="2024-12-19T19:55:55.730" v="47" actId="47"/>
        <pc:sldMkLst>
          <pc:docMk/>
          <pc:sldMk cId="3968188755" sldId="1168"/>
        </pc:sldMkLst>
      </pc:sldChg>
      <pc:sldChg chg="del">
        <pc:chgData name="Alfred Asterjadhi" userId="39de57b9-85c0-4fd1-aaac-8ca2b6560ad0" providerId="ADAL" clId="{5489B1F0-F31B-47C4-A5CE-33871CFFEA4B}" dt="2024-12-19T19:55:55.730" v="47" actId="47"/>
        <pc:sldMkLst>
          <pc:docMk/>
          <pc:sldMk cId="3887571432" sldId="1169"/>
        </pc:sldMkLst>
      </pc:sldChg>
      <pc:sldChg chg="del">
        <pc:chgData name="Alfred Asterjadhi" userId="39de57b9-85c0-4fd1-aaac-8ca2b6560ad0" providerId="ADAL" clId="{5489B1F0-F31B-47C4-A5CE-33871CFFEA4B}" dt="2024-12-19T19:55:55.730" v="47" actId="47"/>
        <pc:sldMkLst>
          <pc:docMk/>
          <pc:sldMk cId="1756525937" sldId="1170"/>
        </pc:sldMkLst>
      </pc:sldChg>
      <pc:sldChg chg="del">
        <pc:chgData name="Alfred Asterjadhi" userId="39de57b9-85c0-4fd1-aaac-8ca2b6560ad0" providerId="ADAL" clId="{5489B1F0-F31B-47C4-A5CE-33871CFFEA4B}" dt="2024-12-19T19:55:55.730" v="47" actId="47"/>
        <pc:sldMkLst>
          <pc:docMk/>
          <pc:sldMk cId="1202697012" sldId="1171"/>
        </pc:sldMkLst>
      </pc:sldChg>
      <pc:sldChg chg="del">
        <pc:chgData name="Alfred Asterjadhi" userId="39de57b9-85c0-4fd1-aaac-8ca2b6560ad0" providerId="ADAL" clId="{5489B1F0-F31B-47C4-A5CE-33871CFFEA4B}" dt="2024-12-19T19:55:55.730" v="47" actId="47"/>
        <pc:sldMkLst>
          <pc:docMk/>
          <pc:sldMk cId="2809872604" sldId="1172"/>
        </pc:sldMkLst>
      </pc:sldChg>
      <pc:sldChg chg="del">
        <pc:chgData name="Alfred Asterjadhi" userId="39de57b9-85c0-4fd1-aaac-8ca2b6560ad0" providerId="ADAL" clId="{5489B1F0-F31B-47C4-A5CE-33871CFFEA4B}" dt="2024-12-19T19:55:55.730" v="47" actId="47"/>
        <pc:sldMkLst>
          <pc:docMk/>
          <pc:sldMk cId="3463200850" sldId="1173"/>
        </pc:sldMkLst>
      </pc:sldChg>
      <pc:sldChg chg="del">
        <pc:chgData name="Alfred Asterjadhi" userId="39de57b9-85c0-4fd1-aaac-8ca2b6560ad0" providerId="ADAL" clId="{5489B1F0-F31B-47C4-A5CE-33871CFFEA4B}" dt="2024-12-19T19:55:55.730" v="47" actId="47"/>
        <pc:sldMkLst>
          <pc:docMk/>
          <pc:sldMk cId="281403041" sldId="1174"/>
        </pc:sldMkLst>
      </pc:sldChg>
      <pc:sldChg chg="del">
        <pc:chgData name="Alfred Asterjadhi" userId="39de57b9-85c0-4fd1-aaac-8ca2b6560ad0" providerId="ADAL" clId="{5489B1F0-F31B-47C4-A5CE-33871CFFEA4B}" dt="2024-12-19T19:55:55.730" v="47" actId="47"/>
        <pc:sldMkLst>
          <pc:docMk/>
          <pc:sldMk cId="2712066030" sldId="1175"/>
        </pc:sldMkLst>
      </pc:sldChg>
      <pc:sldChg chg="del">
        <pc:chgData name="Alfred Asterjadhi" userId="39de57b9-85c0-4fd1-aaac-8ca2b6560ad0" providerId="ADAL" clId="{5489B1F0-F31B-47C4-A5CE-33871CFFEA4B}" dt="2024-12-19T19:55:55.730" v="47" actId="47"/>
        <pc:sldMkLst>
          <pc:docMk/>
          <pc:sldMk cId="362772003" sldId="1176"/>
        </pc:sldMkLst>
      </pc:sldChg>
      <pc:sldChg chg="del">
        <pc:chgData name="Alfred Asterjadhi" userId="39de57b9-85c0-4fd1-aaac-8ca2b6560ad0" providerId="ADAL" clId="{5489B1F0-F31B-47C4-A5CE-33871CFFEA4B}" dt="2024-12-19T19:55:55.730" v="47" actId="47"/>
        <pc:sldMkLst>
          <pc:docMk/>
          <pc:sldMk cId="3599596182" sldId="1177"/>
        </pc:sldMkLst>
      </pc:sldChg>
      <pc:sldChg chg="del">
        <pc:chgData name="Alfred Asterjadhi" userId="39de57b9-85c0-4fd1-aaac-8ca2b6560ad0" providerId="ADAL" clId="{5489B1F0-F31B-47C4-A5CE-33871CFFEA4B}" dt="2024-12-19T19:55:55.730" v="47" actId="47"/>
        <pc:sldMkLst>
          <pc:docMk/>
          <pc:sldMk cId="525015149" sldId="1178"/>
        </pc:sldMkLst>
      </pc:sldChg>
      <pc:sldChg chg="del">
        <pc:chgData name="Alfred Asterjadhi" userId="39de57b9-85c0-4fd1-aaac-8ca2b6560ad0" providerId="ADAL" clId="{5489B1F0-F31B-47C4-A5CE-33871CFFEA4B}" dt="2024-12-19T19:55:55.730" v="47" actId="47"/>
        <pc:sldMkLst>
          <pc:docMk/>
          <pc:sldMk cId="2081487480" sldId="1179"/>
        </pc:sldMkLst>
      </pc:sldChg>
      <pc:sldChg chg="del">
        <pc:chgData name="Alfred Asterjadhi" userId="39de57b9-85c0-4fd1-aaac-8ca2b6560ad0" providerId="ADAL" clId="{5489B1F0-F31B-47C4-A5CE-33871CFFEA4B}" dt="2024-12-19T19:55:55.730" v="47" actId="47"/>
        <pc:sldMkLst>
          <pc:docMk/>
          <pc:sldMk cId="3097712748" sldId="1180"/>
        </pc:sldMkLst>
      </pc:sldChg>
      <pc:sldChg chg="del">
        <pc:chgData name="Alfred Asterjadhi" userId="39de57b9-85c0-4fd1-aaac-8ca2b6560ad0" providerId="ADAL" clId="{5489B1F0-F31B-47C4-A5CE-33871CFFEA4B}" dt="2024-12-19T19:55:55.730" v="47" actId="47"/>
        <pc:sldMkLst>
          <pc:docMk/>
          <pc:sldMk cId="1482221401" sldId="1181"/>
        </pc:sldMkLst>
      </pc:sldChg>
      <pc:sldChg chg="del">
        <pc:chgData name="Alfred Asterjadhi" userId="39de57b9-85c0-4fd1-aaac-8ca2b6560ad0" providerId="ADAL" clId="{5489B1F0-F31B-47C4-A5CE-33871CFFEA4B}" dt="2024-12-19T19:55:55.730" v="47" actId="47"/>
        <pc:sldMkLst>
          <pc:docMk/>
          <pc:sldMk cId="2683089333" sldId="1182"/>
        </pc:sldMkLst>
      </pc:sldChg>
      <pc:sldChg chg="del">
        <pc:chgData name="Alfred Asterjadhi" userId="39de57b9-85c0-4fd1-aaac-8ca2b6560ad0" providerId="ADAL" clId="{5489B1F0-F31B-47C4-A5CE-33871CFFEA4B}" dt="2024-12-19T19:55:55.730" v="47" actId="47"/>
        <pc:sldMkLst>
          <pc:docMk/>
          <pc:sldMk cId="70113585" sldId="1183"/>
        </pc:sldMkLst>
      </pc:sldChg>
      <pc:sldChg chg="del">
        <pc:chgData name="Alfred Asterjadhi" userId="39de57b9-85c0-4fd1-aaac-8ca2b6560ad0" providerId="ADAL" clId="{5489B1F0-F31B-47C4-A5CE-33871CFFEA4B}" dt="2024-12-19T19:55:55.730" v="47" actId="47"/>
        <pc:sldMkLst>
          <pc:docMk/>
          <pc:sldMk cId="289774543" sldId="1184"/>
        </pc:sldMkLst>
      </pc:sldChg>
      <pc:sldChg chg="del">
        <pc:chgData name="Alfred Asterjadhi" userId="39de57b9-85c0-4fd1-aaac-8ca2b6560ad0" providerId="ADAL" clId="{5489B1F0-F31B-47C4-A5CE-33871CFFEA4B}" dt="2024-12-19T19:55:55.730" v="47" actId="47"/>
        <pc:sldMkLst>
          <pc:docMk/>
          <pc:sldMk cId="333379291" sldId="1185"/>
        </pc:sldMkLst>
      </pc:sldChg>
      <pc:sldChg chg="del">
        <pc:chgData name="Alfred Asterjadhi" userId="39de57b9-85c0-4fd1-aaac-8ca2b6560ad0" providerId="ADAL" clId="{5489B1F0-F31B-47C4-A5CE-33871CFFEA4B}" dt="2024-12-19T19:55:55.730" v="47" actId="47"/>
        <pc:sldMkLst>
          <pc:docMk/>
          <pc:sldMk cId="2111356699" sldId="1187"/>
        </pc:sldMkLst>
      </pc:sldChg>
      <pc:sldChg chg="del">
        <pc:chgData name="Alfred Asterjadhi" userId="39de57b9-85c0-4fd1-aaac-8ca2b6560ad0" providerId="ADAL" clId="{5489B1F0-F31B-47C4-A5CE-33871CFFEA4B}" dt="2024-12-19T19:55:55.730" v="47" actId="47"/>
        <pc:sldMkLst>
          <pc:docMk/>
          <pc:sldMk cId="2368434028" sldId="1188"/>
        </pc:sldMkLst>
      </pc:sldChg>
      <pc:sldChg chg="del">
        <pc:chgData name="Alfred Asterjadhi" userId="39de57b9-85c0-4fd1-aaac-8ca2b6560ad0" providerId="ADAL" clId="{5489B1F0-F31B-47C4-A5CE-33871CFFEA4B}" dt="2024-12-19T19:55:55.730" v="47" actId="47"/>
        <pc:sldMkLst>
          <pc:docMk/>
          <pc:sldMk cId="2612452232" sldId="1189"/>
        </pc:sldMkLst>
      </pc:sldChg>
      <pc:sldChg chg="del">
        <pc:chgData name="Alfred Asterjadhi" userId="39de57b9-85c0-4fd1-aaac-8ca2b6560ad0" providerId="ADAL" clId="{5489B1F0-F31B-47C4-A5CE-33871CFFEA4B}" dt="2024-12-19T19:55:55.730" v="47" actId="47"/>
        <pc:sldMkLst>
          <pc:docMk/>
          <pc:sldMk cId="254605797" sldId="1190"/>
        </pc:sldMkLst>
      </pc:sldChg>
      <pc:sldChg chg="del">
        <pc:chgData name="Alfred Asterjadhi" userId="39de57b9-85c0-4fd1-aaac-8ca2b6560ad0" providerId="ADAL" clId="{5489B1F0-F31B-47C4-A5CE-33871CFFEA4B}" dt="2024-12-19T19:55:55.730" v="47" actId="47"/>
        <pc:sldMkLst>
          <pc:docMk/>
          <pc:sldMk cId="1691350664" sldId="1191"/>
        </pc:sldMkLst>
      </pc:sldChg>
      <pc:sldChg chg="del">
        <pc:chgData name="Alfred Asterjadhi" userId="39de57b9-85c0-4fd1-aaac-8ca2b6560ad0" providerId="ADAL" clId="{5489B1F0-F31B-47C4-A5CE-33871CFFEA4B}" dt="2024-12-19T19:55:55.730" v="47" actId="47"/>
        <pc:sldMkLst>
          <pc:docMk/>
          <pc:sldMk cId="2173580874" sldId="1192"/>
        </pc:sldMkLst>
      </pc:sldChg>
      <pc:sldChg chg="del">
        <pc:chgData name="Alfred Asterjadhi" userId="39de57b9-85c0-4fd1-aaac-8ca2b6560ad0" providerId="ADAL" clId="{5489B1F0-F31B-47C4-A5CE-33871CFFEA4B}" dt="2024-12-19T19:55:55.730" v="47" actId="47"/>
        <pc:sldMkLst>
          <pc:docMk/>
          <pc:sldMk cId="3044307864" sldId="1193"/>
        </pc:sldMkLst>
      </pc:sldChg>
      <pc:sldChg chg="del">
        <pc:chgData name="Alfred Asterjadhi" userId="39de57b9-85c0-4fd1-aaac-8ca2b6560ad0" providerId="ADAL" clId="{5489B1F0-F31B-47C4-A5CE-33871CFFEA4B}" dt="2024-12-19T19:55:55.730" v="47" actId="47"/>
        <pc:sldMkLst>
          <pc:docMk/>
          <pc:sldMk cId="3691778856" sldId="1194"/>
        </pc:sldMkLst>
      </pc:sldChg>
      <pc:sldChg chg="del">
        <pc:chgData name="Alfred Asterjadhi" userId="39de57b9-85c0-4fd1-aaac-8ca2b6560ad0" providerId="ADAL" clId="{5489B1F0-F31B-47C4-A5CE-33871CFFEA4B}" dt="2024-12-19T19:55:55.730" v="47" actId="47"/>
        <pc:sldMkLst>
          <pc:docMk/>
          <pc:sldMk cId="3315247644" sldId="1195"/>
        </pc:sldMkLst>
      </pc:sldChg>
      <pc:sldChg chg="del">
        <pc:chgData name="Alfred Asterjadhi" userId="39de57b9-85c0-4fd1-aaac-8ca2b6560ad0" providerId="ADAL" clId="{5489B1F0-F31B-47C4-A5CE-33871CFFEA4B}" dt="2024-12-19T19:55:55.730" v="47" actId="47"/>
        <pc:sldMkLst>
          <pc:docMk/>
          <pc:sldMk cId="413459495" sldId="1196"/>
        </pc:sldMkLst>
      </pc:sldChg>
      <pc:sldChg chg="del">
        <pc:chgData name="Alfred Asterjadhi" userId="39de57b9-85c0-4fd1-aaac-8ca2b6560ad0" providerId="ADAL" clId="{5489B1F0-F31B-47C4-A5CE-33871CFFEA4B}" dt="2024-12-19T19:55:55.730" v="47" actId="47"/>
        <pc:sldMkLst>
          <pc:docMk/>
          <pc:sldMk cId="71556647" sldId="1197"/>
        </pc:sldMkLst>
      </pc:sldChg>
      <pc:sldChg chg="del">
        <pc:chgData name="Alfred Asterjadhi" userId="39de57b9-85c0-4fd1-aaac-8ca2b6560ad0" providerId="ADAL" clId="{5489B1F0-F31B-47C4-A5CE-33871CFFEA4B}" dt="2024-12-19T19:55:55.730" v="47" actId="47"/>
        <pc:sldMkLst>
          <pc:docMk/>
          <pc:sldMk cId="3863714150" sldId="1198"/>
        </pc:sldMkLst>
      </pc:sldChg>
      <pc:sldChg chg="del">
        <pc:chgData name="Alfred Asterjadhi" userId="39de57b9-85c0-4fd1-aaac-8ca2b6560ad0" providerId="ADAL" clId="{5489B1F0-F31B-47C4-A5CE-33871CFFEA4B}" dt="2024-12-19T19:55:55.730" v="47" actId="47"/>
        <pc:sldMkLst>
          <pc:docMk/>
          <pc:sldMk cId="1345570362" sldId="1199"/>
        </pc:sldMkLst>
      </pc:sldChg>
      <pc:sldChg chg="del">
        <pc:chgData name="Alfred Asterjadhi" userId="39de57b9-85c0-4fd1-aaac-8ca2b6560ad0" providerId="ADAL" clId="{5489B1F0-F31B-47C4-A5CE-33871CFFEA4B}" dt="2024-12-19T19:55:55.730" v="47" actId="47"/>
        <pc:sldMkLst>
          <pc:docMk/>
          <pc:sldMk cId="353444053" sldId="1200"/>
        </pc:sldMkLst>
      </pc:sldChg>
      <pc:sldChg chg="del">
        <pc:chgData name="Alfred Asterjadhi" userId="39de57b9-85c0-4fd1-aaac-8ca2b6560ad0" providerId="ADAL" clId="{5489B1F0-F31B-47C4-A5CE-33871CFFEA4B}" dt="2024-12-19T19:55:55.730" v="47" actId="47"/>
        <pc:sldMkLst>
          <pc:docMk/>
          <pc:sldMk cId="3993041356" sldId="1201"/>
        </pc:sldMkLst>
      </pc:sldChg>
      <pc:sldChg chg="del">
        <pc:chgData name="Alfred Asterjadhi" userId="39de57b9-85c0-4fd1-aaac-8ca2b6560ad0" providerId="ADAL" clId="{5489B1F0-F31B-47C4-A5CE-33871CFFEA4B}" dt="2024-12-19T19:55:55.730" v="47" actId="47"/>
        <pc:sldMkLst>
          <pc:docMk/>
          <pc:sldMk cId="2668649235" sldId="1202"/>
        </pc:sldMkLst>
      </pc:sldChg>
      <pc:sldChg chg="del">
        <pc:chgData name="Alfred Asterjadhi" userId="39de57b9-85c0-4fd1-aaac-8ca2b6560ad0" providerId="ADAL" clId="{5489B1F0-F31B-47C4-A5CE-33871CFFEA4B}" dt="2024-12-19T19:55:55.730" v="47" actId="47"/>
        <pc:sldMkLst>
          <pc:docMk/>
          <pc:sldMk cId="1660404185" sldId="1203"/>
        </pc:sldMkLst>
      </pc:sldChg>
      <pc:sldChg chg="del">
        <pc:chgData name="Alfred Asterjadhi" userId="39de57b9-85c0-4fd1-aaac-8ca2b6560ad0" providerId="ADAL" clId="{5489B1F0-F31B-47C4-A5CE-33871CFFEA4B}" dt="2024-12-19T19:55:55.730" v="47" actId="47"/>
        <pc:sldMkLst>
          <pc:docMk/>
          <pc:sldMk cId="2480711511" sldId="1204"/>
        </pc:sldMkLst>
      </pc:sldChg>
      <pc:sldChg chg="del">
        <pc:chgData name="Alfred Asterjadhi" userId="39de57b9-85c0-4fd1-aaac-8ca2b6560ad0" providerId="ADAL" clId="{5489B1F0-F31B-47C4-A5CE-33871CFFEA4B}" dt="2024-12-19T19:55:55.730" v="47" actId="47"/>
        <pc:sldMkLst>
          <pc:docMk/>
          <pc:sldMk cId="137461052" sldId="1205"/>
        </pc:sldMkLst>
      </pc:sldChg>
      <pc:sldChg chg="del">
        <pc:chgData name="Alfred Asterjadhi" userId="39de57b9-85c0-4fd1-aaac-8ca2b6560ad0" providerId="ADAL" clId="{5489B1F0-F31B-47C4-A5CE-33871CFFEA4B}" dt="2024-12-19T19:55:55.730" v="47" actId="47"/>
        <pc:sldMkLst>
          <pc:docMk/>
          <pc:sldMk cId="1501926846" sldId="1206"/>
        </pc:sldMkLst>
      </pc:sldChg>
      <pc:sldChg chg="del">
        <pc:chgData name="Alfred Asterjadhi" userId="39de57b9-85c0-4fd1-aaac-8ca2b6560ad0" providerId="ADAL" clId="{5489B1F0-F31B-47C4-A5CE-33871CFFEA4B}" dt="2024-12-19T19:55:55.730" v="47" actId="47"/>
        <pc:sldMkLst>
          <pc:docMk/>
          <pc:sldMk cId="266275922" sldId="1207"/>
        </pc:sldMkLst>
      </pc:sldChg>
      <pc:sldChg chg="del">
        <pc:chgData name="Alfred Asterjadhi" userId="39de57b9-85c0-4fd1-aaac-8ca2b6560ad0" providerId="ADAL" clId="{5489B1F0-F31B-47C4-A5CE-33871CFFEA4B}" dt="2024-12-19T19:55:55.730" v="47" actId="47"/>
        <pc:sldMkLst>
          <pc:docMk/>
          <pc:sldMk cId="117169806" sldId="1208"/>
        </pc:sldMkLst>
      </pc:sldChg>
      <pc:sldChg chg="del">
        <pc:chgData name="Alfred Asterjadhi" userId="39de57b9-85c0-4fd1-aaac-8ca2b6560ad0" providerId="ADAL" clId="{5489B1F0-F31B-47C4-A5CE-33871CFFEA4B}" dt="2024-12-19T19:55:55.730" v="47" actId="47"/>
        <pc:sldMkLst>
          <pc:docMk/>
          <pc:sldMk cId="1488262262" sldId="1209"/>
        </pc:sldMkLst>
      </pc:sldChg>
      <pc:sldChg chg="del">
        <pc:chgData name="Alfred Asterjadhi" userId="39de57b9-85c0-4fd1-aaac-8ca2b6560ad0" providerId="ADAL" clId="{5489B1F0-F31B-47C4-A5CE-33871CFFEA4B}" dt="2024-12-19T19:55:55.730" v="47" actId="47"/>
        <pc:sldMkLst>
          <pc:docMk/>
          <pc:sldMk cId="4149314941" sldId="1210"/>
        </pc:sldMkLst>
      </pc:sldChg>
      <pc:sldChg chg="del">
        <pc:chgData name="Alfred Asterjadhi" userId="39de57b9-85c0-4fd1-aaac-8ca2b6560ad0" providerId="ADAL" clId="{5489B1F0-F31B-47C4-A5CE-33871CFFEA4B}" dt="2024-12-19T19:55:55.730" v="47" actId="47"/>
        <pc:sldMkLst>
          <pc:docMk/>
          <pc:sldMk cId="1327713674" sldId="1211"/>
        </pc:sldMkLst>
      </pc:sldChg>
      <pc:sldChg chg="del">
        <pc:chgData name="Alfred Asterjadhi" userId="39de57b9-85c0-4fd1-aaac-8ca2b6560ad0" providerId="ADAL" clId="{5489B1F0-F31B-47C4-A5CE-33871CFFEA4B}" dt="2024-12-19T19:55:55.730" v="47" actId="47"/>
        <pc:sldMkLst>
          <pc:docMk/>
          <pc:sldMk cId="1029637104" sldId="1212"/>
        </pc:sldMkLst>
      </pc:sldChg>
      <pc:sldChg chg="del">
        <pc:chgData name="Alfred Asterjadhi" userId="39de57b9-85c0-4fd1-aaac-8ca2b6560ad0" providerId="ADAL" clId="{5489B1F0-F31B-47C4-A5CE-33871CFFEA4B}" dt="2024-12-19T19:55:55.730" v="47" actId="47"/>
        <pc:sldMkLst>
          <pc:docMk/>
          <pc:sldMk cId="403437819" sldId="1213"/>
        </pc:sldMkLst>
      </pc:sldChg>
      <pc:sldChg chg="del">
        <pc:chgData name="Alfred Asterjadhi" userId="39de57b9-85c0-4fd1-aaac-8ca2b6560ad0" providerId="ADAL" clId="{5489B1F0-F31B-47C4-A5CE-33871CFFEA4B}" dt="2024-12-19T19:55:55.730" v="47" actId="47"/>
        <pc:sldMkLst>
          <pc:docMk/>
          <pc:sldMk cId="398685428" sldId="1214"/>
        </pc:sldMkLst>
      </pc:sldChg>
      <pc:sldChg chg="del">
        <pc:chgData name="Alfred Asterjadhi" userId="39de57b9-85c0-4fd1-aaac-8ca2b6560ad0" providerId="ADAL" clId="{5489B1F0-F31B-47C4-A5CE-33871CFFEA4B}" dt="2024-12-19T19:55:55.730" v="47" actId="47"/>
        <pc:sldMkLst>
          <pc:docMk/>
          <pc:sldMk cId="505074179" sldId="1215"/>
        </pc:sldMkLst>
      </pc:sldChg>
      <pc:sldChg chg="del">
        <pc:chgData name="Alfred Asterjadhi" userId="39de57b9-85c0-4fd1-aaac-8ca2b6560ad0" providerId="ADAL" clId="{5489B1F0-F31B-47C4-A5CE-33871CFFEA4B}" dt="2024-12-19T19:55:55.730" v="47" actId="47"/>
        <pc:sldMkLst>
          <pc:docMk/>
          <pc:sldMk cId="325585519" sldId="1216"/>
        </pc:sldMkLst>
      </pc:sldChg>
      <pc:sldChg chg="del">
        <pc:chgData name="Alfred Asterjadhi" userId="39de57b9-85c0-4fd1-aaac-8ca2b6560ad0" providerId="ADAL" clId="{5489B1F0-F31B-47C4-A5CE-33871CFFEA4B}" dt="2024-12-19T19:55:55.730" v="47" actId="47"/>
        <pc:sldMkLst>
          <pc:docMk/>
          <pc:sldMk cId="2214454531" sldId="1217"/>
        </pc:sldMkLst>
      </pc:sldChg>
      <pc:sldChg chg="del">
        <pc:chgData name="Alfred Asterjadhi" userId="39de57b9-85c0-4fd1-aaac-8ca2b6560ad0" providerId="ADAL" clId="{5489B1F0-F31B-47C4-A5CE-33871CFFEA4B}" dt="2024-12-19T19:55:55.730" v="47" actId="47"/>
        <pc:sldMkLst>
          <pc:docMk/>
          <pc:sldMk cId="2746704080" sldId="1218"/>
        </pc:sldMkLst>
      </pc:sldChg>
      <pc:sldChg chg="del">
        <pc:chgData name="Alfred Asterjadhi" userId="39de57b9-85c0-4fd1-aaac-8ca2b6560ad0" providerId="ADAL" clId="{5489B1F0-F31B-47C4-A5CE-33871CFFEA4B}" dt="2024-12-19T19:55:55.730" v="47" actId="47"/>
        <pc:sldMkLst>
          <pc:docMk/>
          <pc:sldMk cId="3518274844" sldId="1219"/>
        </pc:sldMkLst>
      </pc:sldChg>
      <pc:sldChg chg="del">
        <pc:chgData name="Alfred Asterjadhi" userId="39de57b9-85c0-4fd1-aaac-8ca2b6560ad0" providerId="ADAL" clId="{5489B1F0-F31B-47C4-A5CE-33871CFFEA4B}" dt="2024-12-19T19:55:55.730" v="47" actId="47"/>
        <pc:sldMkLst>
          <pc:docMk/>
          <pc:sldMk cId="2539129622" sldId="1220"/>
        </pc:sldMkLst>
      </pc:sldChg>
      <pc:sldChg chg="del">
        <pc:chgData name="Alfred Asterjadhi" userId="39de57b9-85c0-4fd1-aaac-8ca2b6560ad0" providerId="ADAL" clId="{5489B1F0-F31B-47C4-A5CE-33871CFFEA4B}" dt="2024-12-19T19:55:55.730" v="47" actId="47"/>
        <pc:sldMkLst>
          <pc:docMk/>
          <pc:sldMk cId="2963226365" sldId="1221"/>
        </pc:sldMkLst>
      </pc:sldChg>
      <pc:sldChg chg="del">
        <pc:chgData name="Alfred Asterjadhi" userId="39de57b9-85c0-4fd1-aaac-8ca2b6560ad0" providerId="ADAL" clId="{5489B1F0-F31B-47C4-A5CE-33871CFFEA4B}" dt="2024-12-19T19:55:55.730" v="47" actId="47"/>
        <pc:sldMkLst>
          <pc:docMk/>
          <pc:sldMk cId="2450792732" sldId="1222"/>
        </pc:sldMkLst>
      </pc:sldChg>
      <pc:sldChg chg="del">
        <pc:chgData name="Alfred Asterjadhi" userId="39de57b9-85c0-4fd1-aaac-8ca2b6560ad0" providerId="ADAL" clId="{5489B1F0-F31B-47C4-A5CE-33871CFFEA4B}" dt="2024-12-19T19:55:55.730" v="47" actId="47"/>
        <pc:sldMkLst>
          <pc:docMk/>
          <pc:sldMk cId="3997114811" sldId="1223"/>
        </pc:sldMkLst>
      </pc:sldChg>
      <pc:sldChg chg="del">
        <pc:chgData name="Alfred Asterjadhi" userId="39de57b9-85c0-4fd1-aaac-8ca2b6560ad0" providerId="ADAL" clId="{5489B1F0-F31B-47C4-A5CE-33871CFFEA4B}" dt="2024-12-19T19:55:55.730" v="47" actId="47"/>
        <pc:sldMkLst>
          <pc:docMk/>
          <pc:sldMk cId="1980251652" sldId="1224"/>
        </pc:sldMkLst>
      </pc:sldChg>
      <pc:sldChg chg="del">
        <pc:chgData name="Alfred Asterjadhi" userId="39de57b9-85c0-4fd1-aaac-8ca2b6560ad0" providerId="ADAL" clId="{5489B1F0-F31B-47C4-A5CE-33871CFFEA4B}" dt="2024-12-19T19:55:55.730" v="47" actId="47"/>
        <pc:sldMkLst>
          <pc:docMk/>
          <pc:sldMk cId="2747154569" sldId="1226"/>
        </pc:sldMkLst>
      </pc:sldChg>
      <pc:sldChg chg="del">
        <pc:chgData name="Alfred Asterjadhi" userId="39de57b9-85c0-4fd1-aaac-8ca2b6560ad0" providerId="ADAL" clId="{5489B1F0-F31B-47C4-A5CE-33871CFFEA4B}" dt="2024-12-19T19:55:55.730" v="47" actId="47"/>
        <pc:sldMkLst>
          <pc:docMk/>
          <pc:sldMk cId="1105064945" sldId="1227"/>
        </pc:sldMkLst>
      </pc:sldChg>
      <pc:sldChg chg="del">
        <pc:chgData name="Alfred Asterjadhi" userId="39de57b9-85c0-4fd1-aaac-8ca2b6560ad0" providerId="ADAL" clId="{5489B1F0-F31B-47C4-A5CE-33871CFFEA4B}" dt="2024-12-19T19:55:55.730" v="47" actId="47"/>
        <pc:sldMkLst>
          <pc:docMk/>
          <pc:sldMk cId="2739895088" sldId="1229"/>
        </pc:sldMkLst>
      </pc:sldChg>
      <pc:sldChg chg="del">
        <pc:chgData name="Alfred Asterjadhi" userId="39de57b9-85c0-4fd1-aaac-8ca2b6560ad0" providerId="ADAL" clId="{5489B1F0-F31B-47C4-A5CE-33871CFFEA4B}" dt="2024-12-19T19:55:55.730" v="47" actId="47"/>
        <pc:sldMkLst>
          <pc:docMk/>
          <pc:sldMk cId="2836229211" sldId="1230"/>
        </pc:sldMkLst>
      </pc:sldChg>
      <pc:sldChg chg="del">
        <pc:chgData name="Alfred Asterjadhi" userId="39de57b9-85c0-4fd1-aaac-8ca2b6560ad0" providerId="ADAL" clId="{5489B1F0-F31B-47C4-A5CE-33871CFFEA4B}" dt="2024-12-19T19:55:55.730" v="47" actId="47"/>
        <pc:sldMkLst>
          <pc:docMk/>
          <pc:sldMk cId="1174353687" sldId="1231"/>
        </pc:sldMkLst>
      </pc:sldChg>
      <pc:sldChg chg="del">
        <pc:chgData name="Alfred Asterjadhi" userId="39de57b9-85c0-4fd1-aaac-8ca2b6560ad0" providerId="ADAL" clId="{5489B1F0-F31B-47C4-A5CE-33871CFFEA4B}" dt="2024-12-19T19:55:55.730" v="47" actId="47"/>
        <pc:sldMkLst>
          <pc:docMk/>
          <pc:sldMk cId="1887227016" sldId="1233"/>
        </pc:sldMkLst>
      </pc:sldChg>
      <pc:sldChg chg="del">
        <pc:chgData name="Alfred Asterjadhi" userId="39de57b9-85c0-4fd1-aaac-8ca2b6560ad0" providerId="ADAL" clId="{5489B1F0-F31B-47C4-A5CE-33871CFFEA4B}" dt="2024-12-19T19:55:55.730" v="47" actId="47"/>
        <pc:sldMkLst>
          <pc:docMk/>
          <pc:sldMk cId="2173933061" sldId="1243"/>
        </pc:sldMkLst>
      </pc:sldChg>
      <pc:sldChg chg="del">
        <pc:chgData name="Alfred Asterjadhi" userId="39de57b9-85c0-4fd1-aaac-8ca2b6560ad0" providerId="ADAL" clId="{5489B1F0-F31B-47C4-A5CE-33871CFFEA4B}" dt="2024-12-19T19:55:55.730" v="47" actId="47"/>
        <pc:sldMkLst>
          <pc:docMk/>
          <pc:sldMk cId="2354451540" sldId="1244"/>
        </pc:sldMkLst>
      </pc:sldChg>
      <pc:sldChg chg="del">
        <pc:chgData name="Alfred Asterjadhi" userId="39de57b9-85c0-4fd1-aaac-8ca2b6560ad0" providerId="ADAL" clId="{5489B1F0-F31B-47C4-A5CE-33871CFFEA4B}" dt="2024-12-19T19:55:55.730" v="47" actId="47"/>
        <pc:sldMkLst>
          <pc:docMk/>
          <pc:sldMk cId="1280878502" sldId="1245"/>
        </pc:sldMkLst>
      </pc:sldChg>
      <pc:sldChg chg="del">
        <pc:chgData name="Alfred Asterjadhi" userId="39de57b9-85c0-4fd1-aaac-8ca2b6560ad0" providerId="ADAL" clId="{5489B1F0-F31B-47C4-A5CE-33871CFFEA4B}" dt="2024-12-19T19:55:55.730" v="47" actId="47"/>
        <pc:sldMkLst>
          <pc:docMk/>
          <pc:sldMk cId="2320088344" sldId="1246"/>
        </pc:sldMkLst>
      </pc:sldChg>
      <pc:sldChg chg="del">
        <pc:chgData name="Alfred Asterjadhi" userId="39de57b9-85c0-4fd1-aaac-8ca2b6560ad0" providerId="ADAL" clId="{5489B1F0-F31B-47C4-A5CE-33871CFFEA4B}" dt="2024-12-19T19:55:55.730" v="47" actId="47"/>
        <pc:sldMkLst>
          <pc:docMk/>
          <pc:sldMk cId="1873474949" sldId="1247"/>
        </pc:sldMkLst>
      </pc:sldChg>
      <pc:sldChg chg="del">
        <pc:chgData name="Alfred Asterjadhi" userId="39de57b9-85c0-4fd1-aaac-8ca2b6560ad0" providerId="ADAL" clId="{5489B1F0-F31B-47C4-A5CE-33871CFFEA4B}" dt="2024-12-19T19:55:55.730" v="47" actId="47"/>
        <pc:sldMkLst>
          <pc:docMk/>
          <pc:sldMk cId="1640660474" sldId="1248"/>
        </pc:sldMkLst>
      </pc:sldChg>
      <pc:sldChg chg="del">
        <pc:chgData name="Alfred Asterjadhi" userId="39de57b9-85c0-4fd1-aaac-8ca2b6560ad0" providerId="ADAL" clId="{5489B1F0-F31B-47C4-A5CE-33871CFFEA4B}" dt="2024-12-19T19:55:55.730" v="47" actId="47"/>
        <pc:sldMkLst>
          <pc:docMk/>
          <pc:sldMk cId="4277975895" sldId="1249"/>
        </pc:sldMkLst>
      </pc:sldChg>
      <pc:sldChg chg="del">
        <pc:chgData name="Alfred Asterjadhi" userId="39de57b9-85c0-4fd1-aaac-8ca2b6560ad0" providerId="ADAL" clId="{5489B1F0-F31B-47C4-A5CE-33871CFFEA4B}" dt="2024-12-19T19:55:55.730" v="47" actId="47"/>
        <pc:sldMkLst>
          <pc:docMk/>
          <pc:sldMk cId="1393900348" sldId="1250"/>
        </pc:sldMkLst>
      </pc:sldChg>
      <pc:sldChg chg="del">
        <pc:chgData name="Alfred Asterjadhi" userId="39de57b9-85c0-4fd1-aaac-8ca2b6560ad0" providerId="ADAL" clId="{5489B1F0-F31B-47C4-A5CE-33871CFFEA4B}" dt="2024-12-19T19:55:55.730" v="47" actId="47"/>
        <pc:sldMkLst>
          <pc:docMk/>
          <pc:sldMk cId="2315108326" sldId="1251"/>
        </pc:sldMkLst>
      </pc:sldChg>
      <pc:sldChg chg="del">
        <pc:chgData name="Alfred Asterjadhi" userId="39de57b9-85c0-4fd1-aaac-8ca2b6560ad0" providerId="ADAL" clId="{5489B1F0-F31B-47C4-A5CE-33871CFFEA4B}" dt="2024-12-19T19:55:55.730" v="47" actId="47"/>
        <pc:sldMkLst>
          <pc:docMk/>
          <pc:sldMk cId="244619102" sldId="1253"/>
        </pc:sldMkLst>
      </pc:sldChg>
      <pc:sldChg chg="del">
        <pc:chgData name="Alfred Asterjadhi" userId="39de57b9-85c0-4fd1-aaac-8ca2b6560ad0" providerId="ADAL" clId="{5489B1F0-F31B-47C4-A5CE-33871CFFEA4B}" dt="2024-12-19T19:55:55.730" v="47" actId="47"/>
        <pc:sldMkLst>
          <pc:docMk/>
          <pc:sldMk cId="4035613246" sldId="1254"/>
        </pc:sldMkLst>
      </pc:sldChg>
      <pc:sldChg chg="del">
        <pc:chgData name="Alfred Asterjadhi" userId="39de57b9-85c0-4fd1-aaac-8ca2b6560ad0" providerId="ADAL" clId="{5489B1F0-F31B-47C4-A5CE-33871CFFEA4B}" dt="2024-12-19T19:55:55.730" v="47" actId="47"/>
        <pc:sldMkLst>
          <pc:docMk/>
          <pc:sldMk cId="3460586331" sldId="1259"/>
        </pc:sldMkLst>
      </pc:sldChg>
      <pc:sldChg chg="del">
        <pc:chgData name="Alfred Asterjadhi" userId="39de57b9-85c0-4fd1-aaac-8ca2b6560ad0" providerId="ADAL" clId="{5489B1F0-F31B-47C4-A5CE-33871CFFEA4B}" dt="2024-12-19T19:55:55.730" v="47" actId="47"/>
        <pc:sldMkLst>
          <pc:docMk/>
          <pc:sldMk cId="3871559304" sldId="1260"/>
        </pc:sldMkLst>
      </pc:sldChg>
      <pc:sldChg chg="del">
        <pc:chgData name="Alfred Asterjadhi" userId="39de57b9-85c0-4fd1-aaac-8ca2b6560ad0" providerId="ADAL" clId="{5489B1F0-F31B-47C4-A5CE-33871CFFEA4B}" dt="2024-12-19T19:55:55.730" v="47" actId="47"/>
        <pc:sldMkLst>
          <pc:docMk/>
          <pc:sldMk cId="270960270" sldId="1261"/>
        </pc:sldMkLst>
      </pc:sldChg>
      <pc:sldChg chg="del">
        <pc:chgData name="Alfred Asterjadhi" userId="39de57b9-85c0-4fd1-aaac-8ca2b6560ad0" providerId="ADAL" clId="{5489B1F0-F31B-47C4-A5CE-33871CFFEA4B}" dt="2024-12-19T19:55:55.730" v="47" actId="47"/>
        <pc:sldMkLst>
          <pc:docMk/>
          <pc:sldMk cId="4030972562" sldId="1262"/>
        </pc:sldMkLst>
      </pc:sldChg>
      <pc:sldChg chg="del">
        <pc:chgData name="Alfred Asterjadhi" userId="39de57b9-85c0-4fd1-aaac-8ca2b6560ad0" providerId="ADAL" clId="{5489B1F0-F31B-47C4-A5CE-33871CFFEA4B}" dt="2024-12-19T19:55:55.730" v="47" actId="47"/>
        <pc:sldMkLst>
          <pc:docMk/>
          <pc:sldMk cId="770356062" sldId="1264"/>
        </pc:sldMkLst>
      </pc:sldChg>
      <pc:sldChg chg="del">
        <pc:chgData name="Alfred Asterjadhi" userId="39de57b9-85c0-4fd1-aaac-8ca2b6560ad0" providerId="ADAL" clId="{5489B1F0-F31B-47C4-A5CE-33871CFFEA4B}" dt="2024-12-19T19:55:55.730" v="47" actId="47"/>
        <pc:sldMkLst>
          <pc:docMk/>
          <pc:sldMk cId="4283544389" sldId="1265"/>
        </pc:sldMkLst>
      </pc:sldChg>
      <pc:sldChg chg="del">
        <pc:chgData name="Alfred Asterjadhi" userId="39de57b9-85c0-4fd1-aaac-8ca2b6560ad0" providerId="ADAL" clId="{5489B1F0-F31B-47C4-A5CE-33871CFFEA4B}" dt="2024-12-19T19:55:55.730" v="47" actId="47"/>
        <pc:sldMkLst>
          <pc:docMk/>
          <pc:sldMk cId="1089734000" sldId="1267"/>
        </pc:sldMkLst>
      </pc:sldChg>
      <pc:sldChg chg="del">
        <pc:chgData name="Alfred Asterjadhi" userId="39de57b9-85c0-4fd1-aaac-8ca2b6560ad0" providerId="ADAL" clId="{5489B1F0-F31B-47C4-A5CE-33871CFFEA4B}" dt="2024-12-19T19:55:55.730" v="47" actId="47"/>
        <pc:sldMkLst>
          <pc:docMk/>
          <pc:sldMk cId="2564087480" sldId="1268"/>
        </pc:sldMkLst>
      </pc:sldChg>
      <pc:sldChg chg="del">
        <pc:chgData name="Alfred Asterjadhi" userId="39de57b9-85c0-4fd1-aaac-8ca2b6560ad0" providerId="ADAL" clId="{5489B1F0-F31B-47C4-A5CE-33871CFFEA4B}" dt="2024-12-19T19:55:55.730" v="47" actId="47"/>
        <pc:sldMkLst>
          <pc:docMk/>
          <pc:sldMk cId="1914597510" sldId="1269"/>
        </pc:sldMkLst>
      </pc:sldChg>
      <pc:sldChg chg="del">
        <pc:chgData name="Alfred Asterjadhi" userId="39de57b9-85c0-4fd1-aaac-8ca2b6560ad0" providerId="ADAL" clId="{5489B1F0-F31B-47C4-A5CE-33871CFFEA4B}" dt="2024-12-19T19:55:55.730" v="47" actId="47"/>
        <pc:sldMkLst>
          <pc:docMk/>
          <pc:sldMk cId="1351964601" sldId="1270"/>
        </pc:sldMkLst>
      </pc:sldChg>
      <pc:sldChg chg="del">
        <pc:chgData name="Alfred Asterjadhi" userId="39de57b9-85c0-4fd1-aaac-8ca2b6560ad0" providerId="ADAL" clId="{5489B1F0-F31B-47C4-A5CE-33871CFFEA4B}" dt="2024-12-19T19:55:55.730" v="47" actId="47"/>
        <pc:sldMkLst>
          <pc:docMk/>
          <pc:sldMk cId="464196517" sldId="1271"/>
        </pc:sldMkLst>
      </pc:sldChg>
      <pc:sldChg chg="del">
        <pc:chgData name="Alfred Asterjadhi" userId="39de57b9-85c0-4fd1-aaac-8ca2b6560ad0" providerId="ADAL" clId="{5489B1F0-F31B-47C4-A5CE-33871CFFEA4B}" dt="2024-12-19T19:55:55.730" v="47" actId="47"/>
        <pc:sldMkLst>
          <pc:docMk/>
          <pc:sldMk cId="3527845409" sldId="1272"/>
        </pc:sldMkLst>
      </pc:sldChg>
      <pc:sldChg chg="del">
        <pc:chgData name="Alfred Asterjadhi" userId="39de57b9-85c0-4fd1-aaac-8ca2b6560ad0" providerId="ADAL" clId="{5489B1F0-F31B-47C4-A5CE-33871CFFEA4B}" dt="2024-12-19T19:55:55.730" v="47" actId="47"/>
        <pc:sldMkLst>
          <pc:docMk/>
          <pc:sldMk cId="3122364615" sldId="1273"/>
        </pc:sldMkLst>
      </pc:sldChg>
      <pc:sldChg chg="del">
        <pc:chgData name="Alfred Asterjadhi" userId="39de57b9-85c0-4fd1-aaac-8ca2b6560ad0" providerId="ADAL" clId="{5489B1F0-F31B-47C4-A5CE-33871CFFEA4B}" dt="2024-12-19T19:55:55.730" v="47" actId="47"/>
        <pc:sldMkLst>
          <pc:docMk/>
          <pc:sldMk cId="2302676929" sldId="1274"/>
        </pc:sldMkLst>
      </pc:sldChg>
      <pc:sldChg chg="del">
        <pc:chgData name="Alfred Asterjadhi" userId="39de57b9-85c0-4fd1-aaac-8ca2b6560ad0" providerId="ADAL" clId="{5489B1F0-F31B-47C4-A5CE-33871CFFEA4B}" dt="2024-12-19T19:56:53.644" v="55" actId="47"/>
        <pc:sldMkLst>
          <pc:docMk/>
          <pc:sldMk cId="519142990" sldId="1275"/>
        </pc:sldMkLst>
      </pc:sldChg>
      <pc:sldChg chg="del">
        <pc:chgData name="Alfred Asterjadhi" userId="39de57b9-85c0-4fd1-aaac-8ca2b6560ad0" providerId="ADAL" clId="{5489B1F0-F31B-47C4-A5CE-33871CFFEA4B}" dt="2024-12-19T19:55:55.730" v="47" actId="47"/>
        <pc:sldMkLst>
          <pc:docMk/>
          <pc:sldMk cId="1105606473" sldId="1278"/>
        </pc:sldMkLst>
      </pc:sldChg>
      <pc:sldChg chg="del ord">
        <pc:chgData name="Alfred Asterjadhi" userId="39de57b9-85c0-4fd1-aaac-8ca2b6560ad0" providerId="ADAL" clId="{5489B1F0-F31B-47C4-A5CE-33871CFFEA4B}" dt="2024-12-19T20:02:16.672" v="151" actId="47"/>
        <pc:sldMkLst>
          <pc:docMk/>
          <pc:sldMk cId="401129413" sldId="1285"/>
        </pc:sldMkLst>
      </pc:sldChg>
      <pc:sldChg chg="del ord">
        <pc:chgData name="Alfred Asterjadhi" userId="39de57b9-85c0-4fd1-aaac-8ca2b6560ad0" providerId="ADAL" clId="{5489B1F0-F31B-47C4-A5CE-33871CFFEA4B}" dt="2024-12-19T20:00:39.277" v="125" actId="47"/>
        <pc:sldMkLst>
          <pc:docMk/>
          <pc:sldMk cId="879183394" sldId="1286"/>
        </pc:sldMkLst>
      </pc:sldChg>
      <pc:sldChg chg="modSp mod">
        <pc:chgData name="Alfred Asterjadhi" userId="39de57b9-85c0-4fd1-aaac-8ca2b6560ad0" providerId="ADAL" clId="{5489B1F0-F31B-47C4-A5CE-33871CFFEA4B}" dt="2025-01-16T07:44:59.415" v="6285" actId="20577"/>
        <pc:sldMkLst>
          <pc:docMk/>
          <pc:sldMk cId="953173223" sldId="1287"/>
        </pc:sldMkLst>
        <pc:spChg chg="mod">
          <ac:chgData name="Alfred Asterjadhi" userId="39de57b9-85c0-4fd1-aaac-8ca2b6560ad0" providerId="ADAL" clId="{5489B1F0-F31B-47C4-A5CE-33871CFFEA4B}" dt="2025-01-16T07:44:59.415" v="6285" actId="20577"/>
          <ac:spMkLst>
            <pc:docMk/>
            <pc:sldMk cId="953173223" sldId="1287"/>
            <ac:spMk id="7" creationId="{3126AA10-DC1C-4E34-80DA-B427588F2BD9}"/>
          </ac:spMkLst>
        </pc:spChg>
      </pc:sldChg>
      <pc:sldChg chg="del">
        <pc:chgData name="Alfred Asterjadhi" userId="39de57b9-85c0-4fd1-aaac-8ca2b6560ad0" providerId="ADAL" clId="{5489B1F0-F31B-47C4-A5CE-33871CFFEA4B}" dt="2024-12-19T19:58:01.349" v="106" actId="47"/>
        <pc:sldMkLst>
          <pc:docMk/>
          <pc:sldMk cId="3559166431" sldId="1288"/>
        </pc:sldMkLst>
      </pc:sldChg>
      <pc:sldChg chg="addSp delSp modSp new mod ord modClrScheme chgLayout">
        <pc:chgData name="Alfred Asterjadhi" userId="39de57b9-85c0-4fd1-aaac-8ca2b6560ad0" providerId="ADAL" clId="{5489B1F0-F31B-47C4-A5CE-33871CFFEA4B}" dt="2025-01-14T23:32:58.723" v="2549" actId="13926"/>
        <pc:sldMkLst>
          <pc:docMk/>
          <pc:sldMk cId="2288759954" sldId="1289"/>
        </pc:sldMkLst>
        <pc:spChg chg="mod ord">
          <ac:chgData name="Alfred Asterjadhi" userId="39de57b9-85c0-4fd1-aaac-8ca2b6560ad0" providerId="ADAL" clId="{5489B1F0-F31B-47C4-A5CE-33871CFFEA4B}" dt="2024-12-19T19:56:45.786" v="54" actId="6264"/>
          <ac:spMkLst>
            <pc:docMk/>
            <pc:sldMk cId="2288759954" sldId="1289"/>
            <ac:spMk id="4" creationId="{59DDADA5-6AF0-FC6B-186D-591CC7669650}"/>
          </ac:spMkLst>
        </pc:spChg>
        <pc:spChg chg="mod ord">
          <ac:chgData name="Alfred Asterjadhi" userId="39de57b9-85c0-4fd1-aaac-8ca2b6560ad0" providerId="ADAL" clId="{5489B1F0-F31B-47C4-A5CE-33871CFFEA4B}" dt="2024-12-19T19:56:45.786" v="54" actId="6264"/>
          <ac:spMkLst>
            <pc:docMk/>
            <pc:sldMk cId="2288759954" sldId="1289"/>
            <ac:spMk id="5" creationId="{499A1BB9-626B-25C2-BE50-CD59011164F1}"/>
          </ac:spMkLst>
        </pc:spChg>
        <pc:spChg chg="mod ord">
          <ac:chgData name="Alfred Asterjadhi" userId="39de57b9-85c0-4fd1-aaac-8ca2b6560ad0" providerId="ADAL" clId="{5489B1F0-F31B-47C4-A5CE-33871CFFEA4B}" dt="2024-12-19T19:56:45.786" v="54" actId="6264"/>
          <ac:spMkLst>
            <pc:docMk/>
            <pc:sldMk cId="2288759954" sldId="1289"/>
            <ac:spMk id="6" creationId="{EB8F8673-1E39-CB38-BBE0-59BA14666500}"/>
          </ac:spMkLst>
        </pc:spChg>
        <pc:spChg chg="add mod ord">
          <ac:chgData name="Alfred Asterjadhi" userId="39de57b9-85c0-4fd1-aaac-8ca2b6560ad0" providerId="ADAL" clId="{5489B1F0-F31B-47C4-A5CE-33871CFFEA4B}" dt="2025-01-14T23:32:58.723" v="2549" actId="13926"/>
          <ac:spMkLst>
            <pc:docMk/>
            <pc:sldMk cId="2288759954" sldId="1289"/>
            <ac:spMk id="8" creationId="{A8B7D678-AC79-FF33-8544-08F08C886139}"/>
          </ac:spMkLst>
        </pc:spChg>
        <pc:spChg chg="add mod ord">
          <ac:chgData name="Alfred Asterjadhi" userId="39de57b9-85c0-4fd1-aaac-8ca2b6560ad0" providerId="ADAL" clId="{5489B1F0-F31B-47C4-A5CE-33871CFFEA4B}" dt="2024-12-19T19:59:53.852" v="120" actId="207"/>
          <ac:spMkLst>
            <pc:docMk/>
            <pc:sldMk cId="2288759954" sldId="1289"/>
            <ac:spMk id="13" creationId="{6F3F1329-E1F3-6F1A-672F-43368778D576}"/>
          </ac:spMkLst>
        </pc:spChg>
      </pc:sldChg>
      <pc:sldChg chg="modSp add mod">
        <pc:chgData name="Alfred Asterjadhi" userId="39de57b9-85c0-4fd1-aaac-8ca2b6560ad0" providerId="ADAL" clId="{5489B1F0-F31B-47C4-A5CE-33871CFFEA4B}" dt="2025-01-14T13:47:35.547" v="1612" actId="20577"/>
        <pc:sldMkLst>
          <pc:docMk/>
          <pc:sldMk cId="2044502975" sldId="1290"/>
        </pc:sldMkLst>
        <pc:spChg chg="mod">
          <ac:chgData name="Alfred Asterjadhi" userId="39de57b9-85c0-4fd1-aaac-8ca2b6560ad0" providerId="ADAL" clId="{5489B1F0-F31B-47C4-A5CE-33871CFFEA4B}" dt="2025-01-14T13:47:35.547" v="1612" actId="20577"/>
          <ac:spMkLst>
            <pc:docMk/>
            <pc:sldMk cId="2044502975" sldId="1290"/>
            <ac:spMk id="8" creationId="{0F5782C2-501B-8E9D-715A-68DBDB2408E0}"/>
          </ac:spMkLst>
        </pc:spChg>
        <pc:spChg chg="mod">
          <ac:chgData name="Alfred Asterjadhi" userId="39de57b9-85c0-4fd1-aaac-8ca2b6560ad0" providerId="ADAL" clId="{5489B1F0-F31B-47C4-A5CE-33871CFFEA4B}" dt="2024-12-19T20:02:41.038" v="179" actId="20577"/>
          <ac:spMkLst>
            <pc:docMk/>
            <pc:sldMk cId="2044502975" sldId="1290"/>
            <ac:spMk id="13" creationId="{C25D95CA-A82A-DD6E-AD7E-6F4B7DF732F5}"/>
          </ac:spMkLst>
        </pc:spChg>
      </pc:sldChg>
      <pc:sldChg chg="modSp add mod">
        <pc:chgData name="Alfred Asterjadhi" userId="39de57b9-85c0-4fd1-aaac-8ca2b6560ad0" providerId="ADAL" clId="{5489B1F0-F31B-47C4-A5CE-33871CFFEA4B}" dt="2024-12-19T20:02:32.127" v="164" actId="20577"/>
        <pc:sldMkLst>
          <pc:docMk/>
          <pc:sldMk cId="2853620610" sldId="1291"/>
        </pc:sldMkLst>
        <pc:spChg chg="mod">
          <ac:chgData name="Alfred Asterjadhi" userId="39de57b9-85c0-4fd1-aaac-8ca2b6560ad0" providerId="ADAL" clId="{5489B1F0-F31B-47C4-A5CE-33871CFFEA4B}" dt="2024-12-19T20:02:32.127" v="164" actId="20577"/>
          <ac:spMkLst>
            <pc:docMk/>
            <pc:sldMk cId="2853620610" sldId="1291"/>
            <ac:spMk id="13" creationId="{4EDBC775-C4A1-4A94-51CF-19616D3D4C6D}"/>
          </ac:spMkLst>
        </pc:spChg>
      </pc:sldChg>
      <pc:sldChg chg="modSp add mod ord">
        <pc:chgData name="Alfred Asterjadhi" userId="39de57b9-85c0-4fd1-aaac-8ca2b6560ad0" providerId="ADAL" clId="{5489B1F0-F31B-47C4-A5CE-33871CFFEA4B}" dt="2025-01-14T23:34:09.472" v="2572"/>
        <pc:sldMkLst>
          <pc:docMk/>
          <pc:sldMk cId="3664147977" sldId="1292"/>
        </pc:sldMkLst>
        <pc:spChg chg="mod">
          <ac:chgData name="Alfred Asterjadhi" userId="39de57b9-85c0-4fd1-aaac-8ca2b6560ad0" providerId="ADAL" clId="{5489B1F0-F31B-47C4-A5CE-33871CFFEA4B}" dt="2025-01-14T23:34:09.472" v="2572"/>
          <ac:spMkLst>
            <pc:docMk/>
            <pc:sldMk cId="3664147977" sldId="1292"/>
            <ac:spMk id="8" creationId="{9AA61CC9-35F0-FB5F-C891-2A86FD473665}"/>
          </ac:spMkLst>
        </pc:spChg>
        <pc:spChg chg="mod">
          <ac:chgData name="Alfred Asterjadhi" userId="39de57b9-85c0-4fd1-aaac-8ca2b6560ad0" providerId="ADAL" clId="{5489B1F0-F31B-47C4-A5CE-33871CFFEA4B}" dt="2024-12-19T20:00:26.031" v="124" actId="207"/>
          <ac:spMkLst>
            <pc:docMk/>
            <pc:sldMk cId="3664147977" sldId="1292"/>
            <ac:spMk id="13" creationId="{836754F9-EF8B-5D9A-1EE5-3DBC308EA2B4}"/>
          </ac:spMkLst>
        </pc:spChg>
      </pc:sldChg>
      <pc:sldChg chg="addSp delSp modSp new mod modClrScheme chgLayout">
        <pc:chgData name="Alfred Asterjadhi" userId="39de57b9-85c0-4fd1-aaac-8ca2b6560ad0" providerId="ADAL" clId="{5489B1F0-F31B-47C4-A5CE-33871CFFEA4B}" dt="2024-12-19T20:03:55.923" v="250" actId="700"/>
        <pc:sldMkLst>
          <pc:docMk/>
          <pc:sldMk cId="3158032439" sldId="1293"/>
        </pc:sldMkLst>
        <pc:spChg chg="mod ord">
          <ac:chgData name="Alfred Asterjadhi" userId="39de57b9-85c0-4fd1-aaac-8ca2b6560ad0" providerId="ADAL" clId="{5489B1F0-F31B-47C4-A5CE-33871CFFEA4B}" dt="2024-12-19T20:03:55.923" v="250" actId="700"/>
          <ac:spMkLst>
            <pc:docMk/>
            <pc:sldMk cId="3158032439" sldId="1293"/>
            <ac:spMk id="4" creationId="{A9B7F234-E374-6FAF-AD12-9794E3176523}"/>
          </ac:spMkLst>
        </pc:spChg>
        <pc:spChg chg="mod ord">
          <ac:chgData name="Alfred Asterjadhi" userId="39de57b9-85c0-4fd1-aaac-8ca2b6560ad0" providerId="ADAL" clId="{5489B1F0-F31B-47C4-A5CE-33871CFFEA4B}" dt="2024-12-19T20:03:55.923" v="250" actId="700"/>
          <ac:spMkLst>
            <pc:docMk/>
            <pc:sldMk cId="3158032439" sldId="1293"/>
            <ac:spMk id="5" creationId="{98F753DF-00A7-A131-D5DC-738D8E3393C5}"/>
          </ac:spMkLst>
        </pc:spChg>
        <pc:spChg chg="mod ord">
          <ac:chgData name="Alfred Asterjadhi" userId="39de57b9-85c0-4fd1-aaac-8ca2b6560ad0" providerId="ADAL" clId="{5489B1F0-F31B-47C4-A5CE-33871CFFEA4B}" dt="2024-12-19T20:03:55.923" v="250" actId="700"/>
          <ac:spMkLst>
            <pc:docMk/>
            <pc:sldMk cId="3158032439" sldId="1293"/>
            <ac:spMk id="6" creationId="{29F476BA-B5AD-B13F-15FC-A803A1AF0D30}"/>
          </ac:spMkLst>
        </pc:spChg>
        <pc:spChg chg="add mod ord">
          <ac:chgData name="Alfred Asterjadhi" userId="39de57b9-85c0-4fd1-aaac-8ca2b6560ad0" providerId="ADAL" clId="{5489B1F0-F31B-47C4-A5CE-33871CFFEA4B}" dt="2024-12-19T20:03:55.923" v="250" actId="700"/>
          <ac:spMkLst>
            <pc:docMk/>
            <pc:sldMk cId="3158032439" sldId="1293"/>
            <ac:spMk id="7" creationId="{249B0037-41DF-35DA-F3D5-DD3D7632405C}"/>
          </ac:spMkLst>
        </pc:spChg>
      </pc:sldChg>
      <pc:sldChg chg="modSp add del mod">
        <pc:chgData name="Alfred Asterjadhi" userId="39de57b9-85c0-4fd1-aaac-8ca2b6560ad0" providerId="ADAL" clId="{5489B1F0-F31B-47C4-A5CE-33871CFFEA4B}" dt="2025-01-02T18:50:04.350" v="264" actId="47"/>
        <pc:sldMkLst>
          <pc:docMk/>
          <pc:sldMk cId="2613736597" sldId="1294"/>
        </pc:sldMkLst>
      </pc:sldChg>
      <pc:sldChg chg="modSp add mod">
        <pc:chgData name="Alfred Asterjadhi" userId="39de57b9-85c0-4fd1-aaac-8ca2b6560ad0" providerId="ADAL" clId="{5489B1F0-F31B-47C4-A5CE-33871CFFEA4B}" dt="2025-01-15T04:16:18.313" v="4688" actId="6549"/>
        <pc:sldMkLst>
          <pc:docMk/>
          <pc:sldMk cId="4155464088" sldId="1295"/>
        </pc:sldMkLst>
        <pc:spChg chg="mod">
          <ac:chgData name="Alfred Asterjadhi" userId="39de57b9-85c0-4fd1-aaac-8ca2b6560ad0" providerId="ADAL" clId="{5489B1F0-F31B-47C4-A5CE-33871CFFEA4B}" dt="2025-01-15T04:16:14.019" v="4686" actId="6549"/>
          <ac:spMkLst>
            <pc:docMk/>
            <pc:sldMk cId="4155464088" sldId="1295"/>
            <ac:spMk id="8" creationId="{91BC0768-5363-82EF-9815-1CE18462FEA4}"/>
          </ac:spMkLst>
        </pc:spChg>
        <pc:spChg chg="mod">
          <ac:chgData name="Alfred Asterjadhi" userId="39de57b9-85c0-4fd1-aaac-8ca2b6560ad0" providerId="ADAL" clId="{5489B1F0-F31B-47C4-A5CE-33871CFFEA4B}" dt="2025-01-15T04:16:18.313" v="4688" actId="6549"/>
          <ac:spMkLst>
            <pc:docMk/>
            <pc:sldMk cId="4155464088" sldId="1295"/>
            <ac:spMk id="13" creationId="{DCCEC43E-28E4-0BE6-FF80-05BC6BE1594D}"/>
          </ac:spMkLst>
        </pc:spChg>
      </pc:sldChg>
      <pc:sldChg chg="modSp add mod">
        <pc:chgData name="Alfred Asterjadhi" userId="39de57b9-85c0-4fd1-aaac-8ca2b6560ad0" providerId="ADAL" clId="{5489B1F0-F31B-47C4-A5CE-33871CFFEA4B}" dt="2025-01-14T23:40:06.446" v="2658"/>
        <pc:sldMkLst>
          <pc:docMk/>
          <pc:sldMk cId="3312094453" sldId="1296"/>
        </pc:sldMkLst>
        <pc:spChg chg="mod">
          <ac:chgData name="Alfred Asterjadhi" userId="39de57b9-85c0-4fd1-aaac-8ca2b6560ad0" providerId="ADAL" clId="{5489B1F0-F31B-47C4-A5CE-33871CFFEA4B}" dt="2025-01-14T23:40:06.446" v="2658"/>
          <ac:spMkLst>
            <pc:docMk/>
            <pc:sldMk cId="3312094453" sldId="1296"/>
            <ac:spMk id="8" creationId="{E1B8378D-B1B0-6C6D-DBBB-E5B14BE947E5}"/>
          </ac:spMkLst>
        </pc:spChg>
        <pc:spChg chg="mod">
          <ac:chgData name="Alfred Asterjadhi" userId="39de57b9-85c0-4fd1-aaac-8ca2b6560ad0" providerId="ADAL" clId="{5489B1F0-F31B-47C4-A5CE-33871CFFEA4B}" dt="2025-01-07T04:16:10.928" v="375" actId="20577"/>
          <ac:spMkLst>
            <pc:docMk/>
            <pc:sldMk cId="3312094453" sldId="1296"/>
            <ac:spMk id="13" creationId="{1A303648-ECDC-36E5-6A56-2F52AE68D5B9}"/>
          </ac:spMkLst>
        </pc:spChg>
      </pc:sldChg>
      <pc:sldChg chg="modSp add mod">
        <pc:chgData name="Alfred Asterjadhi" userId="39de57b9-85c0-4fd1-aaac-8ca2b6560ad0" providerId="ADAL" clId="{5489B1F0-F31B-47C4-A5CE-33871CFFEA4B}" dt="2025-01-14T23:37:07.575" v="2634"/>
        <pc:sldMkLst>
          <pc:docMk/>
          <pc:sldMk cId="2298402037" sldId="1297"/>
        </pc:sldMkLst>
        <pc:spChg chg="mod">
          <ac:chgData name="Alfred Asterjadhi" userId="39de57b9-85c0-4fd1-aaac-8ca2b6560ad0" providerId="ADAL" clId="{5489B1F0-F31B-47C4-A5CE-33871CFFEA4B}" dt="2025-01-14T23:37:07.575" v="2634"/>
          <ac:spMkLst>
            <pc:docMk/>
            <pc:sldMk cId="2298402037" sldId="1297"/>
            <ac:spMk id="8" creationId="{402FA934-9182-584A-5E4A-82959B1054DD}"/>
          </ac:spMkLst>
        </pc:spChg>
        <pc:spChg chg="mod">
          <ac:chgData name="Alfred Asterjadhi" userId="39de57b9-85c0-4fd1-aaac-8ca2b6560ad0" providerId="ADAL" clId="{5489B1F0-F31B-47C4-A5CE-33871CFFEA4B}" dt="2025-01-07T04:15:29.896" v="359" actId="20577"/>
          <ac:spMkLst>
            <pc:docMk/>
            <pc:sldMk cId="2298402037" sldId="1297"/>
            <ac:spMk id="13" creationId="{67C6FD18-829F-871C-0231-E9A14E56926D}"/>
          </ac:spMkLst>
        </pc:spChg>
      </pc:sldChg>
      <pc:sldChg chg="modSp add mod">
        <pc:chgData name="Alfred Asterjadhi" userId="39de57b9-85c0-4fd1-aaac-8ca2b6560ad0" providerId="ADAL" clId="{5489B1F0-F31B-47C4-A5CE-33871CFFEA4B}" dt="2025-01-14T23:42:45.562" v="2719"/>
        <pc:sldMkLst>
          <pc:docMk/>
          <pc:sldMk cId="2173729719" sldId="1298"/>
        </pc:sldMkLst>
        <pc:spChg chg="mod">
          <ac:chgData name="Alfred Asterjadhi" userId="39de57b9-85c0-4fd1-aaac-8ca2b6560ad0" providerId="ADAL" clId="{5489B1F0-F31B-47C4-A5CE-33871CFFEA4B}" dt="2025-01-14T23:42:45.562" v="2719"/>
          <ac:spMkLst>
            <pc:docMk/>
            <pc:sldMk cId="2173729719" sldId="1298"/>
            <ac:spMk id="8" creationId="{E9BF8546-4385-5A20-78BF-300974AF6286}"/>
          </ac:spMkLst>
        </pc:spChg>
        <pc:spChg chg="mod">
          <ac:chgData name="Alfred Asterjadhi" userId="39de57b9-85c0-4fd1-aaac-8ca2b6560ad0" providerId="ADAL" clId="{5489B1F0-F31B-47C4-A5CE-33871CFFEA4B}" dt="2025-01-13T20:15:27.437" v="575" actId="20577"/>
          <ac:spMkLst>
            <pc:docMk/>
            <pc:sldMk cId="2173729719" sldId="1298"/>
            <ac:spMk id="13" creationId="{E911BBC8-BF66-8277-0FCC-B9D81086D9B2}"/>
          </ac:spMkLst>
        </pc:spChg>
      </pc:sldChg>
      <pc:sldChg chg="modSp add mod">
        <pc:chgData name="Alfred Asterjadhi" userId="39de57b9-85c0-4fd1-aaac-8ca2b6560ad0" providerId="ADAL" clId="{5489B1F0-F31B-47C4-A5CE-33871CFFEA4B}" dt="2025-01-14T23:43:35.696" v="2740"/>
        <pc:sldMkLst>
          <pc:docMk/>
          <pc:sldMk cId="4205402362" sldId="1299"/>
        </pc:sldMkLst>
        <pc:spChg chg="mod">
          <ac:chgData name="Alfred Asterjadhi" userId="39de57b9-85c0-4fd1-aaac-8ca2b6560ad0" providerId="ADAL" clId="{5489B1F0-F31B-47C4-A5CE-33871CFFEA4B}" dt="2025-01-14T23:43:35.696" v="2740"/>
          <ac:spMkLst>
            <pc:docMk/>
            <pc:sldMk cId="4205402362" sldId="1299"/>
            <ac:spMk id="8" creationId="{9640ECA2-4266-0455-BCF1-A5D0E8915A2F}"/>
          </ac:spMkLst>
        </pc:spChg>
        <pc:spChg chg="mod">
          <ac:chgData name="Alfred Asterjadhi" userId="39de57b9-85c0-4fd1-aaac-8ca2b6560ad0" providerId="ADAL" clId="{5489B1F0-F31B-47C4-A5CE-33871CFFEA4B}" dt="2025-01-13T20:16:14.419" v="580" actId="20577"/>
          <ac:spMkLst>
            <pc:docMk/>
            <pc:sldMk cId="4205402362" sldId="1299"/>
            <ac:spMk id="13" creationId="{1527ED1C-6E35-1DCC-6241-E7A2FABAA3F2}"/>
          </ac:spMkLst>
        </pc:spChg>
      </pc:sldChg>
      <pc:sldChg chg="modSp add mod ord">
        <pc:chgData name="Alfred Asterjadhi" userId="39de57b9-85c0-4fd1-aaac-8ca2b6560ad0" providerId="ADAL" clId="{5489B1F0-F31B-47C4-A5CE-33871CFFEA4B}" dt="2025-01-15T00:03:50.948" v="3138"/>
        <pc:sldMkLst>
          <pc:docMk/>
          <pc:sldMk cId="3114567158" sldId="1300"/>
        </pc:sldMkLst>
        <pc:spChg chg="mod">
          <ac:chgData name="Alfred Asterjadhi" userId="39de57b9-85c0-4fd1-aaac-8ca2b6560ad0" providerId="ADAL" clId="{5489B1F0-F31B-47C4-A5CE-33871CFFEA4B}" dt="2025-01-15T00:03:50.948" v="3138"/>
          <ac:spMkLst>
            <pc:docMk/>
            <pc:sldMk cId="3114567158" sldId="1300"/>
            <ac:spMk id="8" creationId="{A83F4657-502E-89EE-3188-FF440234CB1E}"/>
          </ac:spMkLst>
        </pc:spChg>
        <pc:spChg chg="mod">
          <ac:chgData name="Alfred Asterjadhi" userId="39de57b9-85c0-4fd1-aaac-8ca2b6560ad0" providerId="ADAL" clId="{5489B1F0-F31B-47C4-A5CE-33871CFFEA4B}" dt="2025-01-13T21:46:10.553" v="912" actId="207"/>
          <ac:spMkLst>
            <pc:docMk/>
            <pc:sldMk cId="3114567158" sldId="1300"/>
            <ac:spMk id="13" creationId="{E0BD067A-345F-16DE-F6AD-ADBE69B705EE}"/>
          </ac:spMkLst>
        </pc:spChg>
      </pc:sldChg>
      <pc:sldChg chg="modSp add mod">
        <pc:chgData name="Alfred Asterjadhi" userId="39de57b9-85c0-4fd1-aaac-8ca2b6560ad0" providerId="ADAL" clId="{5489B1F0-F31B-47C4-A5CE-33871CFFEA4B}" dt="2025-01-14T23:41:10.243" v="2680"/>
        <pc:sldMkLst>
          <pc:docMk/>
          <pc:sldMk cId="3595188557" sldId="1301"/>
        </pc:sldMkLst>
        <pc:spChg chg="mod">
          <ac:chgData name="Alfred Asterjadhi" userId="39de57b9-85c0-4fd1-aaac-8ca2b6560ad0" providerId="ADAL" clId="{5489B1F0-F31B-47C4-A5CE-33871CFFEA4B}" dt="2025-01-14T23:41:10.243" v="2680"/>
          <ac:spMkLst>
            <pc:docMk/>
            <pc:sldMk cId="3595188557" sldId="1301"/>
            <ac:spMk id="8" creationId="{600F22EE-F7C6-03F0-0749-EA8E429A9FD8}"/>
          </ac:spMkLst>
        </pc:spChg>
        <pc:spChg chg="mod">
          <ac:chgData name="Alfred Asterjadhi" userId="39de57b9-85c0-4fd1-aaac-8ca2b6560ad0" providerId="ADAL" clId="{5489B1F0-F31B-47C4-A5CE-33871CFFEA4B}" dt="2025-01-13T20:12:18.086" v="486" actId="207"/>
          <ac:spMkLst>
            <pc:docMk/>
            <pc:sldMk cId="3595188557" sldId="1301"/>
            <ac:spMk id="13" creationId="{CD480EF1-6430-85D0-BF18-3E3DE17F2074}"/>
          </ac:spMkLst>
        </pc:spChg>
      </pc:sldChg>
      <pc:sldChg chg="modSp add mod">
        <pc:chgData name="Alfred Asterjadhi" userId="39de57b9-85c0-4fd1-aaac-8ca2b6560ad0" providerId="ADAL" clId="{5489B1F0-F31B-47C4-A5CE-33871CFFEA4B}" dt="2025-01-14T23:41:50.621" v="2699"/>
        <pc:sldMkLst>
          <pc:docMk/>
          <pc:sldMk cId="498628101" sldId="1302"/>
        </pc:sldMkLst>
        <pc:spChg chg="mod">
          <ac:chgData name="Alfred Asterjadhi" userId="39de57b9-85c0-4fd1-aaac-8ca2b6560ad0" providerId="ADAL" clId="{5489B1F0-F31B-47C4-A5CE-33871CFFEA4B}" dt="2025-01-14T23:41:50.621" v="2699"/>
          <ac:spMkLst>
            <pc:docMk/>
            <pc:sldMk cId="498628101" sldId="1302"/>
            <ac:spMk id="8" creationId="{84AF68B3-8EF0-B8CE-2DEE-094E8900E1D7}"/>
          </ac:spMkLst>
        </pc:spChg>
        <pc:spChg chg="mod">
          <ac:chgData name="Alfred Asterjadhi" userId="39de57b9-85c0-4fd1-aaac-8ca2b6560ad0" providerId="ADAL" clId="{5489B1F0-F31B-47C4-A5CE-33871CFFEA4B}" dt="2025-01-13T20:13:05.993" v="497" actId="20577"/>
          <ac:spMkLst>
            <pc:docMk/>
            <pc:sldMk cId="498628101" sldId="1302"/>
            <ac:spMk id="13" creationId="{25ADD8C1-98AB-F573-5E47-AA16D3B46DA1}"/>
          </ac:spMkLst>
        </pc:spChg>
      </pc:sldChg>
      <pc:sldChg chg="modSp add mod">
        <pc:chgData name="Alfred Asterjadhi" userId="39de57b9-85c0-4fd1-aaac-8ca2b6560ad0" providerId="ADAL" clId="{5489B1F0-F31B-47C4-A5CE-33871CFFEA4B}" dt="2025-01-14T23:45:19.701" v="2781" actId="20577"/>
        <pc:sldMkLst>
          <pc:docMk/>
          <pc:sldMk cId="917842400" sldId="1303"/>
        </pc:sldMkLst>
        <pc:spChg chg="mod">
          <ac:chgData name="Alfred Asterjadhi" userId="39de57b9-85c0-4fd1-aaac-8ca2b6560ad0" providerId="ADAL" clId="{5489B1F0-F31B-47C4-A5CE-33871CFFEA4B}" dt="2025-01-14T23:45:19.701" v="2781" actId="20577"/>
          <ac:spMkLst>
            <pc:docMk/>
            <pc:sldMk cId="917842400" sldId="1303"/>
            <ac:spMk id="8" creationId="{45BCF18A-9431-388E-55A3-ABC43B51D36F}"/>
          </ac:spMkLst>
        </pc:spChg>
        <pc:spChg chg="mod">
          <ac:chgData name="Alfred Asterjadhi" userId="39de57b9-85c0-4fd1-aaac-8ca2b6560ad0" providerId="ADAL" clId="{5489B1F0-F31B-47C4-A5CE-33871CFFEA4B}" dt="2025-01-13T20:19:31.133" v="629" actId="20577"/>
          <ac:spMkLst>
            <pc:docMk/>
            <pc:sldMk cId="917842400" sldId="1303"/>
            <ac:spMk id="13" creationId="{05600890-B1B3-9562-E169-F91DA4081E35}"/>
          </ac:spMkLst>
        </pc:spChg>
      </pc:sldChg>
      <pc:sldChg chg="addSp delSp modSp add mod">
        <pc:chgData name="Alfred Asterjadhi" userId="39de57b9-85c0-4fd1-aaac-8ca2b6560ad0" providerId="ADAL" clId="{5489B1F0-F31B-47C4-A5CE-33871CFFEA4B}" dt="2025-01-14T23:46:18.780" v="2809"/>
        <pc:sldMkLst>
          <pc:docMk/>
          <pc:sldMk cId="1408966095" sldId="1304"/>
        </pc:sldMkLst>
        <pc:spChg chg="mod">
          <ac:chgData name="Alfred Asterjadhi" userId="39de57b9-85c0-4fd1-aaac-8ca2b6560ad0" providerId="ADAL" clId="{5489B1F0-F31B-47C4-A5CE-33871CFFEA4B}" dt="2025-01-14T23:46:18.780" v="2809"/>
          <ac:spMkLst>
            <pc:docMk/>
            <pc:sldMk cId="1408966095" sldId="1304"/>
            <ac:spMk id="8" creationId="{C36F868B-E334-7605-A468-BEDF95D7CB1D}"/>
          </ac:spMkLst>
        </pc:spChg>
        <pc:spChg chg="mod">
          <ac:chgData name="Alfred Asterjadhi" userId="39de57b9-85c0-4fd1-aaac-8ca2b6560ad0" providerId="ADAL" clId="{5489B1F0-F31B-47C4-A5CE-33871CFFEA4B}" dt="2025-01-13T21:41:32.387" v="827" actId="20577"/>
          <ac:spMkLst>
            <pc:docMk/>
            <pc:sldMk cId="1408966095" sldId="1304"/>
            <ac:spMk id="13" creationId="{DEC08EBF-2D7E-390F-8A23-EA761069C9EF}"/>
          </ac:spMkLst>
        </pc:spChg>
      </pc:sldChg>
      <pc:sldChg chg="addSp modSp add mod">
        <pc:chgData name="Alfred Asterjadhi" userId="39de57b9-85c0-4fd1-aaac-8ca2b6560ad0" providerId="ADAL" clId="{5489B1F0-F31B-47C4-A5CE-33871CFFEA4B}" dt="2025-01-14T23:47:05.337" v="2836"/>
        <pc:sldMkLst>
          <pc:docMk/>
          <pc:sldMk cId="3702842222" sldId="1305"/>
        </pc:sldMkLst>
        <pc:spChg chg="mod">
          <ac:chgData name="Alfred Asterjadhi" userId="39de57b9-85c0-4fd1-aaac-8ca2b6560ad0" providerId="ADAL" clId="{5489B1F0-F31B-47C4-A5CE-33871CFFEA4B}" dt="2025-01-14T23:47:05.337" v="2836"/>
          <ac:spMkLst>
            <pc:docMk/>
            <pc:sldMk cId="3702842222" sldId="1305"/>
            <ac:spMk id="8" creationId="{31E1BD57-E3EC-1486-26A4-A35AE9DE47D0}"/>
          </ac:spMkLst>
        </pc:spChg>
        <pc:spChg chg="mod">
          <ac:chgData name="Alfred Asterjadhi" userId="39de57b9-85c0-4fd1-aaac-8ca2b6560ad0" providerId="ADAL" clId="{5489B1F0-F31B-47C4-A5CE-33871CFFEA4B}" dt="2025-01-13T21:41:36.213" v="830" actId="20577"/>
          <ac:spMkLst>
            <pc:docMk/>
            <pc:sldMk cId="3702842222" sldId="1305"/>
            <ac:spMk id="13" creationId="{A4F38EE2-89EB-E1DF-5679-DE92BCADC96B}"/>
          </ac:spMkLst>
        </pc:spChg>
        <pc:picChg chg="add mod">
          <ac:chgData name="Alfred Asterjadhi" userId="39de57b9-85c0-4fd1-aaac-8ca2b6560ad0" providerId="ADAL" clId="{5489B1F0-F31B-47C4-A5CE-33871CFFEA4B}" dt="2025-01-13T20:21:12.200" v="666" actId="1076"/>
          <ac:picMkLst>
            <pc:docMk/>
            <pc:sldMk cId="3702842222" sldId="1305"/>
            <ac:picMk id="3" creationId="{BD53F544-5D66-6473-7C2D-BBBFE19C3297}"/>
          </ac:picMkLst>
        </pc:picChg>
      </pc:sldChg>
      <pc:sldChg chg="delSp modSp add mod">
        <pc:chgData name="Alfred Asterjadhi" userId="39de57b9-85c0-4fd1-aaac-8ca2b6560ad0" providerId="ADAL" clId="{5489B1F0-F31B-47C4-A5CE-33871CFFEA4B}" dt="2025-01-14T23:47:47.554" v="2863"/>
        <pc:sldMkLst>
          <pc:docMk/>
          <pc:sldMk cId="2078636188" sldId="1306"/>
        </pc:sldMkLst>
        <pc:spChg chg="mod">
          <ac:chgData name="Alfred Asterjadhi" userId="39de57b9-85c0-4fd1-aaac-8ca2b6560ad0" providerId="ADAL" clId="{5489B1F0-F31B-47C4-A5CE-33871CFFEA4B}" dt="2025-01-14T23:47:47.554" v="2863"/>
          <ac:spMkLst>
            <pc:docMk/>
            <pc:sldMk cId="2078636188" sldId="1306"/>
            <ac:spMk id="8" creationId="{D5A27F85-42C6-D5A9-5CEA-68D6E20DE0A3}"/>
          </ac:spMkLst>
        </pc:spChg>
        <pc:spChg chg="mod">
          <ac:chgData name="Alfred Asterjadhi" userId="39de57b9-85c0-4fd1-aaac-8ca2b6560ad0" providerId="ADAL" clId="{5489B1F0-F31B-47C4-A5CE-33871CFFEA4B}" dt="2025-01-13T21:41:39.443" v="833" actId="20577"/>
          <ac:spMkLst>
            <pc:docMk/>
            <pc:sldMk cId="2078636188" sldId="1306"/>
            <ac:spMk id="13" creationId="{57DFF80E-28E7-6F5F-F495-93C95E71359F}"/>
          </ac:spMkLst>
        </pc:spChg>
      </pc:sldChg>
      <pc:sldChg chg="modSp add mod">
        <pc:chgData name="Alfred Asterjadhi" userId="39de57b9-85c0-4fd1-aaac-8ca2b6560ad0" providerId="ADAL" clId="{5489B1F0-F31B-47C4-A5CE-33871CFFEA4B}" dt="2025-01-14T23:48:32.382" v="2890"/>
        <pc:sldMkLst>
          <pc:docMk/>
          <pc:sldMk cId="708685485" sldId="1307"/>
        </pc:sldMkLst>
        <pc:spChg chg="mod">
          <ac:chgData name="Alfred Asterjadhi" userId="39de57b9-85c0-4fd1-aaac-8ca2b6560ad0" providerId="ADAL" clId="{5489B1F0-F31B-47C4-A5CE-33871CFFEA4B}" dt="2025-01-14T23:48:32.382" v="2890"/>
          <ac:spMkLst>
            <pc:docMk/>
            <pc:sldMk cId="708685485" sldId="1307"/>
            <ac:spMk id="8" creationId="{442278C8-7A8B-E37A-39BA-330ABDD66687}"/>
          </ac:spMkLst>
        </pc:spChg>
        <pc:spChg chg="mod">
          <ac:chgData name="Alfred Asterjadhi" userId="39de57b9-85c0-4fd1-aaac-8ca2b6560ad0" providerId="ADAL" clId="{5489B1F0-F31B-47C4-A5CE-33871CFFEA4B}" dt="2025-01-13T21:41:43.020" v="836" actId="20577"/>
          <ac:spMkLst>
            <pc:docMk/>
            <pc:sldMk cId="708685485" sldId="1307"/>
            <ac:spMk id="13" creationId="{AFDD448F-0328-CA6F-FF45-D16A7A073A94}"/>
          </ac:spMkLst>
        </pc:spChg>
      </pc:sldChg>
      <pc:sldChg chg="addSp modSp add mod">
        <pc:chgData name="Alfred Asterjadhi" userId="39de57b9-85c0-4fd1-aaac-8ca2b6560ad0" providerId="ADAL" clId="{5489B1F0-F31B-47C4-A5CE-33871CFFEA4B}" dt="2025-02-13T00:27:33.253" v="7418" actId="20577"/>
        <pc:sldMkLst>
          <pc:docMk/>
          <pc:sldMk cId="3665207852" sldId="1308"/>
        </pc:sldMkLst>
        <pc:spChg chg="mod">
          <ac:chgData name="Alfred Asterjadhi" userId="39de57b9-85c0-4fd1-aaac-8ca2b6560ad0" providerId="ADAL" clId="{5489B1F0-F31B-47C4-A5CE-33871CFFEA4B}" dt="2025-02-13T00:27:33.253" v="7418" actId="20577"/>
          <ac:spMkLst>
            <pc:docMk/>
            <pc:sldMk cId="3665207852" sldId="1308"/>
            <ac:spMk id="8" creationId="{29CA018A-F693-5A2A-4DDF-3BAD19A68BEC}"/>
          </ac:spMkLst>
        </pc:spChg>
        <pc:spChg chg="mod">
          <ac:chgData name="Alfred Asterjadhi" userId="39de57b9-85c0-4fd1-aaac-8ca2b6560ad0" providerId="ADAL" clId="{5489B1F0-F31B-47C4-A5CE-33871CFFEA4B}" dt="2025-01-13T21:43:13.525" v="849" actId="20577"/>
          <ac:spMkLst>
            <pc:docMk/>
            <pc:sldMk cId="3665207852" sldId="1308"/>
            <ac:spMk id="13" creationId="{E6338E55-7C4E-1FE6-50F3-526867224B22}"/>
          </ac:spMkLst>
        </pc:spChg>
        <pc:picChg chg="add mod">
          <ac:chgData name="Alfred Asterjadhi" userId="39de57b9-85c0-4fd1-aaac-8ca2b6560ad0" providerId="ADAL" clId="{5489B1F0-F31B-47C4-A5CE-33871CFFEA4B}" dt="2025-01-14T23:55:04.607" v="3036" actId="1076"/>
          <ac:picMkLst>
            <pc:docMk/>
            <pc:sldMk cId="3665207852" sldId="1308"/>
            <ac:picMk id="2" creationId="{89A8479F-93F6-BC17-3C1A-7058DDB5985D}"/>
          </ac:picMkLst>
        </pc:picChg>
      </pc:sldChg>
      <pc:sldChg chg="modSp add mod">
        <pc:chgData name="Alfred Asterjadhi" userId="39de57b9-85c0-4fd1-aaac-8ca2b6560ad0" providerId="ADAL" clId="{5489B1F0-F31B-47C4-A5CE-33871CFFEA4B}" dt="2025-01-14T23:49:26.193" v="2910"/>
        <pc:sldMkLst>
          <pc:docMk/>
          <pc:sldMk cId="2808646764" sldId="1309"/>
        </pc:sldMkLst>
        <pc:spChg chg="mod">
          <ac:chgData name="Alfred Asterjadhi" userId="39de57b9-85c0-4fd1-aaac-8ca2b6560ad0" providerId="ADAL" clId="{5489B1F0-F31B-47C4-A5CE-33871CFFEA4B}" dt="2025-01-14T23:49:26.193" v="2910"/>
          <ac:spMkLst>
            <pc:docMk/>
            <pc:sldMk cId="2808646764" sldId="1309"/>
            <ac:spMk id="8" creationId="{A4ECCD51-6734-F7E8-A3FD-AB41CA326398}"/>
          </ac:spMkLst>
        </pc:spChg>
        <pc:spChg chg="mod">
          <ac:chgData name="Alfred Asterjadhi" userId="39de57b9-85c0-4fd1-aaac-8ca2b6560ad0" providerId="ADAL" clId="{5489B1F0-F31B-47C4-A5CE-33871CFFEA4B}" dt="2025-01-13T21:41:47.122" v="839" actId="20577"/>
          <ac:spMkLst>
            <pc:docMk/>
            <pc:sldMk cId="2808646764" sldId="1309"/>
            <ac:spMk id="13" creationId="{20A1491F-07CA-C8C6-1EF9-E811B76DCFC0}"/>
          </ac:spMkLst>
        </pc:spChg>
      </pc:sldChg>
      <pc:sldChg chg="modSp add del mod">
        <pc:chgData name="Alfred Asterjadhi" userId="39de57b9-85c0-4fd1-aaac-8ca2b6560ad0" providerId="ADAL" clId="{5489B1F0-F31B-47C4-A5CE-33871CFFEA4B}" dt="2025-01-13T21:36:02.624" v="736" actId="47"/>
        <pc:sldMkLst>
          <pc:docMk/>
          <pc:sldMk cId="4196746118" sldId="1309"/>
        </pc:sldMkLst>
      </pc:sldChg>
      <pc:sldChg chg="modSp add mod">
        <pc:chgData name="Alfred Asterjadhi" userId="39de57b9-85c0-4fd1-aaac-8ca2b6560ad0" providerId="ADAL" clId="{5489B1F0-F31B-47C4-A5CE-33871CFFEA4B}" dt="2025-01-14T23:54:39.180" v="3033"/>
        <pc:sldMkLst>
          <pc:docMk/>
          <pc:sldMk cId="1995296756" sldId="1310"/>
        </pc:sldMkLst>
        <pc:spChg chg="mod">
          <ac:chgData name="Alfred Asterjadhi" userId="39de57b9-85c0-4fd1-aaac-8ca2b6560ad0" providerId="ADAL" clId="{5489B1F0-F31B-47C4-A5CE-33871CFFEA4B}" dt="2025-01-14T23:54:39.180" v="3033"/>
          <ac:spMkLst>
            <pc:docMk/>
            <pc:sldMk cId="1995296756" sldId="1310"/>
            <ac:spMk id="8" creationId="{8949821C-3FDF-0F09-8AB6-005BF1CD79A7}"/>
          </ac:spMkLst>
        </pc:spChg>
        <pc:spChg chg="mod">
          <ac:chgData name="Alfred Asterjadhi" userId="39de57b9-85c0-4fd1-aaac-8ca2b6560ad0" providerId="ADAL" clId="{5489B1F0-F31B-47C4-A5CE-33871CFFEA4B}" dt="2025-01-13T21:41:55.189" v="843" actId="207"/>
          <ac:spMkLst>
            <pc:docMk/>
            <pc:sldMk cId="1995296756" sldId="1310"/>
            <ac:spMk id="13" creationId="{A90737BD-6B54-2BE2-FF31-283DDAE6230C}"/>
          </ac:spMkLst>
        </pc:spChg>
      </pc:sldChg>
      <pc:sldChg chg="addSp delSp modSp add mod">
        <pc:chgData name="Alfred Asterjadhi" userId="39de57b9-85c0-4fd1-aaac-8ca2b6560ad0" providerId="ADAL" clId="{5489B1F0-F31B-47C4-A5CE-33871CFFEA4B}" dt="2025-01-15T00:04:51.724" v="3161"/>
        <pc:sldMkLst>
          <pc:docMk/>
          <pc:sldMk cId="741748050" sldId="1311"/>
        </pc:sldMkLst>
        <pc:spChg chg="mod">
          <ac:chgData name="Alfred Asterjadhi" userId="39de57b9-85c0-4fd1-aaac-8ca2b6560ad0" providerId="ADAL" clId="{5489B1F0-F31B-47C4-A5CE-33871CFFEA4B}" dt="2025-01-15T00:04:51.724" v="3161"/>
          <ac:spMkLst>
            <pc:docMk/>
            <pc:sldMk cId="741748050" sldId="1311"/>
            <ac:spMk id="8" creationId="{FD0ABDED-B2B1-4EA1-CFDD-65B3164823F9}"/>
          </ac:spMkLst>
        </pc:spChg>
        <pc:spChg chg="mod">
          <ac:chgData name="Alfred Asterjadhi" userId="39de57b9-85c0-4fd1-aaac-8ca2b6560ad0" providerId="ADAL" clId="{5489B1F0-F31B-47C4-A5CE-33871CFFEA4B}" dt="2025-01-13T21:47:13.616" v="1048" actId="20577"/>
          <ac:spMkLst>
            <pc:docMk/>
            <pc:sldMk cId="741748050" sldId="1311"/>
            <ac:spMk id="13" creationId="{964FD828-C5E7-7A58-B5DC-3752FA5EFA97}"/>
          </ac:spMkLst>
        </pc:spChg>
      </pc:sldChg>
      <pc:sldChg chg="add del">
        <pc:chgData name="Alfred Asterjadhi" userId="39de57b9-85c0-4fd1-aaac-8ca2b6560ad0" providerId="ADAL" clId="{5489B1F0-F31B-47C4-A5CE-33871CFFEA4B}" dt="2025-01-14T03:13:39.768" v="1126" actId="47"/>
        <pc:sldMkLst>
          <pc:docMk/>
          <pc:sldMk cId="38710954" sldId="1312"/>
        </pc:sldMkLst>
      </pc:sldChg>
      <pc:sldChg chg="modSp add mod">
        <pc:chgData name="Alfred Asterjadhi" userId="39de57b9-85c0-4fd1-aaac-8ca2b6560ad0" providerId="ADAL" clId="{5489B1F0-F31B-47C4-A5CE-33871CFFEA4B}" dt="2025-01-15T00:05:47.240" v="3185"/>
        <pc:sldMkLst>
          <pc:docMk/>
          <pc:sldMk cId="180798877" sldId="1312"/>
        </pc:sldMkLst>
        <pc:spChg chg="mod">
          <ac:chgData name="Alfred Asterjadhi" userId="39de57b9-85c0-4fd1-aaac-8ca2b6560ad0" providerId="ADAL" clId="{5489B1F0-F31B-47C4-A5CE-33871CFFEA4B}" dt="2025-01-15T00:05:47.240" v="3185"/>
          <ac:spMkLst>
            <pc:docMk/>
            <pc:sldMk cId="180798877" sldId="1312"/>
            <ac:spMk id="8" creationId="{F692F3B0-A94F-25F9-F041-29DAC6FA4F5F}"/>
          </ac:spMkLst>
        </pc:spChg>
        <pc:spChg chg="mod">
          <ac:chgData name="Alfred Asterjadhi" userId="39de57b9-85c0-4fd1-aaac-8ca2b6560ad0" providerId="ADAL" clId="{5489B1F0-F31B-47C4-A5CE-33871CFFEA4B}" dt="2025-01-14T03:13:48.360" v="1128" actId="20577"/>
          <ac:spMkLst>
            <pc:docMk/>
            <pc:sldMk cId="180798877" sldId="1312"/>
            <ac:spMk id="13" creationId="{7CAEEC00-53B3-818B-D09A-96256B3CAFE4}"/>
          </ac:spMkLst>
        </pc:spChg>
      </pc:sldChg>
      <pc:sldChg chg="modSp add mod">
        <pc:chgData name="Alfred Asterjadhi" userId="39de57b9-85c0-4fd1-aaac-8ca2b6560ad0" providerId="ADAL" clId="{5489B1F0-F31B-47C4-A5CE-33871CFFEA4B}" dt="2025-01-15T04:17:02.057" v="4692" actId="6549"/>
        <pc:sldMkLst>
          <pc:docMk/>
          <pc:sldMk cId="3318149222" sldId="1313"/>
        </pc:sldMkLst>
        <pc:spChg chg="mod">
          <ac:chgData name="Alfred Asterjadhi" userId="39de57b9-85c0-4fd1-aaac-8ca2b6560ad0" providerId="ADAL" clId="{5489B1F0-F31B-47C4-A5CE-33871CFFEA4B}" dt="2025-01-15T04:16:57.506" v="4690"/>
          <ac:spMkLst>
            <pc:docMk/>
            <pc:sldMk cId="3318149222" sldId="1313"/>
            <ac:spMk id="8" creationId="{C06CC703-F223-10FB-E187-B55091537B16}"/>
          </ac:spMkLst>
        </pc:spChg>
        <pc:spChg chg="mod">
          <ac:chgData name="Alfred Asterjadhi" userId="39de57b9-85c0-4fd1-aaac-8ca2b6560ad0" providerId="ADAL" clId="{5489B1F0-F31B-47C4-A5CE-33871CFFEA4B}" dt="2025-01-15T04:17:02.057" v="4692" actId="6549"/>
          <ac:spMkLst>
            <pc:docMk/>
            <pc:sldMk cId="3318149222" sldId="1313"/>
            <ac:spMk id="13" creationId="{D35D3D7D-E158-342D-57F0-50EE8FC512CA}"/>
          </ac:spMkLst>
        </pc:spChg>
      </pc:sldChg>
      <pc:sldChg chg="modSp add mod">
        <pc:chgData name="Alfred Asterjadhi" userId="39de57b9-85c0-4fd1-aaac-8ca2b6560ad0" providerId="ADAL" clId="{5489B1F0-F31B-47C4-A5CE-33871CFFEA4B}" dt="2025-01-15T00:07:52.911" v="3205"/>
        <pc:sldMkLst>
          <pc:docMk/>
          <pc:sldMk cId="4108370561" sldId="1314"/>
        </pc:sldMkLst>
        <pc:spChg chg="mod">
          <ac:chgData name="Alfred Asterjadhi" userId="39de57b9-85c0-4fd1-aaac-8ca2b6560ad0" providerId="ADAL" clId="{5489B1F0-F31B-47C4-A5CE-33871CFFEA4B}" dt="2025-01-15T00:07:52.911" v="3205"/>
          <ac:spMkLst>
            <pc:docMk/>
            <pc:sldMk cId="4108370561" sldId="1314"/>
            <ac:spMk id="8" creationId="{30D1DD92-82EE-74F8-0A2D-7B8EE69DCB5B}"/>
          </ac:spMkLst>
        </pc:spChg>
        <pc:spChg chg="mod">
          <ac:chgData name="Alfred Asterjadhi" userId="39de57b9-85c0-4fd1-aaac-8ca2b6560ad0" providerId="ADAL" clId="{5489B1F0-F31B-47C4-A5CE-33871CFFEA4B}" dt="2025-01-14T03:17:36.320" v="1179" actId="20577"/>
          <ac:spMkLst>
            <pc:docMk/>
            <pc:sldMk cId="4108370561" sldId="1314"/>
            <ac:spMk id="13" creationId="{9ECCE089-E800-9B2B-BF14-DA9453E0FDCA}"/>
          </ac:spMkLst>
        </pc:spChg>
      </pc:sldChg>
      <pc:sldChg chg="modSp add mod">
        <pc:chgData name="Alfred Asterjadhi" userId="39de57b9-85c0-4fd1-aaac-8ca2b6560ad0" providerId="ADAL" clId="{5489B1F0-F31B-47C4-A5CE-33871CFFEA4B}" dt="2025-01-15T00:09:28.417" v="3234"/>
        <pc:sldMkLst>
          <pc:docMk/>
          <pc:sldMk cId="3274503618" sldId="1315"/>
        </pc:sldMkLst>
        <pc:spChg chg="mod">
          <ac:chgData name="Alfred Asterjadhi" userId="39de57b9-85c0-4fd1-aaac-8ca2b6560ad0" providerId="ADAL" clId="{5489B1F0-F31B-47C4-A5CE-33871CFFEA4B}" dt="2025-01-15T00:09:28.417" v="3234"/>
          <ac:spMkLst>
            <pc:docMk/>
            <pc:sldMk cId="3274503618" sldId="1315"/>
            <ac:spMk id="8" creationId="{BB38382B-A4DC-C217-0AE5-6F78E1E1E232}"/>
          </ac:spMkLst>
        </pc:spChg>
        <pc:spChg chg="mod">
          <ac:chgData name="Alfred Asterjadhi" userId="39de57b9-85c0-4fd1-aaac-8ca2b6560ad0" providerId="ADAL" clId="{5489B1F0-F31B-47C4-A5CE-33871CFFEA4B}" dt="2025-01-14T03:25:19.007" v="1278" actId="207"/>
          <ac:spMkLst>
            <pc:docMk/>
            <pc:sldMk cId="3274503618" sldId="1315"/>
            <ac:spMk id="13" creationId="{F61132E8-F07D-308E-3199-69539AE60769}"/>
          </ac:spMkLst>
        </pc:spChg>
      </pc:sldChg>
      <pc:sldChg chg="modSp add del mod">
        <pc:chgData name="Alfred Asterjadhi" userId="39de57b9-85c0-4fd1-aaac-8ca2b6560ad0" providerId="ADAL" clId="{5489B1F0-F31B-47C4-A5CE-33871CFFEA4B}" dt="2025-01-14T03:21:05.848" v="1183" actId="47"/>
        <pc:sldMkLst>
          <pc:docMk/>
          <pc:sldMk cId="3889704474" sldId="1315"/>
        </pc:sldMkLst>
      </pc:sldChg>
      <pc:sldChg chg="modSp add mod">
        <pc:chgData name="Alfred Asterjadhi" userId="39de57b9-85c0-4fd1-aaac-8ca2b6560ad0" providerId="ADAL" clId="{5489B1F0-F31B-47C4-A5CE-33871CFFEA4B}" dt="2025-01-15T00:10:59.451" v="3281"/>
        <pc:sldMkLst>
          <pc:docMk/>
          <pc:sldMk cId="2870494487" sldId="1316"/>
        </pc:sldMkLst>
        <pc:spChg chg="mod">
          <ac:chgData name="Alfred Asterjadhi" userId="39de57b9-85c0-4fd1-aaac-8ca2b6560ad0" providerId="ADAL" clId="{5489B1F0-F31B-47C4-A5CE-33871CFFEA4B}" dt="2025-01-15T00:10:59.451" v="3281"/>
          <ac:spMkLst>
            <pc:docMk/>
            <pc:sldMk cId="2870494487" sldId="1316"/>
            <ac:spMk id="8" creationId="{910C9EFE-8E72-C2CE-9CDC-900BDF69C10E}"/>
          </ac:spMkLst>
        </pc:spChg>
        <pc:spChg chg="mod">
          <ac:chgData name="Alfred Asterjadhi" userId="39de57b9-85c0-4fd1-aaac-8ca2b6560ad0" providerId="ADAL" clId="{5489B1F0-F31B-47C4-A5CE-33871CFFEA4B}" dt="2025-01-15T00:10:02.358" v="3237" actId="20577"/>
          <ac:spMkLst>
            <pc:docMk/>
            <pc:sldMk cId="2870494487" sldId="1316"/>
            <ac:spMk id="13" creationId="{FE4F50F8-3BFF-4748-DB1E-9D39375422E3}"/>
          </ac:spMkLst>
        </pc:spChg>
      </pc:sldChg>
      <pc:sldChg chg="add del">
        <pc:chgData name="Alfred Asterjadhi" userId="39de57b9-85c0-4fd1-aaac-8ca2b6560ad0" providerId="ADAL" clId="{5489B1F0-F31B-47C4-A5CE-33871CFFEA4B}" dt="2025-01-14T03:38:33.795" v="1315" actId="47"/>
        <pc:sldMkLst>
          <pc:docMk/>
          <pc:sldMk cId="2089368610" sldId="1317"/>
        </pc:sldMkLst>
      </pc:sldChg>
      <pc:sldChg chg="modSp add mod">
        <pc:chgData name="Alfred Asterjadhi" userId="39de57b9-85c0-4fd1-aaac-8ca2b6560ad0" providerId="ADAL" clId="{5489B1F0-F31B-47C4-A5CE-33871CFFEA4B}" dt="2025-01-15T00:12:00.937" v="3306"/>
        <pc:sldMkLst>
          <pc:docMk/>
          <pc:sldMk cId="2839469863" sldId="1317"/>
        </pc:sldMkLst>
        <pc:spChg chg="mod">
          <ac:chgData name="Alfred Asterjadhi" userId="39de57b9-85c0-4fd1-aaac-8ca2b6560ad0" providerId="ADAL" clId="{5489B1F0-F31B-47C4-A5CE-33871CFFEA4B}" dt="2025-01-15T00:12:00.937" v="3306"/>
          <ac:spMkLst>
            <pc:docMk/>
            <pc:sldMk cId="2839469863" sldId="1317"/>
            <ac:spMk id="8" creationId="{CA9B2727-4101-E5E2-BF83-01ED4DD845FD}"/>
          </ac:spMkLst>
        </pc:spChg>
        <pc:spChg chg="mod">
          <ac:chgData name="Alfred Asterjadhi" userId="39de57b9-85c0-4fd1-aaac-8ca2b6560ad0" providerId="ADAL" clId="{5489B1F0-F31B-47C4-A5CE-33871CFFEA4B}" dt="2025-01-14T03:39:15.518" v="1347" actId="207"/>
          <ac:spMkLst>
            <pc:docMk/>
            <pc:sldMk cId="2839469863" sldId="1317"/>
            <ac:spMk id="13" creationId="{47E5DE39-069C-B370-ABA9-108BBEBD688B}"/>
          </ac:spMkLst>
        </pc:spChg>
      </pc:sldChg>
      <pc:sldChg chg="modSp add mod">
        <pc:chgData name="Alfred Asterjadhi" userId="39de57b9-85c0-4fd1-aaac-8ca2b6560ad0" providerId="ADAL" clId="{5489B1F0-F31B-47C4-A5CE-33871CFFEA4B}" dt="2025-01-15T00:12:56.217" v="3324"/>
        <pc:sldMkLst>
          <pc:docMk/>
          <pc:sldMk cId="1087686286" sldId="1318"/>
        </pc:sldMkLst>
        <pc:spChg chg="mod">
          <ac:chgData name="Alfred Asterjadhi" userId="39de57b9-85c0-4fd1-aaac-8ca2b6560ad0" providerId="ADAL" clId="{5489B1F0-F31B-47C4-A5CE-33871CFFEA4B}" dt="2025-01-15T00:12:56.217" v="3324"/>
          <ac:spMkLst>
            <pc:docMk/>
            <pc:sldMk cId="1087686286" sldId="1318"/>
            <ac:spMk id="8" creationId="{FB354AC5-3893-38BE-7252-00E4B4F684F0}"/>
          </ac:spMkLst>
        </pc:spChg>
        <pc:spChg chg="mod">
          <ac:chgData name="Alfred Asterjadhi" userId="39de57b9-85c0-4fd1-aaac-8ca2b6560ad0" providerId="ADAL" clId="{5489B1F0-F31B-47C4-A5CE-33871CFFEA4B}" dt="2025-01-14T03:39:36.923" v="1349" actId="20577"/>
          <ac:spMkLst>
            <pc:docMk/>
            <pc:sldMk cId="1087686286" sldId="1318"/>
            <ac:spMk id="13" creationId="{DE7B9AE9-63D1-947A-603C-B82335CB74C5}"/>
          </ac:spMkLst>
        </pc:spChg>
      </pc:sldChg>
      <pc:sldChg chg="modSp add mod">
        <pc:chgData name="Alfred Asterjadhi" userId="39de57b9-85c0-4fd1-aaac-8ca2b6560ad0" providerId="ADAL" clId="{5489B1F0-F31B-47C4-A5CE-33871CFFEA4B}" dt="2025-01-15T00:13:38.767" v="3347"/>
        <pc:sldMkLst>
          <pc:docMk/>
          <pc:sldMk cId="1135740833" sldId="1319"/>
        </pc:sldMkLst>
        <pc:spChg chg="mod">
          <ac:chgData name="Alfred Asterjadhi" userId="39de57b9-85c0-4fd1-aaac-8ca2b6560ad0" providerId="ADAL" clId="{5489B1F0-F31B-47C4-A5CE-33871CFFEA4B}" dt="2025-01-15T00:13:38.767" v="3347"/>
          <ac:spMkLst>
            <pc:docMk/>
            <pc:sldMk cId="1135740833" sldId="1319"/>
            <ac:spMk id="8" creationId="{90F067DE-4A28-E89A-B34D-84ECAD3A8FF5}"/>
          </ac:spMkLst>
        </pc:spChg>
        <pc:spChg chg="mod">
          <ac:chgData name="Alfred Asterjadhi" userId="39de57b9-85c0-4fd1-aaac-8ca2b6560ad0" providerId="ADAL" clId="{5489B1F0-F31B-47C4-A5CE-33871CFFEA4B}" dt="2025-01-14T03:43:51.754" v="1383" actId="20577"/>
          <ac:spMkLst>
            <pc:docMk/>
            <pc:sldMk cId="1135740833" sldId="1319"/>
            <ac:spMk id="13" creationId="{0C2C578D-E044-0C56-7DED-55001C44846C}"/>
          </ac:spMkLst>
        </pc:spChg>
      </pc:sldChg>
      <pc:sldChg chg="modSp add mod">
        <pc:chgData name="Alfred Asterjadhi" userId="39de57b9-85c0-4fd1-aaac-8ca2b6560ad0" providerId="ADAL" clId="{5489B1F0-F31B-47C4-A5CE-33871CFFEA4B}" dt="2025-01-15T00:14:19.834" v="3375"/>
        <pc:sldMkLst>
          <pc:docMk/>
          <pc:sldMk cId="3387408133" sldId="1320"/>
        </pc:sldMkLst>
        <pc:spChg chg="mod">
          <ac:chgData name="Alfred Asterjadhi" userId="39de57b9-85c0-4fd1-aaac-8ca2b6560ad0" providerId="ADAL" clId="{5489B1F0-F31B-47C4-A5CE-33871CFFEA4B}" dt="2025-01-15T00:14:19.834" v="3375"/>
          <ac:spMkLst>
            <pc:docMk/>
            <pc:sldMk cId="3387408133" sldId="1320"/>
            <ac:spMk id="8" creationId="{807141B2-00BF-4391-EDA5-D8AB977BF4D5}"/>
          </ac:spMkLst>
        </pc:spChg>
        <pc:spChg chg="mod">
          <ac:chgData name="Alfred Asterjadhi" userId="39de57b9-85c0-4fd1-aaac-8ca2b6560ad0" providerId="ADAL" clId="{5489B1F0-F31B-47C4-A5CE-33871CFFEA4B}" dt="2025-01-14T03:44:48.137" v="1406" actId="20577"/>
          <ac:spMkLst>
            <pc:docMk/>
            <pc:sldMk cId="3387408133" sldId="1320"/>
            <ac:spMk id="13" creationId="{124695FB-4AC6-F19E-29F7-05E189C055AB}"/>
          </ac:spMkLst>
        </pc:spChg>
      </pc:sldChg>
      <pc:sldChg chg="modSp add mod">
        <pc:chgData name="Alfred Asterjadhi" userId="39de57b9-85c0-4fd1-aaac-8ca2b6560ad0" providerId="ADAL" clId="{5489B1F0-F31B-47C4-A5CE-33871CFFEA4B}" dt="2025-01-15T00:15:08.552" v="3403"/>
        <pc:sldMkLst>
          <pc:docMk/>
          <pc:sldMk cId="3952053861" sldId="1321"/>
        </pc:sldMkLst>
        <pc:spChg chg="mod">
          <ac:chgData name="Alfred Asterjadhi" userId="39de57b9-85c0-4fd1-aaac-8ca2b6560ad0" providerId="ADAL" clId="{5489B1F0-F31B-47C4-A5CE-33871CFFEA4B}" dt="2025-01-15T00:15:08.552" v="3403"/>
          <ac:spMkLst>
            <pc:docMk/>
            <pc:sldMk cId="3952053861" sldId="1321"/>
            <ac:spMk id="8" creationId="{5F706E8F-6BF3-43BA-A97E-57FB9C0F0699}"/>
          </ac:spMkLst>
        </pc:spChg>
        <pc:spChg chg="mod">
          <ac:chgData name="Alfred Asterjadhi" userId="39de57b9-85c0-4fd1-aaac-8ca2b6560ad0" providerId="ADAL" clId="{5489B1F0-F31B-47C4-A5CE-33871CFFEA4B}" dt="2025-01-14T03:46:07.455" v="1424" actId="20577"/>
          <ac:spMkLst>
            <pc:docMk/>
            <pc:sldMk cId="3952053861" sldId="1321"/>
            <ac:spMk id="13" creationId="{6A2AD8FA-7F41-01A5-DD0A-7DB8AE76AFCF}"/>
          </ac:spMkLst>
        </pc:spChg>
      </pc:sldChg>
      <pc:sldChg chg="modSp add mod">
        <pc:chgData name="Alfred Asterjadhi" userId="39de57b9-85c0-4fd1-aaac-8ca2b6560ad0" providerId="ADAL" clId="{5489B1F0-F31B-47C4-A5CE-33871CFFEA4B}" dt="2025-01-15T00:16:02.883" v="3432"/>
        <pc:sldMkLst>
          <pc:docMk/>
          <pc:sldMk cId="1158209479" sldId="1322"/>
        </pc:sldMkLst>
        <pc:spChg chg="mod">
          <ac:chgData name="Alfred Asterjadhi" userId="39de57b9-85c0-4fd1-aaac-8ca2b6560ad0" providerId="ADAL" clId="{5489B1F0-F31B-47C4-A5CE-33871CFFEA4B}" dt="2025-01-15T00:16:02.883" v="3432"/>
          <ac:spMkLst>
            <pc:docMk/>
            <pc:sldMk cId="1158209479" sldId="1322"/>
            <ac:spMk id="8" creationId="{4D64862B-786E-6684-B195-F75ED1A80059}"/>
          </ac:spMkLst>
        </pc:spChg>
        <pc:spChg chg="mod">
          <ac:chgData name="Alfred Asterjadhi" userId="39de57b9-85c0-4fd1-aaac-8ca2b6560ad0" providerId="ADAL" clId="{5489B1F0-F31B-47C4-A5CE-33871CFFEA4B}" dt="2025-01-14T03:47:52.877" v="1439" actId="20577"/>
          <ac:spMkLst>
            <pc:docMk/>
            <pc:sldMk cId="1158209479" sldId="1322"/>
            <ac:spMk id="13" creationId="{2D6D8B03-15ED-9ADE-B865-16D90BE6A870}"/>
          </ac:spMkLst>
        </pc:spChg>
      </pc:sldChg>
      <pc:sldChg chg="modSp add mod">
        <pc:chgData name="Alfred Asterjadhi" userId="39de57b9-85c0-4fd1-aaac-8ca2b6560ad0" providerId="ADAL" clId="{5489B1F0-F31B-47C4-A5CE-33871CFFEA4B}" dt="2025-01-15T00:16:48.815" v="3460"/>
        <pc:sldMkLst>
          <pc:docMk/>
          <pc:sldMk cId="90410302" sldId="1323"/>
        </pc:sldMkLst>
        <pc:spChg chg="mod">
          <ac:chgData name="Alfred Asterjadhi" userId="39de57b9-85c0-4fd1-aaac-8ca2b6560ad0" providerId="ADAL" clId="{5489B1F0-F31B-47C4-A5CE-33871CFFEA4B}" dt="2025-01-15T00:16:48.815" v="3460"/>
          <ac:spMkLst>
            <pc:docMk/>
            <pc:sldMk cId="90410302" sldId="1323"/>
            <ac:spMk id="8" creationId="{67968B36-3475-687F-5965-D998EFB7260F}"/>
          </ac:spMkLst>
        </pc:spChg>
        <pc:spChg chg="mod">
          <ac:chgData name="Alfred Asterjadhi" userId="39de57b9-85c0-4fd1-aaac-8ca2b6560ad0" providerId="ADAL" clId="{5489B1F0-F31B-47C4-A5CE-33871CFFEA4B}" dt="2025-01-14T15:17:50.967" v="2267" actId="20577"/>
          <ac:spMkLst>
            <pc:docMk/>
            <pc:sldMk cId="90410302" sldId="1323"/>
            <ac:spMk id="13" creationId="{E43A12B5-B758-F6DE-FF4A-FE33084A2D0F}"/>
          </ac:spMkLst>
        </pc:spChg>
      </pc:sldChg>
      <pc:sldChg chg="modSp add mod">
        <pc:chgData name="Alfred Asterjadhi" userId="39de57b9-85c0-4fd1-aaac-8ca2b6560ad0" providerId="ADAL" clId="{5489B1F0-F31B-47C4-A5CE-33871CFFEA4B}" dt="2025-01-15T00:17:35.187" v="3481"/>
        <pc:sldMkLst>
          <pc:docMk/>
          <pc:sldMk cId="2797695956" sldId="1324"/>
        </pc:sldMkLst>
        <pc:spChg chg="mod">
          <ac:chgData name="Alfred Asterjadhi" userId="39de57b9-85c0-4fd1-aaac-8ca2b6560ad0" providerId="ADAL" clId="{5489B1F0-F31B-47C4-A5CE-33871CFFEA4B}" dt="2025-01-15T00:17:35.187" v="3481"/>
          <ac:spMkLst>
            <pc:docMk/>
            <pc:sldMk cId="2797695956" sldId="1324"/>
            <ac:spMk id="8" creationId="{6AF8A4D0-2D09-E9FC-9350-209BD218ADC2}"/>
          </ac:spMkLst>
        </pc:spChg>
        <pc:spChg chg="mod">
          <ac:chgData name="Alfred Asterjadhi" userId="39de57b9-85c0-4fd1-aaac-8ca2b6560ad0" providerId="ADAL" clId="{5489B1F0-F31B-47C4-A5CE-33871CFFEA4B}" dt="2025-01-14T15:17:55.282" v="2269" actId="207"/>
          <ac:spMkLst>
            <pc:docMk/>
            <pc:sldMk cId="2797695956" sldId="1324"/>
            <ac:spMk id="13" creationId="{4FCC91D6-54EE-3743-055E-A07F57C922C8}"/>
          </ac:spMkLst>
        </pc:spChg>
      </pc:sldChg>
      <pc:sldChg chg="modSp add mod">
        <pc:chgData name="Alfred Asterjadhi" userId="39de57b9-85c0-4fd1-aaac-8ca2b6560ad0" providerId="ADAL" clId="{5489B1F0-F31B-47C4-A5CE-33871CFFEA4B}" dt="2025-01-15T00:18:05.297" v="3499"/>
        <pc:sldMkLst>
          <pc:docMk/>
          <pc:sldMk cId="1263883420" sldId="1325"/>
        </pc:sldMkLst>
        <pc:spChg chg="mod">
          <ac:chgData name="Alfred Asterjadhi" userId="39de57b9-85c0-4fd1-aaac-8ca2b6560ad0" providerId="ADAL" clId="{5489B1F0-F31B-47C4-A5CE-33871CFFEA4B}" dt="2025-01-15T00:18:05.297" v="3499"/>
          <ac:spMkLst>
            <pc:docMk/>
            <pc:sldMk cId="1263883420" sldId="1325"/>
            <ac:spMk id="8" creationId="{60210224-B54A-2D4C-798D-AA5C3BB1C9EB}"/>
          </ac:spMkLst>
        </pc:spChg>
        <pc:spChg chg="mod">
          <ac:chgData name="Alfred Asterjadhi" userId="39de57b9-85c0-4fd1-aaac-8ca2b6560ad0" providerId="ADAL" clId="{5489B1F0-F31B-47C4-A5CE-33871CFFEA4B}" dt="2025-01-14T15:17:59.472" v="2271" actId="207"/>
          <ac:spMkLst>
            <pc:docMk/>
            <pc:sldMk cId="1263883420" sldId="1325"/>
            <ac:spMk id="13" creationId="{6AAB4E82-2A98-40CD-201E-5DAFAD622D84}"/>
          </ac:spMkLst>
        </pc:spChg>
      </pc:sldChg>
      <pc:sldChg chg="modSp add mod">
        <pc:chgData name="Alfred Asterjadhi" userId="39de57b9-85c0-4fd1-aaac-8ca2b6560ad0" providerId="ADAL" clId="{5489B1F0-F31B-47C4-A5CE-33871CFFEA4B}" dt="2025-01-15T04:17:35.003" v="4699" actId="20577"/>
        <pc:sldMkLst>
          <pc:docMk/>
          <pc:sldMk cId="744367864" sldId="1326"/>
        </pc:sldMkLst>
        <pc:spChg chg="mod">
          <ac:chgData name="Alfred Asterjadhi" userId="39de57b9-85c0-4fd1-aaac-8ca2b6560ad0" providerId="ADAL" clId="{5489B1F0-F31B-47C4-A5CE-33871CFFEA4B}" dt="2025-01-15T04:17:28.939" v="4695"/>
          <ac:spMkLst>
            <pc:docMk/>
            <pc:sldMk cId="744367864" sldId="1326"/>
            <ac:spMk id="8" creationId="{BE1B66BB-1BD5-A94A-8F16-61784FB82408}"/>
          </ac:spMkLst>
        </pc:spChg>
        <pc:spChg chg="mod">
          <ac:chgData name="Alfred Asterjadhi" userId="39de57b9-85c0-4fd1-aaac-8ca2b6560ad0" providerId="ADAL" clId="{5489B1F0-F31B-47C4-A5CE-33871CFFEA4B}" dt="2025-01-15T04:17:35.003" v="4699" actId="20577"/>
          <ac:spMkLst>
            <pc:docMk/>
            <pc:sldMk cId="744367864" sldId="1326"/>
            <ac:spMk id="13" creationId="{E47E3FDD-1584-F33C-43D8-64492B2699E9}"/>
          </ac:spMkLst>
        </pc:spChg>
      </pc:sldChg>
      <pc:sldChg chg="modSp add mod">
        <pc:chgData name="Alfred Asterjadhi" userId="39de57b9-85c0-4fd1-aaac-8ca2b6560ad0" providerId="ADAL" clId="{5489B1F0-F31B-47C4-A5CE-33871CFFEA4B}" dt="2025-01-15T00:18:59.446" v="3517"/>
        <pc:sldMkLst>
          <pc:docMk/>
          <pc:sldMk cId="2962021346" sldId="1327"/>
        </pc:sldMkLst>
        <pc:spChg chg="mod">
          <ac:chgData name="Alfred Asterjadhi" userId="39de57b9-85c0-4fd1-aaac-8ca2b6560ad0" providerId="ADAL" clId="{5489B1F0-F31B-47C4-A5CE-33871CFFEA4B}" dt="2025-01-15T00:18:59.446" v="3517"/>
          <ac:spMkLst>
            <pc:docMk/>
            <pc:sldMk cId="2962021346" sldId="1327"/>
            <ac:spMk id="8" creationId="{54A1AE55-F1A2-8F06-DFAD-D061A9B72255}"/>
          </ac:spMkLst>
        </pc:spChg>
        <pc:spChg chg="mod">
          <ac:chgData name="Alfred Asterjadhi" userId="39de57b9-85c0-4fd1-aaac-8ca2b6560ad0" providerId="ADAL" clId="{5489B1F0-F31B-47C4-A5CE-33871CFFEA4B}" dt="2025-01-14T15:18:07.020" v="2274" actId="20577"/>
          <ac:spMkLst>
            <pc:docMk/>
            <pc:sldMk cId="2962021346" sldId="1327"/>
            <ac:spMk id="13" creationId="{6087E37D-B20F-FA3E-1B44-5D36A5D346AC}"/>
          </ac:spMkLst>
        </pc:spChg>
      </pc:sldChg>
      <pc:sldChg chg="modSp add mod">
        <pc:chgData name="Alfred Asterjadhi" userId="39de57b9-85c0-4fd1-aaac-8ca2b6560ad0" providerId="ADAL" clId="{5489B1F0-F31B-47C4-A5CE-33871CFFEA4B}" dt="2025-01-15T00:28:20.400" v="3760"/>
        <pc:sldMkLst>
          <pc:docMk/>
          <pc:sldMk cId="402071725" sldId="1328"/>
        </pc:sldMkLst>
        <pc:spChg chg="mod">
          <ac:chgData name="Alfred Asterjadhi" userId="39de57b9-85c0-4fd1-aaac-8ca2b6560ad0" providerId="ADAL" clId="{5489B1F0-F31B-47C4-A5CE-33871CFFEA4B}" dt="2025-01-15T00:28:20.400" v="3760"/>
          <ac:spMkLst>
            <pc:docMk/>
            <pc:sldMk cId="402071725" sldId="1328"/>
            <ac:spMk id="8" creationId="{36978570-458C-9E6D-9BD3-86EE750E283B}"/>
          </ac:spMkLst>
        </pc:spChg>
        <pc:spChg chg="mod">
          <ac:chgData name="Alfred Asterjadhi" userId="39de57b9-85c0-4fd1-aaac-8ca2b6560ad0" providerId="ADAL" clId="{5489B1F0-F31B-47C4-A5CE-33871CFFEA4B}" dt="2025-01-14T15:18:30.575" v="2286" actId="20577"/>
          <ac:spMkLst>
            <pc:docMk/>
            <pc:sldMk cId="402071725" sldId="1328"/>
            <ac:spMk id="13" creationId="{9ECEDDE2-25D5-1A2C-09F9-180F9DBB6637}"/>
          </ac:spMkLst>
        </pc:spChg>
      </pc:sldChg>
      <pc:sldChg chg="modSp add mod">
        <pc:chgData name="Alfred Asterjadhi" userId="39de57b9-85c0-4fd1-aaac-8ca2b6560ad0" providerId="ADAL" clId="{5489B1F0-F31B-47C4-A5CE-33871CFFEA4B}" dt="2025-01-15T00:19:50.505" v="3536"/>
        <pc:sldMkLst>
          <pc:docMk/>
          <pc:sldMk cId="1966682380" sldId="1329"/>
        </pc:sldMkLst>
        <pc:spChg chg="mod">
          <ac:chgData name="Alfred Asterjadhi" userId="39de57b9-85c0-4fd1-aaac-8ca2b6560ad0" providerId="ADAL" clId="{5489B1F0-F31B-47C4-A5CE-33871CFFEA4B}" dt="2025-01-15T00:19:50.505" v="3536"/>
          <ac:spMkLst>
            <pc:docMk/>
            <pc:sldMk cId="1966682380" sldId="1329"/>
            <ac:spMk id="8" creationId="{BDC601DF-FFF2-D345-64C6-7DF6F97C3B32}"/>
          </ac:spMkLst>
        </pc:spChg>
        <pc:spChg chg="mod">
          <ac:chgData name="Alfred Asterjadhi" userId="39de57b9-85c0-4fd1-aaac-8ca2b6560ad0" providerId="ADAL" clId="{5489B1F0-F31B-47C4-A5CE-33871CFFEA4B}" dt="2025-01-14T15:18:09.047" v="2275" actId="20577"/>
          <ac:spMkLst>
            <pc:docMk/>
            <pc:sldMk cId="1966682380" sldId="1329"/>
            <ac:spMk id="13" creationId="{63DFE7A2-EB6B-8C64-B2C8-0CFD46EF0019}"/>
          </ac:spMkLst>
        </pc:spChg>
      </pc:sldChg>
      <pc:sldChg chg="modSp add mod">
        <pc:chgData name="Alfred Asterjadhi" userId="39de57b9-85c0-4fd1-aaac-8ca2b6560ad0" providerId="ADAL" clId="{5489B1F0-F31B-47C4-A5CE-33871CFFEA4B}" dt="2025-01-15T00:20:36.289" v="3554"/>
        <pc:sldMkLst>
          <pc:docMk/>
          <pc:sldMk cId="1894957176" sldId="1330"/>
        </pc:sldMkLst>
        <pc:spChg chg="mod">
          <ac:chgData name="Alfred Asterjadhi" userId="39de57b9-85c0-4fd1-aaac-8ca2b6560ad0" providerId="ADAL" clId="{5489B1F0-F31B-47C4-A5CE-33871CFFEA4B}" dt="2025-01-15T00:20:36.289" v="3554"/>
          <ac:spMkLst>
            <pc:docMk/>
            <pc:sldMk cId="1894957176" sldId="1330"/>
            <ac:spMk id="8" creationId="{15ED5746-A74C-C210-13FE-6773DCD56D8A}"/>
          </ac:spMkLst>
        </pc:spChg>
        <pc:spChg chg="mod">
          <ac:chgData name="Alfred Asterjadhi" userId="39de57b9-85c0-4fd1-aaac-8ca2b6560ad0" providerId="ADAL" clId="{5489B1F0-F31B-47C4-A5CE-33871CFFEA4B}" dt="2025-01-14T15:18:10.631" v="2276" actId="20577"/>
          <ac:spMkLst>
            <pc:docMk/>
            <pc:sldMk cId="1894957176" sldId="1330"/>
            <ac:spMk id="13" creationId="{85D92112-F91D-DCC7-601E-BE67A72D92B9}"/>
          </ac:spMkLst>
        </pc:spChg>
      </pc:sldChg>
      <pc:sldChg chg="modSp add mod">
        <pc:chgData name="Alfred Asterjadhi" userId="39de57b9-85c0-4fd1-aaac-8ca2b6560ad0" providerId="ADAL" clId="{5489B1F0-F31B-47C4-A5CE-33871CFFEA4B}" dt="2025-01-15T00:21:23.303" v="3574"/>
        <pc:sldMkLst>
          <pc:docMk/>
          <pc:sldMk cId="3435611313" sldId="1331"/>
        </pc:sldMkLst>
        <pc:spChg chg="mod">
          <ac:chgData name="Alfred Asterjadhi" userId="39de57b9-85c0-4fd1-aaac-8ca2b6560ad0" providerId="ADAL" clId="{5489B1F0-F31B-47C4-A5CE-33871CFFEA4B}" dt="2025-01-15T00:21:23.303" v="3574"/>
          <ac:spMkLst>
            <pc:docMk/>
            <pc:sldMk cId="3435611313" sldId="1331"/>
            <ac:spMk id="8" creationId="{D967EF68-59A5-0F7E-0EA5-DC6041DA1F48}"/>
          </ac:spMkLst>
        </pc:spChg>
        <pc:spChg chg="mod">
          <ac:chgData name="Alfred Asterjadhi" userId="39de57b9-85c0-4fd1-aaac-8ca2b6560ad0" providerId="ADAL" clId="{5489B1F0-F31B-47C4-A5CE-33871CFFEA4B}" dt="2025-01-14T15:18:12.877" v="2277" actId="20577"/>
          <ac:spMkLst>
            <pc:docMk/>
            <pc:sldMk cId="3435611313" sldId="1331"/>
            <ac:spMk id="13" creationId="{0033DB2D-CB07-2BAF-1575-F744514E4976}"/>
          </ac:spMkLst>
        </pc:spChg>
      </pc:sldChg>
      <pc:sldChg chg="modSp add mod">
        <pc:chgData name="Alfred Asterjadhi" userId="39de57b9-85c0-4fd1-aaac-8ca2b6560ad0" providerId="ADAL" clId="{5489B1F0-F31B-47C4-A5CE-33871CFFEA4B}" dt="2025-01-15T00:22:40.349" v="3613"/>
        <pc:sldMkLst>
          <pc:docMk/>
          <pc:sldMk cId="56555043" sldId="1332"/>
        </pc:sldMkLst>
        <pc:spChg chg="mod">
          <ac:chgData name="Alfred Asterjadhi" userId="39de57b9-85c0-4fd1-aaac-8ca2b6560ad0" providerId="ADAL" clId="{5489B1F0-F31B-47C4-A5CE-33871CFFEA4B}" dt="2025-01-15T00:22:40.349" v="3613"/>
          <ac:spMkLst>
            <pc:docMk/>
            <pc:sldMk cId="56555043" sldId="1332"/>
            <ac:spMk id="8" creationId="{ECB5F67F-2152-6EFB-E988-AF5876D13EA9}"/>
          </ac:spMkLst>
        </pc:spChg>
        <pc:spChg chg="mod">
          <ac:chgData name="Alfred Asterjadhi" userId="39de57b9-85c0-4fd1-aaac-8ca2b6560ad0" providerId="ADAL" clId="{5489B1F0-F31B-47C4-A5CE-33871CFFEA4B}" dt="2025-01-14T15:18:14.691" v="2278" actId="20577"/>
          <ac:spMkLst>
            <pc:docMk/>
            <pc:sldMk cId="56555043" sldId="1332"/>
            <ac:spMk id="13" creationId="{091AD9A4-D196-5BE3-C406-83A2138A6AF6}"/>
          </ac:spMkLst>
        </pc:spChg>
      </pc:sldChg>
      <pc:sldChg chg="modSp add mod">
        <pc:chgData name="Alfred Asterjadhi" userId="39de57b9-85c0-4fd1-aaac-8ca2b6560ad0" providerId="ADAL" clId="{5489B1F0-F31B-47C4-A5CE-33871CFFEA4B}" dt="2025-01-15T00:23:19.885" v="3632"/>
        <pc:sldMkLst>
          <pc:docMk/>
          <pc:sldMk cId="4051101406" sldId="1333"/>
        </pc:sldMkLst>
        <pc:spChg chg="mod">
          <ac:chgData name="Alfred Asterjadhi" userId="39de57b9-85c0-4fd1-aaac-8ca2b6560ad0" providerId="ADAL" clId="{5489B1F0-F31B-47C4-A5CE-33871CFFEA4B}" dt="2025-01-15T00:23:19.885" v="3632"/>
          <ac:spMkLst>
            <pc:docMk/>
            <pc:sldMk cId="4051101406" sldId="1333"/>
            <ac:spMk id="8" creationId="{5CE0BC99-EA5A-760D-DB70-DA40A3B4615B}"/>
          </ac:spMkLst>
        </pc:spChg>
        <pc:spChg chg="mod">
          <ac:chgData name="Alfred Asterjadhi" userId="39de57b9-85c0-4fd1-aaac-8ca2b6560ad0" providerId="ADAL" clId="{5489B1F0-F31B-47C4-A5CE-33871CFFEA4B}" dt="2025-01-14T15:18:16.742" v="2279" actId="20577"/>
          <ac:spMkLst>
            <pc:docMk/>
            <pc:sldMk cId="4051101406" sldId="1333"/>
            <ac:spMk id="13" creationId="{55B30566-EEEA-123B-DE2D-F1DA743E1543}"/>
          </ac:spMkLst>
        </pc:spChg>
      </pc:sldChg>
      <pc:sldChg chg="modSp add mod">
        <pc:chgData name="Alfred Asterjadhi" userId="39de57b9-85c0-4fd1-aaac-8ca2b6560ad0" providerId="ADAL" clId="{5489B1F0-F31B-47C4-A5CE-33871CFFEA4B}" dt="2025-01-15T01:02:08.971" v="4683" actId="20577"/>
        <pc:sldMkLst>
          <pc:docMk/>
          <pc:sldMk cId="2771382421" sldId="1334"/>
        </pc:sldMkLst>
        <pc:spChg chg="mod">
          <ac:chgData name="Alfred Asterjadhi" userId="39de57b9-85c0-4fd1-aaac-8ca2b6560ad0" providerId="ADAL" clId="{5489B1F0-F31B-47C4-A5CE-33871CFFEA4B}" dt="2025-01-15T01:02:08.971" v="4683" actId="20577"/>
          <ac:spMkLst>
            <pc:docMk/>
            <pc:sldMk cId="2771382421" sldId="1334"/>
            <ac:spMk id="8" creationId="{C2C4B4D5-2F8D-8387-082E-C9F10DF69F66}"/>
          </ac:spMkLst>
        </pc:spChg>
        <pc:spChg chg="mod">
          <ac:chgData name="Alfred Asterjadhi" userId="39de57b9-85c0-4fd1-aaac-8ca2b6560ad0" providerId="ADAL" clId="{5489B1F0-F31B-47C4-A5CE-33871CFFEA4B}" dt="2025-01-14T15:18:19.559" v="2281" actId="20577"/>
          <ac:spMkLst>
            <pc:docMk/>
            <pc:sldMk cId="2771382421" sldId="1334"/>
            <ac:spMk id="13" creationId="{08EAE84F-E413-F75F-04DA-1A468A866265}"/>
          </ac:spMkLst>
        </pc:spChg>
      </pc:sldChg>
      <pc:sldChg chg="modSp add mod">
        <pc:chgData name="Alfred Asterjadhi" userId="39de57b9-85c0-4fd1-aaac-8ca2b6560ad0" providerId="ADAL" clId="{5489B1F0-F31B-47C4-A5CE-33871CFFEA4B}" dt="2025-01-15T00:24:50.789" v="3666"/>
        <pc:sldMkLst>
          <pc:docMk/>
          <pc:sldMk cId="3700940326" sldId="1335"/>
        </pc:sldMkLst>
        <pc:spChg chg="mod">
          <ac:chgData name="Alfred Asterjadhi" userId="39de57b9-85c0-4fd1-aaac-8ca2b6560ad0" providerId="ADAL" clId="{5489B1F0-F31B-47C4-A5CE-33871CFFEA4B}" dt="2025-01-15T00:24:50.789" v="3666"/>
          <ac:spMkLst>
            <pc:docMk/>
            <pc:sldMk cId="3700940326" sldId="1335"/>
            <ac:spMk id="8" creationId="{CC25EA0D-0908-6C0C-9B99-914BF7A8898C}"/>
          </ac:spMkLst>
        </pc:spChg>
        <pc:spChg chg="mod">
          <ac:chgData name="Alfred Asterjadhi" userId="39de57b9-85c0-4fd1-aaac-8ca2b6560ad0" providerId="ADAL" clId="{5489B1F0-F31B-47C4-A5CE-33871CFFEA4B}" dt="2025-01-14T15:18:21.445" v="2282" actId="20577"/>
          <ac:spMkLst>
            <pc:docMk/>
            <pc:sldMk cId="3700940326" sldId="1335"/>
            <ac:spMk id="13" creationId="{8CE2579F-F46A-09C1-73E8-463F9B696D2C}"/>
          </ac:spMkLst>
        </pc:spChg>
      </pc:sldChg>
      <pc:sldChg chg="modSp add mod">
        <pc:chgData name="Alfred Asterjadhi" userId="39de57b9-85c0-4fd1-aaac-8ca2b6560ad0" providerId="ADAL" clId="{5489B1F0-F31B-47C4-A5CE-33871CFFEA4B}" dt="2025-01-15T00:25:25.228" v="3683"/>
        <pc:sldMkLst>
          <pc:docMk/>
          <pc:sldMk cId="2018291289" sldId="1336"/>
        </pc:sldMkLst>
        <pc:spChg chg="mod">
          <ac:chgData name="Alfred Asterjadhi" userId="39de57b9-85c0-4fd1-aaac-8ca2b6560ad0" providerId="ADAL" clId="{5489B1F0-F31B-47C4-A5CE-33871CFFEA4B}" dt="2025-01-15T00:25:25.228" v="3683"/>
          <ac:spMkLst>
            <pc:docMk/>
            <pc:sldMk cId="2018291289" sldId="1336"/>
            <ac:spMk id="8" creationId="{67BAAFEE-6D32-26FD-0F72-93CC85134E31}"/>
          </ac:spMkLst>
        </pc:spChg>
        <pc:spChg chg="mod">
          <ac:chgData name="Alfred Asterjadhi" userId="39de57b9-85c0-4fd1-aaac-8ca2b6560ad0" providerId="ADAL" clId="{5489B1F0-F31B-47C4-A5CE-33871CFFEA4B}" dt="2025-01-14T15:18:23.333" v="2283" actId="20577"/>
          <ac:spMkLst>
            <pc:docMk/>
            <pc:sldMk cId="2018291289" sldId="1336"/>
            <ac:spMk id="13" creationId="{A71AC162-D9B1-A998-A1DD-6328EF0EBD06}"/>
          </ac:spMkLst>
        </pc:spChg>
      </pc:sldChg>
      <pc:sldChg chg="modSp add mod">
        <pc:chgData name="Alfred Asterjadhi" userId="39de57b9-85c0-4fd1-aaac-8ca2b6560ad0" providerId="ADAL" clId="{5489B1F0-F31B-47C4-A5CE-33871CFFEA4B}" dt="2025-01-15T00:26:48.910" v="3720"/>
        <pc:sldMkLst>
          <pc:docMk/>
          <pc:sldMk cId="903345594" sldId="1337"/>
        </pc:sldMkLst>
        <pc:spChg chg="mod">
          <ac:chgData name="Alfred Asterjadhi" userId="39de57b9-85c0-4fd1-aaac-8ca2b6560ad0" providerId="ADAL" clId="{5489B1F0-F31B-47C4-A5CE-33871CFFEA4B}" dt="2025-01-15T00:26:48.910" v="3720"/>
          <ac:spMkLst>
            <pc:docMk/>
            <pc:sldMk cId="903345594" sldId="1337"/>
            <ac:spMk id="8" creationId="{24749880-7ED1-1BC4-EE73-23476DA268F4}"/>
          </ac:spMkLst>
        </pc:spChg>
        <pc:spChg chg="mod">
          <ac:chgData name="Alfred Asterjadhi" userId="39de57b9-85c0-4fd1-aaac-8ca2b6560ad0" providerId="ADAL" clId="{5489B1F0-F31B-47C4-A5CE-33871CFFEA4B}" dt="2025-01-14T15:18:25.063" v="2284" actId="20577"/>
          <ac:spMkLst>
            <pc:docMk/>
            <pc:sldMk cId="903345594" sldId="1337"/>
            <ac:spMk id="13" creationId="{0BACF641-400A-8C24-FB7A-B0AC017FB872}"/>
          </ac:spMkLst>
        </pc:spChg>
      </pc:sldChg>
      <pc:sldChg chg="modSp add mod">
        <pc:chgData name="Alfred Asterjadhi" userId="39de57b9-85c0-4fd1-aaac-8ca2b6560ad0" providerId="ADAL" clId="{5489B1F0-F31B-47C4-A5CE-33871CFFEA4B}" dt="2025-01-15T04:17:53.968" v="4705" actId="20577"/>
        <pc:sldMkLst>
          <pc:docMk/>
          <pc:sldMk cId="984804025" sldId="1338"/>
        </pc:sldMkLst>
        <pc:spChg chg="mod">
          <ac:chgData name="Alfred Asterjadhi" userId="39de57b9-85c0-4fd1-aaac-8ca2b6560ad0" providerId="ADAL" clId="{5489B1F0-F31B-47C4-A5CE-33871CFFEA4B}" dt="2025-01-15T04:17:47.973" v="4700"/>
          <ac:spMkLst>
            <pc:docMk/>
            <pc:sldMk cId="984804025" sldId="1338"/>
            <ac:spMk id="8" creationId="{61D67EAA-824E-5C34-BE9B-074174F605D2}"/>
          </ac:spMkLst>
        </pc:spChg>
        <pc:spChg chg="mod">
          <ac:chgData name="Alfred Asterjadhi" userId="39de57b9-85c0-4fd1-aaac-8ca2b6560ad0" providerId="ADAL" clId="{5489B1F0-F31B-47C4-A5CE-33871CFFEA4B}" dt="2025-01-15T04:17:53.968" v="4705" actId="20577"/>
          <ac:spMkLst>
            <pc:docMk/>
            <pc:sldMk cId="984804025" sldId="1338"/>
            <ac:spMk id="13" creationId="{A5064876-DB31-BD17-D7E7-1B86328038C4}"/>
          </ac:spMkLst>
        </pc:spChg>
      </pc:sldChg>
      <pc:sldChg chg="modSp add mod">
        <pc:chgData name="Alfred Asterjadhi" userId="39de57b9-85c0-4fd1-aaac-8ca2b6560ad0" providerId="ADAL" clId="{5489B1F0-F31B-47C4-A5CE-33871CFFEA4B}" dt="2025-01-15T00:29:02.461" v="3793"/>
        <pc:sldMkLst>
          <pc:docMk/>
          <pc:sldMk cId="52773117" sldId="1339"/>
        </pc:sldMkLst>
        <pc:spChg chg="mod">
          <ac:chgData name="Alfred Asterjadhi" userId="39de57b9-85c0-4fd1-aaac-8ca2b6560ad0" providerId="ADAL" clId="{5489B1F0-F31B-47C4-A5CE-33871CFFEA4B}" dt="2025-01-15T00:29:02.461" v="3793"/>
          <ac:spMkLst>
            <pc:docMk/>
            <pc:sldMk cId="52773117" sldId="1339"/>
            <ac:spMk id="8" creationId="{767F01C2-93A0-9CA1-2424-AE9569400551}"/>
          </ac:spMkLst>
        </pc:spChg>
        <pc:spChg chg="mod">
          <ac:chgData name="Alfred Asterjadhi" userId="39de57b9-85c0-4fd1-aaac-8ca2b6560ad0" providerId="ADAL" clId="{5489B1F0-F31B-47C4-A5CE-33871CFFEA4B}" dt="2025-01-14T15:18:34.030" v="2287" actId="20577"/>
          <ac:spMkLst>
            <pc:docMk/>
            <pc:sldMk cId="52773117" sldId="1339"/>
            <ac:spMk id="13" creationId="{79E15D3B-96F4-EBC3-9A6E-644C9F0C4577}"/>
          </ac:spMkLst>
        </pc:spChg>
      </pc:sldChg>
      <pc:sldChg chg="add del">
        <pc:chgData name="Alfred Asterjadhi" userId="39de57b9-85c0-4fd1-aaac-8ca2b6560ad0" providerId="ADAL" clId="{5489B1F0-F31B-47C4-A5CE-33871CFFEA4B}" dt="2025-01-14T14:44:47.952" v="1792" actId="47"/>
        <pc:sldMkLst>
          <pc:docMk/>
          <pc:sldMk cId="213085013" sldId="1339"/>
        </pc:sldMkLst>
      </pc:sldChg>
      <pc:sldChg chg="modSp add mod">
        <pc:chgData name="Alfred Asterjadhi" userId="39de57b9-85c0-4fd1-aaac-8ca2b6560ad0" providerId="ADAL" clId="{5489B1F0-F31B-47C4-A5CE-33871CFFEA4B}" dt="2025-01-15T00:29:40.665" v="3813"/>
        <pc:sldMkLst>
          <pc:docMk/>
          <pc:sldMk cId="476294582" sldId="1340"/>
        </pc:sldMkLst>
        <pc:spChg chg="mod">
          <ac:chgData name="Alfred Asterjadhi" userId="39de57b9-85c0-4fd1-aaac-8ca2b6560ad0" providerId="ADAL" clId="{5489B1F0-F31B-47C4-A5CE-33871CFFEA4B}" dt="2025-01-15T00:29:40.665" v="3813"/>
          <ac:spMkLst>
            <pc:docMk/>
            <pc:sldMk cId="476294582" sldId="1340"/>
            <ac:spMk id="8" creationId="{A4D3E1B5-B525-F4CB-2D53-850D4D4FD4F9}"/>
          </ac:spMkLst>
        </pc:spChg>
        <pc:spChg chg="mod">
          <ac:chgData name="Alfred Asterjadhi" userId="39de57b9-85c0-4fd1-aaac-8ca2b6560ad0" providerId="ADAL" clId="{5489B1F0-F31B-47C4-A5CE-33871CFFEA4B}" dt="2025-01-14T15:18:36.591" v="2288" actId="20577"/>
          <ac:spMkLst>
            <pc:docMk/>
            <pc:sldMk cId="476294582" sldId="1340"/>
            <ac:spMk id="13" creationId="{F578193B-1BAC-24DC-57F7-3B971304C65F}"/>
          </ac:spMkLst>
        </pc:spChg>
      </pc:sldChg>
      <pc:sldChg chg="modSp add mod">
        <pc:chgData name="Alfred Asterjadhi" userId="39de57b9-85c0-4fd1-aaac-8ca2b6560ad0" providerId="ADAL" clId="{5489B1F0-F31B-47C4-A5CE-33871CFFEA4B}" dt="2025-01-15T00:30:17.026" v="3835"/>
        <pc:sldMkLst>
          <pc:docMk/>
          <pc:sldMk cId="1436037116" sldId="1341"/>
        </pc:sldMkLst>
        <pc:spChg chg="mod">
          <ac:chgData name="Alfred Asterjadhi" userId="39de57b9-85c0-4fd1-aaac-8ca2b6560ad0" providerId="ADAL" clId="{5489B1F0-F31B-47C4-A5CE-33871CFFEA4B}" dt="2025-01-15T00:30:17.026" v="3835"/>
          <ac:spMkLst>
            <pc:docMk/>
            <pc:sldMk cId="1436037116" sldId="1341"/>
            <ac:spMk id="8" creationId="{7FF33DD2-928F-E9C7-DCE1-94FAD186DAC8}"/>
          </ac:spMkLst>
        </pc:spChg>
        <pc:spChg chg="mod">
          <ac:chgData name="Alfred Asterjadhi" userId="39de57b9-85c0-4fd1-aaac-8ca2b6560ad0" providerId="ADAL" clId="{5489B1F0-F31B-47C4-A5CE-33871CFFEA4B}" dt="2025-01-14T15:18:38.513" v="2289" actId="20577"/>
          <ac:spMkLst>
            <pc:docMk/>
            <pc:sldMk cId="1436037116" sldId="1341"/>
            <ac:spMk id="13" creationId="{2262AC2F-8647-7990-A9D0-B0EEDE60C26E}"/>
          </ac:spMkLst>
        </pc:spChg>
      </pc:sldChg>
      <pc:sldChg chg="modSp add mod">
        <pc:chgData name="Alfred Asterjadhi" userId="39de57b9-85c0-4fd1-aaac-8ca2b6560ad0" providerId="ADAL" clId="{5489B1F0-F31B-47C4-A5CE-33871CFFEA4B}" dt="2025-01-15T00:31:00.946" v="3855"/>
        <pc:sldMkLst>
          <pc:docMk/>
          <pc:sldMk cId="1283000441" sldId="1342"/>
        </pc:sldMkLst>
        <pc:spChg chg="mod">
          <ac:chgData name="Alfred Asterjadhi" userId="39de57b9-85c0-4fd1-aaac-8ca2b6560ad0" providerId="ADAL" clId="{5489B1F0-F31B-47C4-A5CE-33871CFFEA4B}" dt="2025-01-15T00:31:00.946" v="3855"/>
          <ac:spMkLst>
            <pc:docMk/>
            <pc:sldMk cId="1283000441" sldId="1342"/>
            <ac:spMk id="8" creationId="{5C9BF6D1-EF0D-2B5C-06A9-05309D86E692}"/>
          </ac:spMkLst>
        </pc:spChg>
        <pc:spChg chg="mod">
          <ac:chgData name="Alfred Asterjadhi" userId="39de57b9-85c0-4fd1-aaac-8ca2b6560ad0" providerId="ADAL" clId="{5489B1F0-F31B-47C4-A5CE-33871CFFEA4B}" dt="2025-01-14T15:18:40.606" v="2290" actId="20577"/>
          <ac:spMkLst>
            <pc:docMk/>
            <pc:sldMk cId="1283000441" sldId="1342"/>
            <ac:spMk id="13" creationId="{8F05F5E3-FE08-A7BE-4CA1-A888031B9C25}"/>
          </ac:spMkLst>
        </pc:spChg>
      </pc:sldChg>
      <pc:sldChg chg="modSp add mod">
        <pc:chgData name="Alfred Asterjadhi" userId="39de57b9-85c0-4fd1-aaac-8ca2b6560ad0" providerId="ADAL" clId="{5489B1F0-F31B-47C4-A5CE-33871CFFEA4B}" dt="2025-01-15T00:31:46.270" v="3870"/>
        <pc:sldMkLst>
          <pc:docMk/>
          <pc:sldMk cId="2037448378" sldId="1343"/>
        </pc:sldMkLst>
        <pc:spChg chg="mod">
          <ac:chgData name="Alfred Asterjadhi" userId="39de57b9-85c0-4fd1-aaac-8ca2b6560ad0" providerId="ADAL" clId="{5489B1F0-F31B-47C4-A5CE-33871CFFEA4B}" dt="2025-01-15T00:31:46.270" v="3870"/>
          <ac:spMkLst>
            <pc:docMk/>
            <pc:sldMk cId="2037448378" sldId="1343"/>
            <ac:spMk id="8" creationId="{7F55087B-1AFC-EBC8-CF83-F09B064ADBF4}"/>
          </ac:spMkLst>
        </pc:spChg>
        <pc:spChg chg="mod">
          <ac:chgData name="Alfred Asterjadhi" userId="39de57b9-85c0-4fd1-aaac-8ca2b6560ad0" providerId="ADAL" clId="{5489B1F0-F31B-47C4-A5CE-33871CFFEA4B}" dt="2025-01-14T15:18:43.126" v="2292" actId="20577"/>
          <ac:spMkLst>
            <pc:docMk/>
            <pc:sldMk cId="2037448378" sldId="1343"/>
            <ac:spMk id="13" creationId="{72D4EBAA-F998-17EE-64BF-09ABB4F446BE}"/>
          </ac:spMkLst>
        </pc:spChg>
      </pc:sldChg>
      <pc:sldChg chg="modSp add del mod">
        <pc:chgData name="Alfred Asterjadhi" userId="39de57b9-85c0-4fd1-aaac-8ca2b6560ad0" providerId="ADAL" clId="{5489B1F0-F31B-47C4-A5CE-33871CFFEA4B}" dt="2025-01-14T14:53:24.767" v="1992" actId="47"/>
        <pc:sldMkLst>
          <pc:docMk/>
          <pc:sldMk cId="3054325590" sldId="1343"/>
        </pc:sldMkLst>
      </pc:sldChg>
      <pc:sldChg chg="modSp add mod">
        <pc:chgData name="Alfred Asterjadhi" userId="39de57b9-85c0-4fd1-aaac-8ca2b6560ad0" providerId="ADAL" clId="{5489B1F0-F31B-47C4-A5CE-33871CFFEA4B}" dt="2025-01-15T00:32:55.570" v="3905"/>
        <pc:sldMkLst>
          <pc:docMk/>
          <pc:sldMk cId="745415441" sldId="1344"/>
        </pc:sldMkLst>
        <pc:spChg chg="mod">
          <ac:chgData name="Alfred Asterjadhi" userId="39de57b9-85c0-4fd1-aaac-8ca2b6560ad0" providerId="ADAL" clId="{5489B1F0-F31B-47C4-A5CE-33871CFFEA4B}" dt="2025-01-15T00:32:55.570" v="3905"/>
          <ac:spMkLst>
            <pc:docMk/>
            <pc:sldMk cId="745415441" sldId="1344"/>
            <ac:spMk id="8" creationId="{ED8E0F28-41AB-4AEF-0400-E69C18307ECE}"/>
          </ac:spMkLst>
        </pc:spChg>
        <pc:spChg chg="mod">
          <ac:chgData name="Alfred Asterjadhi" userId="39de57b9-85c0-4fd1-aaac-8ca2b6560ad0" providerId="ADAL" clId="{5489B1F0-F31B-47C4-A5CE-33871CFFEA4B}" dt="2025-01-14T15:18:45.473" v="2293" actId="20577"/>
          <ac:spMkLst>
            <pc:docMk/>
            <pc:sldMk cId="745415441" sldId="1344"/>
            <ac:spMk id="13" creationId="{9C35FA61-6067-8A5C-622D-4328FBCE92F0}"/>
          </ac:spMkLst>
        </pc:spChg>
      </pc:sldChg>
      <pc:sldChg chg="modSp add mod">
        <pc:chgData name="Alfred Asterjadhi" userId="39de57b9-85c0-4fd1-aaac-8ca2b6560ad0" providerId="ADAL" clId="{5489B1F0-F31B-47C4-A5CE-33871CFFEA4B}" dt="2025-01-15T00:33:32.287" v="3921"/>
        <pc:sldMkLst>
          <pc:docMk/>
          <pc:sldMk cId="942503566" sldId="1345"/>
        </pc:sldMkLst>
        <pc:spChg chg="mod">
          <ac:chgData name="Alfred Asterjadhi" userId="39de57b9-85c0-4fd1-aaac-8ca2b6560ad0" providerId="ADAL" clId="{5489B1F0-F31B-47C4-A5CE-33871CFFEA4B}" dt="2025-01-15T00:33:32.287" v="3921"/>
          <ac:spMkLst>
            <pc:docMk/>
            <pc:sldMk cId="942503566" sldId="1345"/>
            <ac:spMk id="8" creationId="{52EEDF03-0C39-5001-1F16-8C7D492A15F4}"/>
          </ac:spMkLst>
        </pc:spChg>
        <pc:spChg chg="mod">
          <ac:chgData name="Alfred Asterjadhi" userId="39de57b9-85c0-4fd1-aaac-8ca2b6560ad0" providerId="ADAL" clId="{5489B1F0-F31B-47C4-A5CE-33871CFFEA4B}" dt="2025-01-14T15:18:47.125" v="2294" actId="20577"/>
          <ac:spMkLst>
            <pc:docMk/>
            <pc:sldMk cId="942503566" sldId="1345"/>
            <ac:spMk id="13" creationId="{34DDDBFB-2604-4C86-69C6-86FBC1406BB0}"/>
          </ac:spMkLst>
        </pc:spChg>
      </pc:sldChg>
      <pc:sldChg chg="modSp add mod">
        <pc:chgData name="Alfred Asterjadhi" userId="39de57b9-85c0-4fd1-aaac-8ca2b6560ad0" providerId="ADAL" clId="{5489B1F0-F31B-47C4-A5CE-33871CFFEA4B}" dt="2025-01-15T00:34:11.462" v="3937"/>
        <pc:sldMkLst>
          <pc:docMk/>
          <pc:sldMk cId="538845714" sldId="1346"/>
        </pc:sldMkLst>
        <pc:spChg chg="mod">
          <ac:chgData name="Alfred Asterjadhi" userId="39de57b9-85c0-4fd1-aaac-8ca2b6560ad0" providerId="ADAL" clId="{5489B1F0-F31B-47C4-A5CE-33871CFFEA4B}" dt="2025-01-15T00:34:11.462" v="3937"/>
          <ac:spMkLst>
            <pc:docMk/>
            <pc:sldMk cId="538845714" sldId="1346"/>
            <ac:spMk id="8" creationId="{BD4635AC-C18F-A698-FB89-B31CC76ADB69}"/>
          </ac:spMkLst>
        </pc:spChg>
        <pc:spChg chg="mod">
          <ac:chgData name="Alfred Asterjadhi" userId="39de57b9-85c0-4fd1-aaac-8ca2b6560ad0" providerId="ADAL" clId="{5489B1F0-F31B-47C4-A5CE-33871CFFEA4B}" dt="2025-01-14T15:18:48.905" v="2295" actId="20577"/>
          <ac:spMkLst>
            <pc:docMk/>
            <pc:sldMk cId="538845714" sldId="1346"/>
            <ac:spMk id="13" creationId="{9487DF5C-017F-8F37-58CF-C3C235582667}"/>
          </ac:spMkLst>
        </pc:spChg>
      </pc:sldChg>
      <pc:sldChg chg="modSp add mod">
        <pc:chgData name="Alfred Asterjadhi" userId="39de57b9-85c0-4fd1-aaac-8ca2b6560ad0" providerId="ADAL" clId="{5489B1F0-F31B-47C4-A5CE-33871CFFEA4B}" dt="2025-01-15T00:35:06.104" v="3955"/>
        <pc:sldMkLst>
          <pc:docMk/>
          <pc:sldMk cId="2199910518" sldId="1347"/>
        </pc:sldMkLst>
        <pc:spChg chg="mod">
          <ac:chgData name="Alfred Asterjadhi" userId="39de57b9-85c0-4fd1-aaac-8ca2b6560ad0" providerId="ADAL" clId="{5489B1F0-F31B-47C4-A5CE-33871CFFEA4B}" dt="2025-01-15T00:35:06.104" v="3955"/>
          <ac:spMkLst>
            <pc:docMk/>
            <pc:sldMk cId="2199910518" sldId="1347"/>
            <ac:spMk id="8" creationId="{C18C22B4-1FF8-D7D8-409F-BCDB4CC398D5}"/>
          </ac:spMkLst>
        </pc:spChg>
        <pc:spChg chg="mod">
          <ac:chgData name="Alfred Asterjadhi" userId="39de57b9-85c0-4fd1-aaac-8ca2b6560ad0" providerId="ADAL" clId="{5489B1F0-F31B-47C4-A5CE-33871CFFEA4B}" dt="2025-01-14T15:18:50.675" v="2296" actId="20577"/>
          <ac:spMkLst>
            <pc:docMk/>
            <pc:sldMk cId="2199910518" sldId="1347"/>
            <ac:spMk id="13" creationId="{346E3C45-8273-444F-40C7-89A17E2393A2}"/>
          </ac:spMkLst>
        </pc:spChg>
      </pc:sldChg>
      <pc:sldChg chg="modSp add mod">
        <pc:chgData name="Alfred Asterjadhi" userId="39de57b9-85c0-4fd1-aaac-8ca2b6560ad0" providerId="ADAL" clId="{5489B1F0-F31B-47C4-A5CE-33871CFFEA4B}" dt="2025-01-15T00:35:45.290" v="3981"/>
        <pc:sldMkLst>
          <pc:docMk/>
          <pc:sldMk cId="445985153" sldId="1348"/>
        </pc:sldMkLst>
        <pc:spChg chg="mod">
          <ac:chgData name="Alfred Asterjadhi" userId="39de57b9-85c0-4fd1-aaac-8ca2b6560ad0" providerId="ADAL" clId="{5489B1F0-F31B-47C4-A5CE-33871CFFEA4B}" dt="2025-01-15T00:35:45.290" v="3981"/>
          <ac:spMkLst>
            <pc:docMk/>
            <pc:sldMk cId="445985153" sldId="1348"/>
            <ac:spMk id="8" creationId="{A6D9E3D9-09F9-610D-76D6-10B73F321212}"/>
          </ac:spMkLst>
        </pc:spChg>
        <pc:spChg chg="mod">
          <ac:chgData name="Alfred Asterjadhi" userId="39de57b9-85c0-4fd1-aaac-8ca2b6560ad0" providerId="ADAL" clId="{5489B1F0-F31B-47C4-A5CE-33871CFFEA4B}" dt="2025-01-14T15:18:52.740" v="2297" actId="20577"/>
          <ac:spMkLst>
            <pc:docMk/>
            <pc:sldMk cId="445985153" sldId="1348"/>
            <ac:spMk id="13" creationId="{B4B241DC-25C1-C111-70FA-A21013A8617D}"/>
          </ac:spMkLst>
        </pc:spChg>
      </pc:sldChg>
      <pc:sldChg chg="modSp add mod">
        <pc:chgData name="Alfred Asterjadhi" userId="39de57b9-85c0-4fd1-aaac-8ca2b6560ad0" providerId="ADAL" clId="{5489B1F0-F31B-47C4-A5CE-33871CFFEA4B}" dt="2025-01-15T00:36:25.904" v="4003"/>
        <pc:sldMkLst>
          <pc:docMk/>
          <pc:sldMk cId="1173058527" sldId="1349"/>
        </pc:sldMkLst>
        <pc:spChg chg="mod">
          <ac:chgData name="Alfred Asterjadhi" userId="39de57b9-85c0-4fd1-aaac-8ca2b6560ad0" providerId="ADAL" clId="{5489B1F0-F31B-47C4-A5CE-33871CFFEA4B}" dt="2025-01-15T00:36:25.904" v="4003"/>
          <ac:spMkLst>
            <pc:docMk/>
            <pc:sldMk cId="1173058527" sldId="1349"/>
            <ac:spMk id="8" creationId="{B3485141-3261-9448-AE4F-937E83DA9CEE}"/>
          </ac:spMkLst>
        </pc:spChg>
        <pc:spChg chg="mod">
          <ac:chgData name="Alfred Asterjadhi" userId="39de57b9-85c0-4fd1-aaac-8ca2b6560ad0" providerId="ADAL" clId="{5489B1F0-F31B-47C4-A5CE-33871CFFEA4B}" dt="2025-01-14T15:18:54.854" v="2298" actId="20577"/>
          <ac:spMkLst>
            <pc:docMk/>
            <pc:sldMk cId="1173058527" sldId="1349"/>
            <ac:spMk id="13" creationId="{2194BA2F-4972-5726-7BD4-0FD6CE51ECCA}"/>
          </ac:spMkLst>
        </pc:spChg>
      </pc:sldChg>
      <pc:sldChg chg="modSp add mod">
        <pc:chgData name="Alfred Asterjadhi" userId="39de57b9-85c0-4fd1-aaac-8ca2b6560ad0" providerId="ADAL" clId="{5489B1F0-F31B-47C4-A5CE-33871CFFEA4B}" dt="2025-01-15T00:36:58.891" v="4031"/>
        <pc:sldMkLst>
          <pc:docMk/>
          <pc:sldMk cId="2881263151" sldId="1350"/>
        </pc:sldMkLst>
        <pc:spChg chg="mod">
          <ac:chgData name="Alfred Asterjadhi" userId="39de57b9-85c0-4fd1-aaac-8ca2b6560ad0" providerId="ADAL" clId="{5489B1F0-F31B-47C4-A5CE-33871CFFEA4B}" dt="2025-01-15T00:36:58.891" v="4031"/>
          <ac:spMkLst>
            <pc:docMk/>
            <pc:sldMk cId="2881263151" sldId="1350"/>
            <ac:spMk id="8" creationId="{B5B3BB02-A859-FFAC-C2C4-79252B7F0B00}"/>
          </ac:spMkLst>
        </pc:spChg>
        <pc:spChg chg="mod">
          <ac:chgData name="Alfred Asterjadhi" userId="39de57b9-85c0-4fd1-aaac-8ca2b6560ad0" providerId="ADAL" clId="{5489B1F0-F31B-47C4-A5CE-33871CFFEA4B}" dt="2025-01-14T15:18:56.514" v="2299" actId="20577"/>
          <ac:spMkLst>
            <pc:docMk/>
            <pc:sldMk cId="2881263151" sldId="1350"/>
            <ac:spMk id="13" creationId="{5974856D-480B-FCE2-85F0-84EAE04D408B}"/>
          </ac:spMkLst>
        </pc:spChg>
      </pc:sldChg>
      <pc:sldChg chg="modSp add mod">
        <pc:chgData name="Alfred Asterjadhi" userId="39de57b9-85c0-4fd1-aaac-8ca2b6560ad0" providerId="ADAL" clId="{5489B1F0-F31B-47C4-A5CE-33871CFFEA4B}" dt="2025-01-15T00:37:48.253" v="4058"/>
        <pc:sldMkLst>
          <pc:docMk/>
          <pc:sldMk cId="510711160" sldId="1351"/>
        </pc:sldMkLst>
        <pc:spChg chg="mod">
          <ac:chgData name="Alfred Asterjadhi" userId="39de57b9-85c0-4fd1-aaac-8ca2b6560ad0" providerId="ADAL" clId="{5489B1F0-F31B-47C4-A5CE-33871CFFEA4B}" dt="2025-01-15T00:37:48.253" v="4058"/>
          <ac:spMkLst>
            <pc:docMk/>
            <pc:sldMk cId="510711160" sldId="1351"/>
            <ac:spMk id="8" creationId="{BC873899-193E-46DA-D28F-67E7AABD99F0}"/>
          </ac:spMkLst>
        </pc:spChg>
        <pc:spChg chg="mod">
          <ac:chgData name="Alfred Asterjadhi" userId="39de57b9-85c0-4fd1-aaac-8ca2b6560ad0" providerId="ADAL" clId="{5489B1F0-F31B-47C4-A5CE-33871CFFEA4B}" dt="2025-01-14T15:18:58.750" v="2300" actId="20577"/>
          <ac:spMkLst>
            <pc:docMk/>
            <pc:sldMk cId="510711160" sldId="1351"/>
            <ac:spMk id="13" creationId="{602820E6-9261-02BB-6F29-32339B9A4832}"/>
          </ac:spMkLst>
        </pc:spChg>
      </pc:sldChg>
      <pc:sldChg chg="modSp add mod">
        <pc:chgData name="Alfred Asterjadhi" userId="39de57b9-85c0-4fd1-aaac-8ca2b6560ad0" providerId="ADAL" clId="{5489B1F0-F31B-47C4-A5CE-33871CFFEA4B}" dt="2025-01-15T00:38:33.725" v="4074"/>
        <pc:sldMkLst>
          <pc:docMk/>
          <pc:sldMk cId="1931905668" sldId="1352"/>
        </pc:sldMkLst>
        <pc:spChg chg="mod">
          <ac:chgData name="Alfred Asterjadhi" userId="39de57b9-85c0-4fd1-aaac-8ca2b6560ad0" providerId="ADAL" clId="{5489B1F0-F31B-47C4-A5CE-33871CFFEA4B}" dt="2025-01-15T00:38:33.725" v="4074"/>
          <ac:spMkLst>
            <pc:docMk/>
            <pc:sldMk cId="1931905668" sldId="1352"/>
            <ac:spMk id="8" creationId="{5350345B-6759-0AA2-F660-7C0ACD1EF3B0}"/>
          </ac:spMkLst>
        </pc:spChg>
        <pc:spChg chg="mod">
          <ac:chgData name="Alfred Asterjadhi" userId="39de57b9-85c0-4fd1-aaac-8ca2b6560ad0" providerId="ADAL" clId="{5489B1F0-F31B-47C4-A5CE-33871CFFEA4B}" dt="2025-01-14T15:19:00.867" v="2301" actId="20577"/>
          <ac:spMkLst>
            <pc:docMk/>
            <pc:sldMk cId="1931905668" sldId="1352"/>
            <ac:spMk id="13" creationId="{047AE6DF-A6E4-FEA0-EEEF-54BB222F00DE}"/>
          </ac:spMkLst>
        </pc:spChg>
      </pc:sldChg>
      <pc:sldChg chg="modSp add mod">
        <pc:chgData name="Alfred Asterjadhi" userId="39de57b9-85c0-4fd1-aaac-8ca2b6560ad0" providerId="ADAL" clId="{5489B1F0-F31B-47C4-A5CE-33871CFFEA4B}" dt="2025-01-15T00:40:10.075" v="4114"/>
        <pc:sldMkLst>
          <pc:docMk/>
          <pc:sldMk cId="4077595514" sldId="1353"/>
        </pc:sldMkLst>
        <pc:spChg chg="mod">
          <ac:chgData name="Alfred Asterjadhi" userId="39de57b9-85c0-4fd1-aaac-8ca2b6560ad0" providerId="ADAL" clId="{5489B1F0-F31B-47C4-A5CE-33871CFFEA4B}" dt="2025-01-15T00:40:10.075" v="4114"/>
          <ac:spMkLst>
            <pc:docMk/>
            <pc:sldMk cId="4077595514" sldId="1353"/>
            <ac:spMk id="8" creationId="{C4E2FD57-E5E0-82FE-E0D0-63BAB7CC3306}"/>
          </ac:spMkLst>
        </pc:spChg>
        <pc:spChg chg="mod">
          <ac:chgData name="Alfred Asterjadhi" userId="39de57b9-85c0-4fd1-aaac-8ca2b6560ad0" providerId="ADAL" clId="{5489B1F0-F31B-47C4-A5CE-33871CFFEA4B}" dt="2025-01-14T15:19:03.650" v="2303" actId="20577"/>
          <ac:spMkLst>
            <pc:docMk/>
            <pc:sldMk cId="4077595514" sldId="1353"/>
            <ac:spMk id="13" creationId="{B61E1AF8-1012-0DCC-67D4-024C901F3F23}"/>
          </ac:spMkLst>
        </pc:spChg>
      </pc:sldChg>
      <pc:sldChg chg="modSp add mod">
        <pc:chgData name="Alfred Asterjadhi" userId="39de57b9-85c0-4fd1-aaac-8ca2b6560ad0" providerId="ADAL" clId="{5489B1F0-F31B-47C4-A5CE-33871CFFEA4B}" dt="2025-01-15T00:40:48.553" v="4137"/>
        <pc:sldMkLst>
          <pc:docMk/>
          <pc:sldMk cId="2929787847" sldId="1354"/>
        </pc:sldMkLst>
        <pc:spChg chg="mod">
          <ac:chgData name="Alfred Asterjadhi" userId="39de57b9-85c0-4fd1-aaac-8ca2b6560ad0" providerId="ADAL" clId="{5489B1F0-F31B-47C4-A5CE-33871CFFEA4B}" dt="2025-01-15T00:40:48.553" v="4137"/>
          <ac:spMkLst>
            <pc:docMk/>
            <pc:sldMk cId="2929787847" sldId="1354"/>
            <ac:spMk id="8" creationId="{EBE4E89D-A975-952C-EA85-8A9DCC6A834C}"/>
          </ac:spMkLst>
        </pc:spChg>
        <pc:spChg chg="mod">
          <ac:chgData name="Alfred Asterjadhi" userId="39de57b9-85c0-4fd1-aaac-8ca2b6560ad0" providerId="ADAL" clId="{5489B1F0-F31B-47C4-A5CE-33871CFFEA4B}" dt="2025-01-14T15:19:08.030" v="2307" actId="20577"/>
          <ac:spMkLst>
            <pc:docMk/>
            <pc:sldMk cId="2929787847" sldId="1354"/>
            <ac:spMk id="13" creationId="{9E850990-01D6-C56E-1E0C-2F9960694FDF}"/>
          </ac:spMkLst>
        </pc:spChg>
      </pc:sldChg>
      <pc:sldChg chg="modSp add mod">
        <pc:chgData name="Alfred Asterjadhi" userId="39de57b9-85c0-4fd1-aaac-8ca2b6560ad0" providerId="ADAL" clId="{5489B1F0-F31B-47C4-A5CE-33871CFFEA4B}" dt="2025-01-15T00:42:06.745" v="4163"/>
        <pc:sldMkLst>
          <pc:docMk/>
          <pc:sldMk cId="2173297394" sldId="1355"/>
        </pc:sldMkLst>
        <pc:spChg chg="mod">
          <ac:chgData name="Alfred Asterjadhi" userId="39de57b9-85c0-4fd1-aaac-8ca2b6560ad0" providerId="ADAL" clId="{5489B1F0-F31B-47C4-A5CE-33871CFFEA4B}" dt="2025-01-15T00:42:06.745" v="4163"/>
          <ac:spMkLst>
            <pc:docMk/>
            <pc:sldMk cId="2173297394" sldId="1355"/>
            <ac:spMk id="8" creationId="{7526F0F0-BD23-B8E0-CBA8-2724684B20D9}"/>
          </ac:spMkLst>
        </pc:spChg>
        <pc:spChg chg="mod">
          <ac:chgData name="Alfred Asterjadhi" userId="39de57b9-85c0-4fd1-aaac-8ca2b6560ad0" providerId="ADAL" clId="{5489B1F0-F31B-47C4-A5CE-33871CFFEA4B}" dt="2025-01-14T15:19:09.873" v="2308" actId="20577"/>
          <ac:spMkLst>
            <pc:docMk/>
            <pc:sldMk cId="2173297394" sldId="1355"/>
            <ac:spMk id="13" creationId="{12185BEF-ADEF-4DA9-E145-AEC87C07E178}"/>
          </ac:spMkLst>
        </pc:spChg>
      </pc:sldChg>
      <pc:sldChg chg="modSp add del mod">
        <pc:chgData name="Alfred Asterjadhi" userId="39de57b9-85c0-4fd1-aaac-8ca2b6560ad0" providerId="ADAL" clId="{5489B1F0-F31B-47C4-A5CE-33871CFFEA4B}" dt="2025-01-15T00:57:52.391" v="4671" actId="47"/>
        <pc:sldMkLst>
          <pc:docMk/>
          <pc:sldMk cId="2494675977" sldId="1356"/>
        </pc:sldMkLst>
      </pc:sldChg>
      <pc:sldChg chg="add del">
        <pc:chgData name="Alfred Asterjadhi" userId="39de57b9-85c0-4fd1-aaac-8ca2b6560ad0" providerId="ADAL" clId="{5489B1F0-F31B-47C4-A5CE-33871CFFEA4B}" dt="2025-01-15T00:43:08.135" v="4166"/>
        <pc:sldMkLst>
          <pc:docMk/>
          <pc:sldMk cId="2840691868" sldId="1357"/>
        </pc:sldMkLst>
      </pc:sldChg>
      <pc:sldChg chg="modSp add mod">
        <pc:chgData name="Alfred Asterjadhi" userId="39de57b9-85c0-4fd1-aaac-8ca2b6560ad0" providerId="ADAL" clId="{5489B1F0-F31B-47C4-A5CE-33871CFFEA4B}" dt="2025-01-15T00:45:06.903" v="4247"/>
        <pc:sldMkLst>
          <pc:docMk/>
          <pc:sldMk cId="4153026979" sldId="1357"/>
        </pc:sldMkLst>
        <pc:spChg chg="mod">
          <ac:chgData name="Alfred Asterjadhi" userId="39de57b9-85c0-4fd1-aaac-8ca2b6560ad0" providerId="ADAL" clId="{5489B1F0-F31B-47C4-A5CE-33871CFFEA4B}" dt="2025-01-15T00:45:06.903" v="4247"/>
          <ac:spMkLst>
            <pc:docMk/>
            <pc:sldMk cId="4153026979" sldId="1357"/>
            <ac:spMk id="8" creationId="{8C413CB7-90DD-C4D1-B550-633FA8AB05A7}"/>
          </ac:spMkLst>
        </pc:spChg>
        <pc:spChg chg="mod">
          <ac:chgData name="Alfred Asterjadhi" userId="39de57b9-85c0-4fd1-aaac-8ca2b6560ad0" providerId="ADAL" clId="{5489B1F0-F31B-47C4-A5CE-33871CFFEA4B}" dt="2025-01-15T00:43:58.828" v="4208" actId="207"/>
          <ac:spMkLst>
            <pc:docMk/>
            <pc:sldMk cId="4153026979" sldId="1357"/>
            <ac:spMk id="13" creationId="{A38FE932-31BB-A54F-F220-4F9017383B1A}"/>
          </ac:spMkLst>
        </pc:spChg>
      </pc:sldChg>
      <pc:sldChg chg="modSp add mod">
        <pc:chgData name="Alfred Asterjadhi" userId="39de57b9-85c0-4fd1-aaac-8ca2b6560ad0" providerId="ADAL" clId="{5489B1F0-F31B-47C4-A5CE-33871CFFEA4B}" dt="2025-01-15T00:46:51.348" v="4307"/>
        <pc:sldMkLst>
          <pc:docMk/>
          <pc:sldMk cId="672276410" sldId="1358"/>
        </pc:sldMkLst>
        <pc:spChg chg="mod">
          <ac:chgData name="Alfred Asterjadhi" userId="39de57b9-85c0-4fd1-aaac-8ca2b6560ad0" providerId="ADAL" clId="{5489B1F0-F31B-47C4-A5CE-33871CFFEA4B}" dt="2025-01-15T00:46:51.348" v="4307"/>
          <ac:spMkLst>
            <pc:docMk/>
            <pc:sldMk cId="672276410" sldId="1358"/>
            <ac:spMk id="8" creationId="{3C44930D-175B-C400-DDD4-1DDDDEED37A4}"/>
          </ac:spMkLst>
        </pc:spChg>
        <pc:spChg chg="mod">
          <ac:chgData name="Alfred Asterjadhi" userId="39de57b9-85c0-4fd1-aaac-8ca2b6560ad0" providerId="ADAL" clId="{5489B1F0-F31B-47C4-A5CE-33871CFFEA4B}" dt="2025-01-15T00:46:02.337" v="4277" actId="207"/>
          <ac:spMkLst>
            <pc:docMk/>
            <pc:sldMk cId="672276410" sldId="1358"/>
            <ac:spMk id="13" creationId="{F55DE7C3-2670-A0AA-BF0D-79917D434F20}"/>
          </ac:spMkLst>
        </pc:spChg>
      </pc:sldChg>
      <pc:sldChg chg="modSp add mod">
        <pc:chgData name="Alfred Asterjadhi" userId="39de57b9-85c0-4fd1-aaac-8ca2b6560ad0" providerId="ADAL" clId="{5489B1F0-F31B-47C4-A5CE-33871CFFEA4B}" dt="2025-01-15T00:48:56.050" v="4384"/>
        <pc:sldMkLst>
          <pc:docMk/>
          <pc:sldMk cId="2461933369" sldId="1359"/>
        </pc:sldMkLst>
        <pc:spChg chg="mod">
          <ac:chgData name="Alfred Asterjadhi" userId="39de57b9-85c0-4fd1-aaac-8ca2b6560ad0" providerId="ADAL" clId="{5489B1F0-F31B-47C4-A5CE-33871CFFEA4B}" dt="2025-01-15T00:48:56.050" v="4384"/>
          <ac:spMkLst>
            <pc:docMk/>
            <pc:sldMk cId="2461933369" sldId="1359"/>
            <ac:spMk id="8" creationId="{BC74C0AF-9B84-A649-D3DF-B695890B24AF}"/>
          </ac:spMkLst>
        </pc:spChg>
        <pc:spChg chg="mod">
          <ac:chgData name="Alfred Asterjadhi" userId="39de57b9-85c0-4fd1-aaac-8ca2b6560ad0" providerId="ADAL" clId="{5489B1F0-F31B-47C4-A5CE-33871CFFEA4B}" dt="2025-01-15T00:48:33.593" v="4377" actId="207"/>
          <ac:spMkLst>
            <pc:docMk/>
            <pc:sldMk cId="2461933369" sldId="1359"/>
            <ac:spMk id="13" creationId="{4ABB09A8-6407-CE7C-F5DE-271B6474E1B4}"/>
          </ac:spMkLst>
        </pc:spChg>
      </pc:sldChg>
      <pc:sldChg chg="modSp add mod">
        <pc:chgData name="Alfred Asterjadhi" userId="39de57b9-85c0-4fd1-aaac-8ca2b6560ad0" providerId="ADAL" clId="{5489B1F0-F31B-47C4-A5CE-33871CFFEA4B}" dt="2025-01-15T00:50:46.689" v="4446"/>
        <pc:sldMkLst>
          <pc:docMk/>
          <pc:sldMk cId="4048293069" sldId="1360"/>
        </pc:sldMkLst>
        <pc:spChg chg="mod">
          <ac:chgData name="Alfred Asterjadhi" userId="39de57b9-85c0-4fd1-aaac-8ca2b6560ad0" providerId="ADAL" clId="{5489B1F0-F31B-47C4-A5CE-33871CFFEA4B}" dt="2025-01-15T00:50:46.689" v="4446"/>
          <ac:spMkLst>
            <pc:docMk/>
            <pc:sldMk cId="4048293069" sldId="1360"/>
            <ac:spMk id="8" creationId="{8A79A54D-80C3-3A3E-F46A-C1AB47A01838}"/>
          </ac:spMkLst>
        </pc:spChg>
        <pc:spChg chg="mod">
          <ac:chgData name="Alfred Asterjadhi" userId="39de57b9-85c0-4fd1-aaac-8ca2b6560ad0" providerId="ADAL" clId="{5489B1F0-F31B-47C4-A5CE-33871CFFEA4B}" dt="2025-01-15T00:49:52.946" v="4403" actId="207"/>
          <ac:spMkLst>
            <pc:docMk/>
            <pc:sldMk cId="4048293069" sldId="1360"/>
            <ac:spMk id="13" creationId="{17D4928E-D9B7-E1D7-DA34-E2ACBBE446F0}"/>
          </ac:spMkLst>
        </pc:spChg>
      </pc:sldChg>
      <pc:sldChg chg="modSp add mod">
        <pc:chgData name="Alfred Asterjadhi" userId="39de57b9-85c0-4fd1-aaac-8ca2b6560ad0" providerId="ADAL" clId="{5489B1F0-F31B-47C4-A5CE-33871CFFEA4B}" dt="2025-01-15T00:53:09.846" v="4523"/>
        <pc:sldMkLst>
          <pc:docMk/>
          <pc:sldMk cId="3405960375" sldId="1361"/>
        </pc:sldMkLst>
        <pc:spChg chg="mod">
          <ac:chgData name="Alfred Asterjadhi" userId="39de57b9-85c0-4fd1-aaac-8ca2b6560ad0" providerId="ADAL" clId="{5489B1F0-F31B-47C4-A5CE-33871CFFEA4B}" dt="2025-01-15T00:53:09.846" v="4523"/>
          <ac:spMkLst>
            <pc:docMk/>
            <pc:sldMk cId="3405960375" sldId="1361"/>
            <ac:spMk id="8" creationId="{5872CD03-EF14-8C46-C8C0-34F18B134F37}"/>
          </ac:spMkLst>
        </pc:spChg>
        <pc:spChg chg="mod">
          <ac:chgData name="Alfred Asterjadhi" userId="39de57b9-85c0-4fd1-aaac-8ca2b6560ad0" providerId="ADAL" clId="{5489B1F0-F31B-47C4-A5CE-33871CFFEA4B}" dt="2025-01-15T00:52:21.909" v="4488" actId="207"/>
          <ac:spMkLst>
            <pc:docMk/>
            <pc:sldMk cId="3405960375" sldId="1361"/>
            <ac:spMk id="13" creationId="{5C9EB833-6A20-D2A5-4801-08AAA20B4120}"/>
          </ac:spMkLst>
        </pc:spChg>
      </pc:sldChg>
      <pc:sldChg chg="modSp add mod">
        <pc:chgData name="Alfred Asterjadhi" userId="39de57b9-85c0-4fd1-aaac-8ca2b6560ad0" providerId="ADAL" clId="{5489B1F0-F31B-47C4-A5CE-33871CFFEA4B}" dt="2025-01-15T00:55:12.696" v="4589"/>
        <pc:sldMkLst>
          <pc:docMk/>
          <pc:sldMk cId="2106598839" sldId="1362"/>
        </pc:sldMkLst>
        <pc:spChg chg="mod">
          <ac:chgData name="Alfred Asterjadhi" userId="39de57b9-85c0-4fd1-aaac-8ca2b6560ad0" providerId="ADAL" clId="{5489B1F0-F31B-47C4-A5CE-33871CFFEA4B}" dt="2025-01-15T00:55:12.696" v="4589"/>
          <ac:spMkLst>
            <pc:docMk/>
            <pc:sldMk cId="2106598839" sldId="1362"/>
            <ac:spMk id="8" creationId="{482E9AA5-5648-7940-20C3-ABE3BBBC045B}"/>
          </ac:spMkLst>
        </pc:spChg>
        <pc:spChg chg="mod">
          <ac:chgData name="Alfred Asterjadhi" userId="39de57b9-85c0-4fd1-aaac-8ca2b6560ad0" providerId="ADAL" clId="{5489B1F0-F31B-47C4-A5CE-33871CFFEA4B}" dt="2025-01-15T00:54:51.112" v="4582" actId="207"/>
          <ac:spMkLst>
            <pc:docMk/>
            <pc:sldMk cId="2106598839" sldId="1362"/>
            <ac:spMk id="13" creationId="{D806A1A0-DECC-C9B3-23E2-5FA9297ED430}"/>
          </ac:spMkLst>
        </pc:spChg>
      </pc:sldChg>
      <pc:sldChg chg="modSp add mod">
        <pc:chgData name="Alfred Asterjadhi" userId="39de57b9-85c0-4fd1-aaac-8ca2b6560ad0" providerId="ADAL" clId="{5489B1F0-F31B-47C4-A5CE-33871CFFEA4B}" dt="2025-01-15T00:56:32.937" v="4603"/>
        <pc:sldMkLst>
          <pc:docMk/>
          <pc:sldMk cId="3998707386" sldId="1363"/>
        </pc:sldMkLst>
        <pc:spChg chg="mod">
          <ac:chgData name="Alfred Asterjadhi" userId="39de57b9-85c0-4fd1-aaac-8ca2b6560ad0" providerId="ADAL" clId="{5489B1F0-F31B-47C4-A5CE-33871CFFEA4B}" dt="2025-01-15T00:56:32.937" v="4603"/>
          <ac:spMkLst>
            <pc:docMk/>
            <pc:sldMk cId="3998707386" sldId="1363"/>
            <ac:spMk id="8" creationId="{0421F578-347A-8322-31ED-AD2D4529EA2F}"/>
          </ac:spMkLst>
        </pc:spChg>
        <pc:spChg chg="mod">
          <ac:chgData name="Alfred Asterjadhi" userId="39de57b9-85c0-4fd1-aaac-8ca2b6560ad0" providerId="ADAL" clId="{5489B1F0-F31B-47C4-A5CE-33871CFFEA4B}" dt="2025-01-15T00:55:19.337" v="4591" actId="20577"/>
          <ac:spMkLst>
            <pc:docMk/>
            <pc:sldMk cId="3998707386" sldId="1363"/>
            <ac:spMk id="13" creationId="{72D61E26-CE3D-004D-12F4-E6E3E431878E}"/>
          </ac:spMkLst>
        </pc:spChg>
      </pc:sldChg>
      <pc:sldChg chg="modSp add mod">
        <pc:chgData name="Alfred Asterjadhi" userId="39de57b9-85c0-4fd1-aaac-8ca2b6560ad0" providerId="ADAL" clId="{5489B1F0-F31B-47C4-A5CE-33871CFFEA4B}" dt="2025-01-15T00:57:44.256" v="4670"/>
        <pc:sldMkLst>
          <pc:docMk/>
          <pc:sldMk cId="3657063131" sldId="1364"/>
        </pc:sldMkLst>
        <pc:spChg chg="mod">
          <ac:chgData name="Alfred Asterjadhi" userId="39de57b9-85c0-4fd1-aaac-8ca2b6560ad0" providerId="ADAL" clId="{5489B1F0-F31B-47C4-A5CE-33871CFFEA4B}" dt="2025-01-15T00:57:44.256" v="4670"/>
          <ac:spMkLst>
            <pc:docMk/>
            <pc:sldMk cId="3657063131" sldId="1364"/>
            <ac:spMk id="8" creationId="{966A3EE7-5875-6415-22D0-F40C85A2E434}"/>
          </ac:spMkLst>
        </pc:spChg>
        <pc:spChg chg="mod">
          <ac:chgData name="Alfred Asterjadhi" userId="39de57b9-85c0-4fd1-aaac-8ca2b6560ad0" providerId="ADAL" clId="{5489B1F0-F31B-47C4-A5CE-33871CFFEA4B}" dt="2025-01-15T00:57:23.811" v="4663" actId="207"/>
          <ac:spMkLst>
            <pc:docMk/>
            <pc:sldMk cId="3657063131" sldId="1364"/>
            <ac:spMk id="13" creationId="{9DF13BCB-B8F8-84E5-B07B-D5E3A0473AFF}"/>
          </ac:spMkLst>
        </pc:spChg>
      </pc:sldChg>
      <pc:sldChg chg="modSp add mod">
        <pc:chgData name="Alfred Asterjadhi" userId="39de57b9-85c0-4fd1-aaac-8ca2b6560ad0" providerId="ADAL" clId="{5489B1F0-F31B-47C4-A5CE-33871CFFEA4B}" dt="2025-01-16T07:44:39.571" v="6284" actId="20577"/>
        <pc:sldMkLst>
          <pc:docMk/>
          <pc:sldMk cId="1847072318" sldId="1365"/>
        </pc:sldMkLst>
        <pc:spChg chg="mod">
          <ac:chgData name="Alfred Asterjadhi" userId="39de57b9-85c0-4fd1-aaac-8ca2b6560ad0" providerId="ADAL" clId="{5489B1F0-F31B-47C4-A5CE-33871CFFEA4B}" dt="2025-01-16T07:44:39.571" v="6284" actId="20577"/>
          <ac:spMkLst>
            <pc:docMk/>
            <pc:sldMk cId="1847072318" sldId="1365"/>
            <ac:spMk id="7" creationId="{BA7C2F16-EBB2-360C-2716-CBC76DD74D93}"/>
          </ac:spMkLst>
        </pc:spChg>
      </pc:sldChg>
      <pc:sldChg chg="addSp delSp modSp add mod chgLayout">
        <pc:chgData name="Alfred Asterjadhi" userId="39de57b9-85c0-4fd1-aaac-8ca2b6560ad0" providerId="ADAL" clId="{5489B1F0-F31B-47C4-A5CE-33871CFFEA4B}" dt="2025-01-16T07:41:19.553" v="6253"/>
        <pc:sldMkLst>
          <pc:docMk/>
          <pc:sldMk cId="3789694603" sldId="1366"/>
        </pc:sldMkLst>
        <pc:spChg chg="mod ord">
          <ac:chgData name="Alfred Asterjadhi" userId="39de57b9-85c0-4fd1-aaac-8ca2b6560ad0" providerId="ADAL" clId="{5489B1F0-F31B-47C4-A5CE-33871CFFEA4B}" dt="2025-01-15T05:16:25.173" v="4715" actId="6264"/>
          <ac:spMkLst>
            <pc:docMk/>
            <pc:sldMk cId="3789694603" sldId="1366"/>
            <ac:spMk id="4" creationId="{D46E7E3A-CB04-EB4D-4B00-DC0F8239ABEE}"/>
          </ac:spMkLst>
        </pc:spChg>
        <pc:spChg chg="mod ord">
          <ac:chgData name="Alfred Asterjadhi" userId="39de57b9-85c0-4fd1-aaac-8ca2b6560ad0" providerId="ADAL" clId="{5489B1F0-F31B-47C4-A5CE-33871CFFEA4B}" dt="2025-01-15T05:16:25.173" v="4715" actId="6264"/>
          <ac:spMkLst>
            <pc:docMk/>
            <pc:sldMk cId="3789694603" sldId="1366"/>
            <ac:spMk id="5" creationId="{AC012594-3BAE-E018-FD7A-F056946158B8}"/>
          </ac:spMkLst>
        </pc:spChg>
        <pc:spChg chg="mod ord">
          <ac:chgData name="Alfred Asterjadhi" userId="39de57b9-85c0-4fd1-aaac-8ca2b6560ad0" providerId="ADAL" clId="{5489B1F0-F31B-47C4-A5CE-33871CFFEA4B}" dt="2025-01-15T05:16:25.173" v="4715" actId="6264"/>
          <ac:spMkLst>
            <pc:docMk/>
            <pc:sldMk cId="3789694603" sldId="1366"/>
            <ac:spMk id="6" creationId="{B148D83F-3EF7-CB11-1AAB-5E99BFD4F2E4}"/>
          </ac:spMkLst>
        </pc:spChg>
        <pc:spChg chg="mod ord">
          <ac:chgData name="Alfred Asterjadhi" userId="39de57b9-85c0-4fd1-aaac-8ca2b6560ad0" providerId="ADAL" clId="{5489B1F0-F31B-47C4-A5CE-33871CFFEA4B}" dt="2025-01-16T07:41:19.553" v="6253"/>
          <ac:spMkLst>
            <pc:docMk/>
            <pc:sldMk cId="3789694603" sldId="1366"/>
            <ac:spMk id="8" creationId="{9334E0CA-4C37-FEF0-9023-F8B7A73A7162}"/>
          </ac:spMkLst>
        </pc:spChg>
        <pc:spChg chg="mod ord">
          <ac:chgData name="Alfred Asterjadhi" userId="39de57b9-85c0-4fd1-aaac-8ca2b6560ad0" providerId="ADAL" clId="{5489B1F0-F31B-47C4-A5CE-33871CFFEA4B}" dt="2025-01-15T05:17:14.679" v="4751" actId="20577"/>
          <ac:spMkLst>
            <pc:docMk/>
            <pc:sldMk cId="3789694603" sldId="1366"/>
            <ac:spMk id="13" creationId="{A9106450-1981-5BB5-E88C-00D4B2DF7992}"/>
          </ac:spMkLst>
        </pc:spChg>
      </pc:sldChg>
      <pc:sldChg chg="addSp modSp add mod">
        <pc:chgData name="Alfred Asterjadhi" userId="39de57b9-85c0-4fd1-aaac-8ca2b6560ad0" providerId="ADAL" clId="{5489B1F0-F31B-47C4-A5CE-33871CFFEA4B}" dt="2025-01-16T07:45:44.828" v="6286"/>
        <pc:sldMkLst>
          <pc:docMk/>
          <pc:sldMk cId="1645728173" sldId="1367"/>
        </pc:sldMkLst>
        <pc:spChg chg="mod">
          <ac:chgData name="Alfred Asterjadhi" userId="39de57b9-85c0-4fd1-aaac-8ca2b6560ad0" providerId="ADAL" clId="{5489B1F0-F31B-47C4-A5CE-33871CFFEA4B}" dt="2025-01-16T07:45:44.828" v="6286"/>
          <ac:spMkLst>
            <pc:docMk/>
            <pc:sldMk cId="1645728173" sldId="1367"/>
            <ac:spMk id="8" creationId="{8214DE09-695A-D7E5-FFC2-B01DDE0F8CAC}"/>
          </ac:spMkLst>
        </pc:spChg>
        <pc:spChg chg="mod">
          <ac:chgData name="Alfred Asterjadhi" userId="39de57b9-85c0-4fd1-aaac-8ca2b6560ad0" providerId="ADAL" clId="{5489B1F0-F31B-47C4-A5CE-33871CFFEA4B}" dt="2025-01-16T07:43:37.706" v="6262" actId="20577"/>
          <ac:spMkLst>
            <pc:docMk/>
            <pc:sldMk cId="1645728173" sldId="1367"/>
            <ac:spMk id="13" creationId="{EE072CC8-EE21-DFE5-0E27-BE54FE20C92D}"/>
          </ac:spMkLst>
        </pc:spChg>
        <pc:picChg chg="add mod">
          <ac:chgData name="Alfred Asterjadhi" userId="39de57b9-85c0-4fd1-aaac-8ca2b6560ad0" providerId="ADAL" clId="{5489B1F0-F31B-47C4-A5CE-33871CFFEA4B}" dt="2025-01-15T05:19:24.636" v="4841" actId="1076"/>
          <ac:picMkLst>
            <pc:docMk/>
            <pc:sldMk cId="1645728173" sldId="1367"/>
            <ac:picMk id="2" creationId="{D67642AD-D19C-806E-C0BB-F9B7A5249BAA}"/>
          </ac:picMkLst>
        </pc:picChg>
      </pc:sldChg>
      <pc:sldChg chg="modSp add mod">
        <pc:chgData name="Alfred Asterjadhi" userId="39de57b9-85c0-4fd1-aaac-8ca2b6560ad0" providerId="ADAL" clId="{5489B1F0-F31B-47C4-A5CE-33871CFFEA4B}" dt="2025-01-16T07:46:41.865" v="6304"/>
        <pc:sldMkLst>
          <pc:docMk/>
          <pc:sldMk cId="3150459134" sldId="1368"/>
        </pc:sldMkLst>
        <pc:spChg chg="mod">
          <ac:chgData name="Alfred Asterjadhi" userId="39de57b9-85c0-4fd1-aaac-8ca2b6560ad0" providerId="ADAL" clId="{5489B1F0-F31B-47C4-A5CE-33871CFFEA4B}" dt="2025-01-16T07:46:41.865" v="6304"/>
          <ac:spMkLst>
            <pc:docMk/>
            <pc:sldMk cId="3150459134" sldId="1368"/>
            <ac:spMk id="8" creationId="{B82A1522-4C23-0100-76D6-6303191585F7}"/>
          </ac:spMkLst>
        </pc:spChg>
        <pc:spChg chg="mod">
          <ac:chgData name="Alfred Asterjadhi" userId="39de57b9-85c0-4fd1-aaac-8ca2b6560ad0" providerId="ADAL" clId="{5489B1F0-F31B-47C4-A5CE-33871CFFEA4B}" dt="2025-01-15T05:21:50.250" v="4914" actId="207"/>
          <ac:spMkLst>
            <pc:docMk/>
            <pc:sldMk cId="3150459134" sldId="1368"/>
            <ac:spMk id="13" creationId="{FA715680-C3AF-EEF0-A640-506FAB2E88A0}"/>
          </ac:spMkLst>
        </pc:spChg>
      </pc:sldChg>
      <pc:sldChg chg="modSp add mod">
        <pc:chgData name="Alfred Asterjadhi" userId="39de57b9-85c0-4fd1-aaac-8ca2b6560ad0" providerId="ADAL" clId="{5489B1F0-F31B-47C4-A5CE-33871CFFEA4B}" dt="2025-01-16T07:47:36.234" v="6326"/>
        <pc:sldMkLst>
          <pc:docMk/>
          <pc:sldMk cId="1777711779" sldId="1369"/>
        </pc:sldMkLst>
        <pc:spChg chg="mod">
          <ac:chgData name="Alfred Asterjadhi" userId="39de57b9-85c0-4fd1-aaac-8ca2b6560ad0" providerId="ADAL" clId="{5489B1F0-F31B-47C4-A5CE-33871CFFEA4B}" dt="2025-01-16T07:47:36.234" v="6326"/>
          <ac:spMkLst>
            <pc:docMk/>
            <pc:sldMk cId="1777711779" sldId="1369"/>
            <ac:spMk id="8" creationId="{9B6AD2A2-4137-E483-4AB4-F38AB7BE5329}"/>
          </ac:spMkLst>
        </pc:spChg>
        <pc:spChg chg="mod">
          <ac:chgData name="Alfred Asterjadhi" userId="39de57b9-85c0-4fd1-aaac-8ca2b6560ad0" providerId="ADAL" clId="{5489B1F0-F31B-47C4-A5CE-33871CFFEA4B}" dt="2025-01-15T05:22:14.600" v="4926" actId="20577"/>
          <ac:spMkLst>
            <pc:docMk/>
            <pc:sldMk cId="1777711779" sldId="1369"/>
            <ac:spMk id="13" creationId="{FBD699B6-5C3A-4F53-91EA-BE07E6B74902}"/>
          </ac:spMkLst>
        </pc:spChg>
      </pc:sldChg>
      <pc:sldChg chg="addSp modSp add mod">
        <pc:chgData name="Alfred Asterjadhi" userId="39de57b9-85c0-4fd1-aaac-8ca2b6560ad0" providerId="ADAL" clId="{5489B1F0-F31B-47C4-A5CE-33871CFFEA4B}" dt="2025-01-16T07:48:37.005" v="6349"/>
        <pc:sldMkLst>
          <pc:docMk/>
          <pc:sldMk cId="375078482" sldId="1370"/>
        </pc:sldMkLst>
        <pc:spChg chg="mod">
          <ac:chgData name="Alfred Asterjadhi" userId="39de57b9-85c0-4fd1-aaac-8ca2b6560ad0" providerId="ADAL" clId="{5489B1F0-F31B-47C4-A5CE-33871CFFEA4B}" dt="2025-01-16T07:48:37.005" v="6349"/>
          <ac:spMkLst>
            <pc:docMk/>
            <pc:sldMk cId="375078482" sldId="1370"/>
            <ac:spMk id="8" creationId="{AD0070B4-088B-3B44-4BEC-F486B76965B6}"/>
          </ac:spMkLst>
        </pc:spChg>
        <pc:spChg chg="mod">
          <ac:chgData name="Alfred Asterjadhi" userId="39de57b9-85c0-4fd1-aaac-8ca2b6560ad0" providerId="ADAL" clId="{5489B1F0-F31B-47C4-A5CE-33871CFFEA4B}" dt="2025-01-15T05:25:39.790" v="4995" actId="207"/>
          <ac:spMkLst>
            <pc:docMk/>
            <pc:sldMk cId="375078482" sldId="1370"/>
            <ac:spMk id="13" creationId="{036DF7CF-C40B-D17E-9784-B5948C12FAD1}"/>
          </ac:spMkLst>
        </pc:spChg>
      </pc:sldChg>
      <pc:sldChg chg="modSp add mod">
        <pc:chgData name="Alfred Asterjadhi" userId="39de57b9-85c0-4fd1-aaac-8ca2b6560ad0" providerId="ADAL" clId="{5489B1F0-F31B-47C4-A5CE-33871CFFEA4B}" dt="2025-01-16T07:49:23.358" v="6370"/>
        <pc:sldMkLst>
          <pc:docMk/>
          <pc:sldMk cId="677834766" sldId="1371"/>
        </pc:sldMkLst>
        <pc:spChg chg="mod">
          <ac:chgData name="Alfred Asterjadhi" userId="39de57b9-85c0-4fd1-aaac-8ca2b6560ad0" providerId="ADAL" clId="{5489B1F0-F31B-47C4-A5CE-33871CFFEA4B}" dt="2025-01-16T07:49:23.358" v="6370"/>
          <ac:spMkLst>
            <pc:docMk/>
            <pc:sldMk cId="677834766" sldId="1371"/>
            <ac:spMk id="8" creationId="{F1745725-8B0A-4102-61DA-631C8F08B064}"/>
          </ac:spMkLst>
        </pc:spChg>
        <pc:spChg chg="mod">
          <ac:chgData name="Alfred Asterjadhi" userId="39de57b9-85c0-4fd1-aaac-8ca2b6560ad0" providerId="ADAL" clId="{5489B1F0-F31B-47C4-A5CE-33871CFFEA4B}" dt="2025-01-15T05:37:07.317" v="5013" actId="207"/>
          <ac:spMkLst>
            <pc:docMk/>
            <pc:sldMk cId="677834766" sldId="1371"/>
            <ac:spMk id="13" creationId="{589BBEAE-C2AE-530F-B419-0A71064B4959}"/>
          </ac:spMkLst>
        </pc:spChg>
      </pc:sldChg>
      <pc:sldChg chg="modSp add mod">
        <pc:chgData name="Alfred Asterjadhi" userId="39de57b9-85c0-4fd1-aaac-8ca2b6560ad0" providerId="ADAL" clId="{5489B1F0-F31B-47C4-A5CE-33871CFFEA4B}" dt="2025-01-16T07:50:18.995" v="6392"/>
        <pc:sldMkLst>
          <pc:docMk/>
          <pc:sldMk cId="1823631206" sldId="1372"/>
        </pc:sldMkLst>
        <pc:spChg chg="mod">
          <ac:chgData name="Alfred Asterjadhi" userId="39de57b9-85c0-4fd1-aaac-8ca2b6560ad0" providerId="ADAL" clId="{5489B1F0-F31B-47C4-A5CE-33871CFFEA4B}" dt="2025-01-16T07:50:18.995" v="6392"/>
          <ac:spMkLst>
            <pc:docMk/>
            <pc:sldMk cId="1823631206" sldId="1372"/>
            <ac:spMk id="8" creationId="{73E62B17-BCF9-56FD-51C6-C17D14DEF1AA}"/>
          </ac:spMkLst>
        </pc:spChg>
        <pc:spChg chg="mod">
          <ac:chgData name="Alfred Asterjadhi" userId="39de57b9-85c0-4fd1-aaac-8ca2b6560ad0" providerId="ADAL" clId="{5489B1F0-F31B-47C4-A5CE-33871CFFEA4B}" dt="2025-01-15T21:48:48.820" v="5037" actId="20577"/>
          <ac:spMkLst>
            <pc:docMk/>
            <pc:sldMk cId="1823631206" sldId="1372"/>
            <ac:spMk id="13" creationId="{36B35075-CBA2-F96B-C380-623CDB048A1A}"/>
          </ac:spMkLst>
        </pc:spChg>
      </pc:sldChg>
      <pc:sldChg chg="modSp add mod">
        <pc:chgData name="Alfred Asterjadhi" userId="39de57b9-85c0-4fd1-aaac-8ca2b6560ad0" providerId="ADAL" clId="{5489B1F0-F31B-47C4-A5CE-33871CFFEA4B}" dt="2025-01-16T07:51:32.175" v="6421"/>
        <pc:sldMkLst>
          <pc:docMk/>
          <pc:sldMk cId="2579371201" sldId="1373"/>
        </pc:sldMkLst>
        <pc:spChg chg="mod">
          <ac:chgData name="Alfred Asterjadhi" userId="39de57b9-85c0-4fd1-aaac-8ca2b6560ad0" providerId="ADAL" clId="{5489B1F0-F31B-47C4-A5CE-33871CFFEA4B}" dt="2025-01-16T07:51:32.175" v="6421"/>
          <ac:spMkLst>
            <pc:docMk/>
            <pc:sldMk cId="2579371201" sldId="1373"/>
            <ac:spMk id="8" creationId="{73C81378-8A95-7338-29EA-D0D5097C270D}"/>
          </ac:spMkLst>
        </pc:spChg>
        <pc:spChg chg="mod">
          <ac:chgData name="Alfred Asterjadhi" userId="39de57b9-85c0-4fd1-aaac-8ca2b6560ad0" providerId="ADAL" clId="{5489B1F0-F31B-47C4-A5CE-33871CFFEA4B}" dt="2025-01-15T21:50:16.649" v="5065" actId="207"/>
          <ac:spMkLst>
            <pc:docMk/>
            <pc:sldMk cId="2579371201" sldId="1373"/>
            <ac:spMk id="13" creationId="{A5EEB085-55A7-6922-7800-9CD1D4DEF393}"/>
          </ac:spMkLst>
        </pc:spChg>
      </pc:sldChg>
      <pc:sldChg chg="modSp add mod">
        <pc:chgData name="Alfred Asterjadhi" userId="39de57b9-85c0-4fd1-aaac-8ca2b6560ad0" providerId="ADAL" clId="{5489B1F0-F31B-47C4-A5CE-33871CFFEA4B}" dt="2025-01-16T07:52:27.599" v="6445"/>
        <pc:sldMkLst>
          <pc:docMk/>
          <pc:sldMk cId="3611420338" sldId="1374"/>
        </pc:sldMkLst>
        <pc:spChg chg="mod">
          <ac:chgData name="Alfred Asterjadhi" userId="39de57b9-85c0-4fd1-aaac-8ca2b6560ad0" providerId="ADAL" clId="{5489B1F0-F31B-47C4-A5CE-33871CFFEA4B}" dt="2025-01-16T07:52:27.599" v="6445"/>
          <ac:spMkLst>
            <pc:docMk/>
            <pc:sldMk cId="3611420338" sldId="1374"/>
            <ac:spMk id="8" creationId="{D0E897F7-6807-2D84-DFEB-5F0B30B51137}"/>
          </ac:spMkLst>
        </pc:spChg>
        <pc:spChg chg="mod">
          <ac:chgData name="Alfred Asterjadhi" userId="39de57b9-85c0-4fd1-aaac-8ca2b6560ad0" providerId="ADAL" clId="{5489B1F0-F31B-47C4-A5CE-33871CFFEA4B}" dt="2025-01-15T21:52:29.411" v="5155" actId="20577"/>
          <ac:spMkLst>
            <pc:docMk/>
            <pc:sldMk cId="3611420338" sldId="1374"/>
            <ac:spMk id="13" creationId="{48C3F19E-4C96-F81D-063B-5DCF92C9FB1F}"/>
          </ac:spMkLst>
        </pc:spChg>
      </pc:sldChg>
      <pc:sldChg chg="modSp add mod">
        <pc:chgData name="Alfred Asterjadhi" userId="39de57b9-85c0-4fd1-aaac-8ca2b6560ad0" providerId="ADAL" clId="{5489B1F0-F31B-47C4-A5CE-33871CFFEA4B}" dt="2025-01-16T07:53:14.903" v="6465"/>
        <pc:sldMkLst>
          <pc:docMk/>
          <pc:sldMk cId="2297569995" sldId="1375"/>
        </pc:sldMkLst>
        <pc:spChg chg="mod">
          <ac:chgData name="Alfred Asterjadhi" userId="39de57b9-85c0-4fd1-aaac-8ca2b6560ad0" providerId="ADAL" clId="{5489B1F0-F31B-47C4-A5CE-33871CFFEA4B}" dt="2025-01-16T07:53:14.903" v="6465"/>
          <ac:spMkLst>
            <pc:docMk/>
            <pc:sldMk cId="2297569995" sldId="1375"/>
            <ac:spMk id="8" creationId="{8B0FD5B9-D1E9-9379-DF64-EA14BD87231B}"/>
          </ac:spMkLst>
        </pc:spChg>
        <pc:spChg chg="mod">
          <ac:chgData name="Alfred Asterjadhi" userId="39de57b9-85c0-4fd1-aaac-8ca2b6560ad0" providerId="ADAL" clId="{5489B1F0-F31B-47C4-A5CE-33871CFFEA4B}" dt="2025-01-15T21:53:23.058" v="5167" actId="20577"/>
          <ac:spMkLst>
            <pc:docMk/>
            <pc:sldMk cId="2297569995" sldId="1375"/>
            <ac:spMk id="13" creationId="{8C85A656-505E-DB76-4559-C42563190092}"/>
          </ac:spMkLst>
        </pc:spChg>
      </pc:sldChg>
      <pc:sldChg chg="modSp add mod">
        <pc:chgData name="Alfred Asterjadhi" userId="39de57b9-85c0-4fd1-aaac-8ca2b6560ad0" providerId="ADAL" clId="{5489B1F0-F31B-47C4-A5CE-33871CFFEA4B}" dt="2025-01-16T07:54:04.408" v="6483"/>
        <pc:sldMkLst>
          <pc:docMk/>
          <pc:sldMk cId="2665780446" sldId="1376"/>
        </pc:sldMkLst>
        <pc:spChg chg="mod">
          <ac:chgData name="Alfred Asterjadhi" userId="39de57b9-85c0-4fd1-aaac-8ca2b6560ad0" providerId="ADAL" clId="{5489B1F0-F31B-47C4-A5CE-33871CFFEA4B}" dt="2025-01-16T07:54:04.408" v="6483"/>
          <ac:spMkLst>
            <pc:docMk/>
            <pc:sldMk cId="2665780446" sldId="1376"/>
            <ac:spMk id="8" creationId="{24641428-2938-7C82-AE98-F9C445C78CF0}"/>
          </ac:spMkLst>
        </pc:spChg>
        <pc:spChg chg="mod">
          <ac:chgData name="Alfred Asterjadhi" userId="39de57b9-85c0-4fd1-aaac-8ca2b6560ad0" providerId="ADAL" clId="{5489B1F0-F31B-47C4-A5CE-33871CFFEA4B}" dt="2025-01-15T21:54:52.622" v="5196" actId="207"/>
          <ac:spMkLst>
            <pc:docMk/>
            <pc:sldMk cId="2665780446" sldId="1376"/>
            <ac:spMk id="13" creationId="{E10B612D-01B4-E519-899E-988A9C29998C}"/>
          </ac:spMkLst>
        </pc:spChg>
      </pc:sldChg>
      <pc:sldChg chg="modSp add mod">
        <pc:chgData name="Alfred Asterjadhi" userId="39de57b9-85c0-4fd1-aaac-8ca2b6560ad0" providerId="ADAL" clId="{5489B1F0-F31B-47C4-A5CE-33871CFFEA4B}" dt="2025-01-16T07:55:00.170" v="6501"/>
        <pc:sldMkLst>
          <pc:docMk/>
          <pc:sldMk cId="3308140124" sldId="1377"/>
        </pc:sldMkLst>
        <pc:spChg chg="mod">
          <ac:chgData name="Alfred Asterjadhi" userId="39de57b9-85c0-4fd1-aaac-8ca2b6560ad0" providerId="ADAL" clId="{5489B1F0-F31B-47C4-A5CE-33871CFFEA4B}" dt="2025-01-16T07:55:00.170" v="6501"/>
          <ac:spMkLst>
            <pc:docMk/>
            <pc:sldMk cId="3308140124" sldId="1377"/>
            <ac:spMk id="8" creationId="{873F8052-33AF-63E2-5618-6B2F60D6EF2D}"/>
          </ac:spMkLst>
        </pc:spChg>
        <pc:spChg chg="mod">
          <ac:chgData name="Alfred Asterjadhi" userId="39de57b9-85c0-4fd1-aaac-8ca2b6560ad0" providerId="ADAL" clId="{5489B1F0-F31B-47C4-A5CE-33871CFFEA4B}" dt="2025-01-15T21:56:06.596" v="5237" actId="20577"/>
          <ac:spMkLst>
            <pc:docMk/>
            <pc:sldMk cId="3308140124" sldId="1377"/>
            <ac:spMk id="13" creationId="{4DE79B2D-EE8F-F142-9039-528A705F7670}"/>
          </ac:spMkLst>
        </pc:spChg>
      </pc:sldChg>
      <pc:sldChg chg="modSp add mod">
        <pc:chgData name="Alfred Asterjadhi" userId="39de57b9-85c0-4fd1-aaac-8ca2b6560ad0" providerId="ADAL" clId="{5489B1F0-F31B-47C4-A5CE-33871CFFEA4B}" dt="2025-01-16T07:55:47.755" v="6523"/>
        <pc:sldMkLst>
          <pc:docMk/>
          <pc:sldMk cId="3950047293" sldId="1378"/>
        </pc:sldMkLst>
        <pc:spChg chg="mod">
          <ac:chgData name="Alfred Asterjadhi" userId="39de57b9-85c0-4fd1-aaac-8ca2b6560ad0" providerId="ADAL" clId="{5489B1F0-F31B-47C4-A5CE-33871CFFEA4B}" dt="2025-01-16T07:55:47.755" v="6523"/>
          <ac:spMkLst>
            <pc:docMk/>
            <pc:sldMk cId="3950047293" sldId="1378"/>
            <ac:spMk id="8" creationId="{597E3C8F-7328-202E-3FA6-999928FE5D63}"/>
          </ac:spMkLst>
        </pc:spChg>
        <pc:spChg chg="mod">
          <ac:chgData name="Alfred Asterjadhi" userId="39de57b9-85c0-4fd1-aaac-8ca2b6560ad0" providerId="ADAL" clId="{5489B1F0-F31B-47C4-A5CE-33871CFFEA4B}" dt="2025-01-15T21:58:10.953" v="5293" actId="20577"/>
          <ac:spMkLst>
            <pc:docMk/>
            <pc:sldMk cId="3950047293" sldId="1378"/>
            <ac:spMk id="13" creationId="{4D14E6F1-7B23-ADF4-E70C-D73BF3665ACE}"/>
          </ac:spMkLst>
        </pc:spChg>
      </pc:sldChg>
      <pc:sldChg chg="modSp add mod">
        <pc:chgData name="Alfred Asterjadhi" userId="39de57b9-85c0-4fd1-aaac-8ca2b6560ad0" providerId="ADAL" clId="{5489B1F0-F31B-47C4-A5CE-33871CFFEA4B}" dt="2025-01-16T07:56:38.718" v="6543"/>
        <pc:sldMkLst>
          <pc:docMk/>
          <pc:sldMk cId="1494093636" sldId="1379"/>
        </pc:sldMkLst>
        <pc:spChg chg="mod">
          <ac:chgData name="Alfred Asterjadhi" userId="39de57b9-85c0-4fd1-aaac-8ca2b6560ad0" providerId="ADAL" clId="{5489B1F0-F31B-47C4-A5CE-33871CFFEA4B}" dt="2025-01-16T07:56:38.718" v="6543"/>
          <ac:spMkLst>
            <pc:docMk/>
            <pc:sldMk cId="1494093636" sldId="1379"/>
            <ac:spMk id="8" creationId="{A6FECCDF-E1D4-8808-0F2A-9D2C7B4F9EE3}"/>
          </ac:spMkLst>
        </pc:spChg>
        <pc:spChg chg="mod">
          <ac:chgData name="Alfred Asterjadhi" userId="39de57b9-85c0-4fd1-aaac-8ca2b6560ad0" providerId="ADAL" clId="{5489B1F0-F31B-47C4-A5CE-33871CFFEA4B}" dt="2025-01-15T22:00:13.416" v="5345" actId="20577"/>
          <ac:spMkLst>
            <pc:docMk/>
            <pc:sldMk cId="1494093636" sldId="1379"/>
            <ac:spMk id="13" creationId="{F3E3A77A-0D38-9A51-E065-1E808D6DA2A9}"/>
          </ac:spMkLst>
        </pc:spChg>
      </pc:sldChg>
      <pc:sldChg chg="modSp add mod">
        <pc:chgData name="Alfred Asterjadhi" userId="39de57b9-85c0-4fd1-aaac-8ca2b6560ad0" providerId="ADAL" clId="{5489B1F0-F31B-47C4-A5CE-33871CFFEA4B}" dt="2025-01-16T07:58:58.185" v="6582"/>
        <pc:sldMkLst>
          <pc:docMk/>
          <pc:sldMk cId="983067260" sldId="1380"/>
        </pc:sldMkLst>
        <pc:spChg chg="mod">
          <ac:chgData name="Alfred Asterjadhi" userId="39de57b9-85c0-4fd1-aaac-8ca2b6560ad0" providerId="ADAL" clId="{5489B1F0-F31B-47C4-A5CE-33871CFFEA4B}" dt="2025-01-16T07:58:58.185" v="6582"/>
          <ac:spMkLst>
            <pc:docMk/>
            <pc:sldMk cId="983067260" sldId="1380"/>
            <ac:spMk id="8" creationId="{56C9BC26-468E-D9A6-949C-2D6AE3165B09}"/>
          </ac:spMkLst>
        </pc:spChg>
        <pc:spChg chg="mod">
          <ac:chgData name="Alfred Asterjadhi" userId="39de57b9-85c0-4fd1-aaac-8ca2b6560ad0" providerId="ADAL" clId="{5489B1F0-F31B-47C4-A5CE-33871CFFEA4B}" dt="2025-01-16T00:21:59.076" v="5394" actId="207"/>
          <ac:spMkLst>
            <pc:docMk/>
            <pc:sldMk cId="983067260" sldId="1380"/>
            <ac:spMk id="13" creationId="{41789E63-5298-1712-7C00-2EF3195368C6}"/>
          </ac:spMkLst>
        </pc:spChg>
      </pc:sldChg>
      <pc:sldChg chg="modSp add mod">
        <pc:chgData name="Alfred Asterjadhi" userId="39de57b9-85c0-4fd1-aaac-8ca2b6560ad0" providerId="ADAL" clId="{5489B1F0-F31B-47C4-A5CE-33871CFFEA4B}" dt="2025-01-16T07:59:43.672" v="6601"/>
        <pc:sldMkLst>
          <pc:docMk/>
          <pc:sldMk cId="3576091327" sldId="1381"/>
        </pc:sldMkLst>
        <pc:spChg chg="mod">
          <ac:chgData name="Alfred Asterjadhi" userId="39de57b9-85c0-4fd1-aaac-8ca2b6560ad0" providerId="ADAL" clId="{5489B1F0-F31B-47C4-A5CE-33871CFFEA4B}" dt="2025-01-16T07:59:43.672" v="6601"/>
          <ac:spMkLst>
            <pc:docMk/>
            <pc:sldMk cId="3576091327" sldId="1381"/>
            <ac:spMk id="8" creationId="{EA35BACB-6397-0E3E-8E28-B0EA75689D9E}"/>
          </ac:spMkLst>
        </pc:spChg>
        <pc:spChg chg="mod">
          <ac:chgData name="Alfred Asterjadhi" userId="39de57b9-85c0-4fd1-aaac-8ca2b6560ad0" providerId="ADAL" clId="{5489B1F0-F31B-47C4-A5CE-33871CFFEA4B}" dt="2025-01-16T00:25:36.268" v="5464" actId="20577"/>
          <ac:spMkLst>
            <pc:docMk/>
            <pc:sldMk cId="3576091327" sldId="1381"/>
            <ac:spMk id="13" creationId="{E76F7D40-D679-F0D0-F8FB-51C312037B1E}"/>
          </ac:spMkLst>
        </pc:spChg>
      </pc:sldChg>
      <pc:sldChg chg="modSp add mod">
        <pc:chgData name="Alfred Asterjadhi" userId="39de57b9-85c0-4fd1-aaac-8ca2b6560ad0" providerId="ADAL" clId="{5489B1F0-F31B-47C4-A5CE-33871CFFEA4B}" dt="2025-01-16T08:00:38.764" v="6633"/>
        <pc:sldMkLst>
          <pc:docMk/>
          <pc:sldMk cId="3155426896" sldId="1382"/>
        </pc:sldMkLst>
        <pc:spChg chg="mod">
          <ac:chgData name="Alfred Asterjadhi" userId="39de57b9-85c0-4fd1-aaac-8ca2b6560ad0" providerId="ADAL" clId="{5489B1F0-F31B-47C4-A5CE-33871CFFEA4B}" dt="2025-01-16T08:00:38.764" v="6633"/>
          <ac:spMkLst>
            <pc:docMk/>
            <pc:sldMk cId="3155426896" sldId="1382"/>
            <ac:spMk id="8" creationId="{AFC44ACA-9A74-60BF-3C91-61601AE5B561}"/>
          </ac:spMkLst>
        </pc:spChg>
        <pc:spChg chg="mod">
          <ac:chgData name="Alfred Asterjadhi" userId="39de57b9-85c0-4fd1-aaac-8ca2b6560ad0" providerId="ADAL" clId="{5489B1F0-F31B-47C4-A5CE-33871CFFEA4B}" dt="2025-01-16T00:28:37.251" v="5511" actId="207"/>
          <ac:spMkLst>
            <pc:docMk/>
            <pc:sldMk cId="3155426896" sldId="1382"/>
            <ac:spMk id="13" creationId="{A7152DC4-8560-57DA-BF88-3410320DCFF3}"/>
          </ac:spMkLst>
        </pc:spChg>
      </pc:sldChg>
      <pc:sldChg chg="modSp add mod">
        <pc:chgData name="Alfred Asterjadhi" userId="39de57b9-85c0-4fd1-aaac-8ca2b6560ad0" providerId="ADAL" clId="{5489B1F0-F31B-47C4-A5CE-33871CFFEA4B}" dt="2025-01-16T08:01:30.979" v="6652"/>
        <pc:sldMkLst>
          <pc:docMk/>
          <pc:sldMk cId="1443508327" sldId="1383"/>
        </pc:sldMkLst>
        <pc:spChg chg="mod">
          <ac:chgData name="Alfred Asterjadhi" userId="39de57b9-85c0-4fd1-aaac-8ca2b6560ad0" providerId="ADAL" clId="{5489B1F0-F31B-47C4-A5CE-33871CFFEA4B}" dt="2025-01-16T08:01:30.979" v="6652"/>
          <ac:spMkLst>
            <pc:docMk/>
            <pc:sldMk cId="1443508327" sldId="1383"/>
            <ac:spMk id="8" creationId="{826524B6-5732-76C5-7492-C3C799BA1985}"/>
          </ac:spMkLst>
        </pc:spChg>
        <pc:spChg chg="mod">
          <ac:chgData name="Alfred Asterjadhi" userId="39de57b9-85c0-4fd1-aaac-8ca2b6560ad0" providerId="ADAL" clId="{5489B1F0-F31B-47C4-A5CE-33871CFFEA4B}" dt="2025-01-16T00:30:39.082" v="5557" actId="207"/>
          <ac:spMkLst>
            <pc:docMk/>
            <pc:sldMk cId="1443508327" sldId="1383"/>
            <ac:spMk id="13" creationId="{0D8318B6-90AE-96FC-50FC-EF1AF230E252}"/>
          </ac:spMkLst>
        </pc:spChg>
      </pc:sldChg>
      <pc:sldChg chg="modSp add mod">
        <pc:chgData name="Alfred Asterjadhi" userId="39de57b9-85c0-4fd1-aaac-8ca2b6560ad0" providerId="ADAL" clId="{5489B1F0-F31B-47C4-A5CE-33871CFFEA4B}" dt="2025-01-16T08:02:22.680" v="6677"/>
        <pc:sldMkLst>
          <pc:docMk/>
          <pc:sldMk cId="3986695438" sldId="1384"/>
        </pc:sldMkLst>
        <pc:spChg chg="mod">
          <ac:chgData name="Alfred Asterjadhi" userId="39de57b9-85c0-4fd1-aaac-8ca2b6560ad0" providerId="ADAL" clId="{5489B1F0-F31B-47C4-A5CE-33871CFFEA4B}" dt="2025-01-16T08:02:22.680" v="6677"/>
          <ac:spMkLst>
            <pc:docMk/>
            <pc:sldMk cId="3986695438" sldId="1384"/>
            <ac:spMk id="8" creationId="{B96E02DD-AE2A-A828-B6FC-7336D6C65F4C}"/>
          </ac:spMkLst>
        </pc:spChg>
        <pc:spChg chg="mod">
          <ac:chgData name="Alfred Asterjadhi" userId="39de57b9-85c0-4fd1-aaac-8ca2b6560ad0" providerId="ADAL" clId="{5489B1F0-F31B-47C4-A5CE-33871CFFEA4B}" dt="2025-01-16T00:31:21.659" v="5565" actId="207"/>
          <ac:spMkLst>
            <pc:docMk/>
            <pc:sldMk cId="3986695438" sldId="1384"/>
            <ac:spMk id="13" creationId="{E023CFCB-8766-1915-1017-F961D9BAD0A2}"/>
          </ac:spMkLst>
        </pc:spChg>
      </pc:sldChg>
      <pc:sldChg chg="modSp add mod">
        <pc:chgData name="Alfred Asterjadhi" userId="39de57b9-85c0-4fd1-aaac-8ca2b6560ad0" providerId="ADAL" clId="{5489B1F0-F31B-47C4-A5CE-33871CFFEA4B}" dt="2025-01-16T08:03:04.363" v="6697"/>
        <pc:sldMkLst>
          <pc:docMk/>
          <pc:sldMk cId="3804440306" sldId="1385"/>
        </pc:sldMkLst>
        <pc:spChg chg="mod">
          <ac:chgData name="Alfred Asterjadhi" userId="39de57b9-85c0-4fd1-aaac-8ca2b6560ad0" providerId="ADAL" clId="{5489B1F0-F31B-47C4-A5CE-33871CFFEA4B}" dt="2025-01-16T08:03:04.363" v="6697"/>
          <ac:spMkLst>
            <pc:docMk/>
            <pc:sldMk cId="3804440306" sldId="1385"/>
            <ac:spMk id="8" creationId="{7AB5155A-28A4-EF23-CD8F-4979349EF6DE}"/>
          </ac:spMkLst>
        </pc:spChg>
        <pc:spChg chg="mod">
          <ac:chgData name="Alfred Asterjadhi" userId="39de57b9-85c0-4fd1-aaac-8ca2b6560ad0" providerId="ADAL" clId="{5489B1F0-F31B-47C4-A5CE-33871CFFEA4B}" dt="2025-01-16T00:35:30.748" v="5660" actId="207"/>
          <ac:spMkLst>
            <pc:docMk/>
            <pc:sldMk cId="3804440306" sldId="1385"/>
            <ac:spMk id="13" creationId="{2E8903FF-6F1B-05F3-25A7-AAA61AFA0284}"/>
          </ac:spMkLst>
        </pc:spChg>
      </pc:sldChg>
      <pc:sldChg chg="modSp add mod">
        <pc:chgData name="Alfred Asterjadhi" userId="39de57b9-85c0-4fd1-aaac-8ca2b6560ad0" providerId="ADAL" clId="{5489B1F0-F31B-47C4-A5CE-33871CFFEA4B}" dt="2025-01-16T08:05:00.031" v="6723"/>
        <pc:sldMkLst>
          <pc:docMk/>
          <pc:sldMk cId="1345861251" sldId="1386"/>
        </pc:sldMkLst>
        <pc:spChg chg="mod">
          <ac:chgData name="Alfred Asterjadhi" userId="39de57b9-85c0-4fd1-aaac-8ca2b6560ad0" providerId="ADAL" clId="{5489B1F0-F31B-47C4-A5CE-33871CFFEA4B}" dt="2025-01-16T08:05:00.031" v="6723"/>
          <ac:spMkLst>
            <pc:docMk/>
            <pc:sldMk cId="1345861251" sldId="1386"/>
            <ac:spMk id="8" creationId="{EF5C53AF-C7C6-AD6D-52E0-1B1B5B503334}"/>
          </ac:spMkLst>
        </pc:spChg>
        <pc:spChg chg="mod">
          <ac:chgData name="Alfred Asterjadhi" userId="39de57b9-85c0-4fd1-aaac-8ca2b6560ad0" providerId="ADAL" clId="{5489B1F0-F31B-47C4-A5CE-33871CFFEA4B}" dt="2025-01-16T00:37:52.243" v="5668" actId="207"/>
          <ac:spMkLst>
            <pc:docMk/>
            <pc:sldMk cId="1345861251" sldId="1386"/>
            <ac:spMk id="13" creationId="{53C44896-5B4C-0568-81F6-60EBF5C8A433}"/>
          </ac:spMkLst>
        </pc:spChg>
      </pc:sldChg>
      <pc:sldChg chg="new del">
        <pc:chgData name="Alfred Asterjadhi" userId="39de57b9-85c0-4fd1-aaac-8ca2b6560ad0" providerId="ADAL" clId="{5489B1F0-F31B-47C4-A5CE-33871CFFEA4B}" dt="2025-01-16T10:33:34.975" v="7366" actId="47"/>
        <pc:sldMkLst>
          <pc:docMk/>
          <pc:sldMk cId="3622346827" sldId="1387"/>
        </pc:sldMkLst>
      </pc:sldChg>
      <pc:sldChg chg="modSp add mod">
        <pc:chgData name="Alfred Asterjadhi" userId="39de57b9-85c0-4fd1-aaac-8ca2b6560ad0" providerId="ADAL" clId="{5489B1F0-F31B-47C4-A5CE-33871CFFEA4B}" dt="2025-01-16T08:06:00.718" v="6755"/>
        <pc:sldMkLst>
          <pc:docMk/>
          <pc:sldMk cId="3591669219" sldId="1388"/>
        </pc:sldMkLst>
        <pc:spChg chg="mod">
          <ac:chgData name="Alfred Asterjadhi" userId="39de57b9-85c0-4fd1-aaac-8ca2b6560ad0" providerId="ADAL" clId="{5489B1F0-F31B-47C4-A5CE-33871CFFEA4B}" dt="2025-01-16T08:06:00.718" v="6755"/>
          <ac:spMkLst>
            <pc:docMk/>
            <pc:sldMk cId="3591669219" sldId="1388"/>
            <ac:spMk id="8" creationId="{DF36E208-5A8E-9F37-BA3A-16676E4B731D}"/>
          </ac:spMkLst>
        </pc:spChg>
        <pc:spChg chg="mod">
          <ac:chgData name="Alfred Asterjadhi" userId="39de57b9-85c0-4fd1-aaac-8ca2b6560ad0" providerId="ADAL" clId="{5489B1F0-F31B-47C4-A5CE-33871CFFEA4B}" dt="2025-01-16T04:49:41.462" v="5883" actId="207"/>
          <ac:spMkLst>
            <pc:docMk/>
            <pc:sldMk cId="3591669219" sldId="1388"/>
            <ac:spMk id="13" creationId="{681468A3-1124-B04F-0DF7-B0933E3A4856}"/>
          </ac:spMkLst>
        </pc:spChg>
      </pc:sldChg>
      <pc:sldChg chg="modSp add del mod">
        <pc:chgData name="Alfred Asterjadhi" userId="39de57b9-85c0-4fd1-aaac-8ca2b6560ad0" providerId="ADAL" clId="{5489B1F0-F31B-47C4-A5CE-33871CFFEA4B}" dt="2025-01-16T08:06:27.565" v="6770" actId="47"/>
        <pc:sldMkLst>
          <pc:docMk/>
          <pc:sldMk cId="4172170230" sldId="1389"/>
        </pc:sldMkLst>
      </pc:sldChg>
      <pc:sldChg chg="addSp modSp add mod">
        <pc:chgData name="Alfred Asterjadhi" userId="39de57b9-85c0-4fd1-aaac-8ca2b6560ad0" providerId="ADAL" clId="{5489B1F0-F31B-47C4-A5CE-33871CFFEA4B}" dt="2025-01-16T08:08:01.815" v="6806"/>
        <pc:sldMkLst>
          <pc:docMk/>
          <pc:sldMk cId="3971056296" sldId="1390"/>
        </pc:sldMkLst>
        <pc:spChg chg="mod">
          <ac:chgData name="Alfred Asterjadhi" userId="39de57b9-85c0-4fd1-aaac-8ca2b6560ad0" providerId="ADAL" clId="{5489B1F0-F31B-47C4-A5CE-33871CFFEA4B}" dt="2025-01-16T08:08:01.815" v="6806"/>
          <ac:spMkLst>
            <pc:docMk/>
            <pc:sldMk cId="3971056296" sldId="1390"/>
            <ac:spMk id="8" creationId="{922BCF81-B9C4-0342-62F8-EA0692105062}"/>
          </ac:spMkLst>
        </pc:spChg>
        <pc:spChg chg="mod">
          <ac:chgData name="Alfred Asterjadhi" userId="39de57b9-85c0-4fd1-aaac-8ca2b6560ad0" providerId="ADAL" clId="{5489B1F0-F31B-47C4-A5CE-33871CFFEA4B}" dt="2025-01-16T04:53:35.358" v="5949" actId="207"/>
          <ac:spMkLst>
            <pc:docMk/>
            <pc:sldMk cId="3971056296" sldId="1390"/>
            <ac:spMk id="13" creationId="{D30C1F1C-A7D8-FF29-7238-5D3DA2B10573}"/>
          </ac:spMkLst>
        </pc:spChg>
      </pc:sldChg>
      <pc:sldChg chg="modSp add mod">
        <pc:chgData name="Alfred Asterjadhi" userId="39de57b9-85c0-4fd1-aaac-8ca2b6560ad0" providerId="ADAL" clId="{5489B1F0-F31B-47C4-A5CE-33871CFFEA4B}" dt="2025-01-16T08:10:08.146" v="6851" actId="20577"/>
        <pc:sldMkLst>
          <pc:docMk/>
          <pc:sldMk cId="978075708" sldId="1391"/>
        </pc:sldMkLst>
        <pc:spChg chg="mod">
          <ac:chgData name="Alfred Asterjadhi" userId="39de57b9-85c0-4fd1-aaac-8ca2b6560ad0" providerId="ADAL" clId="{5489B1F0-F31B-47C4-A5CE-33871CFFEA4B}" dt="2025-01-16T08:10:08.146" v="6851" actId="20577"/>
          <ac:spMkLst>
            <pc:docMk/>
            <pc:sldMk cId="978075708" sldId="1391"/>
            <ac:spMk id="8" creationId="{73E13B21-8C62-8BA4-5306-1C99649545C0}"/>
          </ac:spMkLst>
        </pc:spChg>
        <pc:spChg chg="mod">
          <ac:chgData name="Alfred Asterjadhi" userId="39de57b9-85c0-4fd1-aaac-8ca2b6560ad0" providerId="ADAL" clId="{5489B1F0-F31B-47C4-A5CE-33871CFFEA4B}" dt="2025-01-16T04:56:00.659" v="6006" actId="20577"/>
          <ac:spMkLst>
            <pc:docMk/>
            <pc:sldMk cId="978075708" sldId="1391"/>
            <ac:spMk id="13" creationId="{5F292E42-9F90-7AF3-D42E-C66C53FED839}"/>
          </ac:spMkLst>
        </pc:spChg>
      </pc:sldChg>
      <pc:sldChg chg="modSp add mod">
        <pc:chgData name="Alfred Asterjadhi" userId="39de57b9-85c0-4fd1-aaac-8ca2b6560ad0" providerId="ADAL" clId="{5489B1F0-F31B-47C4-A5CE-33871CFFEA4B}" dt="2025-01-16T08:11:01.296" v="6875"/>
        <pc:sldMkLst>
          <pc:docMk/>
          <pc:sldMk cId="1108432953" sldId="1392"/>
        </pc:sldMkLst>
        <pc:spChg chg="mod">
          <ac:chgData name="Alfred Asterjadhi" userId="39de57b9-85c0-4fd1-aaac-8ca2b6560ad0" providerId="ADAL" clId="{5489B1F0-F31B-47C4-A5CE-33871CFFEA4B}" dt="2025-01-16T08:11:01.296" v="6875"/>
          <ac:spMkLst>
            <pc:docMk/>
            <pc:sldMk cId="1108432953" sldId="1392"/>
            <ac:spMk id="8" creationId="{A877CD5C-8BBE-F67A-38E8-8BDAB42F85DE}"/>
          </ac:spMkLst>
        </pc:spChg>
        <pc:spChg chg="mod">
          <ac:chgData name="Alfred Asterjadhi" userId="39de57b9-85c0-4fd1-aaac-8ca2b6560ad0" providerId="ADAL" clId="{5489B1F0-F31B-47C4-A5CE-33871CFFEA4B}" dt="2025-01-16T05:06:47.759" v="6164" actId="207"/>
          <ac:spMkLst>
            <pc:docMk/>
            <pc:sldMk cId="1108432953" sldId="1392"/>
            <ac:spMk id="13" creationId="{97144E1C-3BB2-6CD9-B9E1-B839B9935A8B}"/>
          </ac:spMkLst>
        </pc:spChg>
      </pc:sldChg>
      <pc:sldChg chg="modSp add mod">
        <pc:chgData name="Alfred Asterjadhi" userId="39de57b9-85c0-4fd1-aaac-8ca2b6560ad0" providerId="ADAL" clId="{5489B1F0-F31B-47C4-A5CE-33871CFFEA4B}" dt="2025-01-16T08:11:41.453" v="6895"/>
        <pc:sldMkLst>
          <pc:docMk/>
          <pc:sldMk cId="477979196" sldId="1393"/>
        </pc:sldMkLst>
        <pc:spChg chg="mod">
          <ac:chgData name="Alfred Asterjadhi" userId="39de57b9-85c0-4fd1-aaac-8ca2b6560ad0" providerId="ADAL" clId="{5489B1F0-F31B-47C4-A5CE-33871CFFEA4B}" dt="2025-01-16T08:11:41.453" v="6895"/>
          <ac:spMkLst>
            <pc:docMk/>
            <pc:sldMk cId="477979196" sldId="1393"/>
            <ac:spMk id="8" creationId="{A4AE41DD-2DB5-124A-AB7F-947406712B05}"/>
          </ac:spMkLst>
        </pc:spChg>
        <pc:spChg chg="mod">
          <ac:chgData name="Alfred Asterjadhi" userId="39de57b9-85c0-4fd1-aaac-8ca2b6560ad0" providerId="ADAL" clId="{5489B1F0-F31B-47C4-A5CE-33871CFFEA4B}" dt="2025-01-16T05:06:51.509" v="6165" actId="207"/>
          <ac:spMkLst>
            <pc:docMk/>
            <pc:sldMk cId="477979196" sldId="1393"/>
            <ac:spMk id="13" creationId="{1C07BA41-FFE1-BE6C-A3A1-09AD92258CCC}"/>
          </ac:spMkLst>
        </pc:spChg>
      </pc:sldChg>
      <pc:sldChg chg="addSp modSp add mod">
        <pc:chgData name="Alfred Asterjadhi" userId="39de57b9-85c0-4fd1-aaac-8ca2b6560ad0" providerId="ADAL" clId="{5489B1F0-F31B-47C4-A5CE-33871CFFEA4B}" dt="2025-01-16T08:13:03.634" v="6925"/>
        <pc:sldMkLst>
          <pc:docMk/>
          <pc:sldMk cId="1547139864" sldId="1394"/>
        </pc:sldMkLst>
        <pc:spChg chg="mod">
          <ac:chgData name="Alfred Asterjadhi" userId="39de57b9-85c0-4fd1-aaac-8ca2b6560ad0" providerId="ADAL" clId="{5489B1F0-F31B-47C4-A5CE-33871CFFEA4B}" dt="2025-01-16T08:13:03.634" v="6925"/>
          <ac:spMkLst>
            <pc:docMk/>
            <pc:sldMk cId="1547139864" sldId="1394"/>
            <ac:spMk id="8" creationId="{AD922AC5-1720-8059-3688-FBA3BD4FE99F}"/>
          </ac:spMkLst>
        </pc:spChg>
        <pc:spChg chg="mod">
          <ac:chgData name="Alfred Asterjadhi" userId="39de57b9-85c0-4fd1-aaac-8ca2b6560ad0" providerId="ADAL" clId="{5489B1F0-F31B-47C4-A5CE-33871CFFEA4B}" dt="2025-01-16T05:05:29.317" v="6161" actId="207"/>
          <ac:spMkLst>
            <pc:docMk/>
            <pc:sldMk cId="1547139864" sldId="1394"/>
            <ac:spMk id="13" creationId="{62FD9D74-DA30-C957-A21F-D565B50A7F8C}"/>
          </ac:spMkLst>
        </pc:spChg>
        <pc:graphicFrameChg chg="add mod modGraphic">
          <ac:chgData name="Alfred Asterjadhi" userId="39de57b9-85c0-4fd1-aaac-8ca2b6560ad0" providerId="ADAL" clId="{5489B1F0-F31B-47C4-A5CE-33871CFFEA4B}" dt="2025-01-16T05:04:32.594" v="6149" actId="404"/>
          <ac:graphicFrameMkLst>
            <pc:docMk/>
            <pc:sldMk cId="1547139864" sldId="1394"/>
            <ac:graphicFrameMk id="2" creationId="{4D03FB39-2D0C-E68B-250A-A6F5C3A84497}"/>
          </ac:graphicFrameMkLst>
        </pc:graphicFrameChg>
      </pc:sldChg>
      <pc:sldChg chg="add del">
        <pc:chgData name="Alfred Asterjadhi" userId="39de57b9-85c0-4fd1-aaac-8ca2b6560ad0" providerId="ADAL" clId="{5489B1F0-F31B-47C4-A5CE-33871CFFEA4B}" dt="2025-01-16T05:06:39.038" v="6162" actId="47"/>
        <pc:sldMkLst>
          <pc:docMk/>
          <pc:sldMk cId="1131008634" sldId="1395"/>
        </pc:sldMkLst>
      </pc:sldChg>
      <pc:sldChg chg="modSp add mod">
        <pc:chgData name="Alfred Asterjadhi" userId="39de57b9-85c0-4fd1-aaac-8ca2b6560ad0" providerId="ADAL" clId="{5489B1F0-F31B-47C4-A5CE-33871CFFEA4B}" dt="2025-01-16T08:14:02.102" v="6947"/>
        <pc:sldMkLst>
          <pc:docMk/>
          <pc:sldMk cId="3109947502" sldId="1395"/>
        </pc:sldMkLst>
        <pc:spChg chg="mod">
          <ac:chgData name="Alfred Asterjadhi" userId="39de57b9-85c0-4fd1-aaac-8ca2b6560ad0" providerId="ADAL" clId="{5489B1F0-F31B-47C4-A5CE-33871CFFEA4B}" dt="2025-01-16T08:14:02.102" v="6947"/>
          <ac:spMkLst>
            <pc:docMk/>
            <pc:sldMk cId="3109947502" sldId="1395"/>
            <ac:spMk id="8" creationId="{240DA1F9-B857-46B1-B591-549ABD0D297E}"/>
          </ac:spMkLst>
        </pc:spChg>
        <pc:spChg chg="mod">
          <ac:chgData name="Alfred Asterjadhi" userId="39de57b9-85c0-4fd1-aaac-8ca2b6560ad0" providerId="ADAL" clId="{5489B1F0-F31B-47C4-A5CE-33871CFFEA4B}" dt="2025-01-16T06:52:19.384" v="6232" actId="207"/>
          <ac:spMkLst>
            <pc:docMk/>
            <pc:sldMk cId="3109947502" sldId="1395"/>
            <ac:spMk id="13" creationId="{7457B39A-01ED-C796-3E2E-A21590FA6BF2}"/>
          </ac:spMkLst>
        </pc:spChg>
      </pc:sldChg>
      <pc:sldChg chg="add del">
        <pc:chgData name="Alfred Asterjadhi" userId="39de57b9-85c0-4fd1-aaac-8ca2b6560ad0" providerId="ADAL" clId="{5489B1F0-F31B-47C4-A5CE-33871CFFEA4B}" dt="2025-01-16T05:06:41.609" v="6163" actId="47"/>
        <pc:sldMkLst>
          <pc:docMk/>
          <pc:sldMk cId="2458064359" sldId="1396"/>
        </pc:sldMkLst>
      </pc:sldChg>
      <pc:sldChg chg="modSp add mod">
        <pc:chgData name="Alfred Asterjadhi" userId="39de57b9-85c0-4fd1-aaac-8ca2b6560ad0" providerId="ADAL" clId="{5489B1F0-F31B-47C4-A5CE-33871CFFEA4B}" dt="2025-01-16T08:14:47.509" v="6970"/>
        <pc:sldMkLst>
          <pc:docMk/>
          <pc:sldMk cId="2802748766" sldId="1396"/>
        </pc:sldMkLst>
        <pc:spChg chg="mod">
          <ac:chgData name="Alfred Asterjadhi" userId="39de57b9-85c0-4fd1-aaac-8ca2b6560ad0" providerId="ADAL" clId="{5489B1F0-F31B-47C4-A5CE-33871CFFEA4B}" dt="2025-01-16T08:14:47.509" v="6970"/>
          <ac:spMkLst>
            <pc:docMk/>
            <pc:sldMk cId="2802748766" sldId="1396"/>
            <ac:spMk id="8" creationId="{4BADB2E8-9D37-E89C-AC50-BEB78FDA7DA2}"/>
          </ac:spMkLst>
        </pc:spChg>
        <pc:spChg chg="mod">
          <ac:chgData name="Alfred Asterjadhi" userId="39de57b9-85c0-4fd1-aaac-8ca2b6560ad0" providerId="ADAL" clId="{5489B1F0-F31B-47C4-A5CE-33871CFFEA4B}" dt="2025-01-16T06:51:32.945" v="6227" actId="207"/>
          <ac:spMkLst>
            <pc:docMk/>
            <pc:sldMk cId="2802748766" sldId="1396"/>
            <ac:spMk id="13" creationId="{8AE68C9F-8D22-FF32-6499-F6472756A360}"/>
          </ac:spMkLst>
        </pc:spChg>
      </pc:sldChg>
      <pc:sldChg chg="modSp add mod">
        <pc:chgData name="Alfred Asterjadhi" userId="39de57b9-85c0-4fd1-aaac-8ca2b6560ad0" providerId="ADAL" clId="{5489B1F0-F31B-47C4-A5CE-33871CFFEA4B}" dt="2025-01-31T01:37:38.218" v="7369" actId="113"/>
        <pc:sldMkLst>
          <pc:docMk/>
          <pc:sldMk cId="3181982762" sldId="1397"/>
        </pc:sldMkLst>
        <pc:spChg chg="mod">
          <ac:chgData name="Alfred Asterjadhi" userId="39de57b9-85c0-4fd1-aaac-8ca2b6560ad0" providerId="ADAL" clId="{5489B1F0-F31B-47C4-A5CE-33871CFFEA4B}" dt="2025-01-31T01:37:38.218" v="7369" actId="113"/>
          <ac:spMkLst>
            <pc:docMk/>
            <pc:sldMk cId="3181982762" sldId="1397"/>
            <ac:spMk id="8" creationId="{8B07D2BA-478A-C5DE-860A-9783AE2F84FC}"/>
          </ac:spMkLst>
        </pc:spChg>
        <pc:spChg chg="mod">
          <ac:chgData name="Alfred Asterjadhi" userId="39de57b9-85c0-4fd1-aaac-8ca2b6560ad0" providerId="ADAL" clId="{5489B1F0-F31B-47C4-A5CE-33871CFFEA4B}" dt="2025-01-16T08:17:46.706" v="7025" actId="207"/>
          <ac:spMkLst>
            <pc:docMk/>
            <pc:sldMk cId="3181982762" sldId="1397"/>
            <ac:spMk id="13" creationId="{A6BAA448-B0C5-9413-B10C-2257CECF0CFC}"/>
          </ac:spMkLst>
        </pc:spChg>
      </pc:sldChg>
      <pc:sldChg chg="modSp add mod">
        <pc:chgData name="Alfred Asterjadhi" userId="39de57b9-85c0-4fd1-aaac-8ca2b6560ad0" providerId="ADAL" clId="{5489B1F0-F31B-47C4-A5CE-33871CFFEA4B}" dt="2025-01-16T08:22:30.948" v="7238" actId="207"/>
        <pc:sldMkLst>
          <pc:docMk/>
          <pc:sldMk cId="775812148" sldId="1398"/>
        </pc:sldMkLst>
        <pc:spChg chg="mod">
          <ac:chgData name="Alfred Asterjadhi" userId="39de57b9-85c0-4fd1-aaac-8ca2b6560ad0" providerId="ADAL" clId="{5489B1F0-F31B-47C4-A5CE-33871CFFEA4B}" dt="2025-01-16T08:19:23.117" v="7114"/>
          <ac:spMkLst>
            <pc:docMk/>
            <pc:sldMk cId="775812148" sldId="1398"/>
            <ac:spMk id="8" creationId="{E6FE2C31-0C7E-7922-0193-2FD7C3737308}"/>
          </ac:spMkLst>
        </pc:spChg>
        <pc:spChg chg="mod">
          <ac:chgData name="Alfred Asterjadhi" userId="39de57b9-85c0-4fd1-aaac-8ca2b6560ad0" providerId="ADAL" clId="{5489B1F0-F31B-47C4-A5CE-33871CFFEA4B}" dt="2025-01-16T08:22:30.948" v="7238" actId="207"/>
          <ac:spMkLst>
            <pc:docMk/>
            <pc:sldMk cId="775812148" sldId="1398"/>
            <ac:spMk id="13" creationId="{DA8A9995-43CE-48A2-284A-BD17732D7646}"/>
          </ac:spMkLst>
        </pc:spChg>
      </pc:sldChg>
      <pc:sldChg chg="modSp add mod">
        <pc:chgData name="Alfred Asterjadhi" userId="39de57b9-85c0-4fd1-aaac-8ca2b6560ad0" providerId="ADAL" clId="{5489B1F0-F31B-47C4-A5CE-33871CFFEA4B}" dt="2025-01-16T08:22:27.953" v="7237" actId="207"/>
        <pc:sldMkLst>
          <pc:docMk/>
          <pc:sldMk cId="2540365959" sldId="1399"/>
        </pc:sldMkLst>
        <pc:spChg chg="mod">
          <ac:chgData name="Alfred Asterjadhi" userId="39de57b9-85c0-4fd1-aaac-8ca2b6560ad0" providerId="ADAL" clId="{5489B1F0-F31B-47C4-A5CE-33871CFFEA4B}" dt="2025-01-16T08:21:07.008" v="7177"/>
          <ac:spMkLst>
            <pc:docMk/>
            <pc:sldMk cId="2540365959" sldId="1399"/>
            <ac:spMk id="8" creationId="{528E7755-E8C6-DD05-86A1-37118CC9BAF9}"/>
          </ac:spMkLst>
        </pc:spChg>
        <pc:spChg chg="mod">
          <ac:chgData name="Alfred Asterjadhi" userId="39de57b9-85c0-4fd1-aaac-8ca2b6560ad0" providerId="ADAL" clId="{5489B1F0-F31B-47C4-A5CE-33871CFFEA4B}" dt="2025-01-16T08:22:27.953" v="7237" actId="207"/>
          <ac:spMkLst>
            <pc:docMk/>
            <pc:sldMk cId="2540365959" sldId="1399"/>
            <ac:spMk id="13" creationId="{05E7D952-3773-1E14-7570-13D9CF5A1BB6}"/>
          </ac:spMkLst>
        </pc:spChg>
      </pc:sldChg>
      <pc:sldChg chg="modSp add mod">
        <pc:chgData name="Alfred Asterjadhi" userId="39de57b9-85c0-4fd1-aaac-8ca2b6560ad0" providerId="ADAL" clId="{5489B1F0-F31B-47C4-A5CE-33871CFFEA4B}" dt="2025-01-16T08:22:25.790" v="7236" actId="207"/>
        <pc:sldMkLst>
          <pc:docMk/>
          <pc:sldMk cId="896786374" sldId="1400"/>
        </pc:sldMkLst>
        <pc:spChg chg="mod">
          <ac:chgData name="Alfred Asterjadhi" userId="39de57b9-85c0-4fd1-aaac-8ca2b6560ad0" providerId="ADAL" clId="{5489B1F0-F31B-47C4-A5CE-33871CFFEA4B}" dt="2025-01-16T08:22:23.183" v="7235"/>
          <ac:spMkLst>
            <pc:docMk/>
            <pc:sldMk cId="896786374" sldId="1400"/>
            <ac:spMk id="8" creationId="{211EA7EA-4C97-721B-6B31-BC9CCC58227C}"/>
          </ac:spMkLst>
        </pc:spChg>
        <pc:spChg chg="mod">
          <ac:chgData name="Alfred Asterjadhi" userId="39de57b9-85c0-4fd1-aaac-8ca2b6560ad0" providerId="ADAL" clId="{5489B1F0-F31B-47C4-A5CE-33871CFFEA4B}" dt="2025-01-16T08:22:25.790" v="7236" actId="207"/>
          <ac:spMkLst>
            <pc:docMk/>
            <pc:sldMk cId="896786374" sldId="1400"/>
            <ac:spMk id="13" creationId="{07C5B75C-2CAB-FC52-8792-BE343737FAEA}"/>
          </ac:spMkLst>
        </pc:spChg>
      </pc:sldChg>
      <pc:sldChg chg="modSp add mod">
        <pc:chgData name="Alfred Asterjadhi" userId="39de57b9-85c0-4fd1-aaac-8ca2b6560ad0" providerId="ADAL" clId="{5489B1F0-F31B-47C4-A5CE-33871CFFEA4B}" dt="2025-01-16T08:24:32.342" v="7316"/>
        <pc:sldMkLst>
          <pc:docMk/>
          <pc:sldMk cId="2620623184" sldId="1401"/>
        </pc:sldMkLst>
        <pc:spChg chg="mod">
          <ac:chgData name="Alfred Asterjadhi" userId="39de57b9-85c0-4fd1-aaac-8ca2b6560ad0" providerId="ADAL" clId="{5489B1F0-F31B-47C4-A5CE-33871CFFEA4B}" dt="2025-01-16T08:24:32.342" v="7316"/>
          <ac:spMkLst>
            <pc:docMk/>
            <pc:sldMk cId="2620623184" sldId="1401"/>
            <ac:spMk id="8" creationId="{63AA181A-DFEA-5C55-0F2D-E1FCAF5BCFC9}"/>
          </ac:spMkLst>
        </pc:spChg>
        <pc:spChg chg="mod">
          <ac:chgData name="Alfred Asterjadhi" userId="39de57b9-85c0-4fd1-aaac-8ca2b6560ad0" providerId="ADAL" clId="{5489B1F0-F31B-47C4-A5CE-33871CFFEA4B}" dt="2025-01-16T08:24:08.620" v="7309" actId="207"/>
          <ac:spMkLst>
            <pc:docMk/>
            <pc:sldMk cId="2620623184" sldId="1401"/>
            <ac:spMk id="13" creationId="{F83726CC-B0EE-A1F6-6A76-DA176EA2667A}"/>
          </ac:spMkLst>
        </pc:spChg>
      </pc:sldChg>
      <pc:sldChg chg="add del">
        <pc:chgData name="Alfred Asterjadhi" userId="39de57b9-85c0-4fd1-aaac-8ca2b6560ad0" providerId="ADAL" clId="{5489B1F0-F31B-47C4-A5CE-33871CFFEA4B}" dt="2025-01-16T08:26:59.614" v="7317" actId="47"/>
        <pc:sldMkLst>
          <pc:docMk/>
          <pc:sldMk cId="4058158072" sldId="1402"/>
        </pc:sldMkLst>
      </pc:sldChg>
      <pc:sldChg chg="add del">
        <pc:chgData name="Alfred Asterjadhi" userId="39de57b9-85c0-4fd1-aaac-8ca2b6560ad0" providerId="ADAL" clId="{5489B1F0-F31B-47C4-A5CE-33871CFFEA4B}" dt="2025-01-16T08:27:01.293" v="7318" actId="47"/>
        <pc:sldMkLst>
          <pc:docMk/>
          <pc:sldMk cId="2967869297" sldId="1403"/>
        </pc:sldMkLst>
      </pc:sldChg>
      <pc:sldMasterChg chg="modSp mod modSldLayout">
        <pc:chgData name="Alfred Asterjadhi" userId="39de57b9-85c0-4fd1-aaac-8ca2b6560ad0" providerId="ADAL" clId="{5489B1F0-F31B-47C4-A5CE-33871CFFEA4B}" dt="2025-02-01T01:47:59.044" v="7371" actId="6549"/>
        <pc:sldMasterMkLst>
          <pc:docMk/>
          <pc:sldMasterMk cId="0" sldId="2147483648"/>
        </pc:sldMasterMkLst>
        <pc:spChg chg="mod">
          <ac:chgData name="Alfred Asterjadhi" userId="39de57b9-85c0-4fd1-aaac-8ca2b6560ad0" providerId="ADAL" clId="{5489B1F0-F31B-47C4-A5CE-33871CFFEA4B}" dt="2025-02-01T01:47:59.044" v="7371" actId="6549"/>
          <ac:spMkLst>
            <pc:docMk/>
            <pc:sldMasterMk cId="0" sldId="2147483648"/>
            <ac:spMk id="10" creationId="{00000000-0000-0000-0000-000000000000}"/>
          </ac:spMkLst>
        </pc:spChg>
        <pc:spChg chg="mod">
          <ac:chgData name="Alfred Asterjadhi" userId="39de57b9-85c0-4fd1-aaac-8ca2b6560ad0" providerId="ADAL" clId="{5489B1F0-F31B-47C4-A5CE-33871CFFEA4B}" dt="2024-12-19T19:54:55.574" v="31" actId="20577"/>
          <ac:spMkLst>
            <pc:docMk/>
            <pc:sldMasterMk cId="0" sldId="2147483648"/>
            <ac:spMk id="1027" creationId="{00000000-0000-0000-0000-000000000000}"/>
          </ac:spMkLst>
        </pc:spChg>
        <pc:sldLayoutChg chg="modSp mod">
          <pc:chgData name="Alfred Asterjadhi" userId="39de57b9-85c0-4fd1-aaac-8ca2b6560ad0" providerId="ADAL" clId="{5489B1F0-F31B-47C4-A5CE-33871CFFEA4B}" dt="2024-12-19T19:54:59.288" v="32"/>
          <pc:sldLayoutMkLst>
            <pc:docMk/>
            <pc:sldMasterMk cId="0" sldId="2147483648"/>
            <pc:sldLayoutMk cId="0" sldId="2147483649"/>
          </pc:sldLayoutMkLst>
          <pc:spChg chg="mod">
            <ac:chgData name="Alfred Asterjadhi" userId="39de57b9-85c0-4fd1-aaac-8ca2b6560ad0" providerId="ADAL" clId="{5489B1F0-F31B-47C4-A5CE-33871CFFEA4B}" dt="2024-12-19T19:54:59.288"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5489B1F0-F31B-47C4-A5CE-33871CFFEA4B}" dt="2024-12-19T19:55:00.881" v="33"/>
          <pc:sldLayoutMkLst>
            <pc:docMk/>
            <pc:sldMasterMk cId="0" sldId="2147483648"/>
            <pc:sldLayoutMk cId="0" sldId="2147483650"/>
          </pc:sldLayoutMkLst>
          <pc:spChg chg="mod">
            <ac:chgData name="Alfred Asterjadhi" userId="39de57b9-85c0-4fd1-aaac-8ca2b6560ad0" providerId="ADAL" clId="{5489B1F0-F31B-47C4-A5CE-33871CFFEA4B}" dt="2024-12-19T19:55:00.881" v="33"/>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489B1F0-F31B-47C4-A5CE-33871CFFEA4B}" dt="2024-12-19T19:55:02.304" v="34"/>
          <pc:sldLayoutMkLst>
            <pc:docMk/>
            <pc:sldMasterMk cId="0" sldId="2147483648"/>
            <pc:sldLayoutMk cId="0" sldId="2147483651"/>
          </pc:sldLayoutMkLst>
          <pc:spChg chg="mod">
            <ac:chgData name="Alfred Asterjadhi" userId="39de57b9-85c0-4fd1-aaac-8ca2b6560ad0" providerId="ADAL" clId="{5489B1F0-F31B-47C4-A5CE-33871CFFEA4B}" dt="2024-12-19T19:55:02.304" v="34"/>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489B1F0-F31B-47C4-A5CE-33871CFFEA4B}" dt="2024-12-19T19:55:03.595" v="35"/>
          <pc:sldLayoutMkLst>
            <pc:docMk/>
            <pc:sldMasterMk cId="0" sldId="2147483648"/>
            <pc:sldLayoutMk cId="0" sldId="2147483652"/>
          </pc:sldLayoutMkLst>
          <pc:spChg chg="mod">
            <ac:chgData name="Alfred Asterjadhi" userId="39de57b9-85c0-4fd1-aaac-8ca2b6560ad0" providerId="ADAL" clId="{5489B1F0-F31B-47C4-A5CE-33871CFFEA4B}" dt="2024-12-19T19:55:03.595" v="35"/>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489B1F0-F31B-47C4-A5CE-33871CFFEA4B}" dt="2024-12-19T19:55:04.802" v="36"/>
          <pc:sldLayoutMkLst>
            <pc:docMk/>
            <pc:sldMasterMk cId="0" sldId="2147483648"/>
            <pc:sldLayoutMk cId="0" sldId="2147483654"/>
          </pc:sldLayoutMkLst>
          <pc:spChg chg="mod">
            <ac:chgData name="Alfred Asterjadhi" userId="39de57b9-85c0-4fd1-aaac-8ca2b6560ad0" providerId="ADAL" clId="{5489B1F0-F31B-47C4-A5CE-33871CFFEA4B}" dt="2024-12-19T19:55:04.802" v="36"/>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489B1F0-F31B-47C4-A5CE-33871CFFEA4B}" dt="2024-12-19T19:55:05.993" v="37"/>
          <pc:sldLayoutMkLst>
            <pc:docMk/>
            <pc:sldMasterMk cId="0" sldId="2147483648"/>
            <pc:sldLayoutMk cId="0" sldId="2147483655"/>
          </pc:sldLayoutMkLst>
          <pc:spChg chg="mod">
            <ac:chgData name="Alfred Asterjadhi" userId="39de57b9-85c0-4fd1-aaac-8ca2b6560ad0" providerId="ADAL" clId="{5489B1F0-F31B-47C4-A5CE-33871CFFEA4B}" dt="2024-12-19T19:55:05.993" v="37"/>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ldChg>
      <pc:sldChg chg="modSp add mod">
        <pc:chgData name="Alfred Asterjadhi" userId="39de57b9-85c0-4fd1-aaac-8ca2b6560ad0" providerId="ADAL" clId="{BCDB2A5B-9FA9-479F-8128-39ADE0B134BB}" dt="2024-05-16T15:04:43.377" v="875" actId="20577"/>
        <pc:sldMkLst>
          <pc:docMk/>
          <pc:sldMk cId="946175086" sldId="1052"/>
        </pc:sldMkLst>
      </pc:sldChg>
      <pc:sldChg chg="addSp delSp modSp add mod chgLayout">
        <pc:chgData name="Alfred Asterjadhi" userId="39de57b9-85c0-4fd1-aaac-8ca2b6560ad0" providerId="ADAL" clId="{BCDB2A5B-9FA9-479F-8128-39ADE0B134BB}" dt="2024-05-16T15:08:16.960" v="934"/>
        <pc:sldMkLst>
          <pc:docMk/>
          <pc:sldMk cId="2788760287" sldId="1053"/>
        </pc:sldMkLst>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ldChg>
      <pc:sldChg chg="modSp add mod">
        <pc:chgData name="Alfred Asterjadhi" userId="39de57b9-85c0-4fd1-aaac-8ca2b6560ad0" providerId="ADAL" clId="{BCDB2A5B-9FA9-479F-8128-39ADE0B134BB}" dt="2024-05-16T15:17:58.356" v="1073"/>
        <pc:sldMkLst>
          <pc:docMk/>
          <pc:sldMk cId="2749762055" sldId="1056"/>
        </pc:sldMkLst>
      </pc:sldChg>
      <pc:sldChg chg="addSp delSp modSp add mod chgLayout">
        <pc:chgData name="Alfred Asterjadhi" userId="39de57b9-85c0-4fd1-aaac-8ca2b6560ad0" providerId="ADAL" clId="{BCDB2A5B-9FA9-479F-8128-39ADE0B134BB}" dt="2024-05-16T15:21:34.219" v="1132"/>
        <pc:sldMkLst>
          <pc:docMk/>
          <pc:sldMk cId="995735487" sldId="1057"/>
        </pc:sldMkLst>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ldChg>
      <pc:sldChg chg="modSp add mod">
        <pc:chgData name="Alfred Asterjadhi" userId="39de57b9-85c0-4fd1-aaac-8ca2b6560ad0" providerId="ADAL" clId="{BCDB2A5B-9FA9-479F-8128-39ADE0B134BB}" dt="2024-05-16T14:58:08.504" v="775"/>
        <pc:sldMkLst>
          <pc:docMk/>
          <pc:sldMk cId="3951275379" sldId="1059"/>
        </pc:sldMkLst>
      </pc:sldChg>
      <pc:sldChg chg="addSp delSp modSp add mod chgLayout">
        <pc:chgData name="Alfred Asterjadhi" userId="39de57b9-85c0-4fd1-aaac-8ca2b6560ad0" providerId="ADAL" clId="{BCDB2A5B-9FA9-479F-8128-39ADE0B134BB}" dt="2024-05-16T15:02:53.640" v="840"/>
        <pc:sldMkLst>
          <pc:docMk/>
          <pc:sldMk cId="2874620909" sldId="1060"/>
        </pc:sldMkLst>
      </pc:sldChg>
      <pc:sldChg chg="modSp add mod">
        <pc:chgData name="Alfred Asterjadhi" userId="39de57b9-85c0-4fd1-aaac-8ca2b6560ad0" providerId="ADAL" clId="{BCDB2A5B-9FA9-479F-8128-39ADE0B134BB}" dt="2024-05-16T15:09:45.905" v="957" actId="6549"/>
        <pc:sldMkLst>
          <pc:docMk/>
          <pc:sldMk cId="841343217" sldId="1061"/>
        </pc:sldMkLst>
      </pc:sldChg>
      <pc:sldMasterChg chg="modSp mod">
        <pc:chgData name="Alfred Asterjadhi" userId="39de57b9-85c0-4fd1-aaac-8ca2b6560ad0" providerId="ADAL" clId="{BCDB2A5B-9FA9-479F-8128-39ADE0B134BB}" dt="2024-05-17T07:34:00.677" v="1134" actId="20577"/>
        <pc:sldMasterMkLst>
          <pc:docMk/>
          <pc:sldMasterMk cId="0" sldId="2147483656"/>
        </pc:sldMasterMkLst>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ldChg>
      <pc:sldChg chg="modSp mod">
        <pc:chgData name="Alfred Asterjadhi" userId="39de57b9-85c0-4fd1-aaac-8ca2b6560ad0" providerId="ADAL" clId="{570731C7-F871-42F1-9270-11458313F9A9}" dt="2023-03-14T13:25:07.597" v="69"/>
        <pc:sldMkLst>
          <pc:docMk/>
          <pc:sldMk cId="0" sldId="257"/>
        </pc:sldMkLst>
      </pc:sldChg>
      <pc:sldChg chg="modSp mod">
        <pc:chgData name="Alfred Asterjadhi" userId="39de57b9-85c0-4fd1-aaac-8ca2b6560ad0" providerId="ADAL" clId="{570731C7-F871-42F1-9270-11458313F9A9}" dt="2023-03-14T13:25:09.323" v="70"/>
        <pc:sldMkLst>
          <pc:docMk/>
          <pc:sldMk cId="371916501" sldId="552"/>
        </pc:sldMkLst>
      </pc:sldChg>
      <pc:sldChg chg="addSp delSp modSp add del mod">
        <pc:chgData name="Alfred Asterjadhi" userId="39de57b9-85c0-4fd1-aaac-8ca2b6560ad0" providerId="ADAL" clId="{570731C7-F871-42F1-9270-11458313F9A9}" dt="2023-03-14T19:29:15.573" v="1257"/>
        <pc:sldMkLst>
          <pc:docMk/>
          <pc:sldMk cId="2156981690" sldId="710"/>
        </pc:sldMkLst>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ldChg>
      <pc:sldChg chg="modSp add mod">
        <pc:chgData name="Alfred Asterjadhi" userId="39de57b9-85c0-4fd1-aaac-8ca2b6560ad0" providerId="ADAL" clId="{570731C7-F871-42F1-9270-11458313F9A9}" dt="2023-07-24T18:13:28.600" v="19577" actId="33524"/>
        <pc:sldMkLst>
          <pc:docMk/>
          <pc:sldMk cId="26872680" sldId="880"/>
        </pc:sldMkLst>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ldChg>
      <pc:sldChg chg="modSp mod ord">
        <pc:chgData name="Alfred Asterjadhi" userId="39de57b9-85c0-4fd1-aaac-8ca2b6560ad0" providerId="ADAL" clId="{570731C7-F871-42F1-9270-11458313F9A9}" dt="2023-03-14T19:21:28.911" v="996"/>
        <pc:sldMkLst>
          <pc:docMk/>
          <pc:sldMk cId="2502214606" sldId="1039"/>
        </pc:sldMkLst>
      </pc:sldChg>
      <pc:sldChg chg="modSp add mod">
        <pc:chgData name="Alfred Asterjadhi" userId="39de57b9-85c0-4fd1-aaac-8ca2b6560ad0" providerId="ADAL" clId="{570731C7-F871-42F1-9270-11458313F9A9}" dt="2023-03-14T19:27:57.768" v="1231" actId="6549"/>
        <pc:sldMkLst>
          <pc:docMk/>
          <pc:sldMk cId="504465914" sldId="1040"/>
        </pc:sldMkLst>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ldChg>
      <pc:sldChg chg="modSp add mod">
        <pc:chgData name="Alfred Asterjadhi" userId="39de57b9-85c0-4fd1-aaac-8ca2b6560ad0" providerId="ADAL" clId="{570731C7-F871-42F1-9270-11458313F9A9}" dt="2023-03-14T17:22:57.580" v="878" actId="20577"/>
        <pc:sldMkLst>
          <pc:docMk/>
          <pc:sldMk cId="2593603132" sldId="1043"/>
        </pc:sldMkLst>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ldChg>
      <pc:sldChg chg="modSp add mod">
        <pc:chgData name="Alfred Asterjadhi" userId="39de57b9-85c0-4fd1-aaac-8ca2b6560ad0" providerId="ADAL" clId="{570731C7-F871-42F1-9270-11458313F9A9}" dt="2023-03-16T21:24:33.529" v="2418"/>
        <pc:sldMkLst>
          <pc:docMk/>
          <pc:sldMk cId="2206675792" sldId="1048"/>
        </pc:sldMkLst>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ldChg>
      <pc:sldChg chg="modSp add mod">
        <pc:chgData name="Alfred Asterjadhi" userId="39de57b9-85c0-4fd1-aaac-8ca2b6560ad0" providerId="ADAL" clId="{570731C7-F871-42F1-9270-11458313F9A9}" dt="2023-03-16T21:27:30.546" v="2483" actId="6549"/>
        <pc:sldMkLst>
          <pc:docMk/>
          <pc:sldMk cId="1267796688" sldId="1051"/>
        </pc:sldMkLst>
      </pc:sldChg>
      <pc:sldChg chg="modSp add mod">
        <pc:chgData name="Alfred Asterjadhi" userId="39de57b9-85c0-4fd1-aaac-8ca2b6560ad0" providerId="ADAL" clId="{570731C7-F871-42F1-9270-11458313F9A9}" dt="2023-03-16T21:28:30.457" v="2515"/>
        <pc:sldMkLst>
          <pc:docMk/>
          <pc:sldMk cId="2438874234" sldId="1052"/>
        </pc:sldMkLst>
      </pc:sldChg>
      <pc:sldChg chg="modSp add mod">
        <pc:chgData name="Alfred Asterjadhi" userId="39de57b9-85c0-4fd1-aaac-8ca2b6560ad0" providerId="ADAL" clId="{570731C7-F871-42F1-9270-11458313F9A9}" dt="2023-03-16T21:30:09.651" v="2553" actId="6549"/>
        <pc:sldMkLst>
          <pc:docMk/>
          <pc:sldMk cId="3042667032" sldId="1053"/>
        </pc:sldMkLst>
      </pc:sldChg>
      <pc:sldChg chg="modSp add mod">
        <pc:chgData name="Alfred Asterjadhi" userId="39de57b9-85c0-4fd1-aaac-8ca2b6560ad0" providerId="ADAL" clId="{570731C7-F871-42F1-9270-11458313F9A9}" dt="2023-03-16T21:31:25.411" v="2603"/>
        <pc:sldMkLst>
          <pc:docMk/>
          <pc:sldMk cId="958919367" sldId="1054"/>
        </pc:sldMkLst>
      </pc:sldChg>
      <pc:sldChg chg="modSp add mod">
        <pc:chgData name="Alfred Asterjadhi" userId="39de57b9-85c0-4fd1-aaac-8ca2b6560ad0" providerId="ADAL" clId="{570731C7-F871-42F1-9270-11458313F9A9}" dt="2023-03-16T21:35:36.879" v="2714"/>
        <pc:sldMkLst>
          <pc:docMk/>
          <pc:sldMk cId="2054326323" sldId="1055"/>
        </pc:sldMkLst>
      </pc:sldChg>
      <pc:sldChg chg="modSp add mod">
        <pc:chgData name="Alfred Asterjadhi" userId="39de57b9-85c0-4fd1-aaac-8ca2b6560ad0" providerId="ADAL" clId="{570731C7-F871-42F1-9270-11458313F9A9}" dt="2023-05-14T15:49:52.854" v="6179" actId="20577"/>
        <pc:sldMkLst>
          <pc:docMk/>
          <pc:sldMk cId="1783635040" sldId="1056"/>
        </pc:sldMkLst>
      </pc:sldChg>
      <pc:sldChg chg="modSp add mod">
        <pc:chgData name="Alfred Asterjadhi" userId="39de57b9-85c0-4fd1-aaac-8ca2b6560ad0" providerId="ADAL" clId="{570731C7-F871-42F1-9270-11458313F9A9}" dt="2023-05-14T15:48:16" v="6176" actId="21"/>
        <pc:sldMkLst>
          <pc:docMk/>
          <pc:sldMk cId="2622561888" sldId="1057"/>
        </pc:sldMkLst>
      </pc:sldChg>
      <pc:sldChg chg="modSp add mod">
        <pc:chgData name="Alfred Asterjadhi" userId="39de57b9-85c0-4fd1-aaac-8ca2b6560ad0" providerId="ADAL" clId="{570731C7-F871-42F1-9270-11458313F9A9}" dt="2023-04-20T18:40:44.529" v="4557"/>
        <pc:sldMkLst>
          <pc:docMk/>
          <pc:sldMk cId="2594451391" sldId="1058"/>
        </pc:sldMkLst>
      </pc:sldChg>
      <pc:sldChg chg="modSp add mod">
        <pc:chgData name="Alfred Asterjadhi" userId="39de57b9-85c0-4fd1-aaac-8ca2b6560ad0" providerId="ADAL" clId="{570731C7-F871-42F1-9270-11458313F9A9}" dt="2023-04-20T18:40:41.216" v="4555"/>
        <pc:sldMkLst>
          <pc:docMk/>
          <pc:sldMk cId="2309931417" sldId="1059"/>
        </pc:sldMkLst>
      </pc:sldChg>
      <pc:sldChg chg="modSp add del mod">
        <pc:chgData name="Alfred Asterjadhi" userId="39de57b9-85c0-4fd1-aaac-8ca2b6560ad0" providerId="ADAL" clId="{570731C7-F871-42F1-9270-11458313F9A9}" dt="2023-05-14T15:47:51.158" v="6160" actId="6549"/>
        <pc:sldMkLst>
          <pc:docMk/>
          <pc:sldMk cId="3575960358" sldId="1060"/>
        </pc:sldMkLst>
      </pc:sldChg>
      <pc:sldChg chg="addSp delSp modSp add mod">
        <pc:chgData name="Alfred Asterjadhi" userId="39de57b9-85c0-4fd1-aaac-8ca2b6560ad0" providerId="ADAL" clId="{570731C7-F871-42F1-9270-11458313F9A9}" dt="2023-05-15T13:11:00.525" v="6407" actId="20577"/>
        <pc:sldMkLst>
          <pc:docMk/>
          <pc:sldMk cId="1896212067" sldId="1061"/>
        </pc:sldMkLst>
      </pc:sldChg>
      <pc:sldChg chg="modSp add mod">
        <pc:chgData name="Alfred Asterjadhi" userId="39de57b9-85c0-4fd1-aaac-8ca2b6560ad0" providerId="ADAL" clId="{570731C7-F871-42F1-9270-11458313F9A9}" dt="2023-05-16T18:37:07.521" v="7101"/>
        <pc:sldMkLst>
          <pc:docMk/>
          <pc:sldMk cId="686400584" sldId="1062"/>
        </pc:sldMkLst>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ldChg>
      <pc:sldChg chg="modSp add mod">
        <pc:chgData name="Alfred Asterjadhi" userId="39de57b9-85c0-4fd1-aaac-8ca2b6560ad0" providerId="ADAL" clId="{570731C7-F871-42F1-9270-11458313F9A9}" dt="2023-05-16T18:38:07.634" v="7127"/>
        <pc:sldMkLst>
          <pc:docMk/>
          <pc:sldMk cId="797791418" sldId="1065"/>
        </pc:sldMkLst>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ldChg>
      <pc:sldChg chg="modSp add mod">
        <pc:chgData name="Alfred Asterjadhi" userId="39de57b9-85c0-4fd1-aaac-8ca2b6560ad0" providerId="ADAL" clId="{570731C7-F871-42F1-9270-11458313F9A9}" dt="2023-05-16T18:42:23.759" v="7215"/>
        <pc:sldMkLst>
          <pc:docMk/>
          <pc:sldMk cId="23668007" sldId="1067"/>
        </pc:sldMkLst>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ldChg>
      <pc:sldChg chg="modSp add mod">
        <pc:chgData name="Alfred Asterjadhi" userId="39de57b9-85c0-4fd1-aaac-8ca2b6560ad0" providerId="ADAL" clId="{570731C7-F871-42F1-9270-11458313F9A9}" dt="2023-05-16T18:46:26.617" v="7329"/>
        <pc:sldMkLst>
          <pc:docMk/>
          <pc:sldMk cId="2631264902" sldId="1070"/>
        </pc:sldMkLst>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ldChg>
      <pc:sldChg chg="modSp add mod">
        <pc:chgData name="Alfred Asterjadhi" userId="39de57b9-85c0-4fd1-aaac-8ca2b6560ad0" providerId="ADAL" clId="{570731C7-F871-42F1-9270-11458313F9A9}" dt="2023-05-16T18:54:53.160" v="7396"/>
        <pc:sldMkLst>
          <pc:docMk/>
          <pc:sldMk cId="741814720" sldId="1072"/>
        </pc:sldMkLst>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ldChg>
      <pc:sldChg chg="modSp add mod">
        <pc:chgData name="Alfred Asterjadhi" userId="39de57b9-85c0-4fd1-aaac-8ca2b6560ad0" providerId="ADAL" clId="{570731C7-F871-42F1-9270-11458313F9A9}" dt="2023-05-16T19:01:02.832" v="7528" actId="6549"/>
        <pc:sldMkLst>
          <pc:docMk/>
          <pc:sldMk cId="2773944025" sldId="1076"/>
        </pc:sldMkLst>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ldChg>
      <pc:sldChg chg="modSp add mod">
        <pc:chgData name="Alfred Asterjadhi" userId="39de57b9-85c0-4fd1-aaac-8ca2b6560ad0" providerId="ADAL" clId="{570731C7-F871-42F1-9270-11458313F9A9}" dt="2023-05-16T19:04:14.883" v="7609" actId="20577"/>
        <pc:sldMkLst>
          <pc:docMk/>
          <pc:sldMk cId="2714827622" sldId="1078"/>
        </pc:sldMkLst>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ldChg>
      <pc:sldChg chg="modSp add mod">
        <pc:chgData name="Alfred Asterjadhi" userId="39de57b9-85c0-4fd1-aaac-8ca2b6560ad0" providerId="ADAL" clId="{570731C7-F871-42F1-9270-11458313F9A9}" dt="2023-05-18T18:52:14.969" v="9004"/>
        <pc:sldMkLst>
          <pc:docMk/>
          <pc:sldMk cId="2369774582" sldId="1079"/>
        </pc:sldMkLst>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ldChg>
      <pc:sldChg chg="modSp add del mod">
        <pc:chgData name="Alfred Asterjadhi" userId="39de57b9-85c0-4fd1-aaac-8ca2b6560ad0" providerId="ADAL" clId="{570731C7-F871-42F1-9270-11458313F9A9}" dt="2023-05-16T20:21:46.866" v="7871" actId="47"/>
        <pc:sldMkLst>
          <pc:docMk/>
          <pc:sldMk cId="1704969984" sldId="1081"/>
        </pc:sldMkLst>
      </pc:sldChg>
      <pc:sldChg chg="modSp add mod">
        <pc:chgData name="Alfred Asterjadhi" userId="39de57b9-85c0-4fd1-aaac-8ca2b6560ad0" providerId="ADAL" clId="{570731C7-F871-42F1-9270-11458313F9A9}" dt="2023-05-18T18:57:17.270" v="9106"/>
        <pc:sldMkLst>
          <pc:docMk/>
          <pc:sldMk cId="857687262" sldId="1082"/>
        </pc:sldMkLst>
      </pc:sldChg>
      <pc:sldChg chg="modSp add mod">
        <pc:chgData name="Alfred Asterjadhi" userId="39de57b9-85c0-4fd1-aaac-8ca2b6560ad0" providerId="ADAL" clId="{570731C7-F871-42F1-9270-11458313F9A9}" dt="2023-05-18T18:56:04.571" v="9069"/>
        <pc:sldMkLst>
          <pc:docMk/>
          <pc:sldMk cId="1019708370" sldId="1083"/>
        </pc:sldMkLst>
      </pc:sldChg>
      <pc:sldChg chg="modSp new mod">
        <pc:chgData name="Alfred Asterjadhi" userId="39de57b9-85c0-4fd1-aaac-8ca2b6560ad0" providerId="ADAL" clId="{570731C7-F871-42F1-9270-11458313F9A9}" dt="2023-05-30T18:15:18.406" v="9730" actId="20577"/>
        <pc:sldMkLst>
          <pc:docMk/>
          <pc:sldMk cId="3842452827" sldId="1084"/>
        </pc:sldMkLst>
      </pc:sldChg>
      <pc:sldChg chg="modSp add mod">
        <pc:chgData name="Alfred Asterjadhi" userId="39de57b9-85c0-4fd1-aaac-8ca2b6560ad0" providerId="ADAL" clId="{570731C7-F871-42F1-9270-11458313F9A9}" dt="2023-05-19T00:01:53.451" v="9705" actId="6549"/>
        <pc:sldMkLst>
          <pc:docMk/>
          <pc:sldMk cId="2168269118" sldId="1085"/>
        </pc:sldMkLst>
      </pc:sldChg>
      <pc:sldChg chg="modSp add mod">
        <pc:chgData name="Alfred Asterjadhi" userId="39de57b9-85c0-4fd1-aaac-8ca2b6560ad0" providerId="ADAL" clId="{570731C7-F871-42F1-9270-11458313F9A9}" dt="2023-05-16T20:30:22.741" v="7896" actId="20577"/>
        <pc:sldMkLst>
          <pc:docMk/>
          <pc:sldMk cId="3245740900" sldId="1086"/>
        </pc:sldMkLst>
      </pc:sldChg>
      <pc:sldChg chg="addSp delSp modSp add mod">
        <pc:chgData name="Alfred Asterjadhi" userId="39de57b9-85c0-4fd1-aaac-8ca2b6560ad0" providerId="ADAL" clId="{570731C7-F871-42F1-9270-11458313F9A9}" dt="2023-05-18T19:02:34.470" v="9206"/>
        <pc:sldMkLst>
          <pc:docMk/>
          <pc:sldMk cId="3511301959" sldId="1087"/>
        </pc:sldMkLst>
      </pc:sldChg>
      <pc:sldChg chg="addSp delSp modSp add mod">
        <pc:chgData name="Alfred Asterjadhi" userId="39de57b9-85c0-4fd1-aaac-8ca2b6560ad0" providerId="ADAL" clId="{570731C7-F871-42F1-9270-11458313F9A9}" dt="2023-05-18T19:03:31.874" v="9246" actId="6549"/>
        <pc:sldMkLst>
          <pc:docMk/>
          <pc:sldMk cId="1540389588" sldId="1088"/>
        </pc:sldMkLst>
      </pc:sldChg>
      <pc:sldChg chg="modSp new mod ord">
        <pc:chgData name="Alfred Asterjadhi" userId="39de57b9-85c0-4fd1-aaac-8ca2b6560ad0" providerId="ADAL" clId="{570731C7-F871-42F1-9270-11458313F9A9}" dt="2023-05-18T19:36:39.182" v="9581" actId="20577"/>
        <pc:sldMkLst>
          <pc:docMk/>
          <pc:sldMk cId="2156200360" sldId="1089"/>
        </pc:sldMkLst>
      </pc:sldChg>
      <pc:sldChg chg="modSp new mod">
        <pc:chgData name="Alfred Asterjadhi" userId="39de57b9-85c0-4fd1-aaac-8ca2b6560ad0" providerId="ADAL" clId="{570731C7-F871-42F1-9270-11458313F9A9}" dt="2023-05-18T19:08:47.396" v="9321"/>
        <pc:sldMkLst>
          <pc:docMk/>
          <pc:sldMk cId="2546590398" sldId="1090"/>
        </pc:sldMkLst>
      </pc:sldChg>
      <pc:sldChg chg="modSp add mod">
        <pc:chgData name="Alfred Asterjadhi" userId="39de57b9-85c0-4fd1-aaac-8ca2b6560ad0" providerId="ADAL" clId="{570731C7-F871-42F1-9270-11458313F9A9}" dt="2023-05-18T23:42:42.830" v="9671" actId="20577"/>
        <pc:sldMkLst>
          <pc:docMk/>
          <pc:sldMk cId="1210905946" sldId="1091"/>
        </pc:sldMkLst>
      </pc:sldChg>
      <pc:sldChg chg="modSp add mod">
        <pc:chgData name="Alfred Asterjadhi" userId="39de57b9-85c0-4fd1-aaac-8ca2b6560ad0" providerId="ADAL" clId="{570731C7-F871-42F1-9270-11458313F9A9}" dt="2023-06-09T17:33:15.658" v="10568" actId="20577"/>
        <pc:sldMkLst>
          <pc:docMk/>
          <pc:sldMk cId="156231717" sldId="1092"/>
        </pc:sldMkLst>
      </pc:sldChg>
      <pc:sldChg chg="modSp add mod">
        <pc:chgData name="Alfred Asterjadhi" userId="39de57b9-85c0-4fd1-aaac-8ca2b6560ad0" providerId="ADAL" clId="{570731C7-F871-42F1-9270-11458313F9A9}" dt="2023-07-11T13:17:57.924" v="12346"/>
        <pc:sldMkLst>
          <pc:docMk/>
          <pc:sldMk cId="453678126" sldId="1093"/>
        </pc:sldMkLst>
      </pc:sldChg>
      <pc:sldChg chg="modSp add del mod">
        <pc:chgData name="Alfred Asterjadhi" userId="39de57b9-85c0-4fd1-aaac-8ca2b6560ad0" providerId="ADAL" clId="{570731C7-F871-42F1-9270-11458313F9A9}" dt="2023-06-19T15:56:17.019" v="10648" actId="2696"/>
        <pc:sldMkLst>
          <pc:docMk/>
          <pc:sldMk cId="2278968325" sldId="1093"/>
        </pc:sldMkLst>
      </pc:sldChg>
      <pc:sldChg chg="modSp add mod">
        <pc:chgData name="Alfred Asterjadhi" userId="39de57b9-85c0-4fd1-aaac-8ca2b6560ad0" providerId="ADAL" clId="{570731C7-F871-42F1-9270-11458313F9A9}" dt="2023-06-08T16:58:04.120" v="10204" actId="20577"/>
        <pc:sldMkLst>
          <pc:docMk/>
          <pc:sldMk cId="1215498457" sldId="1094"/>
        </pc:sldMkLst>
      </pc:sldChg>
      <pc:sldChg chg="modSp add mod">
        <pc:chgData name="Alfred Asterjadhi" userId="39de57b9-85c0-4fd1-aaac-8ca2b6560ad0" providerId="ADAL" clId="{570731C7-F871-42F1-9270-11458313F9A9}" dt="2023-06-22T16:30:02.383" v="10909" actId="20577"/>
        <pc:sldMkLst>
          <pc:docMk/>
          <pc:sldMk cId="550260571" sldId="1095"/>
        </pc:sldMkLst>
      </pc:sldChg>
      <pc:sldChg chg="modSp add mod">
        <pc:chgData name="Alfred Asterjadhi" userId="39de57b9-85c0-4fd1-aaac-8ca2b6560ad0" providerId="ADAL" clId="{570731C7-F871-42F1-9270-11458313F9A9}" dt="2023-07-11T10:46:02.150" v="12237" actId="20577"/>
        <pc:sldMkLst>
          <pc:docMk/>
          <pc:sldMk cId="458682330" sldId="1096"/>
        </pc:sldMkLst>
      </pc:sldChg>
      <pc:sldChg chg="modSp add del mod">
        <pc:chgData name="Alfred Asterjadhi" userId="39de57b9-85c0-4fd1-aaac-8ca2b6560ad0" providerId="ADAL" clId="{570731C7-F871-42F1-9270-11458313F9A9}" dt="2023-06-19T15:56:25.871" v="10650" actId="2696"/>
        <pc:sldMkLst>
          <pc:docMk/>
          <pc:sldMk cId="1111814214" sldId="1097"/>
        </pc:sldMkLst>
      </pc:sldChg>
      <pc:sldChg chg="modSp add mod">
        <pc:chgData name="Alfred Asterjadhi" userId="39de57b9-85c0-4fd1-aaac-8ca2b6560ad0" providerId="ADAL" clId="{570731C7-F871-42F1-9270-11458313F9A9}" dt="2023-06-22T16:29:57.928" v="10905" actId="20577"/>
        <pc:sldMkLst>
          <pc:docMk/>
          <pc:sldMk cId="1545377761" sldId="1097"/>
        </pc:sldMkLst>
      </pc:sldChg>
      <pc:sldChg chg="modSp add mod">
        <pc:chgData name="Alfred Asterjadhi" userId="39de57b9-85c0-4fd1-aaac-8ca2b6560ad0" providerId="ADAL" clId="{570731C7-F871-42F1-9270-11458313F9A9}" dt="2023-07-11T13:22:44.750" v="12475"/>
        <pc:sldMkLst>
          <pc:docMk/>
          <pc:sldMk cId="1656120295" sldId="1098"/>
        </pc:sldMkLst>
      </pc:sldChg>
      <pc:sldChg chg="modSp add mod">
        <pc:chgData name="Alfred Asterjadhi" userId="39de57b9-85c0-4fd1-aaac-8ca2b6560ad0" providerId="ADAL" clId="{570731C7-F871-42F1-9270-11458313F9A9}" dt="2023-07-11T13:19:58.957" v="12399"/>
        <pc:sldMkLst>
          <pc:docMk/>
          <pc:sldMk cId="2520185271" sldId="1099"/>
        </pc:sldMkLst>
      </pc:sldChg>
      <pc:sldChg chg="modSp add del mod">
        <pc:chgData name="Alfred Asterjadhi" userId="39de57b9-85c0-4fd1-aaac-8ca2b6560ad0" providerId="ADAL" clId="{570731C7-F871-42F1-9270-11458313F9A9}" dt="2023-06-27T15:36:52.333" v="11119" actId="2696"/>
        <pc:sldMkLst>
          <pc:docMk/>
          <pc:sldMk cId="22999580" sldId="1100"/>
        </pc:sldMkLst>
      </pc:sldChg>
      <pc:sldChg chg="modSp add mod">
        <pc:chgData name="Alfred Asterjadhi" userId="39de57b9-85c0-4fd1-aaac-8ca2b6560ad0" providerId="ADAL" clId="{570731C7-F871-42F1-9270-11458313F9A9}" dt="2023-07-11T13:18:54.031" v="12370"/>
        <pc:sldMkLst>
          <pc:docMk/>
          <pc:sldMk cId="2355892918" sldId="1100"/>
        </pc:sldMkLst>
      </pc:sldChg>
      <pc:sldChg chg="modSp add mod">
        <pc:chgData name="Alfred Asterjadhi" userId="39de57b9-85c0-4fd1-aaac-8ca2b6560ad0" providerId="ADAL" clId="{570731C7-F871-42F1-9270-11458313F9A9}" dt="2023-07-11T13:23:48.167" v="12508" actId="20577"/>
        <pc:sldMkLst>
          <pc:docMk/>
          <pc:sldMk cId="1687297951" sldId="1101"/>
        </pc:sldMkLst>
      </pc:sldChg>
      <pc:sldChg chg="modSp add mod">
        <pc:chgData name="Alfred Asterjadhi" userId="39de57b9-85c0-4fd1-aaac-8ca2b6560ad0" providerId="ADAL" clId="{570731C7-F871-42F1-9270-11458313F9A9}" dt="2023-07-11T13:25:00.335" v="12548"/>
        <pc:sldMkLst>
          <pc:docMk/>
          <pc:sldMk cId="4101845644" sldId="1102"/>
        </pc:sldMkLst>
      </pc:sldChg>
      <pc:sldChg chg="modSp add mod">
        <pc:chgData name="Alfred Asterjadhi" userId="39de57b9-85c0-4fd1-aaac-8ca2b6560ad0" providerId="ADAL" clId="{570731C7-F871-42F1-9270-11458313F9A9}" dt="2023-07-11T13:26:06.724" v="12585" actId="20577"/>
        <pc:sldMkLst>
          <pc:docMk/>
          <pc:sldMk cId="3593052563" sldId="1103"/>
        </pc:sldMkLst>
      </pc:sldChg>
      <pc:sldChg chg="modSp add mod">
        <pc:chgData name="Alfred Asterjadhi" userId="39de57b9-85c0-4fd1-aaac-8ca2b6560ad0" providerId="ADAL" clId="{570731C7-F871-42F1-9270-11458313F9A9}" dt="2023-07-11T13:27:26.043" v="12616" actId="20577"/>
        <pc:sldMkLst>
          <pc:docMk/>
          <pc:sldMk cId="1079166070" sldId="1104"/>
        </pc:sldMkLst>
      </pc:sldChg>
      <pc:sldChg chg="modSp add mod">
        <pc:chgData name="Alfred Asterjadhi" userId="39de57b9-85c0-4fd1-aaac-8ca2b6560ad0" providerId="ADAL" clId="{570731C7-F871-42F1-9270-11458313F9A9}" dt="2023-07-11T13:29:58.453" v="12672"/>
        <pc:sldMkLst>
          <pc:docMk/>
          <pc:sldMk cId="1404049650" sldId="1105"/>
        </pc:sldMkLst>
      </pc:sldChg>
      <pc:sldChg chg="modSp add mod">
        <pc:chgData name="Alfred Asterjadhi" userId="39de57b9-85c0-4fd1-aaac-8ca2b6560ad0" providerId="ADAL" clId="{570731C7-F871-42F1-9270-11458313F9A9}" dt="2023-07-12T06:24:34.018" v="13457" actId="207"/>
        <pc:sldMkLst>
          <pc:docMk/>
          <pc:sldMk cId="853705033" sldId="1106"/>
        </pc:sldMkLst>
      </pc:sldChg>
      <pc:sldChg chg="modSp add mod">
        <pc:chgData name="Alfred Asterjadhi" userId="39de57b9-85c0-4fd1-aaac-8ca2b6560ad0" providerId="ADAL" clId="{570731C7-F871-42F1-9270-11458313F9A9}" dt="2023-07-11T13:16:18.988" v="12306"/>
        <pc:sldMkLst>
          <pc:docMk/>
          <pc:sldMk cId="2404781967" sldId="1107"/>
        </pc:sldMkLst>
      </pc:sldChg>
      <pc:sldChg chg="modSp add mod">
        <pc:chgData name="Alfred Asterjadhi" userId="39de57b9-85c0-4fd1-aaac-8ca2b6560ad0" providerId="ADAL" clId="{570731C7-F871-42F1-9270-11458313F9A9}" dt="2023-07-13T00:15:14.129" v="15729" actId="20577"/>
        <pc:sldMkLst>
          <pc:docMk/>
          <pc:sldMk cId="1125864725" sldId="1108"/>
        </pc:sldMkLst>
      </pc:sldChg>
      <pc:sldChg chg="modSp add mod">
        <pc:chgData name="Alfred Asterjadhi" userId="39de57b9-85c0-4fd1-aaac-8ca2b6560ad0" providerId="ADAL" clId="{570731C7-F871-42F1-9270-11458313F9A9}" dt="2023-07-13T07:04:17.596" v="16695"/>
        <pc:sldMkLst>
          <pc:docMk/>
          <pc:sldMk cId="3430999305" sldId="1109"/>
        </pc:sldMkLst>
      </pc:sldChg>
      <pc:sldChg chg="modSp add mod">
        <pc:chgData name="Alfred Asterjadhi" userId="39de57b9-85c0-4fd1-aaac-8ca2b6560ad0" providerId="ADAL" clId="{570731C7-F871-42F1-9270-11458313F9A9}" dt="2023-07-13T07:05:09.996" v="16722"/>
        <pc:sldMkLst>
          <pc:docMk/>
          <pc:sldMk cId="179071784" sldId="1110"/>
        </pc:sldMkLst>
      </pc:sldChg>
      <pc:sldChg chg="modSp add mod">
        <pc:chgData name="Alfred Asterjadhi" userId="39de57b9-85c0-4fd1-aaac-8ca2b6560ad0" providerId="ADAL" clId="{570731C7-F871-42F1-9270-11458313F9A9}" dt="2023-07-13T07:06:11.846" v="16752"/>
        <pc:sldMkLst>
          <pc:docMk/>
          <pc:sldMk cId="2762996847" sldId="1111"/>
        </pc:sldMkLst>
      </pc:sldChg>
      <pc:sldChg chg="modSp add mod">
        <pc:chgData name="Alfred Asterjadhi" userId="39de57b9-85c0-4fd1-aaac-8ca2b6560ad0" providerId="ADAL" clId="{570731C7-F871-42F1-9270-11458313F9A9}" dt="2023-07-13T07:09:15.552" v="16803"/>
        <pc:sldMkLst>
          <pc:docMk/>
          <pc:sldMk cId="2787618470" sldId="1112"/>
        </pc:sldMkLst>
      </pc:sldChg>
      <pc:sldChg chg="modSp add mod">
        <pc:chgData name="Alfred Asterjadhi" userId="39de57b9-85c0-4fd1-aaac-8ca2b6560ad0" providerId="ADAL" clId="{570731C7-F871-42F1-9270-11458313F9A9}" dt="2023-07-24T18:11:27.313" v="19560" actId="20577"/>
        <pc:sldMkLst>
          <pc:docMk/>
          <pc:sldMk cId="397338809" sldId="1113"/>
        </pc:sldMkLst>
      </pc:sldChg>
      <pc:sldChg chg="modSp add del mod">
        <pc:chgData name="Alfred Asterjadhi" userId="39de57b9-85c0-4fd1-aaac-8ca2b6560ad0" providerId="ADAL" clId="{570731C7-F871-42F1-9270-11458313F9A9}" dt="2023-07-13T08:34:09.075" v="17434" actId="2696"/>
        <pc:sldMkLst>
          <pc:docMk/>
          <pc:sldMk cId="3978923239" sldId="1113"/>
        </pc:sldMkLst>
      </pc:sldChg>
      <pc:sldChg chg="modSp add mod">
        <pc:chgData name="Alfred Asterjadhi" userId="39de57b9-85c0-4fd1-aaac-8ca2b6560ad0" providerId="ADAL" clId="{570731C7-F871-42F1-9270-11458313F9A9}" dt="2023-07-13T07:12:34.712" v="16834"/>
        <pc:sldMkLst>
          <pc:docMk/>
          <pc:sldMk cId="2517794860" sldId="1114"/>
        </pc:sldMkLst>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ldChg>
      <pc:sldChg chg="modSp add mod">
        <pc:chgData name="Alfred Asterjadhi" userId="39de57b9-85c0-4fd1-aaac-8ca2b6560ad0" providerId="ADAL" clId="{570731C7-F871-42F1-9270-11458313F9A9}" dt="2023-07-13T07:01:42.863" v="16661"/>
        <pc:sldMkLst>
          <pc:docMk/>
          <pc:sldMk cId="169183761" sldId="1116"/>
        </pc:sldMkLst>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ldChg>
      <pc:sldChg chg="modSp add mod">
        <pc:chgData name="Alfred Asterjadhi" userId="39de57b9-85c0-4fd1-aaac-8ca2b6560ad0" providerId="ADAL" clId="{570731C7-F871-42F1-9270-11458313F9A9}" dt="2023-07-13T07:17:40.982" v="16898" actId="20577"/>
        <pc:sldMkLst>
          <pc:docMk/>
          <pc:sldMk cId="1134196576" sldId="1121"/>
        </pc:sldMkLst>
      </pc:sldChg>
      <pc:sldChg chg="modSp add mod">
        <pc:chgData name="Alfred Asterjadhi" userId="39de57b9-85c0-4fd1-aaac-8ca2b6560ad0" providerId="ADAL" clId="{570731C7-F871-42F1-9270-11458313F9A9}" dt="2023-07-17T16:12:47.208" v="19195" actId="20577"/>
        <pc:sldMkLst>
          <pc:docMk/>
          <pc:sldMk cId="1792235761" sldId="1122"/>
        </pc:sldMkLst>
      </pc:sldChg>
      <pc:sldChg chg="modSp add mod">
        <pc:chgData name="Alfred Asterjadhi" userId="39de57b9-85c0-4fd1-aaac-8ca2b6560ad0" providerId="ADAL" clId="{570731C7-F871-42F1-9270-11458313F9A9}" dt="2023-07-24T18:12:57.471" v="19572" actId="20577"/>
        <pc:sldMkLst>
          <pc:docMk/>
          <pc:sldMk cId="1154491754" sldId="1123"/>
        </pc:sldMkLst>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ldChg>
      <pc:sldChg chg="modSp add del mod">
        <pc:chgData name="Alfred Asterjadhi" userId="39de57b9-85c0-4fd1-aaac-8ca2b6560ad0" providerId="ADAL" clId="{570731C7-F871-42F1-9270-11458313F9A9}" dt="2023-07-13T00:14:56.606" v="15724" actId="2696"/>
        <pc:sldMkLst>
          <pc:docMk/>
          <pc:sldMk cId="1696438322" sldId="1124"/>
        </pc:sldMkLst>
      </pc:sldChg>
      <pc:sldChg chg="modSp add del mod">
        <pc:chgData name="Alfred Asterjadhi" userId="39de57b9-85c0-4fd1-aaac-8ca2b6560ad0" providerId="ADAL" clId="{570731C7-F871-42F1-9270-11458313F9A9}" dt="2023-07-13T08:34:39.720" v="17436" actId="2696"/>
        <pc:sldMkLst>
          <pc:docMk/>
          <pc:sldMk cId="1702825598" sldId="1124"/>
        </pc:sldMkLst>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ldChg>
      <pc:sldChg chg="modSp add mod">
        <pc:chgData name="Alfred Asterjadhi" userId="39de57b9-85c0-4fd1-aaac-8ca2b6560ad0" providerId="ADAL" clId="{570731C7-F871-42F1-9270-11458313F9A9}" dt="2023-07-26T02:30:28.736" v="19823" actId="20577"/>
        <pc:sldMkLst>
          <pc:docMk/>
          <pc:sldMk cId="4175216428" sldId="1128"/>
        </pc:sldMkLst>
      </pc:sldChg>
      <pc:sldChg chg="modSp add mod">
        <pc:chgData name="Alfred Asterjadhi" userId="39de57b9-85c0-4fd1-aaac-8ca2b6560ad0" providerId="ADAL" clId="{570731C7-F871-42F1-9270-11458313F9A9}" dt="2023-07-13T07:41:42.784" v="17212"/>
        <pc:sldMkLst>
          <pc:docMk/>
          <pc:sldMk cId="239690128" sldId="1129"/>
        </pc:sldMkLst>
      </pc:sldChg>
      <pc:sldChg chg="modSp add mod">
        <pc:chgData name="Alfred Asterjadhi" userId="39de57b9-85c0-4fd1-aaac-8ca2b6560ad0" providerId="ADAL" clId="{570731C7-F871-42F1-9270-11458313F9A9}" dt="2023-07-13T07:43:54.698" v="17238"/>
        <pc:sldMkLst>
          <pc:docMk/>
          <pc:sldMk cId="3058654037" sldId="1130"/>
        </pc:sldMkLst>
      </pc:sldChg>
      <pc:sldChg chg="modSp add mod">
        <pc:chgData name="Alfred Asterjadhi" userId="39de57b9-85c0-4fd1-aaac-8ca2b6560ad0" providerId="ADAL" clId="{570731C7-F871-42F1-9270-11458313F9A9}" dt="2023-07-13T09:18:16.225" v="17502" actId="20577"/>
        <pc:sldMkLst>
          <pc:docMk/>
          <pc:sldMk cId="223851031" sldId="1131"/>
        </pc:sldMkLst>
      </pc:sldChg>
      <pc:sldChg chg="modSp add mod">
        <pc:chgData name="Alfred Asterjadhi" userId="39de57b9-85c0-4fd1-aaac-8ca2b6560ad0" providerId="ADAL" clId="{570731C7-F871-42F1-9270-11458313F9A9}" dt="2023-07-13T07:49:35.828" v="17271"/>
        <pc:sldMkLst>
          <pc:docMk/>
          <pc:sldMk cId="3932577484" sldId="1132"/>
        </pc:sldMkLst>
      </pc:sldChg>
      <pc:sldChg chg="modSp add mod">
        <pc:chgData name="Alfred Asterjadhi" userId="39de57b9-85c0-4fd1-aaac-8ca2b6560ad0" providerId="ADAL" clId="{570731C7-F871-42F1-9270-11458313F9A9}" dt="2023-07-13T07:52:09.419" v="17296"/>
        <pc:sldMkLst>
          <pc:docMk/>
          <pc:sldMk cId="3522038332" sldId="1133"/>
        </pc:sldMkLst>
      </pc:sldChg>
      <pc:sldChg chg="modSp add mod">
        <pc:chgData name="Alfred Asterjadhi" userId="39de57b9-85c0-4fd1-aaac-8ca2b6560ad0" providerId="ADAL" clId="{570731C7-F871-42F1-9270-11458313F9A9}" dt="2023-07-13T07:53:31.415" v="17322"/>
        <pc:sldMkLst>
          <pc:docMk/>
          <pc:sldMk cId="3762577914" sldId="1134"/>
        </pc:sldMkLst>
      </pc:sldChg>
      <pc:sldChg chg="modSp add mod">
        <pc:chgData name="Alfred Asterjadhi" userId="39de57b9-85c0-4fd1-aaac-8ca2b6560ad0" providerId="ADAL" clId="{570731C7-F871-42F1-9270-11458313F9A9}" dt="2023-07-17T16:34:36.772" v="19321" actId="20577"/>
        <pc:sldMkLst>
          <pc:docMk/>
          <pc:sldMk cId="2835481942" sldId="1135"/>
        </pc:sldMkLst>
      </pc:sldChg>
      <pc:sldChg chg="modSp add del mod">
        <pc:chgData name="Alfred Asterjadhi" userId="39de57b9-85c0-4fd1-aaac-8ca2b6560ad0" providerId="ADAL" clId="{570731C7-F871-42F1-9270-11458313F9A9}" dt="2023-07-13T08:34:09.075" v="17434" actId="2696"/>
        <pc:sldMkLst>
          <pc:docMk/>
          <pc:sldMk cId="623037648" sldId="1136"/>
        </pc:sldMkLst>
      </pc:sldChg>
      <pc:sldChg chg="modSp add mod">
        <pc:chgData name="Alfred Asterjadhi" userId="39de57b9-85c0-4fd1-aaac-8ca2b6560ad0" providerId="ADAL" clId="{570731C7-F871-42F1-9270-11458313F9A9}" dt="2023-07-13T12:30:58.252" v="18535"/>
        <pc:sldMkLst>
          <pc:docMk/>
          <pc:sldMk cId="2331183285" sldId="1136"/>
        </pc:sldMkLst>
      </pc:sldChg>
      <pc:sldChg chg="modSp add mod">
        <pc:chgData name="Alfred Asterjadhi" userId="39de57b9-85c0-4fd1-aaac-8ca2b6560ad0" providerId="ADAL" clId="{570731C7-F871-42F1-9270-11458313F9A9}" dt="2023-07-24T17:56:53.038" v="19540" actId="20577"/>
        <pc:sldMkLst>
          <pc:docMk/>
          <pc:sldMk cId="755760760" sldId="1137"/>
        </pc:sldMkLst>
      </pc:sldChg>
      <pc:sldChg chg="modSp add del mod">
        <pc:chgData name="Alfred Asterjadhi" userId="39de57b9-85c0-4fd1-aaac-8ca2b6560ad0" providerId="ADAL" clId="{570731C7-F871-42F1-9270-11458313F9A9}" dt="2023-07-13T08:34:09.075" v="17434" actId="2696"/>
        <pc:sldMkLst>
          <pc:docMk/>
          <pc:sldMk cId="3406287156" sldId="1137"/>
        </pc:sldMkLst>
      </pc:sldChg>
      <pc:sldChg chg="modSp add del mod">
        <pc:chgData name="Alfred Asterjadhi" userId="39de57b9-85c0-4fd1-aaac-8ca2b6560ad0" providerId="ADAL" clId="{570731C7-F871-42F1-9270-11458313F9A9}" dt="2023-07-13T08:34:09.075" v="17434" actId="2696"/>
        <pc:sldMkLst>
          <pc:docMk/>
          <pc:sldMk cId="1675678554" sldId="1138"/>
        </pc:sldMkLst>
      </pc:sldChg>
      <pc:sldChg chg="modSp add mod">
        <pc:chgData name="Alfred Asterjadhi" userId="39de57b9-85c0-4fd1-aaac-8ca2b6560ad0" providerId="ADAL" clId="{570731C7-F871-42F1-9270-11458313F9A9}" dt="2023-07-24T17:53:59.845" v="19456" actId="13926"/>
        <pc:sldMkLst>
          <pc:docMk/>
          <pc:sldMk cId="3439292382" sldId="1138"/>
        </pc:sldMkLst>
      </pc:sldChg>
      <pc:sldChg chg="modSp add del mod">
        <pc:chgData name="Alfred Asterjadhi" userId="39de57b9-85c0-4fd1-aaac-8ca2b6560ad0" providerId="ADAL" clId="{570731C7-F871-42F1-9270-11458313F9A9}" dt="2023-07-13T08:34:09.075" v="17434" actId="2696"/>
        <pc:sldMkLst>
          <pc:docMk/>
          <pc:sldMk cId="867303912" sldId="1139"/>
        </pc:sldMkLst>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ldChg>
      <pc:sldChg chg="modSp add del mod">
        <pc:chgData name="Alfred Asterjadhi" userId="39de57b9-85c0-4fd1-aaac-8ca2b6560ad0" providerId="ADAL" clId="{570731C7-F871-42F1-9270-11458313F9A9}" dt="2023-07-13T08:34:09.075" v="17434" actId="2696"/>
        <pc:sldMkLst>
          <pc:docMk/>
          <pc:sldMk cId="910426079" sldId="1141"/>
        </pc:sldMkLst>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ldChg>
      <pc:sldChg chg="modSp add mod">
        <pc:chgData name="Alfred Asterjadhi" userId="39de57b9-85c0-4fd1-aaac-8ca2b6560ad0" providerId="ADAL" clId="{570731C7-F871-42F1-9270-11458313F9A9}" dt="2023-07-24T17:55:16.064" v="19505" actId="13926"/>
        <pc:sldMkLst>
          <pc:docMk/>
          <pc:sldMk cId="1129407089" sldId="1142"/>
        </pc:sldMkLst>
      </pc:sldChg>
      <pc:sldChg chg="modSp add del mod">
        <pc:chgData name="Alfred Asterjadhi" userId="39de57b9-85c0-4fd1-aaac-8ca2b6560ad0" providerId="ADAL" clId="{570731C7-F871-42F1-9270-11458313F9A9}" dt="2023-07-13T08:34:09.075" v="17434" actId="2696"/>
        <pc:sldMkLst>
          <pc:docMk/>
          <pc:sldMk cId="2693133548" sldId="1143"/>
        </pc:sldMkLst>
      </pc:sldChg>
      <pc:sldChg chg="modSp add mod">
        <pc:chgData name="Alfred Asterjadhi" userId="39de57b9-85c0-4fd1-aaac-8ca2b6560ad0" providerId="ADAL" clId="{570731C7-F871-42F1-9270-11458313F9A9}" dt="2023-07-13T14:16:11.994" v="19149" actId="20577"/>
        <pc:sldMkLst>
          <pc:docMk/>
          <pc:sldMk cId="3837519420" sldId="1143"/>
        </pc:sldMkLst>
      </pc:sldChg>
      <pc:sldChg chg="modSp add del mod">
        <pc:chgData name="Alfred Asterjadhi" userId="39de57b9-85c0-4fd1-aaac-8ca2b6560ad0" providerId="ADAL" clId="{570731C7-F871-42F1-9270-11458313F9A9}" dt="2023-07-13T08:34:09.075" v="17434" actId="2696"/>
        <pc:sldMkLst>
          <pc:docMk/>
          <pc:sldMk cId="398633925" sldId="1144"/>
        </pc:sldMkLst>
      </pc:sldChg>
      <pc:sldChg chg="modSp add mod">
        <pc:chgData name="Alfred Asterjadhi" userId="39de57b9-85c0-4fd1-aaac-8ca2b6560ad0" providerId="ADAL" clId="{570731C7-F871-42F1-9270-11458313F9A9}" dt="2023-07-24T17:57:04.214" v="19541" actId="20577"/>
        <pc:sldMkLst>
          <pc:docMk/>
          <pc:sldMk cId="2818386726" sldId="1144"/>
        </pc:sldMkLst>
      </pc:sldChg>
      <pc:sldChg chg="modSp add mod">
        <pc:chgData name="Alfred Asterjadhi" userId="39de57b9-85c0-4fd1-aaac-8ca2b6560ad0" providerId="ADAL" clId="{570731C7-F871-42F1-9270-11458313F9A9}" dt="2023-07-24T17:57:12.739" v="19542"/>
        <pc:sldMkLst>
          <pc:docMk/>
          <pc:sldMk cId="2279924500" sldId="1145"/>
        </pc:sldMkLst>
      </pc:sldChg>
      <pc:sldChg chg="modSp add del mod">
        <pc:chgData name="Alfred Asterjadhi" userId="39de57b9-85c0-4fd1-aaac-8ca2b6560ad0" providerId="ADAL" clId="{570731C7-F871-42F1-9270-11458313F9A9}" dt="2023-07-13T08:34:09.075" v="17434" actId="2696"/>
        <pc:sldMkLst>
          <pc:docMk/>
          <pc:sldMk cId="3132660293" sldId="1145"/>
        </pc:sldMkLst>
      </pc:sldChg>
      <pc:sldChg chg="modSp add mod">
        <pc:chgData name="Alfred Asterjadhi" userId="39de57b9-85c0-4fd1-aaac-8ca2b6560ad0" providerId="ADAL" clId="{570731C7-F871-42F1-9270-11458313F9A9}" dt="2023-07-24T17:57:16.404" v="19543"/>
        <pc:sldMkLst>
          <pc:docMk/>
          <pc:sldMk cId="1595972681" sldId="1146"/>
        </pc:sldMkLst>
      </pc:sldChg>
      <pc:sldChg chg="modSp add del mod">
        <pc:chgData name="Alfred Asterjadhi" userId="39de57b9-85c0-4fd1-aaac-8ca2b6560ad0" providerId="ADAL" clId="{570731C7-F871-42F1-9270-11458313F9A9}" dt="2023-07-13T08:34:09.075" v="17434" actId="2696"/>
        <pc:sldMkLst>
          <pc:docMk/>
          <pc:sldMk cId="3635562735" sldId="1146"/>
        </pc:sldMkLst>
      </pc:sldChg>
      <pc:sldChg chg="modSp add mod">
        <pc:chgData name="Alfred Asterjadhi" userId="39de57b9-85c0-4fd1-aaac-8ca2b6560ad0" providerId="ADAL" clId="{570731C7-F871-42F1-9270-11458313F9A9}" dt="2023-07-24T17:57:19.659" v="19544"/>
        <pc:sldMkLst>
          <pc:docMk/>
          <pc:sldMk cId="1671793633" sldId="1147"/>
        </pc:sldMkLst>
      </pc:sldChg>
      <pc:sldChg chg="modSp add del mod">
        <pc:chgData name="Alfred Asterjadhi" userId="39de57b9-85c0-4fd1-aaac-8ca2b6560ad0" providerId="ADAL" clId="{570731C7-F871-42F1-9270-11458313F9A9}" dt="2023-07-13T08:34:09.075" v="17434" actId="2696"/>
        <pc:sldMkLst>
          <pc:docMk/>
          <pc:sldMk cId="2593424759" sldId="1147"/>
        </pc:sldMkLst>
      </pc:sldChg>
      <pc:sldChg chg="modSp add mod">
        <pc:chgData name="Alfred Asterjadhi" userId="39de57b9-85c0-4fd1-aaac-8ca2b6560ad0" providerId="ADAL" clId="{570731C7-F871-42F1-9270-11458313F9A9}" dt="2023-07-24T17:57:22.341" v="19545"/>
        <pc:sldMkLst>
          <pc:docMk/>
          <pc:sldMk cId="720861815" sldId="1148"/>
        </pc:sldMkLst>
      </pc:sldChg>
      <pc:sldChg chg="modSp add del mod">
        <pc:chgData name="Alfred Asterjadhi" userId="39de57b9-85c0-4fd1-aaac-8ca2b6560ad0" providerId="ADAL" clId="{570731C7-F871-42F1-9270-11458313F9A9}" dt="2023-07-13T08:34:09.075" v="17434" actId="2696"/>
        <pc:sldMkLst>
          <pc:docMk/>
          <pc:sldMk cId="2755866062" sldId="1148"/>
        </pc:sldMkLst>
      </pc:sldChg>
      <pc:sldChg chg="modSp add del mod">
        <pc:chgData name="Alfred Asterjadhi" userId="39de57b9-85c0-4fd1-aaac-8ca2b6560ad0" providerId="ADAL" clId="{570731C7-F871-42F1-9270-11458313F9A9}" dt="2023-07-13T08:34:09.075" v="17434" actId="2696"/>
        <pc:sldMkLst>
          <pc:docMk/>
          <pc:sldMk cId="1184412914" sldId="1149"/>
        </pc:sldMkLst>
      </pc:sldChg>
      <pc:sldChg chg="modSp add mod">
        <pc:chgData name="Alfred Asterjadhi" userId="39de57b9-85c0-4fd1-aaac-8ca2b6560ad0" providerId="ADAL" clId="{570731C7-F871-42F1-9270-11458313F9A9}" dt="2023-07-24T17:57:25.100" v="19546"/>
        <pc:sldMkLst>
          <pc:docMk/>
          <pc:sldMk cId="3500904012" sldId="1149"/>
        </pc:sldMkLst>
      </pc:sldChg>
      <pc:sldChg chg="modSp add del mod">
        <pc:chgData name="Alfred Asterjadhi" userId="39de57b9-85c0-4fd1-aaac-8ca2b6560ad0" providerId="ADAL" clId="{570731C7-F871-42F1-9270-11458313F9A9}" dt="2023-07-13T08:34:09.075" v="17434" actId="2696"/>
        <pc:sldMkLst>
          <pc:docMk/>
          <pc:sldMk cId="2327252110" sldId="1150"/>
        </pc:sldMkLst>
      </pc:sldChg>
      <pc:sldChg chg="modSp add mod">
        <pc:chgData name="Alfred Asterjadhi" userId="39de57b9-85c0-4fd1-aaac-8ca2b6560ad0" providerId="ADAL" clId="{570731C7-F871-42F1-9270-11458313F9A9}" dt="2023-07-24T17:57:27.924" v="19547"/>
        <pc:sldMkLst>
          <pc:docMk/>
          <pc:sldMk cId="2703498279" sldId="1150"/>
        </pc:sldMkLst>
      </pc:sldChg>
      <pc:sldChg chg="modSp add del mod">
        <pc:chgData name="Alfred Asterjadhi" userId="39de57b9-85c0-4fd1-aaac-8ca2b6560ad0" providerId="ADAL" clId="{570731C7-F871-42F1-9270-11458313F9A9}" dt="2023-07-13T08:34:09.075" v="17434" actId="2696"/>
        <pc:sldMkLst>
          <pc:docMk/>
          <pc:sldMk cId="1724615812" sldId="1151"/>
        </pc:sldMkLst>
      </pc:sldChg>
      <pc:sldChg chg="modSp add mod">
        <pc:chgData name="Alfred Asterjadhi" userId="39de57b9-85c0-4fd1-aaac-8ca2b6560ad0" providerId="ADAL" clId="{570731C7-F871-42F1-9270-11458313F9A9}" dt="2023-07-24T17:57:35.267" v="19548"/>
        <pc:sldMkLst>
          <pc:docMk/>
          <pc:sldMk cId="2878911494" sldId="1151"/>
        </pc:sldMkLst>
      </pc:sldChg>
      <pc:sldChg chg="modSp add mod">
        <pc:chgData name="Alfred Asterjadhi" userId="39de57b9-85c0-4fd1-aaac-8ca2b6560ad0" providerId="ADAL" clId="{570731C7-F871-42F1-9270-11458313F9A9}" dt="2023-07-13T13:25:30.269" v="19013"/>
        <pc:sldMkLst>
          <pc:docMk/>
          <pc:sldMk cId="1965649142" sldId="1152"/>
        </pc:sldMkLst>
      </pc:sldChg>
      <pc:sldChg chg="modSp add mod">
        <pc:chgData name="Alfred Asterjadhi" userId="39de57b9-85c0-4fd1-aaac-8ca2b6560ad0" providerId="ADAL" clId="{570731C7-F871-42F1-9270-11458313F9A9}" dt="2023-07-24T18:10:41.939" v="19550" actId="6549"/>
        <pc:sldMkLst>
          <pc:docMk/>
          <pc:sldMk cId="3084478960" sldId="1153"/>
        </pc:sldMkLst>
      </pc:sldChg>
      <pc:sldChg chg="modSp add mod">
        <pc:chgData name="Alfred Asterjadhi" userId="39de57b9-85c0-4fd1-aaac-8ca2b6560ad0" providerId="ADAL" clId="{570731C7-F871-42F1-9270-11458313F9A9}" dt="2023-07-24T18:10:47.749" v="19552"/>
        <pc:sldMkLst>
          <pc:docMk/>
          <pc:sldMk cId="3473114834" sldId="1154"/>
        </pc:sldMkLst>
      </pc:sldChg>
      <pc:sldChg chg="modSp add del mod">
        <pc:chgData name="Alfred Asterjadhi" userId="39de57b9-85c0-4fd1-aaac-8ca2b6560ad0" providerId="ADAL" clId="{570731C7-F871-42F1-9270-11458313F9A9}" dt="2023-07-13T14:15:29.031" v="19145" actId="47"/>
        <pc:sldMkLst>
          <pc:docMk/>
          <pc:sldMk cId="4241131908" sldId="1155"/>
        </pc:sldMkLst>
      </pc:sldChg>
      <pc:sldMasterChg chg="modSp mod modSldLayout">
        <pc:chgData name="Alfred Asterjadhi" userId="39de57b9-85c0-4fd1-aaac-8ca2b6560ad0" providerId="ADAL" clId="{570731C7-F871-42F1-9270-11458313F9A9}" dt="2023-07-26T16:22:41.835" v="19893" actId="20577"/>
        <pc:sldMasterMkLst>
          <pc:docMk/>
          <pc:sldMasterMk cId="0" sldId="2147483656"/>
        </pc:sldMasterMkLst>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ldLayout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ldChg>
      <pc:sldChg chg="modSp mod">
        <pc:chgData name="Alfred Asterjadhi" userId="39de57b9-85c0-4fd1-aaac-8ca2b6560ad0" providerId="ADAL" clId="{0A13E47B-3FF0-4549-A204-02530860F021}" dt="2024-06-06T18:28:52.717" v="88" actId="20577"/>
        <pc:sldMkLst>
          <pc:docMk/>
          <pc:sldMk cId="982683574" sldId="1055"/>
        </pc:sldMkLst>
      </pc:sldChg>
      <pc:sldMasterChg chg="modSp mod">
        <pc:chgData name="Alfred Asterjadhi" userId="39de57b9-85c0-4fd1-aaac-8ca2b6560ad0" providerId="ADAL" clId="{0A13E47B-3FF0-4549-A204-02530860F021}" dt="2024-06-04T19:22:57.920" v="87" actId="20577"/>
        <pc:sldMasterMkLst>
          <pc:docMk/>
          <pc:sldMasterMk cId="0" sldId="2147483656"/>
        </pc:sldMasterMkLst>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ldChg>
      <pc:sldChg chg="addSp delSp modSp add mod chgLayout">
        <pc:chgData name="Alfred Asterjadhi" userId="39de57b9-85c0-4fd1-aaac-8ca2b6560ad0" providerId="ADAL" clId="{D81544A4-3A38-4468-9CA7-5E97E012240A}" dt="2024-07-18T23:26:02.967" v="1488"/>
        <pc:sldMkLst>
          <pc:docMk/>
          <pc:sldMk cId="364648817" sldId="1063"/>
        </pc:sldMkLst>
      </pc:sldChg>
      <pc:sldChg chg="addSp delSp modSp new mod chgLayout">
        <pc:chgData name="Alfred Asterjadhi" userId="39de57b9-85c0-4fd1-aaac-8ca2b6560ad0" providerId="ADAL" clId="{D81544A4-3A38-4468-9CA7-5E97E012240A}" dt="2024-07-18T23:26:04.122" v="1489"/>
        <pc:sldMkLst>
          <pc:docMk/>
          <pc:sldMk cId="3289952118" sldId="1064"/>
        </pc:sldMkLst>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ldChg>
      <pc:sldChg chg="modSp new del mod">
        <pc:chgData name="Alfred Asterjadhi" userId="39de57b9-85c0-4fd1-aaac-8ca2b6560ad0" providerId="ADAL" clId="{D81544A4-3A38-4468-9CA7-5E97E012240A}" dt="2024-07-18T16:54:24.160" v="261" actId="2696"/>
        <pc:sldMkLst>
          <pc:docMk/>
          <pc:sldMk cId="242353846" sldId="1066"/>
        </pc:sldMkLst>
      </pc:sldChg>
      <pc:sldChg chg="modSp add mod">
        <pc:chgData name="Alfred Asterjadhi" userId="39de57b9-85c0-4fd1-aaac-8ca2b6560ad0" providerId="ADAL" clId="{D81544A4-3A38-4468-9CA7-5E97E012240A}" dt="2024-07-18T23:25:56.780" v="1483"/>
        <pc:sldMkLst>
          <pc:docMk/>
          <pc:sldMk cId="2417046986" sldId="1066"/>
        </pc:sldMkLst>
      </pc:sldChg>
      <pc:sldChg chg="modSp new del mod">
        <pc:chgData name="Alfred Asterjadhi" userId="39de57b9-85c0-4fd1-aaac-8ca2b6560ad0" providerId="ADAL" clId="{D81544A4-3A38-4468-9CA7-5E97E012240A}" dt="2024-07-18T16:54:24.160" v="261" actId="2696"/>
        <pc:sldMkLst>
          <pc:docMk/>
          <pc:sldMk cId="302339176" sldId="1067"/>
        </pc:sldMkLst>
      </pc:sldChg>
      <pc:sldChg chg="addSp delSp modSp add mod chgLayout">
        <pc:chgData name="Alfred Asterjadhi" userId="39de57b9-85c0-4fd1-aaac-8ca2b6560ad0" providerId="ADAL" clId="{D81544A4-3A38-4468-9CA7-5E97E012240A}" dt="2024-07-18T23:26:01.809" v="1487"/>
        <pc:sldMkLst>
          <pc:docMk/>
          <pc:sldMk cId="3366167502" sldId="1067"/>
        </pc:sldMkLst>
      </pc:sldChg>
      <pc:sldChg chg="addSp delSp modSp add mod chgLayout">
        <pc:chgData name="Alfred Asterjadhi" userId="39de57b9-85c0-4fd1-aaac-8ca2b6560ad0" providerId="ADAL" clId="{D81544A4-3A38-4468-9CA7-5E97E012240A}" dt="2024-07-18T23:25:58.264" v="1484"/>
        <pc:sldMkLst>
          <pc:docMk/>
          <pc:sldMk cId="95971162" sldId="1068"/>
        </pc:sldMkLst>
      </pc:sldChg>
      <pc:sldChg chg="modSp new del mod">
        <pc:chgData name="Alfred Asterjadhi" userId="39de57b9-85c0-4fd1-aaac-8ca2b6560ad0" providerId="ADAL" clId="{D81544A4-3A38-4468-9CA7-5E97E012240A}" dt="2024-07-18T16:54:24.160" v="261" actId="2696"/>
        <pc:sldMkLst>
          <pc:docMk/>
          <pc:sldMk cId="2191654009" sldId="1068"/>
        </pc:sldMkLst>
      </pc:sldChg>
      <pc:sldChg chg="addSp delSp modSp add mod chgLayout">
        <pc:chgData name="Alfred Asterjadhi" userId="39de57b9-85c0-4fd1-aaac-8ca2b6560ad0" providerId="ADAL" clId="{D81544A4-3A38-4468-9CA7-5E97E012240A}" dt="2024-07-18T23:25:59.544" v="1485"/>
        <pc:sldMkLst>
          <pc:docMk/>
          <pc:sldMk cId="689450548" sldId="1069"/>
        </pc:sldMkLst>
      </pc:sldChg>
      <pc:sldChg chg="modSp new del mod">
        <pc:chgData name="Alfred Asterjadhi" userId="39de57b9-85c0-4fd1-aaac-8ca2b6560ad0" providerId="ADAL" clId="{D81544A4-3A38-4468-9CA7-5E97E012240A}" dt="2024-07-18T16:54:24.160" v="261" actId="2696"/>
        <pc:sldMkLst>
          <pc:docMk/>
          <pc:sldMk cId="2597531010" sldId="1069"/>
        </pc:sldMkLst>
      </pc:sldChg>
      <pc:sldChg chg="addSp delSp modSp new mod chgLayout">
        <pc:chgData name="Alfred Asterjadhi" userId="39de57b9-85c0-4fd1-aaac-8ca2b6560ad0" providerId="ADAL" clId="{D81544A4-3A38-4468-9CA7-5E97E012240A}" dt="2024-07-18T23:26:06.946" v="1491"/>
        <pc:sldMkLst>
          <pc:docMk/>
          <pc:sldMk cId="2000980692" sldId="1070"/>
        </pc:sldMkLst>
      </pc:sldChg>
      <pc:sldChg chg="addSp delSp modSp new mod chgLayout">
        <pc:chgData name="Alfred Asterjadhi" userId="39de57b9-85c0-4fd1-aaac-8ca2b6560ad0" providerId="ADAL" clId="{D81544A4-3A38-4468-9CA7-5E97E012240A}" dt="2024-07-18T23:26:08.490" v="1492"/>
        <pc:sldMkLst>
          <pc:docMk/>
          <pc:sldMk cId="4135535904" sldId="1071"/>
        </pc:sldMkLst>
      </pc:sldChg>
      <pc:sldChg chg="addSp delSp modSp add mod chgLayout">
        <pc:chgData name="Alfred Asterjadhi" userId="39de57b9-85c0-4fd1-aaac-8ca2b6560ad0" providerId="ADAL" clId="{D81544A4-3A38-4468-9CA7-5E97E012240A}" dt="2024-07-18T23:26:00.658" v="1486"/>
        <pc:sldMkLst>
          <pc:docMk/>
          <pc:sldMk cId="1102271004" sldId="1072"/>
        </pc:sldMkLst>
      </pc:sldChg>
      <pc:sldChg chg="modSp new del mod">
        <pc:chgData name="Alfred Asterjadhi" userId="39de57b9-85c0-4fd1-aaac-8ca2b6560ad0" providerId="ADAL" clId="{D81544A4-3A38-4468-9CA7-5E97E012240A}" dt="2024-07-18T16:54:24.160" v="261" actId="2696"/>
        <pc:sldMkLst>
          <pc:docMk/>
          <pc:sldMk cId="3775212358" sldId="1072"/>
        </pc:sldMkLst>
      </pc:sldChg>
      <pc:sldChg chg="modSp add mod">
        <pc:chgData name="Alfred Asterjadhi" userId="39de57b9-85c0-4fd1-aaac-8ca2b6560ad0" providerId="ADAL" clId="{D81544A4-3A38-4468-9CA7-5E97E012240A}" dt="2024-07-18T23:26:09.845" v="1493"/>
        <pc:sldMkLst>
          <pc:docMk/>
          <pc:sldMk cId="2032850047" sldId="1073"/>
        </pc:sldMkLst>
      </pc:sldChg>
      <pc:sldMasterChg chg="modSp mod">
        <pc:chgData name="Alfred Asterjadhi" userId="39de57b9-85c0-4fd1-aaac-8ca2b6560ad0" providerId="ADAL" clId="{D81544A4-3A38-4468-9CA7-5E97E012240A}" dt="2024-08-01T17:43:35.576" v="1510" actId="20577"/>
        <pc:sldMasterMkLst>
          <pc:docMk/>
          <pc:sldMasterMk cId="0" sldId="2147483656"/>
        </pc:sldMasterMkLst>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2-11T01:08:29.351" v="14412"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ldChg>
      <pc:sldChg chg="modSp mod">
        <pc:chgData name="Alfred Asterjadhi" userId="39de57b9-85c0-4fd1-aaac-8ca2b6560ad0" providerId="ADAL" clId="{BFE2FB3A-0751-4420-AA69-2341C01F636E}" dt="2024-09-13T18:10:50.748" v="2227" actId="20577"/>
        <pc:sldMkLst>
          <pc:docMk/>
          <pc:sldMk cId="2954827059" sldId="1065"/>
        </pc:sldMkLst>
      </pc:sldChg>
      <pc:sldChg chg="modSp mod">
        <pc:chgData name="Alfred Asterjadhi" userId="39de57b9-85c0-4fd1-aaac-8ca2b6560ad0" providerId="ADAL" clId="{BFE2FB3A-0751-4420-AA69-2341C01F636E}" dt="2024-09-13T18:08:25.389" v="2097" actId="20577"/>
        <pc:sldMkLst>
          <pc:docMk/>
          <pc:sldMk cId="95971162" sldId="1068"/>
        </pc:sldMkLst>
      </pc:sldChg>
      <pc:sldChg chg="modSp mod">
        <pc:chgData name="Alfred Asterjadhi" userId="39de57b9-85c0-4fd1-aaac-8ca2b6560ad0" providerId="ADAL" clId="{BFE2FB3A-0751-4420-AA69-2341C01F636E}" dt="2024-09-13T18:11:26.110" v="2265" actId="13926"/>
        <pc:sldMkLst>
          <pc:docMk/>
          <pc:sldMk cId="2000980692" sldId="1070"/>
        </pc:sldMkLst>
      </pc:sldChg>
      <pc:sldChg chg="modSp mod">
        <pc:chgData name="Alfred Asterjadhi" userId="39de57b9-85c0-4fd1-aaac-8ca2b6560ad0" providerId="ADAL" clId="{BFE2FB3A-0751-4420-AA69-2341C01F636E}" dt="2024-09-13T18:08:58.341" v="2134" actId="13926"/>
        <pc:sldMkLst>
          <pc:docMk/>
          <pc:sldMk cId="1102271004" sldId="1072"/>
        </pc:sldMkLst>
      </pc:sldChg>
      <pc:sldChg chg="modSp add mod">
        <pc:chgData name="Alfred Asterjadhi" userId="39de57b9-85c0-4fd1-aaac-8ca2b6560ad0" providerId="ADAL" clId="{BFE2FB3A-0751-4420-AA69-2341C01F636E}" dt="2024-09-12T19:25:19.757" v="27" actId="20577"/>
        <pc:sldMkLst>
          <pc:docMk/>
          <pc:sldMk cId="2112673119" sldId="1074"/>
        </pc:sldMkLst>
      </pc:sldChg>
      <pc:sldChg chg="modSp add mod">
        <pc:chgData name="Alfred Asterjadhi" userId="39de57b9-85c0-4fd1-aaac-8ca2b6560ad0" providerId="ADAL" clId="{BFE2FB3A-0751-4420-AA69-2341C01F636E}" dt="2024-09-13T00:44:15.892" v="1168"/>
        <pc:sldMkLst>
          <pc:docMk/>
          <pc:sldMk cId="2313813326" sldId="1075"/>
        </pc:sldMkLst>
      </pc:sldChg>
      <pc:sldChg chg="modSp add mod">
        <pc:chgData name="Alfred Asterjadhi" userId="39de57b9-85c0-4fd1-aaac-8ca2b6560ad0" providerId="ADAL" clId="{BFE2FB3A-0751-4420-AA69-2341C01F636E}" dt="2024-09-13T01:19:21.528" v="1753"/>
        <pc:sldMkLst>
          <pc:docMk/>
          <pc:sldMk cId="2883581451" sldId="1076"/>
        </pc:sldMkLst>
      </pc:sldChg>
      <pc:sldChg chg="modSp add mod">
        <pc:chgData name="Alfred Asterjadhi" userId="39de57b9-85c0-4fd1-aaac-8ca2b6560ad0" providerId="ADAL" clId="{BFE2FB3A-0751-4420-AA69-2341C01F636E}" dt="2024-09-13T01:18:25.540" v="1733"/>
        <pc:sldMkLst>
          <pc:docMk/>
          <pc:sldMk cId="4265783008" sldId="1077"/>
        </pc:sldMkLst>
      </pc:sldChg>
      <pc:sldChg chg="modSp add del mod">
        <pc:chgData name="Alfred Asterjadhi" userId="39de57b9-85c0-4fd1-aaac-8ca2b6560ad0" providerId="ADAL" clId="{BFE2FB3A-0751-4420-AA69-2341C01F636E}" dt="2024-09-12T23:09:47.845" v="1123" actId="2696"/>
        <pc:sldMkLst>
          <pc:docMk/>
          <pc:sldMk cId="87388591" sldId="1078"/>
        </pc:sldMkLst>
      </pc:sldChg>
      <pc:sldChg chg="modSp add mod">
        <pc:chgData name="Alfred Asterjadhi" userId="39de57b9-85c0-4fd1-aaac-8ca2b6560ad0" providerId="ADAL" clId="{BFE2FB3A-0751-4420-AA69-2341C01F636E}" dt="2024-09-13T01:23:59.999" v="1854"/>
        <pc:sldMkLst>
          <pc:docMk/>
          <pc:sldMk cId="4052053054" sldId="1078"/>
        </pc:sldMkLst>
      </pc:sldChg>
      <pc:sldChg chg="addSp modSp add mod">
        <pc:chgData name="Alfred Asterjadhi" userId="39de57b9-85c0-4fd1-aaac-8ca2b6560ad0" providerId="ADAL" clId="{BFE2FB3A-0751-4420-AA69-2341C01F636E}" dt="2024-10-18T18:12:41.480" v="2693" actId="207"/>
        <pc:sldMkLst>
          <pc:docMk/>
          <pc:sldMk cId="3966060767" sldId="1079"/>
        </pc:sldMkLst>
      </pc:sldChg>
      <pc:sldChg chg="modSp add mod">
        <pc:chgData name="Alfred Asterjadhi" userId="39de57b9-85c0-4fd1-aaac-8ca2b6560ad0" providerId="ADAL" clId="{BFE2FB3A-0751-4420-AA69-2341C01F636E}" dt="2024-09-13T18:02:51.089" v="2020" actId="114"/>
        <pc:sldMkLst>
          <pc:docMk/>
          <pc:sldMk cId="1407824999" sldId="1080"/>
        </pc:sldMkLst>
      </pc:sldChg>
      <pc:sldChg chg="modSp add mod">
        <pc:chgData name="Alfred Asterjadhi" userId="39de57b9-85c0-4fd1-aaac-8ca2b6560ad0" providerId="ADAL" clId="{BFE2FB3A-0751-4420-AA69-2341C01F636E}" dt="2024-09-13T00:45:18.514" v="1189"/>
        <pc:sldMkLst>
          <pc:docMk/>
          <pc:sldMk cId="4009406654" sldId="1081"/>
        </pc:sldMkLst>
      </pc:sldChg>
      <pc:sldChg chg="addSp delSp modSp add mod chgLayout">
        <pc:chgData name="Alfred Asterjadhi" userId="39de57b9-85c0-4fd1-aaac-8ca2b6560ad0" providerId="ADAL" clId="{BFE2FB3A-0751-4420-AA69-2341C01F636E}" dt="2024-09-13T01:17:21.367" v="1710"/>
        <pc:sldMkLst>
          <pc:docMk/>
          <pc:sldMk cId="1105160047" sldId="1082"/>
        </pc:sldMkLst>
      </pc:sldChg>
      <pc:sldChg chg="modSp add mod">
        <pc:chgData name="Alfred Asterjadhi" userId="39de57b9-85c0-4fd1-aaac-8ca2b6560ad0" providerId="ADAL" clId="{BFE2FB3A-0751-4420-AA69-2341C01F636E}" dt="2024-09-13T18:04:36.931" v="2052" actId="20577"/>
        <pc:sldMkLst>
          <pc:docMk/>
          <pc:sldMk cId="2310632987" sldId="1083"/>
        </pc:sldMkLst>
      </pc:sldChg>
      <pc:sldChg chg="modSp add del mod">
        <pc:chgData name="Alfred Asterjadhi" userId="39de57b9-85c0-4fd1-aaac-8ca2b6560ad0" providerId="ADAL" clId="{BFE2FB3A-0751-4420-AA69-2341C01F636E}" dt="2024-09-12T23:09:47.845" v="1123" actId="2696"/>
        <pc:sldMkLst>
          <pc:docMk/>
          <pc:sldMk cId="4166649621" sldId="1083"/>
        </pc:sldMkLst>
      </pc:sldChg>
      <pc:sldChg chg="modSp add del mod">
        <pc:chgData name="Alfred Asterjadhi" userId="39de57b9-85c0-4fd1-aaac-8ca2b6560ad0" providerId="ADAL" clId="{BFE2FB3A-0751-4420-AA69-2341C01F636E}" dt="2024-09-12T23:09:47.845" v="1123" actId="2696"/>
        <pc:sldMkLst>
          <pc:docMk/>
          <pc:sldMk cId="3114458934" sldId="1084"/>
        </pc:sldMkLst>
      </pc:sldChg>
      <pc:sldChg chg="modSp add mod">
        <pc:chgData name="Alfred Asterjadhi" userId="39de57b9-85c0-4fd1-aaac-8ca2b6560ad0" providerId="ADAL" clId="{BFE2FB3A-0751-4420-AA69-2341C01F636E}" dt="2024-09-13T01:25:01.190" v="1873"/>
        <pc:sldMkLst>
          <pc:docMk/>
          <pc:sldMk cId="3922676377" sldId="1084"/>
        </pc:sldMkLst>
      </pc:sldChg>
      <pc:sldChg chg="modSp add mod">
        <pc:chgData name="Alfred Asterjadhi" userId="39de57b9-85c0-4fd1-aaac-8ca2b6560ad0" providerId="ADAL" clId="{BFE2FB3A-0751-4420-AA69-2341C01F636E}" dt="2024-09-13T00:55:38.333" v="1374"/>
        <pc:sldMkLst>
          <pc:docMk/>
          <pc:sldMk cId="3091365197" sldId="1085"/>
        </pc:sldMkLst>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ldChg>
      <pc:sldChg chg="modSp add mod">
        <pc:chgData name="Alfred Asterjadhi" userId="39de57b9-85c0-4fd1-aaac-8ca2b6560ad0" providerId="ADAL" clId="{BFE2FB3A-0751-4420-AA69-2341C01F636E}" dt="2024-09-13T01:20:12.058" v="1771"/>
        <pc:sldMkLst>
          <pc:docMk/>
          <pc:sldMk cId="1351315829" sldId="1088"/>
        </pc:sldMkLst>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ldChg>
      <pc:sldChg chg="modSp add mod">
        <pc:chgData name="Alfred Asterjadhi" userId="39de57b9-85c0-4fd1-aaac-8ca2b6560ad0" providerId="ADAL" clId="{BFE2FB3A-0751-4420-AA69-2341C01F636E}" dt="2024-10-10T00:32:08.371" v="2575" actId="20577"/>
        <pc:sldMkLst>
          <pc:docMk/>
          <pc:sldMk cId="1391412413" sldId="1094"/>
        </pc:sldMkLst>
      </pc:sldChg>
      <pc:sldChg chg="modSp add mod">
        <pc:chgData name="Alfred Asterjadhi" userId="39de57b9-85c0-4fd1-aaac-8ca2b6560ad0" providerId="ADAL" clId="{BFE2FB3A-0751-4420-AA69-2341C01F636E}" dt="2024-10-10T00:31:49.395" v="2574" actId="20577"/>
        <pc:sldMkLst>
          <pc:docMk/>
          <pc:sldMk cId="290028793" sldId="1095"/>
        </pc:sldMkLst>
      </pc:sldChg>
      <pc:sldChg chg="modSp add mod">
        <pc:chgData name="Alfred Asterjadhi" userId="39de57b9-85c0-4fd1-aaac-8ca2b6560ad0" providerId="ADAL" clId="{BFE2FB3A-0751-4420-AA69-2341C01F636E}" dt="2024-09-13T18:03:14.393" v="2025" actId="114"/>
        <pc:sldMkLst>
          <pc:docMk/>
          <pc:sldMk cId="1186467334" sldId="1096"/>
        </pc:sldMkLst>
      </pc:sldChg>
      <pc:sldChg chg="modSp add mod">
        <pc:chgData name="Alfred Asterjadhi" userId="39de57b9-85c0-4fd1-aaac-8ca2b6560ad0" providerId="ADAL" clId="{BFE2FB3A-0751-4420-AA69-2341C01F636E}" dt="2024-09-13T18:03:32.390" v="2029" actId="114"/>
        <pc:sldMkLst>
          <pc:docMk/>
          <pc:sldMk cId="3325681574" sldId="1097"/>
        </pc:sldMkLst>
      </pc:sldChg>
      <pc:sldChg chg="modSp add mod">
        <pc:chgData name="Alfred Asterjadhi" userId="39de57b9-85c0-4fd1-aaac-8ca2b6560ad0" providerId="ADAL" clId="{BFE2FB3A-0751-4420-AA69-2341C01F636E}" dt="2024-09-13T18:03:19.500" v="2027" actId="20577"/>
        <pc:sldMkLst>
          <pc:docMk/>
          <pc:sldMk cId="1069242441" sldId="1098"/>
        </pc:sldMkLst>
      </pc:sldChg>
      <pc:sldChg chg="modSp add mod ord">
        <pc:chgData name="Alfred Asterjadhi" userId="39de57b9-85c0-4fd1-aaac-8ca2b6560ad0" providerId="ADAL" clId="{BFE2FB3A-0751-4420-AA69-2341C01F636E}" dt="2024-09-13T18:04:58.388" v="2066" actId="20577"/>
        <pc:sldMkLst>
          <pc:docMk/>
          <pc:sldMk cId="380343872" sldId="1099"/>
        </pc:sldMkLst>
      </pc:sldChg>
      <pc:sldChg chg="modSp add mod">
        <pc:chgData name="Alfred Asterjadhi" userId="39de57b9-85c0-4fd1-aaac-8ca2b6560ad0" providerId="ADAL" clId="{BFE2FB3A-0751-4420-AA69-2341C01F636E}" dt="2024-11-13T05:12:15.514" v="2828" actId="20577"/>
        <pc:sldMkLst>
          <pc:docMk/>
          <pc:sldMk cId="1748819542" sldId="1100"/>
        </pc:sldMkLst>
      </pc:sldChg>
      <pc:sldChg chg="modSp add mod">
        <pc:chgData name="Alfred Asterjadhi" userId="39de57b9-85c0-4fd1-aaac-8ca2b6560ad0" providerId="ADAL" clId="{BFE2FB3A-0751-4420-AA69-2341C01F636E}" dt="2024-11-14T21:41:38.284" v="8248"/>
        <pc:sldMkLst>
          <pc:docMk/>
          <pc:sldMk cId="3683223634" sldId="1101"/>
        </pc:sldMkLst>
      </pc:sldChg>
      <pc:sldChg chg="modSp add mod">
        <pc:chgData name="Alfred Asterjadhi" userId="39de57b9-85c0-4fd1-aaac-8ca2b6560ad0" providerId="ADAL" clId="{BFE2FB3A-0751-4420-AA69-2341C01F636E}" dt="2024-11-14T22:54:33.310" v="9910"/>
        <pc:sldMkLst>
          <pc:docMk/>
          <pc:sldMk cId="3816058988" sldId="1102"/>
        </pc:sldMkLst>
      </pc:sldChg>
      <pc:sldChg chg="modSp add del mod">
        <pc:chgData name="Alfred Asterjadhi" userId="39de57b9-85c0-4fd1-aaac-8ca2b6560ad0" providerId="ADAL" clId="{BFE2FB3A-0751-4420-AA69-2341C01F636E}" dt="2024-11-13T05:12:05.539" v="2820" actId="47"/>
        <pc:sldMkLst>
          <pc:docMk/>
          <pc:sldMk cId="2492517829" sldId="1103"/>
        </pc:sldMkLst>
      </pc:sldChg>
      <pc:sldChg chg="add del">
        <pc:chgData name="Alfred Asterjadhi" userId="39de57b9-85c0-4fd1-aaac-8ca2b6560ad0" providerId="ADAL" clId="{BFE2FB3A-0751-4420-AA69-2341C01F636E}" dt="2024-11-13T05:12:02.454" v="2819" actId="47"/>
        <pc:sldMkLst>
          <pc:docMk/>
          <pc:sldMk cId="479236549" sldId="1104"/>
        </pc:sldMkLst>
      </pc:sldChg>
      <pc:sldChg chg="add del">
        <pc:chgData name="Alfred Asterjadhi" userId="39de57b9-85c0-4fd1-aaac-8ca2b6560ad0" providerId="ADAL" clId="{BFE2FB3A-0751-4420-AA69-2341C01F636E}" dt="2024-11-13T05:12:02.454" v="2819" actId="47"/>
        <pc:sldMkLst>
          <pc:docMk/>
          <pc:sldMk cId="4272742352" sldId="1105"/>
        </pc:sldMkLst>
      </pc:sldChg>
      <pc:sldChg chg="add del">
        <pc:chgData name="Alfred Asterjadhi" userId="39de57b9-85c0-4fd1-aaac-8ca2b6560ad0" providerId="ADAL" clId="{BFE2FB3A-0751-4420-AA69-2341C01F636E}" dt="2024-11-13T05:12:02.454" v="2819" actId="47"/>
        <pc:sldMkLst>
          <pc:docMk/>
          <pc:sldMk cId="4176454484" sldId="1106"/>
        </pc:sldMkLst>
      </pc:sldChg>
      <pc:sldChg chg="add del">
        <pc:chgData name="Alfred Asterjadhi" userId="39de57b9-85c0-4fd1-aaac-8ca2b6560ad0" providerId="ADAL" clId="{BFE2FB3A-0751-4420-AA69-2341C01F636E}" dt="2024-11-13T05:12:02.454" v="2819" actId="47"/>
        <pc:sldMkLst>
          <pc:docMk/>
          <pc:sldMk cId="399465562" sldId="1107"/>
        </pc:sldMkLst>
      </pc:sldChg>
      <pc:sldChg chg="add del">
        <pc:chgData name="Alfred Asterjadhi" userId="39de57b9-85c0-4fd1-aaac-8ca2b6560ad0" providerId="ADAL" clId="{BFE2FB3A-0751-4420-AA69-2341C01F636E}" dt="2024-11-13T05:12:02.454" v="2819" actId="47"/>
        <pc:sldMkLst>
          <pc:docMk/>
          <pc:sldMk cId="1229513933" sldId="1108"/>
        </pc:sldMkLst>
      </pc:sldChg>
      <pc:sldChg chg="add del">
        <pc:chgData name="Alfred Asterjadhi" userId="39de57b9-85c0-4fd1-aaac-8ca2b6560ad0" providerId="ADAL" clId="{BFE2FB3A-0751-4420-AA69-2341C01F636E}" dt="2024-11-13T05:12:02.454" v="2819" actId="47"/>
        <pc:sldMkLst>
          <pc:docMk/>
          <pc:sldMk cId="3411256162" sldId="1109"/>
        </pc:sldMkLst>
      </pc:sldChg>
      <pc:sldChg chg="add del">
        <pc:chgData name="Alfred Asterjadhi" userId="39de57b9-85c0-4fd1-aaac-8ca2b6560ad0" providerId="ADAL" clId="{BFE2FB3A-0751-4420-AA69-2341C01F636E}" dt="2024-11-13T05:12:02.454" v="2819" actId="47"/>
        <pc:sldMkLst>
          <pc:docMk/>
          <pc:sldMk cId="1959086019" sldId="1110"/>
        </pc:sldMkLst>
      </pc:sldChg>
      <pc:sldChg chg="add del">
        <pc:chgData name="Alfred Asterjadhi" userId="39de57b9-85c0-4fd1-aaac-8ca2b6560ad0" providerId="ADAL" clId="{BFE2FB3A-0751-4420-AA69-2341C01F636E}" dt="2024-11-13T05:12:02.454" v="2819" actId="47"/>
        <pc:sldMkLst>
          <pc:docMk/>
          <pc:sldMk cId="2605314111" sldId="1111"/>
        </pc:sldMkLst>
      </pc:sldChg>
      <pc:sldChg chg="modSp add mod">
        <pc:chgData name="Alfred Asterjadhi" userId="39de57b9-85c0-4fd1-aaac-8ca2b6560ad0" providerId="ADAL" clId="{BFE2FB3A-0751-4420-AA69-2341C01F636E}" dt="2024-11-14T22:55:32.647" v="9932"/>
        <pc:sldMkLst>
          <pc:docMk/>
          <pc:sldMk cId="2297108787" sldId="1112"/>
        </pc:sldMkLst>
      </pc:sldChg>
      <pc:sldChg chg="modSp add mod">
        <pc:chgData name="Alfred Asterjadhi" userId="39de57b9-85c0-4fd1-aaac-8ca2b6560ad0" providerId="ADAL" clId="{BFE2FB3A-0751-4420-AA69-2341C01F636E}" dt="2024-11-14T22:56:44.427" v="9954"/>
        <pc:sldMkLst>
          <pc:docMk/>
          <pc:sldMk cId="4206443155" sldId="1113"/>
        </pc:sldMkLst>
      </pc:sldChg>
      <pc:sldChg chg="modSp add mod">
        <pc:chgData name="Alfred Asterjadhi" userId="39de57b9-85c0-4fd1-aaac-8ca2b6560ad0" providerId="ADAL" clId="{BFE2FB3A-0751-4420-AA69-2341C01F636E}" dt="2024-11-14T22:58:37.236" v="9981"/>
        <pc:sldMkLst>
          <pc:docMk/>
          <pc:sldMk cId="62876533" sldId="1114"/>
        </pc:sldMkLst>
      </pc:sldChg>
      <pc:sldChg chg="modSp add del mod">
        <pc:chgData name="Alfred Asterjadhi" userId="39de57b9-85c0-4fd1-aaac-8ca2b6560ad0" providerId="ADAL" clId="{BFE2FB3A-0751-4420-AA69-2341C01F636E}" dt="2024-11-13T05:13:42.896" v="2874" actId="47"/>
        <pc:sldMkLst>
          <pc:docMk/>
          <pc:sldMk cId="2398430007" sldId="1115"/>
        </pc:sldMkLst>
      </pc:sldChg>
      <pc:sldChg chg="modSp add del mod">
        <pc:chgData name="Alfred Asterjadhi" userId="39de57b9-85c0-4fd1-aaac-8ca2b6560ad0" providerId="ADAL" clId="{BFE2FB3A-0751-4420-AA69-2341C01F636E}" dt="2024-11-13T05:13:42.896" v="2874" actId="47"/>
        <pc:sldMkLst>
          <pc:docMk/>
          <pc:sldMk cId="2189951638" sldId="1116"/>
        </pc:sldMkLst>
      </pc:sldChg>
      <pc:sldChg chg="modSp add del mod">
        <pc:chgData name="Alfred Asterjadhi" userId="39de57b9-85c0-4fd1-aaac-8ca2b6560ad0" providerId="ADAL" clId="{BFE2FB3A-0751-4420-AA69-2341C01F636E}" dt="2024-11-13T05:13:42.896" v="2874" actId="47"/>
        <pc:sldMkLst>
          <pc:docMk/>
          <pc:sldMk cId="341851626" sldId="1117"/>
        </pc:sldMkLst>
      </pc:sldChg>
      <pc:sldChg chg="modSp add del mod">
        <pc:chgData name="Alfred Asterjadhi" userId="39de57b9-85c0-4fd1-aaac-8ca2b6560ad0" providerId="ADAL" clId="{BFE2FB3A-0751-4420-AA69-2341C01F636E}" dt="2024-11-13T05:13:42.896" v="2874" actId="47"/>
        <pc:sldMkLst>
          <pc:docMk/>
          <pc:sldMk cId="4225516848" sldId="1118"/>
        </pc:sldMkLst>
      </pc:sldChg>
      <pc:sldChg chg="modSp add del mod">
        <pc:chgData name="Alfred Asterjadhi" userId="39de57b9-85c0-4fd1-aaac-8ca2b6560ad0" providerId="ADAL" clId="{BFE2FB3A-0751-4420-AA69-2341C01F636E}" dt="2024-11-13T05:13:42.896" v="2874" actId="47"/>
        <pc:sldMkLst>
          <pc:docMk/>
          <pc:sldMk cId="1913751574" sldId="1119"/>
        </pc:sldMkLst>
      </pc:sldChg>
      <pc:sldChg chg="modSp add del mod">
        <pc:chgData name="Alfred Asterjadhi" userId="39de57b9-85c0-4fd1-aaac-8ca2b6560ad0" providerId="ADAL" clId="{BFE2FB3A-0751-4420-AA69-2341C01F636E}" dt="2024-11-13T05:13:42.896" v="2874" actId="47"/>
        <pc:sldMkLst>
          <pc:docMk/>
          <pc:sldMk cId="4148679962" sldId="1120"/>
        </pc:sldMkLst>
      </pc:sldChg>
      <pc:sldChg chg="modSp add del mod">
        <pc:chgData name="Alfred Asterjadhi" userId="39de57b9-85c0-4fd1-aaac-8ca2b6560ad0" providerId="ADAL" clId="{BFE2FB3A-0751-4420-AA69-2341C01F636E}" dt="2024-11-13T05:13:42.896" v="2874" actId="47"/>
        <pc:sldMkLst>
          <pc:docMk/>
          <pc:sldMk cId="1478600039" sldId="1121"/>
        </pc:sldMkLst>
      </pc:sldChg>
      <pc:sldChg chg="add del">
        <pc:chgData name="Alfred Asterjadhi" userId="39de57b9-85c0-4fd1-aaac-8ca2b6560ad0" providerId="ADAL" clId="{BFE2FB3A-0751-4420-AA69-2341C01F636E}" dt="2024-11-13T05:12:02.454" v="2819" actId="47"/>
        <pc:sldMkLst>
          <pc:docMk/>
          <pc:sldMk cId="104673816" sldId="1122"/>
        </pc:sldMkLst>
      </pc:sldChg>
      <pc:sldChg chg="addSp modSp add mod">
        <pc:chgData name="Alfred Asterjadhi" userId="39de57b9-85c0-4fd1-aaac-8ca2b6560ad0" providerId="ADAL" clId="{BFE2FB3A-0751-4420-AA69-2341C01F636E}" dt="2024-11-14T21:42:56.272" v="8265"/>
        <pc:sldMkLst>
          <pc:docMk/>
          <pc:sldMk cId="858652660" sldId="1122"/>
        </pc:sldMkLst>
      </pc:sldChg>
      <pc:sldChg chg="add del">
        <pc:chgData name="Alfred Asterjadhi" userId="39de57b9-85c0-4fd1-aaac-8ca2b6560ad0" providerId="ADAL" clId="{BFE2FB3A-0751-4420-AA69-2341C01F636E}" dt="2024-11-13T05:12:02.454" v="2819" actId="47"/>
        <pc:sldMkLst>
          <pc:docMk/>
          <pc:sldMk cId="842397362" sldId="1123"/>
        </pc:sldMkLst>
      </pc:sldChg>
      <pc:sldChg chg="addSp modSp add mod">
        <pc:chgData name="Alfred Asterjadhi" userId="39de57b9-85c0-4fd1-aaac-8ca2b6560ad0" providerId="ADAL" clId="{BFE2FB3A-0751-4420-AA69-2341C01F636E}" dt="2024-11-14T21:44:04.421" v="8281"/>
        <pc:sldMkLst>
          <pc:docMk/>
          <pc:sldMk cId="2293726077" sldId="1123"/>
        </pc:sldMkLst>
      </pc:sldChg>
      <pc:sldChg chg="add del">
        <pc:chgData name="Alfred Asterjadhi" userId="39de57b9-85c0-4fd1-aaac-8ca2b6560ad0" providerId="ADAL" clId="{BFE2FB3A-0751-4420-AA69-2341C01F636E}" dt="2024-11-13T05:12:02.454" v="2819" actId="47"/>
        <pc:sldMkLst>
          <pc:docMk/>
          <pc:sldMk cId="1988787825" sldId="1124"/>
        </pc:sldMkLst>
      </pc:sldChg>
      <pc:sldChg chg="addSp modSp add mod">
        <pc:chgData name="Alfred Asterjadhi" userId="39de57b9-85c0-4fd1-aaac-8ca2b6560ad0" providerId="ADAL" clId="{BFE2FB3A-0751-4420-AA69-2341C01F636E}" dt="2024-11-14T21:45:04.893" v="8297"/>
        <pc:sldMkLst>
          <pc:docMk/>
          <pc:sldMk cId="3364972017" sldId="1124"/>
        </pc:sldMkLst>
      </pc:sldChg>
      <pc:sldChg chg="add del">
        <pc:chgData name="Alfred Asterjadhi" userId="39de57b9-85c0-4fd1-aaac-8ca2b6560ad0" providerId="ADAL" clId="{BFE2FB3A-0751-4420-AA69-2341C01F636E}" dt="2024-11-13T05:12:02.454" v="2819" actId="47"/>
        <pc:sldMkLst>
          <pc:docMk/>
          <pc:sldMk cId="788890887" sldId="1125"/>
        </pc:sldMkLst>
      </pc:sldChg>
      <pc:sldChg chg="addSp modSp add mod">
        <pc:chgData name="Alfred Asterjadhi" userId="39de57b9-85c0-4fd1-aaac-8ca2b6560ad0" providerId="ADAL" clId="{BFE2FB3A-0751-4420-AA69-2341C01F636E}" dt="2024-11-14T21:46:05.986" v="8313"/>
        <pc:sldMkLst>
          <pc:docMk/>
          <pc:sldMk cId="3616908579" sldId="1125"/>
        </pc:sldMkLst>
      </pc:sldChg>
      <pc:sldChg chg="addSp modSp add mod">
        <pc:chgData name="Alfred Asterjadhi" userId="39de57b9-85c0-4fd1-aaac-8ca2b6560ad0" providerId="ADAL" clId="{BFE2FB3A-0751-4420-AA69-2341C01F636E}" dt="2024-11-14T21:47:08.207" v="8330" actId="6549"/>
        <pc:sldMkLst>
          <pc:docMk/>
          <pc:sldMk cId="170855879" sldId="1126"/>
        </pc:sldMkLst>
      </pc:sldChg>
      <pc:sldChg chg="add del">
        <pc:chgData name="Alfred Asterjadhi" userId="39de57b9-85c0-4fd1-aaac-8ca2b6560ad0" providerId="ADAL" clId="{BFE2FB3A-0751-4420-AA69-2341C01F636E}" dt="2024-11-13T05:12:02.454" v="2819" actId="47"/>
        <pc:sldMkLst>
          <pc:docMk/>
          <pc:sldMk cId="751649905" sldId="1126"/>
        </pc:sldMkLst>
      </pc:sldChg>
      <pc:sldChg chg="add del">
        <pc:chgData name="Alfred Asterjadhi" userId="39de57b9-85c0-4fd1-aaac-8ca2b6560ad0" providerId="ADAL" clId="{BFE2FB3A-0751-4420-AA69-2341C01F636E}" dt="2024-11-13T05:12:02.454" v="2819" actId="47"/>
        <pc:sldMkLst>
          <pc:docMk/>
          <pc:sldMk cId="2160132879" sldId="1127"/>
        </pc:sldMkLst>
      </pc:sldChg>
      <pc:sldChg chg="addSp modSp add mod">
        <pc:chgData name="Alfred Asterjadhi" userId="39de57b9-85c0-4fd1-aaac-8ca2b6560ad0" providerId="ADAL" clId="{BFE2FB3A-0751-4420-AA69-2341C01F636E}" dt="2024-11-14T21:48:02.931" v="8356"/>
        <pc:sldMkLst>
          <pc:docMk/>
          <pc:sldMk cId="4058107372" sldId="1127"/>
        </pc:sldMkLst>
      </pc:sldChg>
      <pc:sldChg chg="add del">
        <pc:chgData name="Alfred Asterjadhi" userId="39de57b9-85c0-4fd1-aaac-8ca2b6560ad0" providerId="ADAL" clId="{BFE2FB3A-0751-4420-AA69-2341C01F636E}" dt="2024-11-13T05:12:02.454" v="2819" actId="47"/>
        <pc:sldMkLst>
          <pc:docMk/>
          <pc:sldMk cId="2601577007" sldId="1128"/>
        </pc:sldMkLst>
      </pc:sldChg>
      <pc:sldChg chg="modSp add mod">
        <pc:chgData name="Alfred Asterjadhi" userId="39de57b9-85c0-4fd1-aaac-8ca2b6560ad0" providerId="ADAL" clId="{BFE2FB3A-0751-4420-AA69-2341C01F636E}" dt="2024-11-14T21:49:01.032" v="8374"/>
        <pc:sldMkLst>
          <pc:docMk/>
          <pc:sldMk cId="3440676622" sldId="1128"/>
        </pc:sldMkLst>
      </pc:sldChg>
      <pc:sldChg chg="modSp add mod">
        <pc:chgData name="Alfred Asterjadhi" userId="39de57b9-85c0-4fd1-aaac-8ca2b6560ad0" providerId="ADAL" clId="{BFE2FB3A-0751-4420-AA69-2341C01F636E}" dt="2024-11-14T21:49:49.034" v="8394" actId="6549"/>
        <pc:sldMkLst>
          <pc:docMk/>
          <pc:sldMk cId="2487151887" sldId="1129"/>
        </pc:sldMkLst>
      </pc:sldChg>
      <pc:sldChg chg="add del">
        <pc:chgData name="Alfred Asterjadhi" userId="39de57b9-85c0-4fd1-aaac-8ca2b6560ad0" providerId="ADAL" clId="{BFE2FB3A-0751-4420-AA69-2341C01F636E}" dt="2024-11-13T05:12:02.454" v="2819" actId="47"/>
        <pc:sldMkLst>
          <pc:docMk/>
          <pc:sldMk cId="3061053879" sldId="1129"/>
        </pc:sldMkLst>
      </pc:sldChg>
      <pc:sldChg chg="modSp add mod">
        <pc:chgData name="Alfred Asterjadhi" userId="39de57b9-85c0-4fd1-aaac-8ca2b6560ad0" providerId="ADAL" clId="{BFE2FB3A-0751-4420-AA69-2341C01F636E}" dt="2024-11-14T21:50:35.208" v="8410"/>
        <pc:sldMkLst>
          <pc:docMk/>
          <pc:sldMk cId="4168287898" sldId="1130"/>
        </pc:sldMkLst>
      </pc:sldChg>
      <pc:sldChg chg="modSp add mod">
        <pc:chgData name="Alfred Asterjadhi" userId="39de57b9-85c0-4fd1-aaac-8ca2b6560ad0" providerId="ADAL" clId="{BFE2FB3A-0751-4420-AA69-2341C01F636E}" dt="2024-11-14T21:51:31.006" v="8428"/>
        <pc:sldMkLst>
          <pc:docMk/>
          <pc:sldMk cId="1971099903" sldId="1131"/>
        </pc:sldMkLst>
      </pc:sldChg>
      <pc:sldChg chg="modSp add mod">
        <pc:chgData name="Alfred Asterjadhi" userId="39de57b9-85c0-4fd1-aaac-8ca2b6560ad0" providerId="ADAL" clId="{BFE2FB3A-0751-4420-AA69-2341C01F636E}" dt="2024-11-14T21:52:58.208" v="8448"/>
        <pc:sldMkLst>
          <pc:docMk/>
          <pc:sldMk cId="3819773024" sldId="1132"/>
        </pc:sldMkLst>
      </pc:sldChg>
      <pc:sldChg chg="modSp add mod">
        <pc:chgData name="Alfred Asterjadhi" userId="39de57b9-85c0-4fd1-aaac-8ca2b6560ad0" providerId="ADAL" clId="{BFE2FB3A-0751-4420-AA69-2341C01F636E}" dt="2024-11-14T21:53:43.886" v="8478"/>
        <pc:sldMkLst>
          <pc:docMk/>
          <pc:sldMk cId="1437523343" sldId="1133"/>
        </pc:sldMkLst>
      </pc:sldChg>
      <pc:sldChg chg="modSp add mod">
        <pc:chgData name="Alfred Asterjadhi" userId="39de57b9-85c0-4fd1-aaac-8ca2b6560ad0" providerId="ADAL" clId="{BFE2FB3A-0751-4420-AA69-2341C01F636E}" dt="2024-11-14T21:54:41.215" v="8501"/>
        <pc:sldMkLst>
          <pc:docMk/>
          <pc:sldMk cId="2834628410" sldId="1134"/>
        </pc:sldMkLst>
      </pc:sldChg>
      <pc:sldChg chg="modSp add mod">
        <pc:chgData name="Alfred Asterjadhi" userId="39de57b9-85c0-4fd1-aaac-8ca2b6560ad0" providerId="ADAL" clId="{BFE2FB3A-0751-4420-AA69-2341C01F636E}" dt="2024-11-14T21:55:19.393" v="8519"/>
        <pc:sldMkLst>
          <pc:docMk/>
          <pc:sldMk cId="2537333530" sldId="1135"/>
        </pc:sldMkLst>
      </pc:sldChg>
      <pc:sldChg chg="modSp add mod">
        <pc:chgData name="Alfred Asterjadhi" userId="39de57b9-85c0-4fd1-aaac-8ca2b6560ad0" providerId="ADAL" clId="{BFE2FB3A-0751-4420-AA69-2341C01F636E}" dt="2024-11-14T21:55:58.907" v="8535"/>
        <pc:sldMkLst>
          <pc:docMk/>
          <pc:sldMk cId="2592515062" sldId="1136"/>
        </pc:sldMkLst>
      </pc:sldChg>
      <pc:sldChg chg="modSp add mod">
        <pc:chgData name="Alfred Asterjadhi" userId="39de57b9-85c0-4fd1-aaac-8ca2b6560ad0" providerId="ADAL" clId="{BFE2FB3A-0751-4420-AA69-2341C01F636E}" dt="2024-11-14T22:59:40.494" v="10004"/>
        <pc:sldMkLst>
          <pc:docMk/>
          <pc:sldMk cId="1984392991" sldId="1137"/>
        </pc:sldMkLst>
      </pc:sldChg>
      <pc:sldChg chg="addSp modSp add mod">
        <pc:chgData name="Alfred Asterjadhi" userId="39de57b9-85c0-4fd1-aaac-8ca2b6560ad0" providerId="ADAL" clId="{BFE2FB3A-0751-4420-AA69-2341C01F636E}" dt="2024-11-14T23:00:40.819" v="10022"/>
        <pc:sldMkLst>
          <pc:docMk/>
          <pc:sldMk cId="577844956" sldId="1138"/>
        </pc:sldMkLst>
      </pc:sldChg>
      <pc:sldChg chg="modSp add mod">
        <pc:chgData name="Alfred Asterjadhi" userId="39de57b9-85c0-4fd1-aaac-8ca2b6560ad0" providerId="ADAL" clId="{BFE2FB3A-0751-4420-AA69-2341C01F636E}" dt="2024-11-14T23:03:25.045" v="10060" actId="6549"/>
        <pc:sldMkLst>
          <pc:docMk/>
          <pc:sldMk cId="3003676021" sldId="1139"/>
        </pc:sldMkLst>
      </pc:sldChg>
      <pc:sldChg chg="modSp add mod">
        <pc:chgData name="Alfred Asterjadhi" userId="39de57b9-85c0-4fd1-aaac-8ca2b6560ad0" providerId="ADAL" clId="{BFE2FB3A-0751-4420-AA69-2341C01F636E}" dt="2024-11-14T23:04:46.152" v="10080"/>
        <pc:sldMkLst>
          <pc:docMk/>
          <pc:sldMk cId="1560366160" sldId="1140"/>
        </pc:sldMkLst>
      </pc:sldChg>
      <pc:sldChg chg="modSp add mod">
        <pc:chgData name="Alfred Asterjadhi" userId="39de57b9-85c0-4fd1-aaac-8ca2b6560ad0" providerId="ADAL" clId="{BFE2FB3A-0751-4420-AA69-2341C01F636E}" dt="2024-11-14T23:05:40.027" v="10105"/>
        <pc:sldMkLst>
          <pc:docMk/>
          <pc:sldMk cId="4125331831" sldId="1141"/>
        </pc:sldMkLst>
      </pc:sldChg>
      <pc:sldChg chg="modSp add mod">
        <pc:chgData name="Alfred Asterjadhi" userId="39de57b9-85c0-4fd1-aaac-8ca2b6560ad0" providerId="ADAL" clId="{BFE2FB3A-0751-4420-AA69-2341C01F636E}" dt="2024-11-14T23:07:07.039" v="10126"/>
        <pc:sldMkLst>
          <pc:docMk/>
          <pc:sldMk cId="220212323" sldId="1142"/>
        </pc:sldMkLst>
      </pc:sldChg>
      <pc:sldChg chg="addSp modSp add mod">
        <pc:chgData name="Alfred Asterjadhi" userId="39de57b9-85c0-4fd1-aaac-8ca2b6560ad0" providerId="ADAL" clId="{BFE2FB3A-0751-4420-AA69-2341C01F636E}" dt="2024-11-14T23:08:08.530" v="10146"/>
        <pc:sldMkLst>
          <pc:docMk/>
          <pc:sldMk cId="291712038" sldId="1143"/>
        </pc:sldMkLst>
      </pc:sldChg>
      <pc:sldChg chg="addSp modSp add mod">
        <pc:chgData name="Alfred Asterjadhi" userId="39de57b9-85c0-4fd1-aaac-8ca2b6560ad0" providerId="ADAL" clId="{BFE2FB3A-0751-4420-AA69-2341C01F636E}" dt="2024-11-14T23:09:16.393" v="10168"/>
        <pc:sldMkLst>
          <pc:docMk/>
          <pc:sldMk cId="3690388836" sldId="1144"/>
        </pc:sldMkLst>
      </pc:sldChg>
      <pc:sldChg chg="modSp add mod">
        <pc:chgData name="Alfred Asterjadhi" userId="39de57b9-85c0-4fd1-aaac-8ca2b6560ad0" providerId="ADAL" clId="{BFE2FB3A-0751-4420-AA69-2341C01F636E}" dt="2024-11-14T23:10:11.970" v="10189"/>
        <pc:sldMkLst>
          <pc:docMk/>
          <pc:sldMk cId="2127128894" sldId="1145"/>
        </pc:sldMkLst>
      </pc:sldChg>
      <pc:sldChg chg="modSp add mod">
        <pc:chgData name="Alfred Asterjadhi" userId="39de57b9-85c0-4fd1-aaac-8ca2b6560ad0" providerId="ADAL" clId="{BFE2FB3A-0751-4420-AA69-2341C01F636E}" dt="2024-11-14T23:11:39.006" v="10214"/>
        <pc:sldMkLst>
          <pc:docMk/>
          <pc:sldMk cId="3290295309" sldId="1146"/>
        </pc:sldMkLst>
      </pc:sldChg>
      <pc:sldChg chg="modSp add mod">
        <pc:chgData name="Alfred Asterjadhi" userId="39de57b9-85c0-4fd1-aaac-8ca2b6560ad0" providerId="ADAL" clId="{BFE2FB3A-0751-4420-AA69-2341C01F636E}" dt="2024-11-14T23:12:31.061" v="10234"/>
        <pc:sldMkLst>
          <pc:docMk/>
          <pc:sldMk cId="3048613863" sldId="1147"/>
        </pc:sldMkLst>
      </pc:sldChg>
      <pc:sldChg chg="modSp add del mod">
        <pc:chgData name="Alfred Asterjadhi" userId="39de57b9-85c0-4fd1-aaac-8ca2b6560ad0" providerId="ADAL" clId="{BFE2FB3A-0751-4420-AA69-2341C01F636E}" dt="2024-11-13T18:33:26.068" v="3998" actId="2696"/>
        <pc:sldMkLst>
          <pc:docMk/>
          <pc:sldMk cId="1922852400" sldId="1148"/>
        </pc:sldMkLst>
      </pc:sldChg>
      <pc:sldChg chg="modSp add mod">
        <pc:chgData name="Alfred Asterjadhi" userId="39de57b9-85c0-4fd1-aaac-8ca2b6560ad0" providerId="ADAL" clId="{BFE2FB3A-0751-4420-AA69-2341C01F636E}" dt="2024-11-14T22:04:33.741" v="8743"/>
        <pc:sldMkLst>
          <pc:docMk/>
          <pc:sldMk cId="3294858422" sldId="1148"/>
        </pc:sldMkLst>
      </pc:sldChg>
      <pc:sldChg chg="modSp add del mod">
        <pc:chgData name="Alfred Asterjadhi" userId="39de57b9-85c0-4fd1-aaac-8ca2b6560ad0" providerId="ADAL" clId="{BFE2FB3A-0751-4420-AA69-2341C01F636E}" dt="2024-11-13T18:33:26.068" v="3998" actId="2696"/>
        <pc:sldMkLst>
          <pc:docMk/>
          <pc:sldMk cId="340906491" sldId="1149"/>
        </pc:sldMkLst>
      </pc:sldChg>
      <pc:sldChg chg="modSp add mod">
        <pc:chgData name="Alfred Asterjadhi" userId="39de57b9-85c0-4fd1-aaac-8ca2b6560ad0" providerId="ADAL" clId="{BFE2FB3A-0751-4420-AA69-2341C01F636E}" dt="2024-11-14T22:05:12.762" v="8764"/>
        <pc:sldMkLst>
          <pc:docMk/>
          <pc:sldMk cId="2031946524" sldId="1149"/>
        </pc:sldMkLst>
      </pc:sldChg>
      <pc:sldChg chg="modSp add mod">
        <pc:chgData name="Alfred Asterjadhi" userId="39de57b9-85c0-4fd1-aaac-8ca2b6560ad0" providerId="ADAL" clId="{BFE2FB3A-0751-4420-AA69-2341C01F636E}" dt="2024-11-14T22:06:14.323" v="8786" actId="6549"/>
        <pc:sldMkLst>
          <pc:docMk/>
          <pc:sldMk cId="3074817951" sldId="1150"/>
        </pc:sldMkLst>
      </pc:sldChg>
      <pc:sldChg chg="modSp add del mod">
        <pc:chgData name="Alfred Asterjadhi" userId="39de57b9-85c0-4fd1-aaac-8ca2b6560ad0" providerId="ADAL" clId="{BFE2FB3A-0751-4420-AA69-2341C01F636E}" dt="2024-11-13T18:33:26.068" v="3998" actId="2696"/>
        <pc:sldMkLst>
          <pc:docMk/>
          <pc:sldMk cId="4277848710" sldId="1150"/>
        </pc:sldMkLst>
      </pc:sldChg>
      <pc:sldChg chg="addSp modSp add del mod">
        <pc:chgData name="Alfred Asterjadhi" userId="39de57b9-85c0-4fd1-aaac-8ca2b6560ad0" providerId="ADAL" clId="{BFE2FB3A-0751-4420-AA69-2341C01F636E}" dt="2024-11-13T18:33:26.068" v="3998" actId="2696"/>
        <pc:sldMkLst>
          <pc:docMk/>
          <pc:sldMk cId="488385637" sldId="1151"/>
        </pc:sldMkLst>
      </pc:sldChg>
      <pc:sldChg chg="modSp add mod">
        <pc:chgData name="Alfred Asterjadhi" userId="39de57b9-85c0-4fd1-aaac-8ca2b6560ad0" providerId="ADAL" clId="{BFE2FB3A-0751-4420-AA69-2341C01F636E}" dt="2024-11-14T22:06:53.985" v="8807"/>
        <pc:sldMkLst>
          <pc:docMk/>
          <pc:sldMk cId="3615529585" sldId="1151"/>
        </pc:sldMkLst>
      </pc:sldChg>
      <pc:sldChg chg="modSp add mod">
        <pc:chgData name="Alfred Asterjadhi" userId="39de57b9-85c0-4fd1-aaac-8ca2b6560ad0" providerId="ADAL" clId="{BFE2FB3A-0751-4420-AA69-2341C01F636E}" dt="2024-11-14T21:56:57.657" v="8561"/>
        <pc:sldMkLst>
          <pc:docMk/>
          <pc:sldMk cId="2880506375" sldId="1152"/>
        </pc:sldMkLst>
      </pc:sldChg>
      <pc:sldChg chg="addSp modSp add mod">
        <pc:chgData name="Alfred Asterjadhi" userId="39de57b9-85c0-4fd1-aaac-8ca2b6560ad0" providerId="ADAL" clId="{BFE2FB3A-0751-4420-AA69-2341C01F636E}" dt="2024-11-14T21:57:46.963" v="8589"/>
        <pc:sldMkLst>
          <pc:docMk/>
          <pc:sldMk cId="2044091313" sldId="1153"/>
        </pc:sldMkLst>
      </pc:sldChg>
      <pc:sldChg chg="addSp modSp add mod">
        <pc:chgData name="Alfred Asterjadhi" userId="39de57b9-85c0-4fd1-aaac-8ca2b6560ad0" providerId="ADAL" clId="{BFE2FB3A-0751-4420-AA69-2341C01F636E}" dt="2024-11-14T21:58:32.152" v="8621"/>
        <pc:sldMkLst>
          <pc:docMk/>
          <pc:sldMk cId="519592546" sldId="1154"/>
        </pc:sldMkLst>
      </pc:sldChg>
      <pc:sldChg chg="addSp modSp add mod">
        <pc:chgData name="Alfred Asterjadhi" userId="39de57b9-85c0-4fd1-aaac-8ca2b6560ad0" providerId="ADAL" clId="{BFE2FB3A-0751-4420-AA69-2341C01F636E}" dt="2024-11-14T21:59:10.335" v="8643"/>
        <pc:sldMkLst>
          <pc:docMk/>
          <pc:sldMk cId="3602259126" sldId="1155"/>
        </pc:sldMkLst>
      </pc:sldChg>
      <pc:sldChg chg="modSp add mod">
        <pc:chgData name="Alfred Asterjadhi" userId="39de57b9-85c0-4fd1-aaac-8ca2b6560ad0" providerId="ADAL" clId="{BFE2FB3A-0751-4420-AA69-2341C01F636E}" dt="2024-11-14T22:00:26.948" v="8662"/>
        <pc:sldMkLst>
          <pc:docMk/>
          <pc:sldMk cId="1070319131" sldId="1156"/>
        </pc:sldMkLst>
      </pc:sldChg>
      <pc:sldChg chg="modSp add mod">
        <pc:chgData name="Alfred Asterjadhi" userId="39de57b9-85c0-4fd1-aaac-8ca2b6560ad0" providerId="ADAL" clId="{BFE2FB3A-0751-4420-AA69-2341C01F636E}" dt="2024-11-14T22:01:41.158" v="8680"/>
        <pc:sldMkLst>
          <pc:docMk/>
          <pc:sldMk cId="1451585507" sldId="1157"/>
        </pc:sldMkLst>
      </pc:sldChg>
      <pc:sldChg chg="modSp add mod">
        <pc:chgData name="Alfred Asterjadhi" userId="39de57b9-85c0-4fd1-aaac-8ca2b6560ad0" providerId="ADAL" clId="{BFE2FB3A-0751-4420-AA69-2341C01F636E}" dt="2024-11-14T22:02:32.211" v="8701"/>
        <pc:sldMkLst>
          <pc:docMk/>
          <pc:sldMk cId="2796561635" sldId="1158"/>
        </pc:sldMkLst>
      </pc:sldChg>
      <pc:sldChg chg="addSp modSp add mod">
        <pc:chgData name="Alfred Asterjadhi" userId="39de57b9-85c0-4fd1-aaac-8ca2b6560ad0" providerId="ADAL" clId="{BFE2FB3A-0751-4420-AA69-2341C01F636E}" dt="2024-11-14T22:03:43.738" v="8720"/>
        <pc:sldMkLst>
          <pc:docMk/>
          <pc:sldMk cId="738695167" sldId="1159"/>
        </pc:sldMkLst>
      </pc:sldChg>
      <pc:sldChg chg="modSp add mod">
        <pc:chgData name="Alfred Asterjadhi" userId="39de57b9-85c0-4fd1-aaac-8ca2b6560ad0" providerId="ADAL" clId="{BFE2FB3A-0751-4420-AA69-2341C01F636E}" dt="2024-11-14T22:07:46.605" v="8829"/>
        <pc:sldMkLst>
          <pc:docMk/>
          <pc:sldMk cId="1738326824" sldId="1160"/>
        </pc:sldMkLst>
      </pc:sldChg>
      <pc:sldChg chg="modSp add mod">
        <pc:chgData name="Alfred Asterjadhi" userId="39de57b9-85c0-4fd1-aaac-8ca2b6560ad0" providerId="ADAL" clId="{BFE2FB3A-0751-4420-AA69-2341C01F636E}" dt="2024-11-14T22:08:41.440" v="8849"/>
        <pc:sldMkLst>
          <pc:docMk/>
          <pc:sldMk cId="2829364615" sldId="1161"/>
        </pc:sldMkLst>
      </pc:sldChg>
      <pc:sldChg chg="modSp add mod">
        <pc:chgData name="Alfred Asterjadhi" userId="39de57b9-85c0-4fd1-aaac-8ca2b6560ad0" providerId="ADAL" clId="{BFE2FB3A-0751-4420-AA69-2341C01F636E}" dt="2024-11-14T22:09:39.399" v="8872"/>
        <pc:sldMkLst>
          <pc:docMk/>
          <pc:sldMk cId="2514759233" sldId="1162"/>
        </pc:sldMkLst>
      </pc:sldChg>
      <pc:sldChg chg="modSp add mod">
        <pc:chgData name="Alfred Asterjadhi" userId="39de57b9-85c0-4fd1-aaac-8ca2b6560ad0" providerId="ADAL" clId="{BFE2FB3A-0751-4420-AA69-2341C01F636E}" dt="2024-11-14T22:10:33.132" v="8892"/>
        <pc:sldMkLst>
          <pc:docMk/>
          <pc:sldMk cId="3020864412" sldId="1163"/>
        </pc:sldMkLst>
      </pc:sldChg>
      <pc:sldChg chg="modSp add mod">
        <pc:chgData name="Alfred Asterjadhi" userId="39de57b9-85c0-4fd1-aaac-8ca2b6560ad0" providerId="ADAL" clId="{BFE2FB3A-0751-4420-AA69-2341C01F636E}" dt="2024-11-14T22:11:17.810" v="8910"/>
        <pc:sldMkLst>
          <pc:docMk/>
          <pc:sldMk cId="3707622734" sldId="1164"/>
        </pc:sldMkLst>
      </pc:sldChg>
      <pc:sldChg chg="modSp add mod">
        <pc:chgData name="Alfred Asterjadhi" userId="39de57b9-85c0-4fd1-aaac-8ca2b6560ad0" providerId="ADAL" clId="{BFE2FB3A-0751-4420-AA69-2341C01F636E}" dt="2024-11-14T22:12:06.392" v="8928"/>
        <pc:sldMkLst>
          <pc:docMk/>
          <pc:sldMk cId="3021179621" sldId="1165"/>
        </pc:sldMkLst>
      </pc:sldChg>
      <pc:sldChg chg="modSp add mod">
        <pc:chgData name="Alfred Asterjadhi" userId="39de57b9-85c0-4fd1-aaac-8ca2b6560ad0" providerId="ADAL" clId="{BFE2FB3A-0751-4420-AA69-2341C01F636E}" dt="2024-11-14T22:12:50.236" v="8946"/>
        <pc:sldMkLst>
          <pc:docMk/>
          <pc:sldMk cId="2476845507" sldId="1166"/>
        </pc:sldMkLst>
      </pc:sldChg>
      <pc:sldChg chg="modSp add del mod">
        <pc:chgData name="Alfred Asterjadhi" userId="39de57b9-85c0-4fd1-aaac-8ca2b6560ad0" providerId="ADAL" clId="{BFE2FB3A-0751-4420-AA69-2341C01F636E}" dt="2024-11-14T18:16:34.038" v="6275" actId="47"/>
        <pc:sldMkLst>
          <pc:docMk/>
          <pc:sldMk cId="1795849415" sldId="1167"/>
        </pc:sldMkLst>
      </pc:sldChg>
      <pc:sldChg chg="modSp add mod">
        <pc:chgData name="Alfred Asterjadhi" userId="39de57b9-85c0-4fd1-aaac-8ca2b6560ad0" providerId="ADAL" clId="{BFE2FB3A-0751-4420-AA69-2341C01F636E}" dt="2024-11-14T22:13:42.555" v="8963"/>
        <pc:sldMkLst>
          <pc:docMk/>
          <pc:sldMk cId="3968188755" sldId="1168"/>
        </pc:sldMkLst>
      </pc:sldChg>
      <pc:sldChg chg="modSp add mod">
        <pc:chgData name="Alfred Asterjadhi" userId="39de57b9-85c0-4fd1-aaac-8ca2b6560ad0" providerId="ADAL" clId="{BFE2FB3A-0751-4420-AA69-2341C01F636E}" dt="2024-11-14T22:14:22.995" v="8979"/>
        <pc:sldMkLst>
          <pc:docMk/>
          <pc:sldMk cId="3887571432" sldId="1169"/>
        </pc:sldMkLst>
      </pc:sldChg>
      <pc:sldChg chg="modSp add mod">
        <pc:chgData name="Alfred Asterjadhi" userId="39de57b9-85c0-4fd1-aaac-8ca2b6560ad0" providerId="ADAL" clId="{BFE2FB3A-0751-4420-AA69-2341C01F636E}" dt="2024-11-14T22:15:08.975" v="9000"/>
        <pc:sldMkLst>
          <pc:docMk/>
          <pc:sldMk cId="1756525937" sldId="1170"/>
        </pc:sldMkLst>
      </pc:sldChg>
      <pc:sldChg chg="modSp add mod">
        <pc:chgData name="Alfred Asterjadhi" userId="39de57b9-85c0-4fd1-aaac-8ca2b6560ad0" providerId="ADAL" clId="{BFE2FB3A-0751-4420-AA69-2341C01F636E}" dt="2024-11-14T22:15:48.400" v="9016"/>
        <pc:sldMkLst>
          <pc:docMk/>
          <pc:sldMk cId="1202697012" sldId="1171"/>
        </pc:sldMkLst>
      </pc:sldChg>
      <pc:sldChg chg="modSp add mod">
        <pc:chgData name="Alfred Asterjadhi" userId="39de57b9-85c0-4fd1-aaac-8ca2b6560ad0" providerId="ADAL" clId="{BFE2FB3A-0751-4420-AA69-2341C01F636E}" dt="2024-11-14T22:16:39.983" v="9036"/>
        <pc:sldMkLst>
          <pc:docMk/>
          <pc:sldMk cId="2809872604" sldId="1172"/>
        </pc:sldMkLst>
      </pc:sldChg>
      <pc:sldChg chg="modSp add mod">
        <pc:chgData name="Alfred Asterjadhi" userId="39de57b9-85c0-4fd1-aaac-8ca2b6560ad0" providerId="ADAL" clId="{BFE2FB3A-0751-4420-AA69-2341C01F636E}" dt="2024-11-14T22:17:44.429" v="9059"/>
        <pc:sldMkLst>
          <pc:docMk/>
          <pc:sldMk cId="3463200850" sldId="1173"/>
        </pc:sldMkLst>
      </pc:sldChg>
      <pc:sldChg chg="addSp modSp add mod">
        <pc:chgData name="Alfred Asterjadhi" userId="39de57b9-85c0-4fd1-aaac-8ca2b6560ad0" providerId="ADAL" clId="{BFE2FB3A-0751-4420-AA69-2341C01F636E}" dt="2024-11-14T22:18:27.943" v="9077"/>
        <pc:sldMkLst>
          <pc:docMk/>
          <pc:sldMk cId="281403041" sldId="1174"/>
        </pc:sldMkLst>
      </pc:sldChg>
      <pc:sldChg chg="addSp modSp add mod">
        <pc:chgData name="Alfred Asterjadhi" userId="39de57b9-85c0-4fd1-aaac-8ca2b6560ad0" providerId="ADAL" clId="{BFE2FB3A-0751-4420-AA69-2341C01F636E}" dt="2024-11-14T22:19:13.727" v="9093"/>
        <pc:sldMkLst>
          <pc:docMk/>
          <pc:sldMk cId="2712066030" sldId="1175"/>
        </pc:sldMkLst>
      </pc:sldChg>
      <pc:sldChg chg="modSp add mod">
        <pc:chgData name="Alfred Asterjadhi" userId="39de57b9-85c0-4fd1-aaac-8ca2b6560ad0" providerId="ADAL" clId="{BFE2FB3A-0751-4420-AA69-2341C01F636E}" dt="2024-11-14T22:20:01.485" v="9121"/>
        <pc:sldMkLst>
          <pc:docMk/>
          <pc:sldMk cId="362772003" sldId="1176"/>
        </pc:sldMkLst>
      </pc:sldChg>
      <pc:sldChg chg="modSp add mod">
        <pc:chgData name="Alfred Asterjadhi" userId="39de57b9-85c0-4fd1-aaac-8ca2b6560ad0" providerId="ADAL" clId="{BFE2FB3A-0751-4420-AA69-2341C01F636E}" dt="2024-11-14T22:20:58.983" v="9145"/>
        <pc:sldMkLst>
          <pc:docMk/>
          <pc:sldMk cId="3599596182" sldId="1177"/>
        </pc:sldMkLst>
      </pc:sldChg>
      <pc:sldChg chg="modSp add mod">
        <pc:chgData name="Alfred Asterjadhi" userId="39de57b9-85c0-4fd1-aaac-8ca2b6560ad0" providerId="ADAL" clId="{BFE2FB3A-0751-4420-AA69-2341C01F636E}" dt="2024-11-14T22:22:19.175" v="9216"/>
        <pc:sldMkLst>
          <pc:docMk/>
          <pc:sldMk cId="525015149" sldId="1178"/>
        </pc:sldMkLst>
      </pc:sldChg>
      <pc:sldChg chg="addSp delSp modSp add mod">
        <pc:chgData name="Alfred Asterjadhi" userId="39de57b9-85c0-4fd1-aaac-8ca2b6560ad0" providerId="ADAL" clId="{BFE2FB3A-0751-4420-AA69-2341C01F636E}" dt="2024-11-14T22:42:46.881" v="9547"/>
        <pc:sldMkLst>
          <pc:docMk/>
          <pc:sldMk cId="2081487480" sldId="1179"/>
        </pc:sldMkLst>
      </pc:sldChg>
      <pc:sldChg chg="addSp modSp add mod">
        <pc:chgData name="Alfred Asterjadhi" userId="39de57b9-85c0-4fd1-aaac-8ca2b6560ad0" providerId="ADAL" clId="{BFE2FB3A-0751-4420-AA69-2341C01F636E}" dt="2024-11-14T22:43:30.608" v="9563"/>
        <pc:sldMkLst>
          <pc:docMk/>
          <pc:sldMk cId="3097712748" sldId="1180"/>
        </pc:sldMkLst>
      </pc:sldChg>
      <pc:sldChg chg="modSp add mod">
        <pc:chgData name="Alfred Asterjadhi" userId="39de57b9-85c0-4fd1-aaac-8ca2b6560ad0" providerId="ADAL" clId="{BFE2FB3A-0751-4420-AA69-2341C01F636E}" dt="2024-11-14T22:44:20.149" v="9579"/>
        <pc:sldMkLst>
          <pc:docMk/>
          <pc:sldMk cId="1482221401" sldId="1181"/>
        </pc:sldMkLst>
      </pc:sldChg>
      <pc:sldChg chg="modSp add mod">
        <pc:chgData name="Alfred Asterjadhi" userId="39de57b9-85c0-4fd1-aaac-8ca2b6560ad0" providerId="ADAL" clId="{BFE2FB3A-0751-4420-AA69-2341C01F636E}" dt="2024-11-14T22:41:44.538" v="9526"/>
        <pc:sldMkLst>
          <pc:docMk/>
          <pc:sldMk cId="2683089333" sldId="1182"/>
        </pc:sldMkLst>
      </pc:sldChg>
      <pc:sldChg chg="addSp modSp add mod">
        <pc:chgData name="Alfred Asterjadhi" userId="39de57b9-85c0-4fd1-aaac-8ca2b6560ad0" providerId="ADAL" clId="{BFE2FB3A-0751-4420-AA69-2341C01F636E}" dt="2024-12-10T00:09:18.755" v="14027" actId="20577"/>
        <pc:sldMkLst>
          <pc:docMk/>
          <pc:sldMk cId="70113585" sldId="1183"/>
        </pc:sldMkLst>
      </pc:sldChg>
      <pc:sldChg chg="addSp modSp add mod">
        <pc:chgData name="Alfred Asterjadhi" userId="39de57b9-85c0-4fd1-aaac-8ca2b6560ad0" providerId="ADAL" clId="{BFE2FB3A-0751-4420-AA69-2341C01F636E}" dt="2024-11-14T22:35:13.109" v="9363"/>
        <pc:sldMkLst>
          <pc:docMk/>
          <pc:sldMk cId="289774543" sldId="1184"/>
        </pc:sldMkLst>
      </pc:sldChg>
      <pc:sldChg chg="modSp add mod">
        <pc:chgData name="Alfred Asterjadhi" userId="39de57b9-85c0-4fd1-aaac-8ca2b6560ad0" providerId="ADAL" clId="{BFE2FB3A-0751-4420-AA69-2341C01F636E}" dt="2024-11-14T22:36:33.326" v="9403"/>
        <pc:sldMkLst>
          <pc:docMk/>
          <pc:sldMk cId="333379291" sldId="1185"/>
        </pc:sldMkLst>
      </pc:sldChg>
      <pc:sldChg chg="modSp add del mod">
        <pc:chgData name="Alfred Asterjadhi" userId="39de57b9-85c0-4fd1-aaac-8ca2b6560ad0" providerId="ADAL" clId="{BFE2FB3A-0751-4420-AA69-2341C01F636E}" dt="2024-11-14T20:14:03.704" v="7975" actId="47"/>
        <pc:sldMkLst>
          <pc:docMk/>
          <pc:sldMk cId="183145731" sldId="1186"/>
        </pc:sldMkLst>
      </pc:sldChg>
      <pc:sldChg chg="modSp add mod">
        <pc:chgData name="Alfred Asterjadhi" userId="39de57b9-85c0-4fd1-aaac-8ca2b6560ad0" providerId="ADAL" clId="{BFE2FB3A-0751-4420-AA69-2341C01F636E}" dt="2024-11-14T22:37:35.986" v="9435"/>
        <pc:sldMkLst>
          <pc:docMk/>
          <pc:sldMk cId="2111356699" sldId="1187"/>
        </pc:sldMkLst>
      </pc:sldChg>
      <pc:sldChg chg="modSp add mod">
        <pc:chgData name="Alfred Asterjadhi" userId="39de57b9-85c0-4fd1-aaac-8ca2b6560ad0" providerId="ADAL" clId="{BFE2FB3A-0751-4420-AA69-2341C01F636E}" dt="2024-11-14T22:38:19.061" v="9459" actId="20577"/>
        <pc:sldMkLst>
          <pc:docMk/>
          <pc:sldMk cId="2368434028" sldId="1188"/>
        </pc:sldMkLst>
      </pc:sldChg>
      <pc:sldChg chg="addSp modSp add mod">
        <pc:chgData name="Alfred Asterjadhi" userId="39de57b9-85c0-4fd1-aaac-8ca2b6560ad0" providerId="ADAL" clId="{BFE2FB3A-0751-4420-AA69-2341C01F636E}" dt="2024-11-14T22:40:18.383" v="9503"/>
        <pc:sldMkLst>
          <pc:docMk/>
          <pc:sldMk cId="2612452232" sldId="1189"/>
        </pc:sldMkLst>
      </pc:sldChg>
      <pc:sldChg chg="modSp add mod">
        <pc:chgData name="Alfred Asterjadhi" userId="39de57b9-85c0-4fd1-aaac-8ca2b6560ad0" providerId="ADAL" clId="{BFE2FB3A-0751-4420-AA69-2341C01F636E}" dt="2024-11-14T22:39:18.704" v="9484"/>
        <pc:sldMkLst>
          <pc:docMk/>
          <pc:sldMk cId="254605797" sldId="1190"/>
        </pc:sldMkLst>
      </pc:sldChg>
      <pc:sldChg chg="addSp modSp add mod">
        <pc:chgData name="Alfred Asterjadhi" userId="39de57b9-85c0-4fd1-aaac-8ca2b6560ad0" providerId="ADAL" clId="{BFE2FB3A-0751-4420-AA69-2341C01F636E}" dt="2024-11-14T23:14:54.023" v="10269"/>
        <pc:sldMkLst>
          <pc:docMk/>
          <pc:sldMk cId="1691350664" sldId="1191"/>
        </pc:sldMkLst>
      </pc:sldChg>
      <pc:sldChg chg="modSp add mod">
        <pc:chgData name="Alfred Asterjadhi" userId="39de57b9-85c0-4fd1-aaac-8ca2b6560ad0" providerId="ADAL" clId="{BFE2FB3A-0751-4420-AA69-2341C01F636E}" dt="2024-11-14T23:16:14.618" v="10297" actId="20577"/>
        <pc:sldMkLst>
          <pc:docMk/>
          <pc:sldMk cId="2173580874" sldId="1192"/>
        </pc:sldMkLst>
      </pc:sldChg>
      <pc:sldChg chg="modSp add mod">
        <pc:chgData name="Alfred Asterjadhi" userId="39de57b9-85c0-4fd1-aaac-8ca2b6560ad0" providerId="ADAL" clId="{BFE2FB3A-0751-4420-AA69-2341C01F636E}" dt="2024-11-14T23:17:24.071" v="10319"/>
        <pc:sldMkLst>
          <pc:docMk/>
          <pc:sldMk cId="3044307864" sldId="1193"/>
        </pc:sldMkLst>
      </pc:sldChg>
      <pc:sldChg chg="addSp modSp add del mod">
        <pc:chgData name="Alfred Asterjadhi" userId="39de57b9-85c0-4fd1-aaac-8ca2b6560ad0" providerId="ADAL" clId="{BFE2FB3A-0751-4420-AA69-2341C01F636E}" dt="2024-11-13T22:09:45.896" v="4822" actId="2696"/>
        <pc:sldMkLst>
          <pc:docMk/>
          <pc:sldMk cId="339706748" sldId="1194"/>
        </pc:sldMkLst>
      </pc:sldChg>
      <pc:sldChg chg="modSp add mod">
        <pc:chgData name="Alfred Asterjadhi" userId="39de57b9-85c0-4fd1-aaac-8ca2b6560ad0" providerId="ADAL" clId="{BFE2FB3A-0751-4420-AA69-2341C01F636E}" dt="2024-11-14T23:21:45.571" v="10417"/>
        <pc:sldMkLst>
          <pc:docMk/>
          <pc:sldMk cId="3691778856" sldId="1194"/>
        </pc:sldMkLst>
      </pc:sldChg>
      <pc:sldChg chg="addSp modSp add del mod">
        <pc:chgData name="Alfred Asterjadhi" userId="39de57b9-85c0-4fd1-aaac-8ca2b6560ad0" providerId="ADAL" clId="{BFE2FB3A-0751-4420-AA69-2341C01F636E}" dt="2024-11-13T22:09:45.896" v="4822" actId="2696"/>
        <pc:sldMkLst>
          <pc:docMk/>
          <pc:sldMk cId="2796504522" sldId="1195"/>
        </pc:sldMkLst>
      </pc:sldChg>
      <pc:sldChg chg="modSp add mod">
        <pc:chgData name="Alfred Asterjadhi" userId="39de57b9-85c0-4fd1-aaac-8ca2b6560ad0" providerId="ADAL" clId="{BFE2FB3A-0751-4420-AA69-2341C01F636E}" dt="2024-11-14T23:23:06.960" v="10456"/>
        <pc:sldMkLst>
          <pc:docMk/>
          <pc:sldMk cId="3315247644" sldId="1195"/>
        </pc:sldMkLst>
      </pc:sldChg>
      <pc:sldChg chg="modSp add mod">
        <pc:chgData name="Alfred Asterjadhi" userId="39de57b9-85c0-4fd1-aaac-8ca2b6560ad0" providerId="ADAL" clId="{BFE2FB3A-0751-4420-AA69-2341C01F636E}" dt="2024-12-10T00:10:17.288" v="14046" actId="13926"/>
        <pc:sldMkLst>
          <pc:docMk/>
          <pc:sldMk cId="413459495" sldId="1196"/>
        </pc:sldMkLst>
      </pc:sldChg>
      <pc:sldChg chg="modSp add del mod">
        <pc:chgData name="Alfred Asterjadhi" userId="39de57b9-85c0-4fd1-aaac-8ca2b6560ad0" providerId="ADAL" clId="{BFE2FB3A-0751-4420-AA69-2341C01F636E}" dt="2024-11-13T22:09:45.896" v="4822" actId="2696"/>
        <pc:sldMkLst>
          <pc:docMk/>
          <pc:sldMk cId="2468775675" sldId="1196"/>
        </pc:sldMkLst>
      </pc:sldChg>
      <pc:sldChg chg="modSp add mod">
        <pc:chgData name="Alfred Asterjadhi" userId="39de57b9-85c0-4fd1-aaac-8ca2b6560ad0" providerId="ADAL" clId="{BFE2FB3A-0751-4420-AA69-2341C01F636E}" dt="2024-11-14T23:19:06.385" v="10361"/>
        <pc:sldMkLst>
          <pc:docMk/>
          <pc:sldMk cId="71556647" sldId="1197"/>
        </pc:sldMkLst>
      </pc:sldChg>
      <pc:sldChg chg="modSp add mod">
        <pc:chgData name="Alfred Asterjadhi" userId="39de57b9-85c0-4fd1-aaac-8ca2b6560ad0" providerId="ADAL" clId="{BFE2FB3A-0751-4420-AA69-2341C01F636E}" dt="2024-11-14T23:20:37.267" v="10386"/>
        <pc:sldMkLst>
          <pc:docMk/>
          <pc:sldMk cId="3863714150" sldId="1198"/>
        </pc:sldMkLst>
      </pc:sldChg>
      <pc:sldChg chg="addSp modSp add mod">
        <pc:chgData name="Alfred Asterjadhi" userId="39de57b9-85c0-4fd1-aaac-8ca2b6560ad0" providerId="ADAL" clId="{BFE2FB3A-0751-4420-AA69-2341C01F636E}" dt="2024-11-15T00:12:18.027" v="10619"/>
        <pc:sldMkLst>
          <pc:docMk/>
          <pc:sldMk cId="1345570362" sldId="1199"/>
        </pc:sldMkLst>
      </pc:sldChg>
      <pc:sldChg chg="addSp modSp add mod">
        <pc:chgData name="Alfred Asterjadhi" userId="39de57b9-85c0-4fd1-aaac-8ca2b6560ad0" providerId="ADAL" clId="{BFE2FB3A-0751-4420-AA69-2341C01F636E}" dt="2024-11-15T00:13:25.285" v="10639"/>
        <pc:sldMkLst>
          <pc:docMk/>
          <pc:sldMk cId="353444053" sldId="1200"/>
        </pc:sldMkLst>
      </pc:sldChg>
      <pc:sldChg chg="modSp add mod">
        <pc:chgData name="Alfred Asterjadhi" userId="39de57b9-85c0-4fd1-aaac-8ca2b6560ad0" providerId="ADAL" clId="{BFE2FB3A-0751-4420-AA69-2341C01F636E}" dt="2024-11-15T00:15:29.495" v="10671"/>
        <pc:sldMkLst>
          <pc:docMk/>
          <pc:sldMk cId="3993041356" sldId="1201"/>
        </pc:sldMkLst>
      </pc:sldChg>
      <pc:sldChg chg="modSp add mod">
        <pc:chgData name="Alfred Asterjadhi" userId="39de57b9-85c0-4fd1-aaac-8ca2b6560ad0" providerId="ADAL" clId="{BFE2FB3A-0751-4420-AA69-2341C01F636E}" dt="2024-11-15T00:18:41.703" v="10767"/>
        <pc:sldMkLst>
          <pc:docMk/>
          <pc:sldMk cId="2668649235" sldId="1202"/>
        </pc:sldMkLst>
      </pc:sldChg>
      <pc:sldChg chg="modSp add mod">
        <pc:chgData name="Alfred Asterjadhi" userId="39de57b9-85c0-4fd1-aaac-8ca2b6560ad0" providerId="ADAL" clId="{BFE2FB3A-0751-4420-AA69-2341C01F636E}" dt="2024-11-15T00:20:28.943" v="10807"/>
        <pc:sldMkLst>
          <pc:docMk/>
          <pc:sldMk cId="1660404185" sldId="1203"/>
        </pc:sldMkLst>
      </pc:sldChg>
      <pc:sldChg chg="modSp add mod">
        <pc:chgData name="Alfred Asterjadhi" userId="39de57b9-85c0-4fd1-aaac-8ca2b6560ad0" providerId="ADAL" clId="{BFE2FB3A-0751-4420-AA69-2341C01F636E}" dt="2024-12-10T00:12:02.007" v="14091" actId="13926"/>
        <pc:sldMkLst>
          <pc:docMk/>
          <pc:sldMk cId="2480711511" sldId="1204"/>
        </pc:sldMkLst>
      </pc:sldChg>
      <pc:sldChg chg="modSp add mod">
        <pc:chgData name="Alfred Asterjadhi" userId="39de57b9-85c0-4fd1-aaac-8ca2b6560ad0" providerId="ADAL" clId="{BFE2FB3A-0751-4420-AA69-2341C01F636E}" dt="2024-11-15T00:28:52.420" v="10971"/>
        <pc:sldMkLst>
          <pc:docMk/>
          <pc:sldMk cId="137461052" sldId="1205"/>
        </pc:sldMkLst>
      </pc:sldChg>
      <pc:sldChg chg="modSp add mod">
        <pc:chgData name="Alfred Asterjadhi" userId="39de57b9-85c0-4fd1-aaac-8ca2b6560ad0" providerId="ADAL" clId="{BFE2FB3A-0751-4420-AA69-2341C01F636E}" dt="2024-12-10T00:11:02.401" v="14074" actId="6549"/>
        <pc:sldMkLst>
          <pc:docMk/>
          <pc:sldMk cId="1501926846" sldId="1206"/>
        </pc:sldMkLst>
      </pc:sldChg>
      <pc:sldChg chg="modSp add mod">
        <pc:chgData name="Alfred Asterjadhi" userId="39de57b9-85c0-4fd1-aaac-8ca2b6560ad0" providerId="ADAL" clId="{BFE2FB3A-0751-4420-AA69-2341C01F636E}" dt="2024-11-15T00:21:32.264" v="10839"/>
        <pc:sldMkLst>
          <pc:docMk/>
          <pc:sldMk cId="266275922" sldId="1207"/>
        </pc:sldMkLst>
      </pc:sldChg>
      <pc:sldChg chg="modSp add mod">
        <pc:chgData name="Alfred Asterjadhi" userId="39de57b9-85c0-4fd1-aaac-8ca2b6560ad0" providerId="ADAL" clId="{BFE2FB3A-0751-4420-AA69-2341C01F636E}" dt="2024-11-14T22:45:11.140" v="9601"/>
        <pc:sldMkLst>
          <pc:docMk/>
          <pc:sldMk cId="117169806" sldId="1208"/>
        </pc:sldMkLst>
      </pc:sldChg>
      <pc:sldChg chg="modSp add mod">
        <pc:chgData name="Alfred Asterjadhi" userId="39de57b9-85c0-4fd1-aaac-8ca2b6560ad0" providerId="ADAL" clId="{BFE2FB3A-0751-4420-AA69-2341C01F636E}" dt="2024-11-14T22:45:56.252" v="9618"/>
        <pc:sldMkLst>
          <pc:docMk/>
          <pc:sldMk cId="1488262262" sldId="1209"/>
        </pc:sldMkLst>
      </pc:sldChg>
      <pc:sldChg chg="modSp add mod">
        <pc:chgData name="Alfred Asterjadhi" userId="39de57b9-85c0-4fd1-aaac-8ca2b6560ad0" providerId="ADAL" clId="{BFE2FB3A-0751-4420-AA69-2341C01F636E}" dt="2024-11-14T22:46:37.270" v="9641"/>
        <pc:sldMkLst>
          <pc:docMk/>
          <pc:sldMk cId="4149314941" sldId="1210"/>
        </pc:sldMkLst>
      </pc:sldChg>
      <pc:sldChg chg="modSp add mod">
        <pc:chgData name="Alfred Asterjadhi" userId="39de57b9-85c0-4fd1-aaac-8ca2b6560ad0" providerId="ADAL" clId="{BFE2FB3A-0751-4420-AA69-2341C01F636E}" dt="2024-11-14T22:47:27.349" v="9662"/>
        <pc:sldMkLst>
          <pc:docMk/>
          <pc:sldMk cId="1327713674" sldId="1211"/>
        </pc:sldMkLst>
      </pc:sldChg>
      <pc:sldChg chg="modSp add mod">
        <pc:chgData name="Alfred Asterjadhi" userId="39de57b9-85c0-4fd1-aaac-8ca2b6560ad0" providerId="ADAL" clId="{BFE2FB3A-0751-4420-AA69-2341C01F636E}" dt="2024-11-14T22:48:35.870" v="9685"/>
        <pc:sldMkLst>
          <pc:docMk/>
          <pc:sldMk cId="1029637104" sldId="1212"/>
        </pc:sldMkLst>
      </pc:sldChg>
      <pc:sldChg chg="modSp add mod">
        <pc:chgData name="Alfred Asterjadhi" userId="39de57b9-85c0-4fd1-aaac-8ca2b6560ad0" providerId="ADAL" clId="{BFE2FB3A-0751-4420-AA69-2341C01F636E}" dt="2024-11-14T22:49:15.174" v="9707"/>
        <pc:sldMkLst>
          <pc:docMk/>
          <pc:sldMk cId="403437819" sldId="1213"/>
        </pc:sldMkLst>
      </pc:sldChg>
      <pc:sldChg chg="modSp add mod">
        <pc:chgData name="Alfred Asterjadhi" userId="39de57b9-85c0-4fd1-aaac-8ca2b6560ad0" providerId="ADAL" clId="{BFE2FB3A-0751-4420-AA69-2341C01F636E}" dt="2024-11-14T22:50:07.874" v="9741"/>
        <pc:sldMkLst>
          <pc:docMk/>
          <pc:sldMk cId="398685428" sldId="1214"/>
        </pc:sldMkLst>
      </pc:sldChg>
      <pc:sldChg chg="modSp add mod">
        <pc:chgData name="Alfred Asterjadhi" userId="39de57b9-85c0-4fd1-aaac-8ca2b6560ad0" providerId="ADAL" clId="{BFE2FB3A-0751-4420-AA69-2341C01F636E}" dt="2024-11-15T00:41:44.255" v="11100"/>
        <pc:sldMkLst>
          <pc:docMk/>
          <pc:sldMk cId="505074179" sldId="1215"/>
        </pc:sldMkLst>
      </pc:sldChg>
      <pc:sldChg chg="modSp add mod">
        <pc:chgData name="Alfred Asterjadhi" userId="39de57b9-85c0-4fd1-aaac-8ca2b6560ad0" providerId="ADAL" clId="{BFE2FB3A-0751-4420-AA69-2341C01F636E}" dt="2024-12-10T00:12:42.252" v="14120" actId="13926"/>
        <pc:sldMkLst>
          <pc:docMk/>
          <pc:sldMk cId="325585519" sldId="1216"/>
        </pc:sldMkLst>
      </pc:sldChg>
      <pc:sldChg chg="modSp add mod">
        <pc:chgData name="Alfred Asterjadhi" userId="39de57b9-85c0-4fd1-aaac-8ca2b6560ad0" providerId="ADAL" clId="{BFE2FB3A-0751-4420-AA69-2341C01F636E}" dt="2024-11-15T00:47:40.140" v="11224"/>
        <pc:sldMkLst>
          <pc:docMk/>
          <pc:sldMk cId="2214454531" sldId="1217"/>
        </pc:sldMkLst>
      </pc:sldChg>
      <pc:sldChg chg="modSp add mod">
        <pc:chgData name="Alfred Asterjadhi" userId="39de57b9-85c0-4fd1-aaac-8ca2b6560ad0" providerId="ADAL" clId="{BFE2FB3A-0751-4420-AA69-2341C01F636E}" dt="2024-11-15T00:50:05.625" v="11277"/>
        <pc:sldMkLst>
          <pc:docMk/>
          <pc:sldMk cId="2746704080" sldId="1218"/>
        </pc:sldMkLst>
      </pc:sldChg>
      <pc:sldChg chg="modSp add mod">
        <pc:chgData name="Alfred Asterjadhi" userId="39de57b9-85c0-4fd1-aaac-8ca2b6560ad0" providerId="ADAL" clId="{BFE2FB3A-0751-4420-AA69-2341C01F636E}" dt="2024-11-15T00:52:26.379" v="11298"/>
        <pc:sldMkLst>
          <pc:docMk/>
          <pc:sldMk cId="3518274844" sldId="1219"/>
        </pc:sldMkLst>
      </pc:sldChg>
      <pc:sldChg chg="modSp add mod">
        <pc:chgData name="Alfred Asterjadhi" userId="39de57b9-85c0-4fd1-aaac-8ca2b6560ad0" providerId="ADAL" clId="{BFE2FB3A-0751-4420-AA69-2341C01F636E}" dt="2024-11-14T22:52:39.096" v="9826"/>
        <pc:sldMkLst>
          <pc:docMk/>
          <pc:sldMk cId="2539129622" sldId="1220"/>
        </pc:sldMkLst>
      </pc:sldChg>
      <pc:sldChg chg="modSp add mod">
        <pc:chgData name="Alfred Asterjadhi" userId="39de57b9-85c0-4fd1-aaac-8ca2b6560ad0" providerId="ADAL" clId="{BFE2FB3A-0751-4420-AA69-2341C01F636E}" dt="2024-11-15T17:24:59.487" v="11677" actId="20577"/>
        <pc:sldMkLst>
          <pc:docMk/>
          <pc:sldMk cId="2963226365" sldId="1221"/>
        </pc:sldMkLst>
      </pc:sldChg>
      <pc:sldChg chg="modSp add mod">
        <pc:chgData name="Alfred Asterjadhi" userId="39de57b9-85c0-4fd1-aaac-8ca2b6560ad0" providerId="ADAL" clId="{BFE2FB3A-0751-4420-AA69-2341C01F636E}" dt="2024-11-15T17:24:53.963" v="11675" actId="20577"/>
        <pc:sldMkLst>
          <pc:docMk/>
          <pc:sldMk cId="2450792732" sldId="1222"/>
        </pc:sldMkLst>
      </pc:sldChg>
      <pc:sldChg chg="modSp add mod">
        <pc:chgData name="Alfred Asterjadhi" userId="39de57b9-85c0-4fd1-aaac-8ca2b6560ad0" providerId="ADAL" clId="{BFE2FB3A-0751-4420-AA69-2341C01F636E}" dt="2024-11-15T00:54:59.960" v="11357"/>
        <pc:sldMkLst>
          <pc:docMk/>
          <pc:sldMk cId="3997114811" sldId="1223"/>
        </pc:sldMkLst>
      </pc:sldChg>
      <pc:sldChg chg="modSp add mod">
        <pc:chgData name="Alfred Asterjadhi" userId="39de57b9-85c0-4fd1-aaac-8ca2b6560ad0" providerId="ADAL" clId="{BFE2FB3A-0751-4420-AA69-2341C01F636E}" dt="2024-11-15T00:53:35.021" v="11318"/>
        <pc:sldMkLst>
          <pc:docMk/>
          <pc:sldMk cId="1980251652" sldId="1224"/>
        </pc:sldMkLst>
      </pc:sldChg>
      <pc:sldChg chg="modSp add del mod">
        <pc:chgData name="Alfred Asterjadhi" userId="39de57b9-85c0-4fd1-aaac-8ca2b6560ad0" providerId="ADAL" clId="{BFE2FB3A-0751-4420-AA69-2341C01F636E}" dt="2024-11-14T20:24:33.502" v="8155" actId="47"/>
        <pc:sldMkLst>
          <pc:docMk/>
          <pc:sldMk cId="4124113813" sldId="1225"/>
        </pc:sldMkLst>
      </pc:sldChg>
      <pc:sldChg chg="modSp add mod">
        <pc:chgData name="Alfred Asterjadhi" userId="39de57b9-85c0-4fd1-aaac-8ca2b6560ad0" providerId="ADAL" clId="{BFE2FB3A-0751-4420-AA69-2341C01F636E}" dt="2024-11-14T22:53:22.371" v="9883" actId="20577"/>
        <pc:sldMkLst>
          <pc:docMk/>
          <pc:sldMk cId="2747154569" sldId="1226"/>
        </pc:sldMkLst>
      </pc:sldChg>
      <pc:sldChg chg="modSp add mod">
        <pc:chgData name="Alfred Asterjadhi" userId="39de57b9-85c0-4fd1-aaac-8ca2b6560ad0" providerId="ADAL" clId="{BFE2FB3A-0751-4420-AA69-2341C01F636E}" dt="2024-11-15T00:59:21.201" v="11469"/>
        <pc:sldMkLst>
          <pc:docMk/>
          <pc:sldMk cId="1105064945" sldId="1227"/>
        </pc:sldMkLst>
      </pc:sldChg>
      <pc:sldChg chg="add del">
        <pc:chgData name="Alfred Asterjadhi" userId="39de57b9-85c0-4fd1-aaac-8ca2b6560ad0" providerId="ADAL" clId="{BFE2FB3A-0751-4420-AA69-2341C01F636E}" dt="2024-11-14T20:25:07.826" v="8158" actId="47"/>
        <pc:sldMkLst>
          <pc:docMk/>
          <pc:sldMk cId="1371280713" sldId="1228"/>
        </pc:sldMkLst>
      </pc:sldChg>
      <pc:sldChg chg="modSp add mod">
        <pc:chgData name="Alfred Asterjadhi" userId="39de57b9-85c0-4fd1-aaac-8ca2b6560ad0" providerId="ADAL" clId="{BFE2FB3A-0751-4420-AA69-2341C01F636E}" dt="2024-12-10T00:13:39.862" v="14146" actId="20577"/>
        <pc:sldMkLst>
          <pc:docMk/>
          <pc:sldMk cId="2739895088" sldId="1229"/>
        </pc:sldMkLst>
      </pc:sldChg>
      <pc:sldChg chg="modSp add mod">
        <pc:chgData name="Alfred Asterjadhi" userId="39de57b9-85c0-4fd1-aaac-8ca2b6560ad0" providerId="ADAL" clId="{BFE2FB3A-0751-4420-AA69-2341C01F636E}" dt="2024-11-15T01:00:55.089" v="11506"/>
        <pc:sldMkLst>
          <pc:docMk/>
          <pc:sldMk cId="2836229211" sldId="1230"/>
        </pc:sldMkLst>
      </pc:sldChg>
      <pc:sldChg chg="modSp add mod">
        <pc:chgData name="Alfred Asterjadhi" userId="39de57b9-85c0-4fd1-aaac-8ca2b6560ad0" providerId="ADAL" clId="{BFE2FB3A-0751-4420-AA69-2341C01F636E}" dt="2024-11-15T01:28:05.627" v="11674"/>
        <pc:sldMkLst>
          <pc:docMk/>
          <pc:sldMk cId="1174353687" sldId="1231"/>
        </pc:sldMkLst>
      </pc:sldChg>
      <pc:sldChg chg="modSp new del mod">
        <pc:chgData name="Alfred Asterjadhi" userId="39de57b9-85c0-4fd1-aaac-8ca2b6560ad0" providerId="ADAL" clId="{BFE2FB3A-0751-4420-AA69-2341C01F636E}" dt="2024-12-06T00:01:28.252" v="11794" actId="2696"/>
        <pc:sldMkLst>
          <pc:docMk/>
          <pc:sldMk cId="1474096355" sldId="1232"/>
        </pc:sldMkLst>
      </pc:sldChg>
      <pc:sldChg chg="add del">
        <pc:chgData name="Alfred Asterjadhi" userId="39de57b9-85c0-4fd1-aaac-8ca2b6560ad0" providerId="ADAL" clId="{BFE2FB3A-0751-4420-AA69-2341C01F636E}" dt="2024-12-06T00:06:20.262" v="11920" actId="47"/>
        <pc:sldMkLst>
          <pc:docMk/>
          <pc:sldMk cId="3127898816" sldId="1232"/>
        </pc:sldMkLst>
      </pc:sldChg>
      <pc:sldChg chg="modSp add mod">
        <pc:chgData name="Alfred Asterjadhi" userId="39de57b9-85c0-4fd1-aaac-8ca2b6560ad0" providerId="ADAL" clId="{BFE2FB3A-0751-4420-AA69-2341C01F636E}" dt="2024-12-06T00:48:07.246" v="12503" actId="20577"/>
        <pc:sldMkLst>
          <pc:docMk/>
          <pc:sldMk cId="1887227016" sldId="1233"/>
        </pc:sldMkLst>
      </pc:sldChg>
      <pc:sldChg chg="modSp new del mod">
        <pc:chgData name="Alfred Asterjadhi" userId="39de57b9-85c0-4fd1-aaac-8ca2b6560ad0" providerId="ADAL" clId="{BFE2FB3A-0751-4420-AA69-2341C01F636E}" dt="2024-12-06T00:01:34.932" v="11796" actId="2696"/>
        <pc:sldMkLst>
          <pc:docMk/>
          <pc:sldMk cId="1754266790" sldId="1234"/>
        </pc:sldMkLst>
      </pc:sldChg>
      <pc:sldChg chg="add del">
        <pc:chgData name="Alfred Asterjadhi" userId="39de57b9-85c0-4fd1-aaac-8ca2b6560ad0" providerId="ADAL" clId="{BFE2FB3A-0751-4420-AA69-2341C01F636E}" dt="2024-12-06T00:07:48.120" v="11937" actId="47"/>
        <pc:sldMkLst>
          <pc:docMk/>
          <pc:sldMk cId="2821669937" sldId="1234"/>
        </pc:sldMkLst>
      </pc:sldChg>
      <pc:sldChg chg="add del">
        <pc:chgData name="Alfred Asterjadhi" userId="39de57b9-85c0-4fd1-aaac-8ca2b6560ad0" providerId="ADAL" clId="{BFE2FB3A-0751-4420-AA69-2341C01F636E}" dt="2024-12-06T00:12:26.553" v="12036" actId="47"/>
        <pc:sldMkLst>
          <pc:docMk/>
          <pc:sldMk cId="464052932" sldId="1235"/>
        </pc:sldMkLst>
      </pc:sldChg>
      <pc:sldChg chg="add del">
        <pc:chgData name="Alfred Asterjadhi" userId="39de57b9-85c0-4fd1-aaac-8ca2b6560ad0" providerId="ADAL" clId="{BFE2FB3A-0751-4420-AA69-2341C01F636E}" dt="2024-12-06T00:07:55.563" v="11938" actId="2696"/>
        <pc:sldMkLst>
          <pc:docMk/>
          <pc:sldMk cId="1188300223" sldId="1235"/>
        </pc:sldMkLst>
      </pc:sldChg>
      <pc:sldChg chg="modSp new del mod">
        <pc:chgData name="Alfred Asterjadhi" userId="39de57b9-85c0-4fd1-aaac-8ca2b6560ad0" providerId="ADAL" clId="{BFE2FB3A-0751-4420-AA69-2341C01F636E}" dt="2024-12-06T00:01:48.988" v="11800" actId="2696"/>
        <pc:sldMkLst>
          <pc:docMk/>
          <pc:sldMk cId="1797832225" sldId="1235"/>
        </pc:sldMkLst>
      </pc:sldChg>
      <pc:sldChg chg="modSp add mod">
        <pc:chgData name="Alfred Asterjadhi" userId="39de57b9-85c0-4fd1-aaac-8ca2b6560ad0" providerId="ADAL" clId="{BFE2FB3A-0751-4420-AA69-2341C01F636E}" dt="2024-12-11T01:05:30.871" v="14349" actId="113"/>
        <pc:sldMkLst>
          <pc:docMk/>
          <pc:sldMk cId="3756408136" sldId="1236"/>
        </pc:sldMkLst>
      </pc:sldChg>
      <pc:sldChg chg="modSp add del mod">
        <pc:chgData name="Alfred Asterjadhi" userId="39de57b9-85c0-4fd1-aaac-8ca2b6560ad0" providerId="ADAL" clId="{BFE2FB3A-0751-4420-AA69-2341C01F636E}" dt="2024-12-06T00:08:29.076" v="11940" actId="2696"/>
        <pc:sldMkLst>
          <pc:docMk/>
          <pc:sldMk cId="3990073255" sldId="1237"/>
        </pc:sldMkLst>
      </pc:sldChg>
      <pc:sldChg chg="modSp add mod">
        <pc:chgData name="Alfred Asterjadhi" userId="39de57b9-85c0-4fd1-aaac-8ca2b6560ad0" providerId="ADAL" clId="{BFE2FB3A-0751-4420-AA69-2341C01F636E}" dt="2024-12-11T00:42:19.794" v="14346" actId="207"/>
        <pc:sldMkLst>
          <pc:docMk/>
          <pc:sldMk cId="3993492733" sldId="1237"/>
        </pc:sldMkLst>
      </pc:sldChg>
      <pc:sldChg chg="modSp add del mod">
        <pc:chgData name="Alfred Asterjadhi" userId="39de57b9-85c0-4fd1-aaac-8ca2b6560ad0" providerId="ADAL" clId="{BFE2FB3A-0751-4420-AA69-2341C01F636E}" dt="2024-12-10T23:35:25.699" v="14324" actId="400"/>
        <pc:sldMkLst>
          <pc:docMk/>
          <pc:sldMk cId="2858468151" sldId="1238"/>
        </pc:sldMkLst>
      </pc:sldChg>
      <pc:sldChg chg="add del">
        <pc:chgData name="Alfred Asterjadhi" userId="39de57b9-85c0-4fd1-aaac-8ca2b6560ad0" providerId="ADAL" clId="{BFE2FB3A-0751-4420-AA69-2341C01F636E}" dt="2024-12-06T00:26:21.266" v="12292" actId="47"/>
        <pc:sldMkLst>
          <pc:docMk/>
          <pc:sldMk cId="3910707620" sldId="1239"/>
        </pc:sldMkLst>
      </pc:sldChg>
      <pc:sldChg chg="add del">
        <pc:chgData name="Alfred Asterjadhi" userId="39de57b9-85c0-4fd1-aaac-8ca2b6560ad0" providerId="ADAL" clId="{BFE2FB3A-0751-4420-AA69-2341C01F636E}" dt="2024-12-06T00:26:33.548" v="12295" actId="47"/>
        <pc:sldMkLst>
          <pc:docMk/>
          <pc:sldMk cId="560393203" sldId="1240"/>
        </pc:sldMkLst>
      </pc:sldChg>
      <pc:sldChg chg="add del">
        <pc:chgData name="Alfred Asterjadhi" userId="39de57b9-85c0-4fd1-aaac-8ca2b6560ad0" providerId="ADAL" clId="{BFE2FB3A-0751-4420-AA69-2341C01F636E}" dt="2024-12-06T00:26:19.693" v="12291" actId="47"/>
        <pc:sldMkLst>
          <pc:docMk/>
          <pc:sldMk cId="1561373163" sldId="1241"/>
        </pc:sldMkLst>
      </pc:sldChg>
      <pc:sldChg chg="add del">
        <pc:chgData name="Alfred Asterjadhi" userId="39de57b9-85c0-4fd1-aaac-8ca2b6560ad0" providerId="ADAL" clId="{BFE2FB3A-0751-4420-AA69-2341C01F636E}" dt="2024-12-06T00:01:41.622" v="11798" actId="2696"/>
        <pc:sldMkLst>
          <pc:docMk/>
          <pc:sldMk cId="1654157030" sldId="1241"/>
        </pc:sldMkLst>
      </pc:sldChg>
      <pc:sldChg chg="modSp add mod">
        <pc:chgData name="Alfred Asterjadhi" userId="39de57b9-85c0-4fd1-aaac-8ca2b6560ad0" providerId="ADAL" clId="{BFE2FB3A-0751-4420-AA69-2341C01F636E}" dt="2024-12-11T01:05:33.474" v="14350" actId="113"/>
        <pc:sldMkLst>
          <pc:docMk/>
          <pc:sldMk cId="2554273328" sldId="1242"/>
        </pc:sldMkLst>
      </pc:sldChg>
      <pc:sldChg chg="modSp add mod">
        <pc:chgData name="Alfred Asterjadhi" userId="39de57b9-85c0-4fd1-aaac-8ca2b6560ad0" providerId="ADAL" clId="{BFE2FB3A-0751-4420-AA69-2341C01F636E}" dt="2024-12-09T19:19:11.152" v="13974"/>
        <pc:sldMkLst>
          <pc:docMk/>
          <pc:sldMk cId="1803481374" sldId="1243"/>
        </pc:sldMkLst>
      </pc:sldChg>
      <pc:sldChg chg="modSp add mod">
        <pc:chgData name="Alfred Asterjadhi" userId="39de57b9-85c0-4fd1-aaac-8ca2b6560ad0" providerId="ADAL" clId="{BFE2FB3A-0751-4420-AA69-2341C01F636E}" dt="2024-12-09T19:19:55.479" v="14008" actId="20577"/>
        <pc:sldMkLst>
          <pc:docMk/>
          <pc:sldMk cId="2499009176" sldId="1244"/>
        </pc:sldMkLst>
      </pc:sldChg>
      <pc:sldChg chg="addSp delSp modSp add mod chgLayout">
        <pc:chgData name="Alfred Asterjadhi" userId="39de57b9-85c0-4fd1-aaac-8ca2b6560ad0" providerId="ADAL" clId="{BFE2FB3A-0751-4420-AA69-2341C01F636E}" dt="2024-12-09T19:20:06.770" v="14010" actId="6549"/>
        <pc:sldMkLst>
          <pc:docMk/>
          <pc:sldMk cId="2205706730" sldId="1245"/>
        </pc:sldMkLst>
      </pc:sldChg>
      <pc:sldChg chg="addSp modSp add mod">
        <pc:chgData name="Alfred Asterjadhi" userId="39de57b9-85c0-4fd1-aaac-8ca2b6560ad0" providerId="ADAL" clId="{BFE2FB3A-0751-4420-AA69-2341C01F636E}" dt="2024-12-11T01:05:35.500" v="14351" actId="113"/>
        <pc:sldMkLst>
          <pc:docMk/>
          <pc:sldMk cId="2320088344" sldId="1246"/>
        </pc:sldMkLst>
      </pc:sldChg>
      <pc:sldChg chg="addSp delSp modSp add mod">
        <pc:chgData name="Alfred Asterjadhi" userId="39de57b9-85c0-4fd1-aaac-8ca2b6560ad0" providerId="ADAL" clId="{BFE2FB3A-0751-4420-AA69-2341C01F636E}" dt="2024-12-11T01:05:38.278" v="14352" actId="113"/>
        <pc:sldMkLst>
          <pc:docMk/>
          <pc:sldMk cId="1873474949" sldId="1247"/>
        </pc:sldMkLst>
      </pc:sldChg>
      <pc:sldChg chg="addSp modSp add mod">
        <pc:chgData name="Alfred Asterjadhi" userId="39de57b9-85c0-4fd1-aaac-8ca2b6560ad0" providerId="ADAL" clId="{BFE2FB3A-0751-4420-AA69-2341C01F636E}" dt="2024-12-11T01:05:41.097" v="14353" actId="113"/>
        <pc:sldMkLst>
          <pc:docMk/>
          <pc:sldMk cId="1640660474" sldId="1248"/>
        </pc:sldMkLst>
      </pc:sldChg>
      <pc:sldChg chg="add del">
        <pc:chgData name="Alfred Asterjadhi" userId="39de57b9-85c0-4fd1-aaac-8ca2b6560ad0" providerId="ADAL" clId="{BFE2FB3A-0751-4420-AA69-2341C01F636E}" dt="2024-12-06T00:19:34.675" v="12139"/>
        <pc:sldMkLst>
          <pc:docMk/>
          <pc:sldMk cId="260222805" sldId="1249"/>
        </pc:sldMkLst>
      </pc:sldChg>
      <pc:sldChg chg="addSp modSp add mod">
        <pc:chgData name="Alfred Asterjadhi" userId="39de57b9-85c0-4fd1-aaac-8ca2b6560ad0" providerId="ADAL" clId="{BFE2FB3A-0751-4420-AA69-2341C01F636E}" dt="2024-12-11T01:05:44.794" v="14354" actId="113"/>
        <pc:sldMkLst>
          <pc:docMk/>
          <pc:sldMk cId="4277975895" sldId="1249"/>
        </pc:sldMkLst>
      </pc:sldChg>
      <pc:sldChg chg="modSp add mod ord">
        <pc:chgData name="Alfred Asterjadhi" userId="39de57b9-85c0-4fd1-aaac-8ca2b6560ad0" providerId="ADAL" clId="{BFE2FB3A-0751-4420-AA69-2341C01F636E}" dt="2024-12-11T01:05:49.726" v="14356" actId="113"/>
        <pc:sldMkLst>
          <pc:docMk/>
          <pc:sldMk cId="2823626744" sldId="1250"/>
        </pc:sldMkLst>
      </pc:sldChg>
      <pc:sldChg chg="modSp add mod">
        <pc:chgData name="Alfred Asterjadhi" userId="39de57b9-85c0-4fd1-aaac-8ca2b6560ad0" providerId="ADAL" clId="{BFE2FB3A-0751-4420-AA69-2341C01F636E}" dt="2024-12-09T18:25:09.041" v="13820" actId="20577"/>
        <pc:sldMkLst>
          <pc:docMk/>
          <pc:sldMk cId="2315108326" sldId="1251"/>
        </pc:sldMkLst>
      </pc:sldChg>
      <pc:sldChg chg="modSp add del mod">
        <pc:chgData name="Alfred Asterjadhi" userId="39de57b9-85c0-4fd1-aaac-8ca2b6560ad0" providerId="ADAL" clId="{BFE2FB3A-0751-4420-AA69-2341C01F636E}" dt="2024-12-06T00:25:38.615" v="12280" actId="47"/>
        <pc:sldMkLst>
          <pc:docMk/>
          <pc:sldMk cId="2419268985" sldId="1251"/>
        </pc:sldMkLst>
      </pc:sldChg>
      <pc:sldChg chg="modSp add mod">
        <pc:chgData name="Alfred Asterjadhi" userId="39de57b9-85c0-4fd1-aaac-8ca2b6560ad0" providerId="ADAL" clId="{BFE2FB3A-0751-4420-AA69-2341C01F636E}" dt="2024-12-09T18:44:52.361" v="13870" actId="207"/>
        <pc:sldMkLst>
          <pc:docMk/>
          <pc:sldMk cId="2969486265" sldId="1252"/>
        </pc:sldMkLst>
      </pc:sldChg>
      <pc:sldChg chg="addSp modSp add mod">
        <pc:chgData name="Alfred Asterjadhi" userId="39de57b9-85c0-4fd1-aaac-8ca2b6560ad0" providerId="ADAL" clId="{BFE2FB3A-0751-4420-AA69-2341C01F636E}" dt="2024-12-11T01:05:47.621" v="14355" actId="113"/>
        <pc:sldMkLst>
          <pc:docMk/>
          <pc:sldMk cId="244619102" sldId="1253"/>
        </pc:sldMkLst>
      </pc:sldChg>
      <pc:sldChg chg="modSp add mod">
        <pc:chgData name="Alfred Asterjadhi" userId="39de57b9-85c0-4fd1-aaac-8ca2b6560ad0" providerId="ADAL" clId="{BFE2FB3A-0751-4420-AA69-2341C01F636E}" dt="2024-12-06T20:20:14.490" v="13031"/>
        <pc:sldMkLst>
          <pc:docMk/>
          <pc:sldMk cId="4035613246" sldId="1254"/>
        </pc:sldMkLst>
      </pc:sldChg>
      <pc:sldChg chg="modSp add mod">
        <pc:chgData name="Alfred Asterjadhi" userId="39de57b9-85c0-4fd1-aaac-8ca2b6560ad0" providerId="ADAL" clId="{BFE2FB3A-0751-4420-AA69-2341C01F636E}" dt="2024-12-11T01:05:52.993" v="14357" actId="113"/>
        <pc:sldMkLst>
          <pc:docMk/>
          <pc:sldMk cId="3620726592" sldId="1255"/>
        </pc:sldMkLst>
      </pc:sldChg>
      <pc:sldChg chg="modSp add mod">
        <pc:chgData name="Alfred Asterjadhi" userId="39de57b9-85c0-4fd1-aaac-8ca2b6560ad0" providerId="ADAL" clId="{BFE2FB3A-0751-4420-AA69-2341C01F636E}" dt="2024-12-11T01:05:57.664" v="14358" actId="113"/>
        <pc:sldMkLst>
          <pc:docMk/>
          <pc:sldMk cId="1108452833" sldId="1256"/>
        </pc:sldMkLst>
      </pc:sldChg>
      <pc:sldChg chg="addSp delSp modSp add mod chgLayout">
        <pc:chgData name="Alfred Asterjadhi" userId="39de57b9-85c0-4fd1-aaac-8ca2b6560ad0" providerId="ADAL" clId="{BFE2FB3A-0751-4420-AA69-2341C01F636E}" dt="2024-12-09T18:25:11.985" v="13823" actId="20577"/>
        <pc:sldMkLst>
          <pc:docMk/>
          <pc:sldMk cId="947496322" sldId="1257"/>
        </pc:sldMkLst>
      </pc:sldChg>
      <pc:sldChg chg="modSp add mod">
        <pc:chgData name="Alfred Asterjadhi" userId="39de57b9-85c0-4fd1-aaac-8ca2b6560ad0" providerId="ADAL" clId="{BFE2FB3A-0751-4420-AA69-2341C01F636E}" dt="2024-12-11T01:06:00.342" v="14359" actId="113"/>
        <pc:sldMkLst>
          <pc:docMk/>
          <pc:sldMk cId="2311766718" sldId="1258"/>
        </pc:sldMkLst>
      </pc:sldChg>
      <pc:sldChg chg="modSp add mod">
        <pc:chgData name="Alfred Asterjadhi" userId="39de57b9-85c0-4fd1-aaac-8ca2b6560ad0" providerId="ADAL" clId="{BFE2FB3A-0751-4420-AA69-2341C01F636E}" dt="2024-12-11T01:06:04.521" v="14362" actId="113"/>
        <pc:sldMkLst>
          <pc:docMk/>
          <pc:sldMk cId="3460586331" sldId="1259"/>
        </pc:sldMkLst>
      </pc:sldChg>
      <pc:sldChg chg="modSp add mod">
        <pc:chgData name="Alfred Asterjadhi" userId="39de57b9-85c0-4fd1-aaac-8ca2b6560ad0" providerId="ADAL" clId="{BFE2FB3A-0751-4420-AA69-2341C01F636E}" dt="2024-12-11T01:06:06.566" v="14363" actId="113"/>
        <pc:sldMkLst>
          <pc:docMk/>
          <pc:sldMk cId="3871559304" sldId="1260"/>
        </pc:sldMkLst>
      </pc:sldChg>
      <pc:sldChg chg="modSp add mod">
        <pc:chgData name="Alfred Asterjadhi" userId="39de57b9-85c0-4fd1-aaac-8ca2b6560ad0" providerId="ADAL" clId="{BFE2FB3A-0751-4420-AA69-2341C01F636E}" dt="2024-12-11T01:06:09.652" v="14364" actId="113"/>
        <pc:sldMkLst>
          <pc:docMk/>
          <pc:sldMk cId="270960270" sldId="1261"/>
        </pc:sldMkLst>
      </pc:sldChg>
      <pc:sldChg chg="modSp add mod">
        <pc:chgData name="Alfred Asterjadhi" userId="39de57b9-85c0-4fd1-aaac-8ca2b6560ad0" providerId="ADAL" clId="{BFE2FB3A-0751-4420-AA69-2341C01F636E}" dt="2024-12-11T01:07:48.073" v="14403" actId="6549"/>
        <pc:sldMkLst>
          <pc:docMk/>
          <pc:sldMk cId="4030972562" sldId="1262"/>
        </pc:sldMkLst>
      </pc:sldChg>
      <pc:sldChg chg="modSp add mod">
        <pc:chgData name="Alfred Asterjadhi" userId="39de57b9-85c0-4fd1-aaac-8ca2b6560ad0" providerId="ADAL" clId="{BFE2FB3A-0751-4420-AA69-2341C01F636E}" dt="2024-12-10T23:33:29.365" v="14302" actId="400"/>
        <pc:sldMkLst>
          <pc:docMk/>
          <pc:sldMk cId="2675227507" sldId="1263"/>
        </pc:sldMkLst>
      </pc:sldChg>
      <pc:sldChg chg="modSp add mod">
        <pc:chgData name="Alfred Asterjadhi" userId="39de57b9-85c0-4fd1-aaac-8ca2b6560ad0" providerId="ADAL" clId="{BFE2FB3A-0751-4420-AA69-2341C01F636E}" dt="2024-12-11T01:06:12.771" v="14365" actId="113"/>
        <pc:sldMkLst>
          <pc:docMk/>
          <pc:sldMk cId="2354003871" sldId="1264"/>
        </pc:sldMkLst>
      </pc:sldChg>
      <pc:sldChg chg="addSp delSp modSp add mod">
        <pc:chgData name="Alfred Asterjadhi" userId="39de57b9-85c0-4fd1-aaac-8ca2b6560ad0" providerId="ADAL" clId="{BFE2FB3A-0751-4420-AA69-2341C01F636E}" dt="2024-12-09T18:27:38.746" v="13869" actId="207"/>
        <pc:sldMkLst>
          <pc:docMk/>
          <pc:sldMk cId="1418705289" sldId="1265"/>
        </pc:sldMkLst>
      </pc:sldChg>
      <pc:sldChg chg="modSp add mod">
        <pc:chgData name="Alfred Asterjadhi" userId="39de57b9-85c0-4fd1-aaac-8ca2b6560ad0" providerId="ADAL" clId="{BFE2FB3A-0751-4420-AA69-2341C01F636E}" dt="2024-12-11T00:50:35.300" v="14348" actId="207"/>
        <pc:sldMkLst>
          <pc:docMk/>
          <pc:sldMk cId="2494819478" sldId="1266"/>
        </pc:sldMkLst>
      </pc:sldChg>
      <pc:sldChg chg="modSp add mod">
        <pc:chgData name="Alfred Asterjadhi" userId="39de57b9-85c0-4fd1-aaac-8ca2b6560ad0" providerId="ADAL" clId="{BFE2FB3A-0751-4420-AA69-2341C01F636E}" dt="2024-12-11T00:41:58.200" v="14344"/>
        <pc:sldMkLst>
          <pc:docMk/>
          <pc:sldMk cId="1089734000" sldId="1267"/>
        </pc:sldMkLst>
      </pc:sldChg>
      <pc:sldChg chg="modSp add mod">
        <pc:chgData name="Alfred Asterjadhi" userId="39de57b9-85c0-4fd1-aaac-8ca2b6560ad0" providerId="ADAL" clId="{BFE2FB3A-0751-4420-AA69-2341C01F636E}" dt="2024-12-11T00:41:52.221" v="14343"/>
        <pc:sldMkLst>
          <pc:docMk/>
          <pc:sldMk cId="2564087480" sldId="1268"/>
        </pc:sldMkLst>
      </pc:sldChg>
      <pc:sldChg chg="modSp add mod">
        <pc:chgData name="Alfred Asterjadhi" userId="39de57b9-85c0-4fd1-aaac-8ca2b6560ad0" providerId="ADAL" clId="{BFE2FB3A-0751-4420-AA69-2341C01F636E}" dt="2024-12-11T00:41:41.996" v="14340"/>
        <pc:sldMkLst>
          <pc:docMk/>
          <pc:sldMk cId="1914597510" sldId="1269"/>
        </pc:sldMkLst>
      </pc:sldChg>
      <pc:sldChg chg="modSp add mod">
        <pc:chgData name="Alfred Asterjadhi" userId="39de57b9-85c0-4fd1-aaac-8ca2b6560ad0" providerId="ADAL" clId="{BFE2FB3A-0751-4420-AA69-2341C01F636E}" dt="2024-12-11T00:41:31.667" v="14339" actId="13926"/>
        <pc:sldMkLst>
          <pc:docMk/>
          <pc:sldMk cId="1351964601" sldId="1270"/>
        </pc:sldMkLst>
      </pc:sldChg>
      <pc:sldChg chg="addSp modSp add mod">
        <pc:chgData name="Alfred Asterjadhi" userId="39de57b9-85c0-4fd1-aaac-8ca2b6560ad0" providerId="ADAL" clId="{BFE2FB3A-0751-4420-AA69-2341C01F636E}" dt="2024-12-09T18:27:28.003" v="13864" actId="207"/>
        <pc:sldMkLst>
          <pc:docMk/>
          <pc:sldMk cId="967157266" sldId="1271"/>
        </pc:sldMkLst>
      </pc:sldChg>
      <pc:sldChg chg="modSp add mod">
        <pc:chgData name="Alfred Asterjadhi" userId="39de57b9-85c0-4fd1-aaac-8ca2b6560ad0" providerId="ADAL" clId="{BFE2FB3A-0751-4420-AA69-2341C01F636E}" dt="2024-12-11T01:06:34.170" v="14366" actId="113"/>
        <pc:sldMkLst>
          <pc:docMk/>
          <pc:sldMk cId="3527845409" sldId="1272"/>
        </pc:sldMkLst>
      </pc:sldChg>
      <pc:sldChg chg="modSp add mod">
        <pc:chgData name="Alfred Asterjadhi" userId="39de57b9-85c0-4fd1-aaac-8ca2b6560ad0" providerId="ADAL" clId="{BFE2FB3A-0751-4420-AA69-2341C01F636E}" dt="2024-12-11T01:06:36.790" v="14367" actId="113"/>
        <pc:sldMkLst>
          <pc:docMk/>
          <pc:sldMk cId="3122364615" sldId="1273"/>
        </pc:sldMkLst>
      </pc:sldChg>
      <pc:sldChg chg="modSp add mod">
        <pc:chgData name="Alfred Asterjadhi" userId="39de57b9-85c0-4fd1-aaac-8ca2b6560ad0" providerId="ADAL" clId="{BFE2FB3A-0751-4420-AA69-2341C01F636E}" dt="2024-12-11T01:06:39.194" v="14368" actId="113"/>
        <pc:sldMkLst>
          <pc:docMk/>
          <pc:sldMk cId="3253033387" sldId="1274"/>
        </pc:sldMkLst>
      </pc:sldChg>
      <pc:sldChg chg="addSp modSp add mod">
        <pc:chgData name="Alfred Asterjadhi" userId="39de57b9-85c0-4fd1-aaac-8ca2b6560ad0" providerId="ADAL" clId="{BFE2FB3A-0751-4420-AA69-2341C01F636E}" dt="2024-12-11T01:06:59.178" v="14382" actId="6549"/>
        <pc:sldMkLst>
          <pc:docMk/>
          <pc:sldMk cId="2791792773" sldId="1275"/>
        </pc:sldMkLst>
      </pc:sldChg>
      <pc:sldChg chg="add del">
        <pc:chgData name="Alfred Asterjadhi" userId="39de57b9-85c0-4fd1-aaac-8ca2b6560ad0" providerId="ADAL" clId="{BFE2FB3A-0751-4420-AA69-2341C01F636E}" dt="2024-12-09T18:24:44.787" v="13803" actId="47"/>
        <pc:sldMkLst>
          <pc:docMk/>
          <pc:sldMk cId="1361829543" sldId="1276"/>
        </pc:sldMkLst>
      </pc:sldChg>
      <pc:sldChg chg="modSp add del mod">
        <pc:chgData name="Alfred Asterjadhi" userId="39de57b9-85c0-4fd1-aaac-8ca2b6560ad0" providerId="ADAL" clId="{BFE2FB3A-0751-4420-AA69-2341C01F636E}" dt="2024-12-09T18:24:42.913" v="13802" actId="47"/>
        <pc:sldMkLst>
          <pc:docMk/>
          <pc:sldMk cId="1897057060" sldId="1277"/>
        </pc:sldMkLst>
      </pc:sldChg>
      <pc:sldChg chg="modSp add mod">
        <pc:chgData name="Alfred Asterjadhi" userId="39de57b9-85c0-4fd1-aaac-8ca2b6560ad0" providerId="ADAL" clId="{BFE2FB3A-0751-4420-AA69-2341C01F636E}" dt="2024-12-09T18:25:47.451" v="13855" actId="20577"/>
        <pc:sldMkLst>
          <pc:docMk/>
          <pc:sldMk cId="1105606473" sldId="1278"/>
        </pc:sldMkLst>
      </pc:sldChg>
      <pc:sldChg chg="modSp add del mod">
        <pc:chgData name="Alfred Asterjadhi" userId="39de57b9-85c0-4fd1-aaac-8ca2b6560ad0" providerId="ADAL" clId="{BFE2FB3A-0751-4420-AA69-2341C01F636E}" dt="2024-12-09T18:25:36.885" v="13842" actId="47"/>
        <pc:sldMkLst>
          <pc:docMk/>
          <pc:sldMk cId="1027485671" sldId="1279"/>
        </pc:sldMkLst>
      </pc:sldChg>
      <pc:sldChg chg="modSp add mod">
        <pc:chgData name="Alfred Asterjadhi" userId="39de57b9-85c0-4fd1-aaac-8ca2b6560ad0" providerId="ADAL" clId="{BFE2FB3A-0751-4420-AA69-2341C01F636E}" dt="2024-12-09T18:45:11.628" v="13875" actId="207"/>
        <pc:sldMkLst>
          <pc:docMk/>
          <pc:sldMk cId="3395810039" sldId="1280"/>
        </pc:sldMkLst>
      </pc:sldChg>
      <pc:sldChg chg="modSp add mod">
        <pc:chgData name="Alfred Asterjadhi" userId="39de57b9-85c0-4fd1-aaac-8ca2b6560ad0" providerId="ADAL" clId="{BFE2FB3A-0751-4420-AA69-2341C01F636E}" dt="2024-12-09T18:45:08.136" v="13874" actId="207"/>
        <pc:sldMkLst>
          <pc:docMk/>
          <pc:sldMk cId="3488656600" sldId="1281"/>
        </pc:sldMkLst>
      </pc:sldChg>
      <pc:sldChg chg="modSp add mod ord">
        <pc:chgData name="Alfred Asterjadhi" userId="39de57b9-85c0-4fd1-aaac-8ca2b6560ad0" providerId="ADAL" clId="{BFE2FB3A-0751-4420-AA69-2341C01F636E}" dt="2024-12-09T18:44:59.895" v="13872" actId="207"/>
        <pc:sldMkLst>
          <pc:docMk/>
          <pc:sldMk cId="2393880254" sldId="1282"/>
        </pc:sldMkLst>
      </pc:sldChg>
      <pc:sldChg chg="modSp add mod">
        <pc:chgData name="Alfred Asterjadhi" userId="39de57b9-85c0-4fd1-aaac-8ca2b6560ad0" providerId="ADAL" clId="{BFE2FB3A-0751-4420-AA69-2341C01F636E}" dt="2024-12-09T18:45:03.954" v="13873" actId="207"/>
        <pc:sldMkLst>
          <pc:docMk/>
          <pc:sldMk cId="4117618284" sldId="1283"/>
        </pc:sldMkLst>
      </pc:sldChg>
      <pc:sldChg chg="modSp add mod">
        <pc:chgData name="Alfred Asterjadhi" userId="39de57b9-85c0-4fd1-aaac-8ca2b6560ad0" providerId="ADAL" clId="{BFE2FB3A-0751-4420-AA69-2341C01F636E}" dt="2024-12-09T18:44:56.201" v="13871" actId="207"/>
        <pc:sldMkLst>
          <pc:docMk/>
          <pc:sldMk cId="648146755" sldId="1284"/>
        </pc:sldMkLst>
      </pc:sldChg>
      <pc:sldChg chg="modSp new mod">
        <pc:chgData name="Alfred Asterjadhi" userId="39de57b9-85c0-4fd1-aaac-8ca2b6560ad0" providerId="ADAL" clId="{BFE2FB3A-0751-4420-AA69-2341C01F636E}" dt="2024-12-10T23:16:54.298" v="14271" actId="20577"/>
        <pc:sldMkLst>
          <pc:docMk/>
          <pc:sldMk cId="401129413" sldId="1285"/>
        </pc:sldMkLst>
      </pc:sldChg>
      <pc:sldChg chg="modSp new mod">
        <pc:chgData name="Alfred Asterjadhi" userId="39de57b9-85c0-4fd1-aaac-8ca2b6560ad0" providerId="ADAL" clId="{BFE2FB3A-0751-4420-AA69-2341C01F636E}" dt="2024-12-10T23:18:26.320" v="14295" actId="20577"/>
        <pc:sldMkLst>
          <pc:docMk/>
          <pc:sldMk cId="879183394" sldId="1286"/>
        </pc:sldMkLst>
      </pc:sldChg>
      <pc:sldChg chg="modSp add mod">
        <pc:chgData name="Alfred Asterjadhi" userId="39de57b9-85c0-4fd1-aaac-8ca2b6560ad0" providerId="ADAL" clId="{BFE2FB3A-0751-4420-AA69-2341C01F636E}" dt="2024-12-11T01:08:29.351" v="14412" actId="20577"/>
        <pc:sldMkLst>
          <pc:docMk/>
          <pc:sldMk cId="953173223" sldId="1287"/>
        </pc:sldMkLst>
        <pc:spChg chg="mod">
          <ac:chgData name="Alfred Asterjadhi" userId="39de57b9-85c0-4fd1-aaac-8ca2b6560ad0" providerId="ADAL" clId="{BFE2FB3A-0751-4420-AA69-2341C01F636E}" dt="2024-12-11T01:08:29.351" v="14412" actId="20577"/>
          <ac:spMkLst>
            <pc:docMk/>
            <pc:sldMk cId="953173223" sldId="1287"/>
            <ac:spMk id="7" creationId="{3126AA10-DC1C-4E34-80DA-B427588F2BD9}"/>
          </ac:spMkLst>
        </pc:spChg>
      </pc:sldChg>
      <pc:sldMasterChg chg="modSp mod">
        <pc:chgData name="Alfred Asterjadhi" userId="39de57b9-85c0-4fd1-aaac-8ca2b6560ad0" providerId="ADAL" clId="{BFE2FB3A-0751-4420-AA69-2341C01F636E}" dt="2024-12-06T20:35:35.865" v="13211" actId="20577"/>
        <pc:sldMasterMkLst>
          <pc:docMk/>
          <pc:sldMasterMk cId="0" sldId="2147483656"/>
        </pc:sldMasterMkLst>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ldChg>
      <pc:sldChg chg="modSp add del mod">
        <pc:chgData name="Alfred Asterjadhi" userId="39de57b9-85c0-4fd1-aaac-8ca2b6560ad0" providerId="ADAL" clId="{B8DD8662-A94E-4851-8378-360A7F03AA7C}" dt="2023-01-19T22:57:37.202" v="12808" actId="47"/>
        <pc:sldMkLst>
          <pc:docMk/>
          <pc:sldMk cId="26872680" sldId="880"/>
        </pc:sldMkLst>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ldChg>
      <pc:sldChg chg="modSp mod">
        <pc:chgData name="Alfred Asterjadhi" userId="39de57b9-85c0-4fd1-aaac-8ca2b6560ad0" providerId="ADAL" clId="{B8DD8662-A94E-4851-8378-360A7F03AA7C}" dt="2022-12-14T18:24:55.055" v="1"/>
        <pc:sldMkLst>
          <pc:docMk/>
          <pc:sldMk cId="4124589093" sldId="993"/>
        </pc:sldMkLst>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ldChg>
      <pc:sldChg chg="modSp add mod">
        <pc:chgData name="Alfred Asterjadhi" userId="39de57b9-85c0-4fd1-aaac-8ca2b6560ad0" providerId="ADAL" clId="{B8DD8662-A94E-4851-8378-360A7F03AA7C}" dt="2023-01-04T16:09:42.410" v="2047" actId="6549"/>
        <pc:sldMkLst>
          <pc:docMk/>
          <pc:sldMk cId="1122295978" sldId="1001"/>
        </pc:sldMkLst>
      </pc:sldChg>
      <pc:sldChg chg="modSp add mod">
        <pc:chgData name="Alfred Asterjadhi" userId="39de57b9-85c0-4fd1-aaac-8ca2b6560ad0" providerId="ADAL" clId="{B8DD8662-A94E-4851-8378-360A7F03AA7C}" dt="2023-01-04T16:10:58.829" v="2099" actId="6549"/>
        <pc:sldMkLst>
          <pc:docMk/>
          <pc:sldMk cId="501279171" sldId="1002"/>
        </pc:sldMkLst>
      </pc:sldChg>
      <pc:sldChg chg="modSp add mod">
        <pc:chgData name="Alfred Asterjadhi" userId="39de57b9-85c0-4fd1-aaac-8ca2b6560ad0" providerId="ADAL" clId="{B8DD8662-A94E-4851-8378-360A7F03AA7C}" dt="2023-01-04T16:13:46.059" v="2136" actId="6549"/>
        <pc:sldMkLst>
          <pc:docMk/>
          <pc:sldMk cId="4157275889" sldId="1003"/>
        </pc:sldMkLst>
      </pc:sldChg>
      <pc:sldChg chg="addSp delSp modSp new mod">
        <pc:chgData name="Alfred Asterjadhi" userId="39de57b9-85c0-4fd1-aaac-8ca2b6560ad0" providerId="ADAL" clId="{B8DD8662-A94E-4851-8378-360A7F03AA7C}" dt="2023-01-04T16:22:03.034" v="2296"/>
        <pc:sldMkLst>
          <pc:docMk/>
          <pc:sldMk cId="430197977" sldId="1004"/>
        </pc:sldMkLst>
      </pc:sldChg>
      <pc:sldChg chg="modSp new del mod">
        <pc:chgData name="Alfred Asterjadhi" userId="39de57b9-85c0-4fd1-aaac-8ca2b6560ad0" providerId="ADAL" clId="{B8DD8662-A94E-4851-8378-360A7F03AA7C}" dt="2023-01-19T22:57:37.202" v="12808" actId="47"/>
        <pc:sldMkLst>
          <pc:docMk/>
          <pc:sldMk cId="60659810" sldId="1005"/>
        </pc:sldMkLst>
      </pc:sldChg>
      <pc:sldChg chg="modSp new del mod">
        <pc:chgData name="Alfred Asterjadhi" userId="39de57b9-85c0-4fd1-aaac-8ca2b6560ad0" providerId="ADAL" clId="{B8DD8662-A94E-4851-8378-360A7F03AA7C}" dt="2022-12-16T21:56:29.986" v="958" actId="47"/>
        <pc:sldMkLst>
          <pc:docMk/>
          <pc:sldMk cId="444519137" sldId="1006"/>
        </pc:sldMkLst>
      </pc:sldChg>
      <pc:sldChg chg="modSp add del mod">
        <pc:chgData name="Alfred Asterjadhi" userId="39de57b9-85c0-4fd1-aaac-8ca2b6560ad0" providerId="ADAL" clId="{B8DD8662-A94E-4851-8378-360A7F03AA7C}" dt="2022-12-16T21:25:49.645" v="835" actId="47"/>
        <pc:sldMkLst>
          <pc:docMk/>
          <pc:sldMk cId="2818191974" sldId="1007"/>
        </pc:sldMkLst>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ldChg>
      <pc:sldChg chg="modSp add del mod">
        <pc:chgData name="Alfred Asterjadhi" userId="39de57b9-85c0-4fd1-aaac-8ca2b6560ad0" providerId="ADAL" clId="{B8DD8662-A94E-4851-8378-360A7F03AA7C}" dt="2022-12-16T22:00:40.132" v="1031" actId="47"/>
        <pc:sldMkLst>
          <pc:docMk/>
          <pc:sldMk cId="263294511" sldId="1009"/>
        </pc:sldMkLst>
      </pc:sldChg>
      <pc:sldChg chg="modSp add mod">
        <pc:chgData name="Alfred Asterjadhi" userId="39de57b9-85c0-4fd1-aaac-8ca2b6560ad0" providerId="ADAL" clId="{B8DD8662-A94E-4851-8378-360A7F03AA7C}" dt="2023-01-04T16:17:07.408" v="2199" actId="6549"/>
        <pc:sldMkLst>
          <pc:docMk/>
          <pc:sldMk cId="2545069674" sldId="1010"/>
        </pc:sldMkLst>
      </pc:sldChg>
      <pc:sldChg chg="modSp add del mod">
        <pc:chgData name="Alfred Asterjadhi" userId="39de57b9-85c0-4fd1-aaac-8ca2b6560ad0" providerId="ADAL" clId="{B8DD8662-A94E-4851-8378-360A7F03AA7C}" dt="2022-12-20T18:28:11.230" v="1202" actId="47"/>
        <pc:sldMkLst>
          <pc:docMk/>
          <pc:sldMk cId="4032704106" sldId="1011"/>
        </pc:sldMkLst>
      </pc:sldChg>
      <pc:sldChg chg="modSp add mod">
        <pc:chgData name="Alfred Asterjadhi" userId="39de57b9-85c0-4fd1-aaac-8ca2b6560ad0" providerId="ADAL" clId="{B8DD8662-A94E-4851-8378-360A7F03AA7C}" dt="2023-01-05T16:10:03.475" v="2655" actId="13926"/>
        <pc:sldMkLst>
          <pc:docMk/>
          <pc:sldMk cId="2091172813" sldId="1012"/>
        </pc:sldMkLst>
      </pc:sldChg>
      <pc:sldChg chg="modSp add mod">
        <pc:chgData name="Alfred Asterjadhi" userId="39de57b9-85c0-4fd1-aaac-8ca2b6560ad0" providerId="ADAL" clId="{B8DD8662-A94E-4851-8378-360A7F03AA7C}" dt="2023-01-09T23:39:02.219" v="2773" actId="20577"/>
        <pc:sldMkLst>
          <pc:docMk/>
          <pc:sldMk cId="2490580688" sldId="1013"/>
        </pc:sldMkLst>
      </pc:sldChg>
      <pc:sldChg chg="modSp add mod">
        <pc:chgData name="Alfred Asterjadhi" userId="39de57b9-85c0-4fd1-aaac-8ca2b6560ad0" providerId="ADAL" clId="{B8DD8662-A94E-4851-8378-360A7F03AA7C}" dt="2023-01-05T15:55:25.141" v="2567" actId="20577"/>
        <pc:sldMkLst>
          <pc:docMk/>
          <pc:sldMk cId="462832209" sldId="1014"/>
        </pc:sldMkLst>
      </pc:sldChg>
      <pc:sldChg chg="modSp add del mod">
        <pc:chgData name="Alfred Asterjadhi" userId="39de57b9-85c0-4fd1-aaac-8ca2b6560ad0" providerId="ADAL" clId="{B8DD8662-A94E-4851-8378-360A7F03AA7C}" dt="2023-01-05T16:10:18.352" v="2657" actId="2696"/>
        <pc:sldMkLst>
          <pc:docMk/>
          <pc:sldMk cId="94852306" sldId="1015"/>
        </pc:sldMkLst>
      </pc:sldChg>
      <pc:sldChg chg="modSp add mod">
        <pc:chgData name="Alfred Asterjadhi" userId="39de57b9-85c0-4fd1-aaac-8ca2b6560ad0" providerId="ADAL" clId="{B8DD8662-A94E-4851-8378-360A7F03AA7C}" dt="2023-01-17T16:33:29.431" v="8273"/>
        <pc:sldMkLst>
          <pc:docMk/>
          <pc:sldMk cId="3794989235" sldId="1015"/>
        </pc:sldMkLst>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ldChg>
      <pc:sldChg chg="modSp add del mod">
        <pc:chgData name="Alfred Asterjadhi" userId="39de57b9-85c0-4fd1-aaac-8ca2b6560ad0" providerId="ADAL" clId="{B8DD8662-A94E-4851-8378-360A7F03AA7C}" dt="2022-12-22T19:42:35.581" v="1327" actId="47"/>
        <pc:sldMkLst>
          <pc:docMk/>
          <pc:sldMk cId="942588821" sldId="1018"/>
        </pc:sldMkLst>
      </pc:sldChg>
      <pc:sldChg chg="modSp add del mod">
        <pc:chgData name="Alfred Asterjadhi" userId="39de57b9-85c0-4fd1-aaac-8ca2b6560ad0" providerId="ADAL" clId="{B8DD8662-A94E-4851-8378-360A7F03AA7C}" dt="2023-01-05T16:10:18.352" v="2657" actId="2696"/>
        <pc:sldMkLst>
          <pc:docMk/>
          <pc:sldMk cId="1464452565" sldId="1018"/>
        </pc:sldMkLst>
      </pc:sldChg>
      <pc:sldChg chg="modSp add mod">
        <pc:chgData name="Alfred Asterjadhi" userId="39de57b9-85c0-4fd1-aaac-8ca2b6560ad0" providerId="ADAL" clId="{B8DD8662-A94E-4851-8378-360A7F03AA7C}" dt="2023-01-18T16:25:38.998" v="9906" actId="20577"/>
        <pc:sldMkLst>
          <pc:docMk/>
          <pc:sldMk cId="4213171007" sldId="1018"/>
        </pc:sldMkLst>
      </pc:sldChg>
      <pc:sldChg chg="modSp add mod">
        <pc:chgData name="Alfred Asterjadhi" userId="39de57b9-85c0-4fd1-aaac-8ca2b6560ad0" providerId="ADAL" clId="{B8DD8662-A94E-4851-8378-360A7F03AA7C}" dt="2023-01-16T19:26:17.115" v="5964" actId="6549"/>
        <pc:sldMkLst>
          <pc:docMk/>
          <pc:sldMk cId="886190304" sldId="1019"/>
        </pc:sldMkLst>
      </pc:sldChg>
      <pc:sldChg chg="modSp add del mod">
        <pc:chgData name="Alfred Asterjadhi" userId="39de57b9-85c0-4fd1-aaac-8ca2b6560ad0" providerId="ADAL" clId="{B8DD8662-A94E-4851-8378-360A7F03AA7C}" dt="2023-01-15T23:08:02.913" v="4066" actId="2696"/>
        <pc:sldMkLst>
          <pc:docMk/>
          <pc:sldMk cId="3210690737" sldId="1019"/>
        </pc:sldMkLst>
      </pc:sldChg>
      <pc:sldChg chg="modSp add mod ord">
        <pc:chgData name="Alfred Asterjadhi" userId="39de57b9-85c0-4fd1-aaac-8ca2b6560ad0" providerId="ADAL" clId="{B8DD8662-A94E-4851-8378-360A7F03AA7C}" dt="2023-01-17T16:29:46.955" v="8232"/>
        <pc:sldMkLst>
          <pc:docMk/>
          <pc:sldMk cId="1642156474" sldId="1020"/>
        </pc:sldMkLst>
      </pc:sldChg>
      <pc:sldChg chg="modSp add mod">
        <pc:chgData name="Alfred Asterjadhi" userId="39de57b9-85c0-4fd1-aaac-8ca2b6560ad0" providerId="ADAL" clId="{B8DD8662-A94E-4851-8378-360A7F03AA7C}" dt="2023-01-16T19:27:37.416" v="5992"/>
        <pc:sldMkLst>
          <pc:docMk/>
          <pc:sldMk cId="2774577009" sldId="1021"/>
        </pc:sldMkLst>
      </pc:sldChg>
      <pc:sldChg chg="modSp add del mod">
        <pc:chgData name="Alfred Asterjadhi" userId="39de57b9-85c0-4fd1-aaac-8ca2b6560ad0" providerId="ADAL" clId="{B8DD8662-A94E-4851-8378-360A7F03AA7C}" dt="2023-01-15T23:08:02.913" v="4066" actId="2696"/>
        <pc:sldMkLst>
          <pc:docMk/>
          <pc:sldMk cId="3281197443" sldId="1021"/>
        </pc:sldMkLst>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ldChg>
      <pc:sldChg chg="addSp delSp modSp add mod">
        <pc:chgData name="Alfred Asterjadhi" userId="39de57b9-85c0-4fd1-aaac-8ca2b6560ad0" providerId="ADAL" clId="{B8DD8662-A94E-4851-8378-360A7F03AA7C}" dt="2023-01-16T19:29:35.196" v="6030" actId="6549"/>
        <pc:sldMkLst>
          <pc:docMk/>
          <pc:sldMk cId="3360541648" sldId="1023"/>
        </pc:sldMkLst>
      </pc:sldChg>
      <pc:sldChg chg="addSp delSp modSp add mod">
        <pc:chgData name="Alfred Asterjadhi" userId="39de57b9-85c0-4fd1-aaac-8ca2b6560ad0" providerId="ADAL" clId="{B8DD8662-A94E-4851-8378-360A7F03AA7C}" dt="2023-01-16T19:34:39.983" v="6121"/>
        <pc:sldMkLst>
          <pc:docMk/>
          <pc:sldMk cId="65631416" sldId="1024"/>
        </pc:sldMkLst>
      </pc:sldChg>
      <pc:sldChg chg="modSp add del mod">
        <pc:chgData name="Alfred Asterjadhi" userId="39de57b9-85c0-4fd1-aaac-8ca2b6560ad0" providerId="ADAL" clId="{B8DD8662-A94E-4851-8378-360A7F03AA7C}" dt="2023-01-15T23:08:02.913" v="4066" actId="2696"/>
        <pc:sldMkLst>
          <pc:docMk/>
          <pc:sldMk cId="2420227771" sldId="1024"/>
        </pc:sldMkLst>
      </pc:sldChg>
      <pc:sldChg chg="modSp add del mod">
        <pc:chgData name="Alfred Asterjadhi" userId="39de57b9-85c0-4fd1-aaac-8ca2b6560ad0" providerId="ADAL" clId="{B8DD8662-A94E-4851-8378-360A7F03AA7C}" dt="2023-01-15T23:08:02.913" v="4066" actId="2696"/>
        <pc:sldMkLst>
          <pc:docMk/>
          <pc:sldMk cId="669398627" sldId="1025"/>
        </pc:sldMkLst>
      </pc:sldChg>
      <pc:sldChg chg="delSp modSp add mod">
        <pc:chgData name="Alfred Asterjadhi" userId="39de57b9-85c0-4fd1-aaac-8ca2b6560ad0" providerId="ADAL" clId="{B8DD8662-A94E-4851-8378-360A7F03AA7C}" dt="2023-01-16T19:32:16.490" v="6068"/>
        <pc:sldMkLst>
          <pc:docMk/>
          <pc:sldMk cId="1238643877" sldId="1025"/>
        </pc:sldMkLst>
      </pc:sldChg>
      <pc:sldChg chg="addSp delSp modSp add mod">
        <pc:chgData name="Alfred Asterjadhi" userId="39de57b9-85c0-4fd1-aaac-8ca2b6560ad0" providerId="ADAL" clId="{B8DD8662-A94E-4851-8378-360A7F03AA7C}" dt="2023-01-16T19:24:27.721" v="5936"/>
        <pc:sldMkLst>
          <pc:docMk/>
          <pc:sldMk cId="3784061158" sldId="1026"/>
        </pc:sldMkLst>
      </pc:sldChg>
      <pc:sldChg chg="modSp new del mod">
        <pc:chgData name="Alfred Asterjadhi" userId="39de57b9-85c0-4fd1-aaac-8ca2b6560ad0" providerId="ADAL" clId="{B8DD8662-A94E-4851-8378-360A7F03AA7C}" dt="2023-01-17T05:38:53.125" v="7023" actId="47"/>
        <pc:sldMkLst>
          <pc:docMk/>
          <pc:sldMk cId="725722409" sldId="1027"/>
        </pc:sldMkLst>
      </pc:sldChg>
      <pc:sldChg chg="addSp delSp modSp add mod">
        <pc:chgData name="Alfred Asterjadhi" userId="39de57b9-85c0-4fd1-aaac-8ca2b6560ad0" providerId="ADAL" clId="{B8DD8662-A94E-4851-8378-360A7F03AA7C}" dt="2023-01-15T23:12:10.589" v="4138" actId="1036"/>
        <pc:sldMkLst>
          <pc:docMk/>
          <pc:sldMk cId="4222601012" sldId="1028"/>
        </pc:sldMkLst>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ldChg>
      <pc:sldChg chg="addSp delSp modSp add mod">
        <pc:chgData name="Alfred Asterjadhi" userId="39de57b9-85c0-4fd1-aaac-8ca2b6560ad0" providerId="ADAL" clId="{B8DD8662-A94E-4851-8378-360A7F03AA7C}" dt="2023-01-17T16:54:07.762" v="8508"/>
        <pc:sldMkLst>
          <pc:docMk/>
          <pc:sldMk cId="2804072698" sldId="1030"/>
        </pc:sldMkLst>
      </pc:sldChg>
      <pc:sldChg chg="modSp add mod">
        <pc:chgData name="Alfred Asterjadhi" userId="39de57b9-85c0-4fd1-aaac-8ca2b6560ad0" providerId="ADAL" clId="{B8DD8662-A94E-4851-8378-360A7F03AA7C}" dt="2023-01-17T18:18:26.113" v="9080" actId="20577"/>
        <pc:sldMkLst>
          <pc:docMk/>
          <pc:sldMk cId="1927453206" sldId="1031"/>
        </pc:sldMkLst>
      </pc:sldChg>
      <pc:sldChg chg="modSp add mod">
        <pc:chgData name="Alfred Asterjadhi" userId="39de57b9-85c0-4fd1-aaac-8ca2b6560ad0" providerId="ADAL" clId="{B8DD8662-A94E-4851-8378-360A7F03AA7C}" dt="2023-01-17T17:00:54.699" v="8678"/>
        <pc:sldMkLst>
          <pc:docMk/>
          <pc:sldMk cId="2819905638" sldId="1032"/>
        </pc:sldMkLst>
      </pc:sldChg>
      <pc:sldChg chg="addSp delSp modSp add mod">
        <pc:chgData name="Alfred Asterjadhi" userId="39de57b9-85c0-4fd1-aaac-8ca2b6560ad0" providerId="ADAL" clId="{B8DD8662-A94E-4851-8378-360A7F03AA7C}" dt="2023-01-17T17:05:08.932" v="8736" actId="6549"/>
        <pc:sldMkLst>
          <pc:docMk/>
          <pc:sldMk cId="2032037809" sldId="1033"/>
        </pc:sldMkLst>
      </pc:sldChg>
      <pc:sldChg chg="modSp add mod">
        <pc:chgData name="Alfred Asterjadhi" userId="39de57b9-85c0-4fd1-aaac-8ca2b6560ad0" providerId="ADAL" clId="{B8DD8662-A94E-4851-8378-360A7F03AA7C}" dt="2023-01-17T17:07:43.290" v="8810"/>
        <pc:sldMkLst>
          <pc:docMk/>
          <pc:sldMk cId="1258864255" sldId="1034"/>
        </pc:sldMkLst>
      </pc:sldChg>
      <pc:sldChg chg="modSp add mod">
        <pc:chgData name="Alfred Asterjadhi" userId="39de57b9-85c0-4fd1-aaac-8ca2b6560ad0" providerId="ADAL" clId="{B8DD8662-A94E-4851-8378-360A7F03AA7C}" dt="2023-01-17T17:10:01.162" v="8846"/>
        <pc:sldMkLst>
          <pc:docMk/>
          <pc:sldMk cId="616331721" sldId="1035"/>
        </pc:sldMkLst>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ldChg>
      <pc:sldChg chg="addSp delSp modSp add mod">
        <pc:chgData name="Alfred Asterjadhi" userId="39de57b9-85c0-4fd1-aaac-8ca2b6560ad0" providerId="ADAL" clId="{B8DD8662-A94E-4851-8378-360A7F03AA7C}" dt="2023-01-17T17:15:04.502" v="8949"/>
        <pc:sldMkLst>
          <pc:docMk/>
          <pc:sldMk cId="2502214606" sldId="1039"/>
        </pc:sldMkLst>
      </pc:sldChg>
      <pc:sldChg chg="modSp add del mod">
        <pc:chgData name="Alfred Asterjadhi" userId="39de57b9-85c0-4fd1-aaac-8ca2b6560ad0" providerId="ADAL" clId="{B8DD8662-A94E-4851-8378-360A7F03AA7C}" dt="2023-01-19T22:57:37.202" v="12808" actId="47"/>
        <pc:sldMkLst>
          <pc:docMk/>
          <pc:sldMk cId="3134008749" sldId="1040"/>
        </pc:sldMkLst>
      </pc:sldChg>
      <pc:sldChg chg="modSp add del mod">
        <pc:chgData name="Alfred Asterjadhi" userId="39de57b9-85c0-4fd1-aaac-8ca2b6560ad0" providerId="ADAL" clId="{B8DD8662-A94E-4851-8378-360A7F03AA7C}" dt="2023-01-19T22:57:37.202" v="12808" actId="47"/>
        <pc:sldMkLst>
          <pc:docMk/>
          <pc:sldMk cId="908309035" sldId="1041"/>
        </pc:sldMkLst>
      </pc:sldChg>
      <pc:sldChg chg="modSp add del mod">
        <pc:chgData name="Alfred Asterjadhi" userId="39de57b9-85c0-4fd1-aaac-8ca2b6560ad0" providerId="ADAL" clId="{B8DD8662-A94E-4851-8378-360A7F03AA7C}" dt="2023-01-19T22:57:37.202" v="12808" actId="47"/>
        <pc:sldMkLst>
          <pc:docMk/>
          <pc:sldMk cId="3140265017" sldId="1042"/>
        </pc:sldMkLst>
      </pc:sldChg>
      <pc:sldChg chg="modSp add del mod">
        <pc:chgData name="Alfred Asterjadhi" userId="39de57b9-85c0-4fd1-aaac-8ca2b6560ad0" providerId="ADAL" clId="{B8DD8662-A94E-4851-8378-360A7F03AA7C}" dt="2023-01-19T22:57:37.202" v="12808" actId="47"/>
        <pc:sldMkLst>
          <pc:docMk/>
          <pc:sldMk cId="431911920" sldId="1043"/>
        </pc:sldMkLst>
      </pc:sldChg>
      <pc:sldChg chg="modSp add del mod">
        <pc:chgData name="Alfred Asterjadhi" userId="39de57b9-85c0-4fd1-aaac-8ca2b6560ad0" providerId="ADAL" clId="{B8DD8662-A94E-4851-8378-360A7F03AA7C}" dt="2023-01-19T22:57:37.202" v="12808" actId="47"/>
        <pc:sldMkLst>
          <pc:docMk/>
          <pc:sldMk cId="944476063" sldId="1044"/>
        </pc:sldMkLst>
      </pc:sldChg>
      <pc:sldChg chg="modSp add del mod">
        <pc:chgData name="Alfred Asterjadhi" userId="39de57b9-85c0-4fd1-aaac-8ca2b6560ad0" providerId="ADAL" clId="{B8DD8662-A94E-4851-8378-360A7F03AA7C}" dt="2023-01-19T22:57:37.202" v="12808" actId="47"/>
        <pc:sldMkLst>
          <pc:docMk/>
          <pc:sldMk cId="2235206679" sldId="1045"/>
        </pc:sldMkLst>
      </pc:sldChg>
      <pc:sldChg chg="modSp add del mod">
        <pc:chgData name="Alfred Asterjadhi" userId="39de57b9-85c0-4fd1-aaac-8ca2b6560ad0" providerId="ADAL" clId="{B8DD8662-A94E-4851-8378-360A7F03AA7C}" dt="2023-01-19T22:57:37.202" v="12808" actId="47"/>
        <pc:sldMkLst>
          <pc:docMk/>
          <pc:sldMk cId="887135675" sldId="1046"/>
        </pc:sldMkLst>
      </pc:sldChg>
      <pc:sldChg chg="modSp add del mod">
        <pc:chgData name="Alfred Asterjadhi" userId="39de57b9-85c0-4fd1-aaac-8ca2b6560ad0" providerId="ADAL" clId="{B8DD8662-A94E-4851-8378-360A7F03AA7C}" dt="2023-01-19T22:57:37.202" v="12808" actId="47"/>
        <pc:sldMkLst>
          <pc:docMk/>
          <pc:sldMk cId="490295494" sldId="1047"/>
        </pc:sldMkLst>
      </pc:sldChg>
      <pc:sldChg chg="modSp add del mod">
        <pc:chgData name="Alfred Asterjadhi" userId="39de57b9-85c0-4fd1-aaac-8ca2b6560ad0" providerId="ADAL" clId="{B8DD8662-A94E-4851-8378-360A7F03AA7C}" dt="2023-01-19T22:57:37.202" v="12808" actId="47"/>
        <pc:sldMkLst>
          <pc:docMk/>
          <pc:sldMk cId="3147775120" sldId="1048"/>
        </pc:sldMkLst>
      </pc:sldChg>
      <pc:sldChg chg="modSp add del mod">
        <pc:chgData name="Alfred Asterjadhi" userId="39de57b9-85c0-4fd1-aaac-8ca2b6560ad0" providerId="ADAL" clId="{B8DD8662-A94E-4851-8378-360A7F03AA7C}" dt="2023-01-19T22:57:37.202" v="12808" actId="47"/>
        <pc:sldMkLst>
          <pc:docMk/>
          <pc:sldMk cId="2592196207" sldId="1049"/>
        </pc:sldMkLst>
      </pc:sldChg>
      <pc:sldChg chg="modSp add del mod">
        <pc:chgData name="Alfred Asterjadhi" userId="39de57b9-85c0-4fd1-aaac-8ca2b6560ad0" providerId="ADAL" clId="{B8DD8662-A94E-4851-8378-360A7F03AA7C}" dt="2023-01-17T06:15:50.654" v="7982" actId="47"/>
        <pc:sldMkLst>
          <pc:docMk/>
          <pc:sldMk cId="3283505781" sldId="1050"/>
        </pc:sldMkLst>
      </pc:sldChg>
      <pc:sldChg chg="modSp add del mod">
        <pc:chgData name="Alfred Asterjadhi" userId="39de57b9-85c0-4fd1-aaac-8ca2b6560ad0" providerId="ADAL" clId="{B8DD8662-A94E-4851-8378-360A7F03AA7C}" dt="2023-01-19T22:57:37.202" v="12808" actId="47"/>
        <pc:sldMkLst>
          <pc:docMk/>
          <pc:sldMk cId="3935226409" sldId="1051"/>
        </pc:sldMkLst>
      </pc:sldChg>
      <pc:sldChg chg="addSp delSp modSp add del mod">
        <pc:chgData name="Alfred Asterjadhi" userId="39de57b9-85c0-4fd1-aaac-8ca2b6560ad0" providerId="ADAL" clId="{B8DD8662-A94E-4851-8378-360A7F03AA7C}" dt="2023-01-19T22:57:37.202" v="12808" actId="47"/>
        <pc:sldMkLst>
          <pc:docMk/>
          <pc:sldMk cId="588614458" sldId="1052"/>
        </pc:sldMkLst>
      </pc:sldChg>
      <pc:sldChg chg="modSp add del mod">
        <pc:chgData name="Alfred Asterjadhi" userId="39de57b9-85c0-4fd1-aaac-8ca2b6560ad0" providerId="ADAL" clId="{B8DD8662-A94E-4851-8378-360A7F03AA7C}" dt="2023-01-19T22:57:37.202" v="12808" actId="47"/>
        <pc:sldMkLst>
          <pc:docMk/>
          <pc:sldMk cId="1281202645" sldId="1053"/>
        </pc:sldMkLst>
      </pc:sldChg>
      <pc:sldChg chg="modSp add del mod">
        <pc:chgData name="Alfred Asterjadhi" userId="39de57b9-85c0-4fd1-aaac-8ca2b6560ad0" providerId="ADAL" clId="{B8DD8662-A94E-4851-8378-360A7F03AA7C}" dt="2023-01-19T22:57:37.202" v="12808" actId="47"/>
        <pc:sldMkLst>
          <pc:docMk/>
          <pc:sldMk cId="2378999291" sldId="1054"/>
        </pc:sldMkLst>
      </pc:sldChg>
      <pc:sldChg chg="modSp add del mod">
        <pc:chgData name="Alfred Asterjadhi" userId="39de57b9-85c0-4fd1-aaac-8ca2b6560ad0" providerId="ADAL" clId="{B8DD8662-A94E-4851-8378-360A7F03AA7C}" dt="2023-01-17T06:15:52.538" v="7983" actId="47"/>
        <pc:sldMkLst>
          <pc:docMk/>
          <pc:sldMk cId="4237603612" sldId="1055"/>
        </pc:sldMkLst>
      </pc:sldChg>
      <pc:sldChg chg="modSp add del mod">
        <pc:chgData name="Alfred Asterjadhi" userId="39de57b9-85c0-4fd1-aaac-8ca2b6560ad0" providerId="ADAL" clId="{B8DD8662-A94E-4851-8378-360A7F03AA7C}" dt="2023-01-19T22:57:37.202" v="12808" actId="47"/>
        <pc:sldMkLst>
          <pc:docMk/>
          <pc:sldMk cId="4112141602" sldId="1056"/>
        </pc:sldMkLst>
      </pc:sldChg>
      <pc:sldChg chg="modSp add del mod">
        <pc:chgData name="Alfred Asterjadhi" userId="39de57b9-85c0-4fd1-aaac-8ca2b6560ad0" providerId="ADAL" clId="{B8DD8662-A94E-4851-8378-360A7F03AA7C}" dt="2023-01-19T22:57:37.202" v="12808" actId="47"/>
        <pc:sldMkLst>
          <pc:docMk/>
          <pc:sldMk cId="286926668" sldId="1057"/>
        </pc:sldMkLst>
      </pc:sldChg>
      <pc:sldChg chg="addSp delSp modSp add del mod">
        <pc:chgData name="Alfred Asterjadhi" userId="39de57b9-85c0-4fd1-aaac-8ca2b6560ad0" providerId="ADAL" clId="{B8DD8662-A94E-4851-8378-360A7F03AA7C}" dt="2023-01-19T22:57:37.202" v="12808" actId="47"/>
        <pc:sldMkLst>
          <pc:docMk/>
          <pc:sldMk cId="1348289914" sldId="1058"/>
        </pc:sldMkLst>
      </pc:sldChg>
      <pc:sldChg chg="addSp delSp modSp add del mod">
        <pc:chgData name="Alfred Asterjadhi" userId="39de57b9-85c0-4fd1-aaac-8ca2b6560ad0" providerId="ADAL" clId="{B8DD8662-A94E-4851-8378-360A7F03AA7C}" dt="2023-01-19T22:57:37.202" v="12808" actId="47"/>
        <pc:sldMkLst>
          <pc:docMk/>
          <pc:sldMk cId="1120593000" sldId="1059"/>
        </pc:sldMkLst>
      </pc:sldChg>
      <pc:sldChg chg="modSp add del mod">
        <pc:chgData name="Alfred Asterjadhi" userId="39de57b9-85c0-4fd1-aaac-8ca2b6560ad0" providerId="ADAL" clId="{B8DD8662-A94E-4851-8378-360A7F03AA7C}" dt="2023-01-19T22:57:37.202" v="12808" actId="47"/>
        <pc:sldMkLst>
          <pc:docMk/>
          <pc:sldMk cId="1753473745" sldId="1060"/>
        </pc:sldMkLst>
      </pc:sldChg>
      <pc:sldChg chg="modSp add del mod">
        <pc:chgData name="Alfred Asterjadhi" userId="39de57b9-85c0-4fd1-aaac-8ca2b6560ad0" providerId="ADAL" clId="{B8DD8662-A94E-4851-8378-360A7F03AA7C}" dt="2023-01-19T22:57:37.202" v="12808" actId="47"/>
        <pc:sldMkLst>
          <pc:docMk/>
          <pc:sldMk cId="1515047106" sldId="1061"/>
        </pc:sldMkLst>
      </pc:sldChg>
      <pc:sldChg chg="modSp add mod">
        <pc:chgData name="Alfred Asterjadhi" userId="39de57b9-85c0-4fd1-aaac-8ca2b6560ad0" providerId="ADAL" clId="{B8DD8662-A94E-4851-8378-360A7F03AA7C}" dt="2023-01-19T14:47:29.810" v="10481"/>
        <pc:sldMkLst>
          <pc:docMk/>
          <pc:sldMk cId="3300589826" sldId="1062"/>
        </pc:sldMkLst>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ldChg>
      <pc:sldChg chg="modSp add mod">
        <pc:chgData name="Alfred Asterjadhi" userId="39de57b9-85c0-4fd1-aaac-8ca2b6560ad0" providerId="ADAL" clId="{B8DD8662-A94E-4851-8378-360A7F03AA7C}" dt="2023-01-19T19:24:57.356" v="11836"/>
        <pc:sldMkLst>
          <pc:docMk/>
          <pc:sldMk cId="1035851474" sldId="1065"/>
        </pc:sldMkLst>
      </pc:sldChg>
      <pc:sldChg chg="modSp add del mod">
        <pc:chgData name="Alfred Asterjadhi" userId="39de57b9-85c0-4fd1-aaac-8ca2b6560ad0" providerId="ADAL" clId="{B8DD8662-A94E-4851-8378-360A7F03AA7C}" dt="2023-01-19T19:02:58.597" v="11468" actId="2696"/>
        <pc:sldMkLst>
          <pc:docMk/>
          <pc:sldMk cId="2244321404" sldId="1065"/>
        </pc:sldMkLst>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ldChg>
      <pc:sldChg chg="modSp add mod">
        <pc:chgData name="Alfred Asterjadhi" userId="39de57b9-85c0-4fd1-aaac-8ca2b6560ad0" providerId="ADAL" clId="{B8DD8662-A94E-4851-8378-360A7F03AA7C}" dt="2023-01-19T19:33:33.145" v="11959"/>
        <pc:sldMkLst>
          <pc:docMk/>
          <pc:sldMk cId="768358925" sldId="1067"/>
        </pc:sldMkLst>
      </pc:sldChg>
      <pc:sldChg chg="modSp add mod">
        <pc:chgData name="Alfred Asterjadhi" userId="39de57b9-85c0-4fd1-aaac-8ca2b6560ad0" providerId="ADAL" clId="{B8DD8662-A94E-4851-8378-360A7F03AA7C}" dt="2023-01-19T19:37:32.652" v="12075"/>
        <pc:sldMkLst>
          <pc:docMk/>
          <pc:sldMk cId="2871358229" sldId="1068"/>
        </pc:sldMkLst>
      </pc:sldChg>
      <pc:sldChg chg="modSp mod">
        <pc:chgData name="Alfred Asterjadhi" userId="39de57b9-85c0-4fd1-aaac-8ca2b6560ad0" providerId="ADAL" clId="{B8DD8662-A94E-4851-8378-360A7F03AA7C}" dt="2023-01-19T19:30:29.506" v="11914"/>
        <pc:sldMkLst>
          <pc:docMk/>
          <pc:sldMk cId="2898538793" sldId="1069"/>
        </pc:sldMkLst>
      </pc:sldChg>
      <pc:sldChg chg="modSp new mod">
        <pc:chgData name="Alfred Asterjadhi" userId="39de57b9-85c0-4fd1-aaac-8ca2b6560ad0" providerId="ADAL" clId="{B8DD8662-A94E-4851-8378-360A7F03AA7C}" dt="2023-01-19T22:56:47.450" v="12805" actId="255"/>
        <pc:sldMkLst>
          <pc:docMk/>
          <pc:sldMk cId="2993355748" sldId="1070"/>
        </pc:sldMkLst>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ldChg>
      <pc:sldChg chg="modSp add mod">
        <pc:chgData name="Alfred Asterjadhi" userId="39de57b9-85c0-4fd1-aaac-8ca2b6560ad0" providerId="ADAL" clId="{B8DD8662-A94E-4851-8378-360A7F03AA7C}" dt="2023-01-19T22:56:28.320" v="12801" actId="403"/>
        <pc:sldMkLst>
          <pc:docMk/>
          <pc:sldMk cId="2142777201" sldId="1073"/>
        </pc:sldMkLst>
      </pc:sldChg>
      <pc:sldChg chg="modSp new del mod">
        <pc:chgData name="Alfred Asterjadhi" userId="39de57b9-85c0-4fd1-aaac-8ca2b6560ad0" providerId="ADAL" clId="{B8DD8662-A94E-4851-8378-360A7F03AA7C}" dt="2023-01-19T20:05:55.177" v="12528" actId="47"/>
        <pc:sldMkLst>
          <pc:docMk/>
          <pc:sldMk cId="1504785971" sldId="1074"/>
        </pc:sldMkLst>
      </pc:sldChg>
      <pc:sldChg chg="modSp add del mod">
        <pc:chgData name="Alfred Asterjadhi" userId="39de57b9-85c0-4fd1-aaac-8ca2b6560ad0" providerId="ADAL" clId="{B8DD8662-A94E-4851-8378-360A7F03AA7C}" dt="2023-01-19T17:50:12.352" v="10806" actId="47"/>
        <pc:sldMkLst>
          <pc:docMk/>
          <pc:sldMk cId="1773649868" sldId="1074"/>
        </pc:sldMkLst>
      </pc:sldChg>
      <pc:sldChg chg="modSp add mod">
        <pc:chgData name="Alfred Asterjadhi" userId="39de57b9-85c0-4fd1-aaac-8ca2b6560ad0" providerId="ADAL" clId="{B8DD8662-A94E-4851-8378-360A7F03AA7C}" dt="2023-01-19T22:54:43.110" v="12761" actId="13926"/>
        <pc:sldMkLst>
          <pc:docMk/>
          <pc:sldMk cId="912126722" sldId="1075"/>
        </pc:sldMkLst>
      </pc:sldChg>
      <pc:sldChg chg="modSp add mod">
        <pc:chgData name="Alfred Asterjadhi" userId="39de57b9-85c0-4fd1-aaac-8ca2b6560ad0" providerId="ADAL" clId="{B8DD8662-A94E-4851-8378-360A7F03AA7C}" dt="2023-01-19T22:55:00.992" v="12783" actId="13926"/>
        <pc:sldMkLst>
          <pc:docMk/>
          <pc:sldMk cId="4241131908" sldId="1076"/>
        </pc:sldMkLst>
      </pc:sldChg>
      <pc:sldChg chg="modSp add mod">
        <pc:chgData name="Alfred Asterjadhi" userId="39de57b9-85c0-4fd1-aaac-8ca2b6560ad0" providerId="ADAL" clId="{B8DD8662-A94E-4851-8378-360A7F03AA7C}" dt="2023-01-19T20:09:31.648" v="12578"/>
        <pc:sldMkLst>
          <pc:docMk/>
          <pc:sldMk cId="596436368" sldId="1077"/>
        </pc:sldMkLst>
      </pc:sldChg>
      <pc:sldChg chg="modSp new del mod">
        <pc:chgData name="Alfred Asterjadhi" userId="39de57b9-85c0-4fd1-aaac-8ca2b6560ad0" providerId="ADAL" clId="{B8DD8662-A94E-4851-8378-360A7F03AA7C}" dt="2023-01-19T19:11:49.163" v="11703" actId="47"/>
        <pc:sldMkLst>
          <pc:docMk/>
          <pc:sldMk cId="1660394453" sldId="1078"/>
        </pc:sldMkLst>
      </pc:sldChg>
      <pc:sldChg chg="modSp add mod">
        <pc:chgData name="Alfred Asterjadhi" userId="39de57b9-85c0-4fd1-aaac-8ca2b6560ad0" providerId="ADAL" clId="{B8DD8662-A94E-4851-8378-360A7F03AA7C}" dt="2023-01-19T22:56:12.149" v="12798"/>
        <pc:sldMkLst>
          <pc:docMk/>
          <pc:sldMk cId="2877455073" sldId="1078"/>
        </pc:sldMkLst>
      </pc:sldChg>
      <pc:sldChg chg="modSp add mod">
        <pc:chgData name="Alfred Asterjadhi" userId="39de57b9-85c0-4fd1-aaac-8ca2b6560ad0" providerId="ADAL" clId="{B8DD8662-A94E-4851-8378-360A7F03AA7C}" dt="2023-01-19T22:56:03.164" v="12794" actId="403"/>
        <pc:sldMkLst>
          <pc:docMk/>
          <pc:sldMk cId="3832033993" sldId="1079"/>
        </pc:sldMkLst>
      </pc:sldChg>
      <pc:sldChg chg="modSp add mod ord">
        <pc:chgData name="Alfred Asterjadhi" userId="39de57b9-85c0-4fd1-aaac-8ca2b6560ad0" providerId="ADAL" clId="{B8DD8662-A94E-4851-8378-360A7F03AA7C}" dt="2023-01-19T22:56:09.051" v="12797" actId="403"/>
        <pc:sldMkLst>
          <pc:docMk/>
          <pc:sldMk cId="1162282195" sldId="1080"/>
        </pc:sldMkLst>
      </pc:sldChg>
      <pc:sldChg chg="modSp add del mod">
        <pc:chgData name="Alfred Asterjadhi" userId="39de57b9-85c0-4fd1-aaac-8ca2b6560ad0" providerId="ADAL" clId="{B8DD8662-A94E-4851-8378-360A7F03AA7C}" dt="2023-01-19T20:05:52.508" v="12527" actId="47"/>
        <pc:sldMkLst>
          <pc:docMk/>
          <pc:sldMk cId="648578642" sldId="1081"/>
        </pc:sldMkLst>
      </pc:sldChg>
      <pc:sldMasterChg chg="modSp mod">
        <pc:chgData name="Alfred Asterjadhi" userId="39de57b9-85c0-4fd1-aaac-8ca2b6560ad0" providerId="ADAL" clId="{B8DD8662-A94E-4851-8378-360A7F03AA7C}" dt="2023-01-19T22:57:05.885" v="12807" actId="6549"/>
        <pc:sldMasterMkLst>
          <pc:docMk/>
          <pc:sldMasterMk cId="0" sldId="2147483656"/>
        </pc:sldMasterMkLst>
      </pc:sldMasterChg>
    </pc:docChg>
  </pc:docChgLst>
  <pc:docChgLst>
    <pc:chgData name="Alfred Asterjadhi" userId="39de57b9-85c0-4fd1-aaac-8ca2b6560ad0" providerId="ADAL" clId="{AA9C72C3-D051-4A38-8F1A-81ED346AF179}"/>
    <pc:docChg chg="undo redo custSel addSld delSld modSld sldOrd modMainMaster">
      <pc:chgData name="Alfred Asterjadhi" userId="39de57b9-85c0-4fd1-aaac-8ca2b6560ad0" providerId="ADAL" clId="{AA9C72C3-D051-4A38-8F1A-81ED346AF179}" dt="2024-12-19T19:47:36.742" v="2024" actId="207"/>
      <pc:docMkLst>
        <pc:docMk/>
      </pc:docMkLst>
      <pc:sldChg chg="modSp mod">
        <pc:chgData name="Alfred Asterjadhi" userId="39de57b9-85c0-4fd1-aaac-8ca2b6560ad0" providerId="ADAL" clId="{AA9C72C3-D051-4A38-8F1A-81ED346AF179}" dt="2024-12-12T18:31:50.369" v="293" actId="13926"/>
        <pc:sldMkLst>
          <pc:docMk/>
          <pc:sldMk cId="2739895088" sldId="1229"/>
        </pc:sldMkLst>
      </pc:sldChg>
      <pc:sldChg chg="add del">
        <pc:chgData name="Alfred Asterjadhi" userId="39de57b9-85c0-4fd1-aaac-8ca2b6560ad0" providerId="ADAL" clId="{AA9C72C3-D051-4A38-8F1A-81ED346AF179}" dt="2024-12-18T21:41:28.680" v="781" actId="47"/>
        <pc:sldMkLst>
          <pc:docMk/>
          <pc:sldMk cId="3303685064" sldId="1236"/>
        </pc:sldMkLst>
      </pc:sldChg>
      <pc:sldChg chg="modSp del mod">
        <pc:chgData name="Alfred Asterjadhi" userId="39de57b9-85c0-4fd1-aaac-8ca2b6560ad0" providerId="ADAL" clId="{AA9C72C3-D051-4A38-8F1A-81ED346AF179}" dt="2024-12-17T19:43:30.739" v="484" actId="2696"/>
        <pc:sldMkLst>
          <pc:docMk/>
          <pc:sldMk cId="3756408136" sldId="1236"/>
        </pc:sldMkLst>
      </pc:sldChg>
      <pc:sldChg chg="modSp add del mod">
        <pc:chgData name="Alfred Asterjadhi" userId="39de57b9-85c0-4fd1-aaac-8ca2b6560ad0" providerId="ADAL" clId="{AA9C72C3-D051-4A38-8F1A-81ED346AF179}" dt="2024-12-17T21:25:58.570" v="643"/>
        <pc:sldMkLst>
          <pc:docMk/>
          <pc:sldMk cId="626277680" sldId="1237"/>
        </pc:sldMkLst>
      </pc:sldChg>
      <pc:sldChg chg="modSp del mod">
        <pc:chgData name="Alfred Asterjadhi" userId="39de57b9-85c0-4fd1-aaac-8ca2b6560ad0" providerId="ADAL" clId="{AA9C72C3-D051-4A38-8F1A-81ED346AF179}" dt="2024-12-17T19:43:30.739" v="484" actId="2696"/>
        <pc:sldMkLst>
          <pc:docMk/>
          <pc:sldMk cId="3993492733" sldId="1237"/>
        </pc:sldMkLst>
      </pc:sldChg>
      <pc:sldChg chg="add del">
        <pc:chgData name="Alfred Asterjadhi" userId="39de57b9-85c0-4fd1-aaac-8ca2b6560ad0" providerId="ADAL" clId="{AA9C72C3-D051-4A38-8F1A-81ED346AF179}" dt="2024-12-18T21:41:28.680" v="781" actId="47"/>
        <pc:sldMkLst>
          <pc:docMk/>
          <pc:sldMk cId="4168554963" sldId="1237"/>
        </pc:sldMkLst>
      </pc:sldChg>
      <pc:sldChg chg="modSp del mod">
        <pc:chgData name="Alfred Asterjadhi" userId="39de57b9-85c0-4fd1-aaac-8ca2b6560ad0" providerId="ADAL" clId="{AA9C72C3-D051-4A38-8F1A-81ED346AF179}" dt="2024-12-17T19:43:30.739" v="484" actId="2696"/>
        <pc:sldMkLst>
          <pc:docMk/>
          <pc:sldMk cId="2858468151" sldId="1238"/>
        </pc:sldMkLst>
      </pc:sldChg>
      <pc:sldChg chg="add del">
        <pc:chgData name="Alfred Asterjadhi" userId="39de57b9-85c0-4fd1-aaac-8ca2b6560ad0" providerId="ADAL" clId="{AA9C72C3-D051-4A38-8F1A-81ED346AF179}" dt="2024-12-18T21:41:28.680" v="781" actId="47"/>
        <pc:sldMkLst>
          <pc:docMk/>
          <pc:sldMk cId="3862553527" sldId="1238"/>
        </pc:sldMkLst>
      </pc:sldChg>
      <pc:sldChg chg="modSp del mod">
        <pc:chgData name="Alfred Asterjadhi" userId="39de57b9-85c0-4fd1-aaac-8ca2b6560ad0" providerId="ADAL" clId="{AA9C72C3-D051-4A38-8F1A-81ED346AF179}" dt="2024-12-17T19:43:30.739" v="484" actId="2696"/>
        <pc:sldMkLst>
          <pc:docMk/>
          <pc:sldMk cId="2554273328" sldId="1242"/>
        </pc:sldMkLst>
      </pc:sldChg>
      <pc:sldChg chg="add del">
        <pc:chgData name="Alfred Asterjadhi" userId="39de57b9-85c0-4fd1-aaac-8ca2b6560ad0" providerId="ADAL" clId="{AA9C72C3-D051-4A38-8F1A-81ED346AF179}" dt="2024-12-18T21:41:28.680" v="781" actId="47"/>
        <pc:sldMkLst>
          <pc:docMk/>
          <pc:sldMk cId="3992243499" sldId="1242"/>
        </pc:sldMkLst>
      </pc:sldChg>
      <pc:sldChg chg="modSp del mod">
        <pc:chgData name="Alfred Asterjadhi" userId="39de57b9-85c0-4fd1-aaac-8ca2b6560ad0" providerId="ADAL" clId="{AA9C72C3-D051-4A38-8F1A-81ED346AF179}" dt="2024-12-17T19:44:55.612" v="514" actId="2696"/>
        <pc:sldMkLst>
          <pc:docMk/>
          <pc:sldMk cId="1803481374" sldId="1243"/>
        </pc:sldMkLst>
      </pc:sldChg>
      <pc:sldChg chg="modSp add mod">
        <pc:chgData name="Alfred Asterjadhi" userId="39de57b9-85c0-4fd1-aaac-8ca2b6560ad0" providerId="ADAL" clId="{AA9C72C3-D051-4A38-8F1A-81ED346AF179}" dt="2024-12-19T19:45:32.861" v="2020" actId="20577"/>
        <pc:sldMkLst>
          <pc:docMk/>
          <pc:sldMk cId="2173933061" sldId="1243"/>
        </pc:sldMkLst>
      </pc:sldChg>
      <pc:sldChg chg="modSp add mod">
        <pc:chgData name="Alfred Asterjadhi" userId="39de57b9-85c0-4fd1-aaac-8ca2b6560ad0" providerId="ADAL" clId="{AA9C72C3-D051-4A38-8F1A-81ED346AF179}" dt="2024-12-19T19:45:50.123" v="2023" actId="6549"/>
        <pc:sldMkLst>
          <pc:docMk/>
          <pc:sldMk cId="2354451540" sldId="1244"/>
        </pc:sldMkLst>
      </pc:sldChg>
      <pc:sldChg chg="modSp del mod">
        <pc:chgData name="Alfred Asterjadhi" userId="39de57b9-85c0-4fd1-aaac-8ca2b6560ad0" providerId="ADAL" clId="{AA9C72C3-D051-4A38-8F1A-81ED346AF179}" dt="2024-12-17T19:44:55.612" v="514" actId="2696"/>
        <pc:sldMkLst>
          <pc:docMk/>
          <pc:sldMk cId="2499009176" sldId="1244"/>
        </pc:sldMkLst>
      </pc:sldChg>
      <pc:sldChg chg="modSp add mod">
        <pc:chgData name="Alfred Asterjadhi" userId="39de57b9-85c0-4fd1-aaac-8ca2b6560ad0" providerId="ADAL" clId="{AA9C72C3-D051-4A38-8F1A-81ED346AF179}" dt="2024-12-19T19:47:36.742" v="2024" actId="207"/>
        <pc:sldMkLst>
          <pc:docMk/>
          <pc:sldMk cId="1280878502" sldId="1245"/>
        </pc:sldMkLst>
      </pc:sldChg>
      <pc:sldChg chg="modSp del mod">
        <pc:chgData name="Alfred Asterjadhi" userId="39de57b9-85c0-4fd1-aaac-8ca2b6560ad0" providerId="ADAL" clId="{AA9C72C3-D051-4A38-8F1A-81ED346AF179}" dt="2024-12-17T19:44:55.612" v="514" actId="2696"/>
        <pc:sldMkLst>
          <pc:docMk/>
          <pc:sldMk cId="2205706730" sldId="1245"/>
        </pc:sldMkLst>
      </pc:sldChg>
      <pc:sldChg chg="modSp mod">
        <pc:chgData name="Alfred Asterjadhi" userId="39de57b9-85c0-4fd1-aaac-8ca2b6560ad0" providerId="ADAL" clId="{AA9C72C3-D051-4A38-8F1A-81ED346AF179}" dt="2024-12-19T16:05:21.790" v="930"/>
        <pc:sldMkLst>
          <pc:docMk/>
          <pc:sldMk cId="2320088344" sldId="1246"/>
        </pc:sldMkLst>
      </pc:sldChg>
      <pc:sldChg chg="modSp mod">
        <pc:chgData name="Alfred Asterjadhi" userId="39de57b9-85c0-4fd1-aaac-8ca2b6560ad0" providerId="ADAL" clId="{AA9C72C3-D051-4A38-8F1A-81ED346AF179}" dt="2024-12-19T16:06:52.370" v="946"/>
        <pc:sldMkLst>
          <pc:docMk/>
          <pc:sldMk cId="1873474949" sldId="1247"/>
        </pc:sldMkLst>
      </pc:sldChg>
      <pc:sldChg chg="modSp mod">
        <pc:chgData name="Alfred Asterjadhi" userId="39de57b9-85c0-4fd1-aaac-8ca2b6560ad0" providerId="ADAL" clId="{AA9C72C3-D051-4A38-8F1A-81ED346AF179}" dt="2024-12-19T16:09:15.152" v="975"/>
        <pc:sldMkLst>
          <pc:docMk/>
          <pc:sldMk cId="1640660474" sldId="1248"/>
        </pc:sldMkLst>
      </pc:sldChg>
      <pc:sldChg chg="modSp mod">
        <pc:chgData name="Alfred Asterjadhi" userId="39de57b9-85c0-4fd1-aaac-8ca2b6560ad0" providerId="ADAL" clId="{AA9C72C3-D051-4A38-8F1A-81ED346AF179}" dt="2024-12-19T19:39:48.885" v="1988" actId="207"/>
        <pc:sldMkLst>
          <pc:docMk/>
          <pc:sldMk cId="4277975895" sldId="1249"/>
        </pc:sldMkLst>
      </pc:sldChg>
      <pc:sldChg chg="modSp add mod">
        <pc:chgData name="Alfred Asterjadhi" userId="39de57b9-85c0-4fd1-aaac-8ca2b6560ad0" providerId="ADAL" clId="{AA9C72C3-D051-4A38-8F1A-81ED346AF179}" dt="2024-12-19T16:44:06.346" v="1640"/>
        <pc:sldMkLst>
          <pc:docMk/>
          <pc:sldMk cId="1393900348" sldId="1250"/>
        </pc:sldMkLst>
      </pc:sldChg>
      <pc:sldChg chg="add del">
        <pc:chgData name="Alfred Asterjadhi" userId="39de57b9-85c0-4fd1-aaac-8ca2b6560ad0" providerId="ADAL" clId="{AA9C72C3-D051-4A38-8F1A-81ED346AF179}" dt="2024-12-17T20:56:28.550" v="562" actId="2696"/>
        <pc:sldMkLst>
          <pc:docMk/>
          <pc:sldMk cId="1663143683" sldId="1250"/>
        </pc:sldMkLst>
      </pc:sldChg>
      <pc:sldChg chg="modSp del mod">
        <pc:chgData name="Alfred Asterjadhi" userId="39de57b9-85c0-4fd1-aaac-8ca2b6560ad0" providerId="ADAL" clId="{AA9C72C3-D051-4A38-8F1A-81ED346AF179}" dt="2024-12-17T19:43:30.739" v="484" actId="2696"/>
        <pc:sldMkLst>
          <pc:docMk/>
          <pc:sldMk cId="2823626744" sldId="1250"/>
        </pc:sldMkLst>
      </pc:sldChg>
      <pc:sldChg chg="modSp mod">
        <pc:chgData name="Alfred Asterjadhi" userId="39de57b9-85c0-4fd1-aaac-8ca2b6560ad0" providerId="ADAL" clId="{AA9C72C3-D051-4A38-8F1A-81ED346AF179}" dt="2024-12-19T19:44:59.333" v="2011" actId="20577"/>
        <pc:sldMkLst>
          <pc:docMk/>
          <pc:sldMk cId="2315108326" sldId="1251"/>
        </pc:sldMkLst>
      </pc:sldChg>
      <pc:sldChg chg="add del">
        <pc:chgData name="Alfred Asterjadhi" userId="39de57b9-85c0-4fd1-aaac-8ca2b6560ad0" providerId="ADAL" clId="{AA9C72C3-D051-4A38-8F1A-81ED346AF179}" dt="2024-12-18T21:41:28.680" v="781" actId="47"/>
        <pc:sldMkLst>
          <pc:docMk/>
          <pc:sldMk cId="1341013699" sldId="1252"/>
        </pc:sldMkLst>
      </pc:sldChg>
      <pc:sldChg chg="modSp del mod">
        <pc:chgData name="Alfred Asterjadhi" userId="39de57b9-85c0-4fd1-aaac-8ca2b6560ad0" providerId="ADAL" clId="{AA9C72C3-D051-4A38-8F1A-81ED346AF179}" dt="2024-12-17T19:43:30.739" v="484" actId="2696"/>
        <pc:sldMkLst>
          <pc:docMk/>
          <pc:sldMk cId="2969486265" sldId="1252"/>
        </pc:sldMkLst>
      </pc:sldChg>
      <pc:sldChg chg="modSp mod">
        <pc:chgData name="Alfred Asterjadhi" userId="39de57b9-85c0-4fd1-aaac-8ca2b6560ad0" providerId="ADAL" clId="{AA9C72C3-D051-4A38-8F1A-81ED346AF179}" dt="2024-12-19T19:40:15.696" v="1996" actId="6549"/>
        <pc:sldMkLst>
          <pc:docMk/>
          <pc:sldMk cId="244619102" sldId="1253"/>
        </pc:sldMkLst>
      </pc:sldChg>
      <pc:sldChg chg="modSp mod">
        <pc:chgData name="Alfred Asterjadhi" userId="39de57b9-85c0-4fd1-aaac-8ca2b6560ad0" providerId="ADAL" clId="{AA9C72C3-D051-4A38-8F1A-81ED346AF179}" dt="2024-12-19T16:21:56.044" v="1242"/>
        <pc:sldMkLst>
          <pc:docMk/>
          <pc:sldMk cId="4035613246" sldId="1254"/>
        </pc:sldMkLst>
      </pc:sldChg>
      <pc:sldChg chg="modSp del mod">
        <pc:chgData name="Alfred Asterjadhi" userId="39de57b9-85c0-4fd1-aaac-8ca2b6560ad0" providerId="ADAL" clId="{AA9C72C3-D051-4A38-8F1A-81ED346AF179}" dt="2024-12-17T19:43:30.739" v="484" actId="2696"/>
        <pc:sldMkLst>
          <pc:docMk/>
          <pc:sldMk cId="3620726592" sldId="1255"/>
        </pc:sldMkLst>
      </pc:sldChg>
      <pc:sldChg chg="add del">
        <pc:chgData name="Alfred Asterjadhi" userId="39de57b9-85c0-4fd1-aaac-8ca2b6560ad0" providerId="ADAL" clId="{AA9C72C3-D051-4A38-8F1A-81ED346AF179}" dt="2024-12-18T21:41:28.680" v="781" actId="47"/>
        <pc:sldMkLst>
          <pc:docMk/>
          <pc:sldMk cId="3680406066" sldId="1255"/>
        </pc:sldMkLst>
      </pc:sldChg>
      <pc:sldChg chg="add del">
        <pc:chgData name="Alfred Asterjadhi" userId="39de57b9-85c0-4fd1-aaac-8ca2b6560ad0" providerId="ADAL" clId="{AA9C72C3-D051-4A38-8F1A-81ED346AF179}" dt="2024-12-18T21:41:28.680" v="781" actId="47"/>
        <pc:sldMkLst>
          <pc:docMk/>
          <pc:sldMk cId="335819712" sldId="1256"/>
        </pc:sldMkLst>
      </pc:sldChg>
      <pc:sldChg chg="modSp del mod">
        <pc:chgData name="Alfred Asterjadhi" userId="39de57b9-85c0-4fd1-aaac-8ca2b6560ad0" providerId="ADAL" clId="{AA9C72C3-D051-4A38-8F1A-81ED346AF179}" dt="2024-12-17T19:43:30.739" v="484" actId="2696"/>
        <pc:sldMkLst>
          <pc:docMk/>
          <pc:sldMk cId="1108452833" sldId="1256"/>
        </pc:sldMkLst>
      </pc:sldChg>
      <pc:sldChg chg="modSp del mod">
        <pc:chgData name="Alfred Asterjadhi" userId="39de57b9-85c0-4fd1-aaac-8ca2b6560ad0" providerId="ADAL" clId="{AA9C72C3-D051-4A38-8F1A-81ED346AF179}" dt="2024-12-17T19:43:30.739" v="484" actId="2696"/>
        <pc:sldMkLst>
          <pc:docMk/>
          <pc:sldMk cId="947496322" sldId="1257"/>
        </pc:sldMkLst>
      </pc:sldChg>
      <pc:sldChg chg="add del">
        <pc:chgData name="Alfred Asterjadhi" userId="39de57b9-85c0-4fd1-aaac-8ca2b6560ad0" providerId="ADAL" clId="{AA9C72C3-D051-4A38-8F1A-81ED346AF179}" dt="2024-12-18T21:41:28.680" v="781" actId="47"/>
        <pc:sldMkLst>
          <pc:docMk/>
          <pc:sldMk cId="1127051523" sldId="1257"/>
        </pc:sldMkLst>
      </pc:sldChg>
      <pc:sldChg chg="modSp del mod">
        <pc:chgData name="Alfred Asterjadhi" userId="39de57b9-85c0-4fd1-aaac-8ca2b6560ad0" providerId="ADAL" clId="{AA9C72C3-D051-4A38-8F1A-81ED346AF179}" dt="2024-12-17T19:43:30.739" v="484" actId="2696"/>
        <pc:sldMkLst>
          <pc:docMk/>
          <pc:sldMk cId="2311766718" sldId="1258"/>
        </pc:sldMkLst>
      </pc:sldChg>
      <pc:sldChg chg="add del">
        <pc:chgData name="Alfred Asterjadhi" userId="39de57b9-85c0-4fd1-aaac-8ca2b6560ad0" providerId="ADAL" clId="{AA9C72C3-D051-4A38-8F1A-81ED346AF179}" dt="2024-12-18T21:41:28.680" v="781" actId="47"/>
        <pc:sldMkLst>
          <pc:docMk/>
          <pc:sldMk cId="3622447679" sldId="1258"/>
        </pc:sldMkLst>
      </pc:sldChg>
      <pc:sldChg chg="modSp mod">
        <pc:chgData name="Alfred Asterjadhi" userId="39de57b9-85c0-4fd1-aaac-8ca2b6560ad0" providerId="ADAL" clId="{AA9C72C3-D051-4A38-8F1A-81ED346AF179}" dt="2024-12-19T16:26:55.829" v="1346"/>
        <pc:sldMkLst>
          <pc:docMk/>
          <pc:sldMk cId="3460586331" sldId="1259"/>
        </pc:sldMkLst>
      </pc:sldChg>
      <pc:sldChg chg="modSp mod">
        <pc:chgData name="Alfred Asterjadhi" userId="39de57b9-85c0-4fd1-aaac-8ca2b6560ad0" providerId="ADAL" clId="{AA9C72C3-D051-4A38-8F1A-81ED346AF179}" dt="2024-12-19T16:29:17.930" v="1391"/>
        <pc:sldMkLst>
          <pc:docMk/>
          <pc:sldMk cId="3871559304" sldId="1260"/>
        </pc:sldMkLst>
      </pc:sldChg>
      <pc:sldChg chg="modSp mod">
        <pc:chgData name="Alfred Asterjadhi" userId="39de57b9-85c0-4fd1-aaac-8ca2b6560ad0" providerId="ADAL" clId="{AA9C72C3-D051-4A38-8F1A-81ED346AF179}" dt="2024-12-19T16:30:12.362" v="1421"/>
        <pc:sldMkLst>
          <pc:docMk/>
          <pc:sldMk cId="270960270" sldId="1261"/>
        </pc:sldMkLst>
      </pc:sldChg>
      <pc:sldChg chg="modSp mod">
        <pc:chgData name="Alfred Asterjadhi" userId="39de57b9-85c0-4fd1-aaac-8ca2b6560ad0" providerId="ADAL" clId="{AA9C72C3-D051-4A38-8F1A-81ED346AF179}" dt="2024-12-19T19:44:06.585" v="2005" actId="6549"/>
        <pc:sldMkLst>
          <pc:docMk/>
          <pc:sldMk cId="4030972562" sldId="1262"/>
        </pc:sldMkLst>
      </pc:sldChg>
      <pc:sldChg chg="add del">
        <pc:chgData name="Alfred Asterjadhi" userId="39de57b9-85c0-4fd1-aaac-8ca2b6560ad0" providerId="ADAL" clId="{AA9C72C3-D051-4A38-8F1A-81ED346AF179}" dt="2024-12-18T21:41:28.680" v="781" actId="47"/>
        <pc:sldMkLst>
          <pc:docMk/>
          <pc:sldMk cId="1412736176" sldId="1263"/>
        </pc:sldMkLst>
      </pc:sldChg>
      <pc:sldChg chg="modSp del mod">
        <pc:chgData name="Alfred Asterjadhi" userId="39de57b9-85c0-4fd1-aaac-8ca2b6560ad0" providerId="ADAL" clId="{AA9C72C3-D051-4A38-8F1A-81ED346AF179}" dt="2024-12-17T19:43:30.739" v="484" actId="2696"/>
        <pc:sldMkLst>
          <pc:docMk/>
          <pc:sldMk cId="2675227507" sldId="1263"/>
        </pc:sldMkLst>
      </pc:sldChg>
      <pc:sldChg chg="modSp add mod">
        <pc:chgData name="Alfred Asterjadhi" userId="39de57b9-85c0-4fd1-aaac-8ca2b6560ad0" providerId="ADAL" clId="{AA9C72C3-D051-4A38-8F1A-81ED346AF179}" dt="2024-12-19T16:47:06.647" v="1690"/>
        <pc:sldMkLst>
          <pc:docMk/>
          <pc:sldMk cId="770356062" sldId="1264"/>
        </pc:sldMkLst>
      </pc:sldChg>
      <pc:sldChg chg="modSp del mod">
        <pc:chgData name="Alfred Asterjadhi" userId="39de57b9-85c0-4fd1-aaac-8ca2b6560ad0" providerId="ADAL" clId="{AA9C72C3-D051-4A38-8F1A-81ED346AF179}" dt="2024-12-17T19:43:30.739" v="484" actId="2696"/>
        <pc:sldMkLst>
          <pc:docMk/>
          <pc:sldMk cId="2354003871" sldId="1264"/>
        </pc:sldMkLst>
      </pc:sldChg>
      <pc:sldChg chg="add del">
        <pc:chgData name="Alfred Asterjadhi" userId="39de57b9-85c0-4fd1-aaac-8ca2b6560ad0" providerId="ADAL" clId="{AA9C72C3-D051-4A38-8F1A-81ED346AF179}" dt="2024-12-18T17:13:24.856" v="654" actId="2696"/>
        <pc:sldMkLst>
          <pc:docMk/>
          <pc:sldMk cId="3018201674" sldId="1264"/>
        </pc:sldMkLst>
      </pc:sldChg>
      <pc:sldChg chg="modSp del mod">
        <pc:chgData name="Alfred Asterjadhi" userId="39de57b9-85c0-4fd1-aaac-8ca2b6560ad0" providerId="ADAL" clId="{AA9C72C3-D051-4A38-8F1A-81ED346AF179}" dt="2024-12-17T19:43:30.739" v="484" actId="2696"/>
        <pc:sldMkLst>
          <pc:docMk/>
          <pc:sldMk cId="1418705289" sldId="1265"/>
        </pc:sldMkLst>
      </pc:sldChg>
      <pc:sldChg chg="add del">
        <pc:chgData name="Alfred Asterjadhi" userId="39de57b9-85c0-4fd1-aaac-8ca2b6560ad0" providerId="ADAL" clId="{AA9C72C3-D051-4A38-8F1A-81ED346AF179}" dt="2024-12-17T21:21:38.781" v="604" actId="2696"/>
        <pc:sldMkLst>
          <pc:docMk/>
          <pc:sldMk cId="3839104938" sldId="1265"/>
        </pc:sldMkLst>
      </pc:sldChg>
      <pc:sldChg chg="modSp add mod">
        <pc:chgData name="Alfred Asterjadhi" userId="39de57b9-85c0-4fd1-aaac-8ca2b6560ad0" providerId="ADAL" clId="{AA9C72C3-D051-4A38-8F1A-81ED346AF179}" dt="2024-12-19T19:43:39.366" v="2001" actId="6549"/>
        <pc:sldMkLst>
          <pc:docMk/>
          <pc:sldMk cId="4283544389" sldId="1265"/>
        </pc:sldMkLst>
      </pc:sldChg>
      <pc:sldChg chg="modSp del mod">
        <pc:chgData name="Alfred Asterjadhi" userId="39de57b9-85c0-4fd1-aaac-8ca2b6560ad0" providerId="ADAL" clId="{AA9C72C3-D051-4A38-8F1A-81ED346AF179}" dt="2024-12-17T19:43:30.739" v="484" actId="2696"/>
        <pc:sldMkLst>
          <pc:docMk/>
          <pc:sldMk cId="2494819478" sldId="1266"/>
        </pc:sldMkLst>
      </pc:sldChg>
      <pc:sldChg chg="add del">
        <pc:chgData name="Alfred Asterjadhi" userId="39de57b9-85c0-4fd1-aaac-8ca2b6560ad0" providerId="ADAL" clId="{AA9C72C3-D051-4A38-8F1A-81ED346AF179}" dt="2024-12-18T21:41:30.645" v="782" actId="47"/>
        <pc:sldMkLst>
          <pc:docMk/>
          <pc:sldMk cId="3828517836" sldId="1266"/>
        </pc:sldMkLst>
      </pc:sldChg>
      <pc:sldChg chg="modSp mod">
        <pc:chgData name="Alfred Asterjadhi" userId="39de57b9-85c0-4fd1-aaac-8ca2b6560ad0" providerId="ADAL" clId="{AA9C72C3-D051-4A38-8F1A-81ED346AF179}" dt="2024-12-19T19:41:24.855" v="1999" actId="20577"/>
        <pc:sldMkLst>
          <pc:docMk/>
          <pc:sldMk cId="1089734000" sldId="1267"/>
        </pc:sldMkLst>
      </pc:sldChg>
      <pc:sldChg chg="modSp mod">
        <pc:chgData name="Alfred Asterjadhi" userId="39de57b9-85c0-4fd1-aaac-8ca2b6560ad0" providerId="ADAL" clId="{AA9C72C3-D051-4A38-8F1A-81ED346AF179}" dt="2024-12-19T16:34:42.452" v="1505"/>
        <pc:sldMkLst>
          <pc:docMk/>
          <pc:sldMk cId="2564087480" sldId="1268"/>
        </pc:sldMkLst>
      </pc:sldChg>
      <pc:sldChg chg="modSp mod">
        <pc:chgData name="Alfred Asterjadhi" userId="39de57b9-85c0-4fd1-aaac-8ca2b6560ad0" providerId="ADAL" clId="{AA9C72C3-D051-4A38-8F1A-81ED346AF179}" dt="2024-12-19T16:33:49.383" v="1489"/>
        <pc:sldMkLst>
          <pc:docMk/>
          <pc:sldMk cId="1914597510" sldId="1269"/>
        </pc:sldMkLst>
      </pc:sldChg>
      <pc:sldChg chg="modSp mod">
        <pc:chgData name="Alfred Asterjadhi" userId="39de57b9-85c0-4fd1-aaac-8ca2b6560ad0" providerId="ADAL" clId="{AA9C72C3-D051-4A38-8F1A-81ED346AF179}" dt="2024-12-19T19:40:44.990" v="1998" actId="6549"/>
        <pc:sldMkLst>
          <pc:docMk/>
          <pc:sldMk cId="1351964601" sldId="1270"/>
        </pc:sldMkLst>
      </pc:sldChg>
      <pc:sldChg chg="modSp add mod ord">
        <pc:chgData name="Alfred Asterjadhi" userId="39de57b9-85c0-4fd1-aaac-8ca2b6560ad0" providerId="ADAL" clId="{AA9C72C3-D051-4A38-8F1A-81ED346AF179}" dt="2024-12-19T16:56:25.159" v="1943"/>
        <pc:sldMkLst>
          <pc:docMk/>
          <pc:sldMk cId="464196517" sldId="1271"/>
        </pc:sldMkLst>
      </pc:sldChg>
      <pc:sldChg chg="modSp del mod">
        <pc:chgData name="Alfred Asterjadhi" userId="39de57b9-85c0-4fd1-aaac-8ca2b6560ad0" providerId="ADAL" clId="{AA9C72C3-D051-4A38-8F1A-81ED346AF179}" dt="2024-12-17T19:45:04.779" v="516" actId="2696"/>
        <pc:sldMkLst>
          <pc:docMk/>
          <pc:sldMk cId="967157266" sldId="1271"/>
        </pc:sldMkLst>
      </pc:sldChg>
      <pc:sldChg chg="modSp mod">
        <pc:chgData name="Alfred Asterjadhi" userId="39de57b9-85c0-4fd1-aaac-8ca2b6560ad0" providerId="ADAL" clId="{AA9C72C3-D051-4A38-8F1A-81ED346AF179}" dt="2024-12-19T16:41:27.382" v="1582"/>
        <pc:sldMkLst>
          <pc:docMk/>
          <pc:sldMk cId="3527845409" sldId="1272"/>
        </pc:sldMkLst>
      </pc:sldChg>
      <pc:sldChg chg="modSp mod">
        <pc:chgData name="Alfred Asterjadhi" userId="39de57b9-85c0-4fd1-aaac-8ca2b6560ad0" providerId="ADAL" clId="{AA9C72C3-D051-4A38-8F1A-81ED346AF179}" dt="2024-12-19T16:42:12.680" v="1603"/>
        <pc:sldMkLst>
          <pc:docMk/>
          <pc:sldMk cId="3122364615" sldId="1273"/>
        </pc:sldMkLst>
      </pc:sldChg>
      <pc:sldChg chg="modSp add mod">
        <pc:chgData name="Alfred Asterjadhi" userId="39de57b9-85c0-4fd1-aaac-8ca2b6560ad0" providerId="ADAL" clId="{AA9C72C3-D051-4A38-8F1A-81ED346AF179}" dt="2024-12-19T16:57:11.950" v="1966" actId="6549"/>
        <pc:sldMkLst>
          <pc:docMk/>
          <pc:sldMk cId="2302676929" sldId="1274"/>
        </pc:sldMkLst>
      </pc:sldChg>
      <pc:sldChg chg="add del">
        <pc:chgData name="Alfred Asterjadhi" userId="39de57b9-85c0-4fd1-aaac-8ca2b6560ad0" providerId="ADAL" clId="{AA9C72C3-D051-4A38-8F1A-81ED346AF179}" dt="2024-12-17T19:45:14.486" v="518" actId="2696"/>
        <pc:sldMkLst>
          <pc:docMk/>
          <pc:sldMk cId="3031722190" sldId="1274"/>
        </pc:sldMkLst>
      </pc:sldChg>
      <pc:sldChg chg="modSp del mod">
        <pc:chgData name="Alfred Asterjadhi" userId="39de57b9-85c0-4fd1-aaac-8ca2b6560ad0" providerId="ADAL" clId="{AA9C72C3-D051-4A38-8F1A-81ED346AF179}" dt="2024-12-17T19:44:55.612" v="514" actId="2696"/>
        <pc:sldMkLst>
          <pc:docMk/>
          <pc:sldMk cId="3253033387" sldId="1274"/>
        </pc:sldMkLst>
      </pc:sldChg>
      <pc:sldChg chg="modSp add mod ord">
        <pc:chgData name="Alfred Asterjadhi" userId="39de57b9-85c0-4fd1-aaac-8ca2b6560ad0" providerId="ADAL" clId="{AA9C72C3-D051-4A38-8F1A-81ED346AF179}" dt="2024-12-19T16:56:30.648" v="1945"/>
        <pc:sldMkLst>
          <pc:docMk/>
          <pc:sldMk cId="519142990" sldId="1275"/>
        </pc:sldMkLst>
      </pc:sldChg>
      <pc:sldChg chg="add del">
        <pc:chgData name="Alfred Asterjadhi" userId="39de57b9-85c0-4fd1-aaac-8ca2b6560ad0" providerId="ADAL" clId="{AA9C72C3-D051-4A38-8F1A-81ED346AF179}" dt="2024-12-17T19:45:14.486" v="518" actId="2696"/>
        <pc:sldMkLst>
          <pc:docMk/>
          <pc:sldMk cId="2769773912" sldId="1275"/>
        </pc:sldMkLst>
      </pc:sldChg>
      <pc:sldChg chg="modSp del mod">
        <pc:chgData name="Alfred Asterjadhi" userId="39de57b9-85c0-4fd1-aaac-8ca2b6560ad0" providerId="ADAL" clId="{AA9C72C3-D051-4A38-8F1A-81ED346AF179}" dt="2024-12-17T19:44:55.612" v="514" actId="2696"/>
        <pc:sldMkLst>
          <pc:docMk/>
          <pc:sldMk cId="2791792773" sldId="1275"/>
        </pc:sldMkLst>
      </pc:sldChg>
      <pc:sldChg chg="modSp del mod">
        <pc:chgData name="Alfred Asterjadhi" userId="39de57b9-85c0-4fd1-aaac-8ca2b6560ad0" providerId="ADAL" clId="{AA9C72C3-D051-4A38-8F1A-81ED346AF179}" dt="2024-12-17T19:43:30.739" v="484" actId="2696"/>
        <pc:sldMkLst>
          <pc:docMk/>
          <pc:sldMk cId="3395810039" sldId="1280"/>
        </pc:sldMkLst>
      </pc:sldChg>
      <pc:sldChg chg="add del">
        <pc:chgData name="Alfred Asterjadhi" userId="39de57b9-85c0-4fd1-aaac-8ca2b6560ad0" providerId="ADAL" clId="{AA9C72C3-D051-4A38-8F1A-81ED346AF179}" dt="2024-12-18T21:41:28.680" v="781" actId="47"/>
        <pc:sldMkLst>
          <pc:docMk/>
          <pc:sldMk cId="3541759133" sldId="1280"/>
        </pc:sldMkLst>
      </pc:sldChg>
      <pc:sldChg chg="add del">
        <pc:chgData name="Alfred Asterjadhi" userId="39de57b9-85c0-4fd1-aaac-8ca2b6560ad0" providerId="ADAL" clId="{AA9C72C3-D051-4A38-8F1A-81ED346AF179}" dt="2024-12-18T21:41:28.680" v="781" actId="47"/>
        <pc:sldMkLst>
          <pc:docMk/>
          <pc:sldMk cId="2315420034" sldId="1281"/>
        </pc:sldMkLst>
      </pc:sldChg>
      <pc:sldChg chg="modSp del mod">
        <pc:chgData name="Alfred Asterjadhi" userId="39de57b9-85c0-4fd1-aaac-8ca2b6560ad0" providerId="ADAL" clId="{AA9C72C3-D051-4A38-8F1A-81ED346AF179}" dt="2024-12-17T19:43:30.739" v="484" actId="2696"/>
        <pc:sldMkLst>
          <pc:docMk/>
          <pc:sldMk cId="3488656600" sldId="1281"/>
        </pc:sldMkLst>
      </pc:sldChg>
      <pc:sldChg chg="modSp del mod">
        <pc:chgData name="Alfred Asterjadhi" userId="39de57b9-85c0-4fd1-aaac-8ca2b6560ad0" providerId="ADAL" clId="{AA9C72C3-D051-4A38-8F1A-81ED346AF179}" dt="2024-12-17T19:43:30.739" v="484" actId="2696"/>
        <pc:sldMkLst>
          <pc:docMk/>
          <pc:sldMk cId="2393880254" sldId="1282"/>
        </pc:sldMkLst>
      </pc:sldChg>
      <pc:sldChg chg="add del">
        <pc:chgData name="Alfred Asterjadhi" userId="39de57b9-85c0-4fd1-aaac-8ca2b6560ad0" providerId="ADAL" clId="{AA9C72C3-D051-4A38-8F1A-81ED346AF179}" dt="2024-12-18T21:41:28.680" v="781" actId="47"/>
        <pc:sldMkLst>
          <pc:docMk/>
          <pc:sldMk cId="3349220506" sldId="1282"/>
        </pc:sldMkLst>
      </pc:sldChg>
      <pc:sldChg chg="add del">
        <pc:chgData name="Alfred Asterjadhi" userId="39de57b9-85c0-4fd1-aaac-8ca2b6560ad0" providerId="ADAL" clId="{AA9C72C3-D051-4A38-8F1A-81ED346AF179}" dt="2024-12-18T21:41:28.680" v="781" actId="47"/>
        <pc:sldMkLst>
          <pc:docMk/>
          <pc:sldMk cId="457240727" sldId="1283"/>
        </pc:sldMkLst>
      </pc:sldChg>
      <pc:sldChg chg="modSp del mod">
        <pc:chgData name="Alfred Asterjadhi" userId="39de57b9-85c0-4fd1-aaac-8ca2b6560ad0" providerId="ADAL" clId="{AA9C72C3-D051-4A38-8F1A-81ED346AF179}" dt="2024-12-17T19:43:30.739" v="484" actId="2696"/>
        <pc:sldMkLst>
          <pc:docMk/>
          <pc:sldMk cId="4117618284" sldId="1283"/>
        </pc:sldMkLst>
      </pc:sldChg>
      <pc:sldChg chg="modSp del mod">
        <pc:chgData name="Alfred Asterjadhi" userId="39de57b9-85c0-4fd1-aaac-8ca2b6560ad0" providerId="ADAL" clId="{AA9C72C3-D051-4A38-8F1A-81ED346AF179}" dt="2024-12-17T19:43:30.739" v="484" actId="2696"/>
        <pc:sldMkLst>
          <pc:docMk/>
          <pc:sldMk cId="648146755" sldId="1284"/>
        </pc:sldMkLst>
      </pc:sldChg>
      <pc:sldChg chg="add del">
        <pc:chgData name="Alfred Asterjadhi" userId="39de57b9-85c0-4fd1-aaac-8ca2b6560ad0" providerId="ADAL" clId="{AA9C72C3-D051-4A38-8F1A-81ED346AF179}" dt="2024-12-18T21:41:28.680" v="781" actId="47"/>
        <pc:sldMkLst>
          <pc:docMk/>
          <pc:sldMk cId="1335698582" sldId="1284"/>
        </pc:sldMkLst>
      </pc:sldChg>
      <pc:sldChg chg="modSp new mod">
        <pc:chgData name="Alfred Asterjadhi" userId="39de57b9-85c0-4fd1-aaac-8ca2b6560ad0" providerId="ADAL" clId="{AA9C72C3-D051-4A38-8F1A-81ED346AF179}" dt="2024-12-18T17:13:04.736" v="653" actId="20577"/>
        <pc:sldMkLst>
          <pc:docMk/>
          <pc:sldMk cId="3559166431" sldId="1288"/>
        </pc:sldMkLst>
      </pc:sldChg>
      <pc:sldMasterChg chg="modSp mod">
        <pc:chgData name="Alfred Asterjadhi" userId="39de57b9-85c0-4fd1-aaac-8ca2b6560ad0" providerId="ADAL" clId="{AA9C72C3-D051-4A38-8F1A-81ED346AF179}" dt="2024-12-18T21:40:46.716" v="780" actId="20577"/>
        <pc:sldMasterMkLst>
          <pc:docMk/>
          <pc:sldMasterMk cId="0" sldId="2147483648"/>
        </pc:sldMasterMkLst>
        <pc:spChg chg="mod">
          <ac:chgData name="Alfred Asterjadhi" userId="39de57b9-85c0-4fd1-aaac-8ca2b6560ad0" providerId="ADAL" clId="{AA9C72C3-D051-4A38-8F1A-81ED346AF179}" dt="2024-12-18T21:40:46.716" v="780" actId="20577"/>
          <ac:spMkLst>
            <pc:docMk/>
            <pc:sldMasterMk cId="0" sldId="2147483648"/>
            <ac:spMk id="10" creationId="{00000000-0000-0000-0000-000000000000}"/>
          </ac:spMkLst>
        </pc:sp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ldChg>
      <pc:sldChg chg="modSp add mod">
        <pc:chgData name="Alfred Asterjadhi" userId="39de57b9-85c0-4fd1-aaac-8ca2b6560ad0" providerId="ADAL" clId="{1B528289-06C2-42C8-A24F-58F9BB1555AF}" dt="2023-09-12T19:55:16.491" v="1681" actId="20577"/>
        <pc:sldMkLst>
          <pc:docMk/>
          <pc:sldMk cId="2340149038" sldId="1156"/>
        </pc:sldMkLst>
      </pc:sldChg>
      <pc:sldChg chg="modSp add mod">
        <pc:chgData name="Alfred Asterjadhi" userId="39de57b9-85c0-4fd1-aaac-8ca2b6560ad0" providerId="ADAL" clId="{1B528289-06C2-42C8-A24F-58F9BB1555AF}" dt="2023-09-12T19:55:29.544" v="1683" actId="6549"/>
        <pc:sldMkLst>
          <pc:docMk/>
          <pc:sldMk cId="2203567893" sldId="1157"/>
        </pc:sldMkLst>
      </pc:sldChg>
      <pc:sldChg chg="modSp add mod">
        <pc:chgData name="Alfred Asterjadhi" userId="39de57b9-85c0-4fd1-aaac-8ca2b6560ad0" providerId="ADAL" clId="{1B528289-06C2-42C8-A24F-58F9BB1555AF}" dt="2023-09-12T19:55:37.763" v="1685"/>
        <pc:sldMkLst>
          <pc:docMk/>
          <pc:sldMk cId="2276235261" sldId="1158"/>
        </pc:sldMkLst>
      </pc:sldChg>
      <pc:sldChg chg="modSp add mod">
        <pc:chgData name="Alfred Asterjadhi" userId="39de57b9-85c0-4fd1-aaac-8ca2b6560ad0" providerId="ADAL" clId="{1B528289-06C2-42C8-A24F-58F9BB1555AF}" dt="2023-09-12T19:55:42.881" v="1686"/>
        <pc:sldMkLst>
          <pc:docMk/>
          <pc:sldMk cId="4196663104" sldId="1159"/>
        </pc:sldMkLst>
      </pc:sldChg>
      <pc:sldChg chg="modSp add mod">
        <pc:chgData name="Alfred Asterjadhi" userId="39de57b9-85c0-4fd1-aaac-8ca2b6560ad0" providerId="ADAL" clId="{1B528289-06C2-42C8-A24F-58F9BB1555AF}" dt="2023-09-12T19:55:50.604" v="1688" actId="6549"/>
        <pc:sldMkLst>
          <pc:docMk/>
          <pc:sldMk cId="3931228778" sldId="1160"/>
        </pc:sldMkLst>
      </pc:sldChg>
      <pc:sldChg chg="modSp add mod">
        <pc:chgData name="Alfred Asterjadhi" userId="39de57b9-85c0-4fd1-aaac-8ca2b6560ad0" providerId="ADAL" clId="{1B528289-06C2-42C8-A24F-58F9BB1555AF}" dt="2023-09-14T18:16:35.440" v="3330" actId="20577"/>
        <pc:sldMkLst>
          <pc:docMk/>
          <pc:sldMk cId="770538490" sldId="1161"/>
        </pc:sldMkLst>
      </pc:sldChg>
      <pc:sldChg chg="modSp add mod">
        <pc:chgData name="Alfred Asterjadhi" userId="39de57b9-85c0-4fd1-aaac-8ca2b6560ad0" providerId="ADAL" clId="{1B528289-06C2-42C8-A24F-58F9BB1555AF}" dt="2023-09-14T18:16:18.618" v="3329"/>
        <pc:sldMkLst>
          <pc:docMk/>
          <pc:sldMk cId="2029266666" sldId="1162"/>
        </pc:sldMkLst>
      </pc:sldChg>
      <pc:sldChg chg="addSp delSp modSp add mod">
        <pc:chgData name="Alfred Asterjadhi" userId="39de57b9-85c0-4fd1-aaac-8ca2b6560ad0" providerId="ADAL" clId="{1B528289-06C2-42C8-A24F-58F9BB1555AF}" dt="2023-09-12T19:23:26.343" v="1475"/>
        <pc:sldMkLst>
          <pc:docMk/>
          <pc:sldMk cId="687815188" sldId="1163"/>
        </pc:sldMkLst>
      </pc:sldChg>
      <pc:sldChg chg="modSp add mod">
        <pc:chgData name="Alfred Asterjadhi" userId="39de57b9-85c0-4fd1-aaac-8ca2b6560ad0" providerId="ADAL" clId="{1B528289-06C2-42C8-A24F-58F9BB1555AF}" dt="2023-09-14T18:21:18.020" v="3457" actId="6549"/>
        <pc:sldMkLst>
          <pc:docMk/>
          <pc:sldMk cId="4238633899" sldId="1164"/>
        </pc:sldMkLst>
      </pc:sldChg>
      <pc:sldChg chg="modSp add mod">
        <pc:chgData name="Alfred Asterjadhi" userId="39de57b9-85c0-4fd1-aaac-8ca2b6560ad0" providerId="ADAL" clId="{1B528289-06C2-42C8-A24F-58F9BB1555AF}" dt="2023-09-14T18:17:43.771" v="3372" actId="6549"/>
        <pc:sldMkLst>
          <pc:docMk/>
          <pc:sldMk cId="1971961077" sldId="1165"/>
        </pc:sldMkLst>
      </pc:sldChg>
      <pc:sldChg chg="modSp add mod">
        <pc:chgData name="Alfred Asterjadhi" userId="39de57b9-85c0-4fd1-aaac-8ca2b6560ad0" providerId="ADAL" clId="{1B528289-06C2-42C8-A24F-58F9BB1555AF}" dt="2023-09-14T18:19:44.025" v="3417"/>
        <pc:sldMkLst>
          <pc:docMk/>
          <pc:sldMk cId="1111382434" sldId="1166"/>
        </pc:sldMkLst>
      </pc:sldChg>
      <pc:sldChg chg="modSp add mod">
        <pc:chgData name="Alfred Asterjadhi" userId="39de57b9-85c0-4fd1-aaac-8ca2b6560ad0" providerId="ADAL" clId="{1B528289-06C2-42C8-A24F-58F9BB1555AF}" dt="2023-09-14T18:33:55.481" v="3689" actId="20577"/>
        <pc:sldMkLst>
          <pc:docMk/>
          <pc:sldMk cId="4226741196" sldId="1167"/>
        </pc:sldMkLst>
      </pc:sldChg>
      <pc:sldChg chg="modSp add mod ord">
        <pc:chgData name="Alfred Asterjadhi" userId="39de57b9-85c0-4fd1-aaac-8ca2b6560ad0" providerId="ADAL" clId="{1B528289-06C2-42C8-A24F-58F9BB1555AF}" dt="2023-09-14T18:22:12.610" v="3496"/>
        <pc:sldMkLst>
          <pc:docMk/>
          <pc:sldMk cId="2532227202" sldId="1168"/>
        </pc:sldMkLst>
      </pc:sldChg>
      <pc:sldChg chg="modSp add mod">
        <pc:chgData name="Alfred Asterjadhi" userId="39de57b9-85c0-4fd1-aaac-8ca2b6560ad0" providerId="ADAL" clId="{1B528289-06C2-42C8-A24F-58F9BB1555AF}" dt="2023-09-14T18:23:25.914" v="3523"/>
        <pc:sldMkLst>
          <pc:docMk/>
          <pc:sldMk cId="616825273" sldId="1169"/>
        </pc:sldMkLst>
      </pc:sldChg>
      <pc:sldChg chg="modSp add del mod ord">
        <pc:chgData name="Alfred Asterjadhi" userId="39de57b9-85c0-4fd1-aaac-8ca2b6560ad0" providerId="ADAL" clId="{1B528289-06C2-42C8-A24F-58F9BB1555AF}" dt="2023-09-14T18:26:29.866" v="3594" actId="47"/>
        <pc:sldMkLst>
          <pc:docMk/>
          <pc:sldMk cId="3988025107" sldId="1170"/>
        </pc:sldMkLst>
      </pc:sldChg>
      <pc:sldChg chg="modSp add mod">
        <pc:chgData name="Alfred Asterjadhi" userId="39de57b9-85c0-4fd1-aaac-8ca2b6560ad0" providerId="ADAL" clId="{1B528289-06C2-42C8-A24F-58F9BB1555AF}" dt="2023-09-14T18:25:22.136" v="3565"/>
        <pc:sldMkLst>
          <pc:docMk/>
          <pc:sldMk cId="3941596797" sldId="1171"/>
        </pc:sldMkLst>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ldChg>
      <pc:sldChg chg="modSp add mod">
        <pc:chgData name="Alfred Asterjadhi" userId="39de57b9-85c0-4fd1-aaac-8ca2b6560ad0" providerId="ADAL" clId="{1B528289-06C2-42C8-A24F-58F9BB1555AF}" dt="2023-09-14T18:34:58.288" v="3733"/>
        <pc:sldMkLst>
          <pc:docMk/>
          <pc:sldMk cId="2313500741" sldId="1173"/>
        </pc:sldMkLst>
      </pc:sldChg>
      <pc:sldChg chg="modSp add mod">
        <pc:chgData name="Alfred Asterjadhi" userId="39de57b9-85c0-4fd1-aaac-8ca2b6560ad0" providerId="ADAL" clId="{1B528289-06C2-42C8-A24F-58F9BB1555AF}" dt="2023-10-30T14:50:47.483" v="5545"/>
        <pc:sldMkLst>
          <pc:docMk/>
          <pc:sldMk cId="313908715" sldId="1174"/>
        </pc:sldMkLst>
      </pc:sldChg>
      <pc:sldChg chg="modSp add mod">
        <pc:chgData name="Alfred Asterjadhi" userId="39de57b9-85c0-4fd1-aaac-8ca2b6560ad0" providerId="ADAL" clId="{1B528289-06C2-42C8-A24F-58F9BB1555AF}" dt="2023-11-01T15:01:31.382" v="6603"/>
        <pc:sldMkLst>
          <pc:docMk/>
          <pc:sldMk cId="2603712971" sldId="1175"/>
        </pc:sldMkLst>
      </pc:sldChg>
      <pc:sldChg chg="modSp add mod">
        <pc:chgData name="Alfred Asterjadhi" userId="39de57b9-85c0-4fd1-aaac-8ca2b6560ad0" providerId="ADAL" clId="{1B528289-06C2-42C8-A24F-58F9BB1555AF}" dt="2023-11-01T15:02:54.258" v="6637"/>
        <pc:sldMkLst>
          <pc:docMk/>
          <pc:sldMk cId="647960963" sldId="1176"/>
        </pc:sldMkLst>
      </pc:sldChg>
      <pc:sldChg chg="modSp add mod">
        <pc:chgData name="Alfred Asterjadhi" userId="39de57b9-85c0-4fd1-aaac-8ca2b6560ad0" providerId="ADAL" clId="{1B528289-06C2-42C8-A24F-58F9BB1555AF}" dt="2023-11-01T15:04:13.514" v="6668" actId="6549"/>
        <pc:sldMkLst>
          <pc:docMk/>
          <pc:sldMk cId="2011197013" sldId="1177"/>
        </pc:sldMkLst>
      </pc:sldChg>
      <pc:sldChg chg="modSp new del mod">
        <pc:chgData name="Alfred Asterjadhi" userId="39de57b9-85c0-4fd1-aaac-8ca2b6560ad0" providerId="ADAL" clId="{1B528289-06C2-42C8-A24F-58F9BB1555AF}" dt="2023-11-15T05:30:46.044" v="10276" actId="47"/>
        <pc:sldMkLst>
          <pc:docMk/>
          <pc:sldMk cId="4170981504" sldId="1178"/>
        </pc:sldMkLst>
      </pc:sldChg>
      <pc:sldChg chg="modSp add mod">
        <pc:chgData name="Alfred Asterjadhi" userId="39de57b9-85c0-4fd1-aaac-8ca2b6560ad0" providerId="ADAL" clId="{1B528289-06C2-42C8-A24F-58F9BB1555AF}" dt="2023-11-01T15:05:21.712" v="6693"/>
        <pc:sldMkLst>
          <pc:docMk/>
          <pc:sldMk cId="2720644615" sldId="1179"/>
        </pc:sldMkLst>
      </pc:sldChg>
      <pc:sldChg chg="addSp delSp modSp add mod">
        <pc:chgData name="Alfred Asterjadhi" userId="39de57b9-85c0-4fd1-aaac-8ca2b6560ad0" providerId="ADAL" clId="{1B528289-06C2-42C8-A24F-58F9BB1555AF}" dt="2023-11-14T19:35:40.050" v="8905" actId="20577"/>
        <pc:sldMkLst>
          <pc:docMk/>
          <pc:sldMk cId="46087960" sldId="1180"/>
        </pc:sldMkLst>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ldChg>
      <pc:sldChg chg="modSp add mod">
        <pc:chgData name="Alfred Asterjadhi" userId="39de57b9-85c0-4fd1-aaac-8ca2b6560ad0" providerId="ADAL" clId="{1B528289-06C2-42C8-A24F-58F9BB1555AF}" dt="2023-11-15T00:19:18.237" v="9255"/>
        <pc:sldMkLst>
          <pc:docMk/>
          <pc:sldMk cId="1822016544" sldId="1183"/>
        </pc:sldMkLst>
      </pc:sldChg>
      <pc:sldChg chg="modSp add mod">
        <pc:chgData name="Alfred Asterjadhi" userId="39de57b9-85c0-4fd1-aaac-8ca2b6560ad0" providerId="ADAL" clId="{1B528289-06C2-42C8-A24F-58F9BB1555AF}" dt="2023-11-15T00:20:16.758" v="9282"/>
        <pc:sldMkLst>
          <pc:docMk/>
          <pc:sldMk cId="2137108440" sldId="1184"/>
        </pc:sldMkLst>
      </pc:sldChg>
      <pc:sldChg chg="modSp new del mod">
        <pc:chgData name="Alfred Asterjadhi" userId="39de57b9-85c0-4fd1-aaac-8ca2b6560ad0" providerId="ADAL" clId="{1B528289-06C2-42C8-A24F-58F9BB1555AF}" dt="2023-10-30T22:31:22.788" v="6107" actId="2696"/>
        <pc:sldMkLst>
          <pc:docMk/>
          <pc:sldMk cId="473158223" sldId="1185"/>
        </pc:sldMkLst>
      </pc:sldChg>
      <pc:sldChg chg="modSp add mod">
        <pc:chgData name="Alfred Asterjadhi" userId="39de57b9-85c0-4fd1-aaac-8ca2b6560ad0" providerId="ADAL" clId="{1B528289-06C2-42C8-A24F-58F9BB1555AF}" dt="2023-11-06T16:05:03.192" v="7704" actId="13926"/>
        <pc:sldMkLst>
          <pc:docMk/>
          <pc:sldMk cId="721714307" sldId="1185"/>
        </pc:sldMkLst>
      </pc:sldChg>
      <pc:sldChg chg="modSp add del mod">
        <pc:chgData name="Alfred Asterjadhi" userId="39de57b9-85c0-4fd1-aaac-8ca2b6560ad0" providerId="ADAL" clId="{1B528289-06C2-42C8-A24F-58F9BB1555AF}" dt="2023-10-30T22:31:22.788" v="6107" actId="2696"/>
        <pc:sldMkLst>
          <pc:docMk/>
          <pc:sldMk cId="1935827528" sldId="1186"/>
        </pc:sldMkLst>
      </pc:sldChg>
      <pc:sldChg chg="modSp add mod">
        <pc:chgData name="Alfred Asterjadhi" userId="39de57b9-85c0-4fd1-aaac-8ca2b6560ad0" providerId="ADAL" clId="{1B528289-06C2-42C8-A24F-58F9BB1555AF}" dt="2023-11-01T17:10:21.149" v="7426" actId="5793"/>
        <pc:sldMkLst>
          <pc:docMk/>
          <pc:sldMk cId="2441647588" sldId="1186"/>
        </pc:sldMkLst>
      </pc:sldChg>
      <pc:sldChg chg="addSp delSp modSp add mod ord">
        <pc:chgData name="Alfred Asterjadhi" userId="39de57b9-85c0-4fd1-aaac-8ca2b6560ad0" providerId="ADAL" clId="{1B528289-06C2-42C8-A24F-58F9BB1555AF}" dt="2023-11-01T17:12:40.092" v="7440" actId="20577"/>
        <pc:sldMkLst>
          <pc:docMk/>
          <pc:sldMk cId="2736969534" sldId="1187"/>
        </pc:sldMkLst>
      </pc:sldChg>
      <pc:sldChg chg="addSp modSp add mod">
        <pc:chgData name="Alfred Asterjadhi" userId="39de57b9-85c0-4fd1-aaac-8ca2b6560ad0" providerId="ADAL" clId="{1B528289-06C2-42C8-A24F-58F9BB1555AF}" dt="2023-11-14T19:35:51.953" v="8906" actId="20577"/>
        <pc:sldMkLst>
          <pc:docMk/>
          <pc:sldMk cId="361181785" sldId="1188"/>
        </pc:sldMkLst>
      </pc:sldChg>
      <pc:sldChg chg="modSp add mod">
        <pc:chgData name="Alfred Asterjadhi" userId="39de57b9-85c0-4fd1-aaac-8ca2b6560ad0" providerId="ADAL" clId="{1B528289-06C2-42C8-A24F-58F9BB1555AF}" dt="2023-11-06T16:12:06.622" v="7733" actId="13926"/>
        <pc:sldMkLst>
          <pc:docMk/>
          <pc:sldMk cId="3052962841" sldId="1189"/>
        </pc:sldMkLst>
      </pc:sldChg>
      <pc:sldChg chg="modSp add mod">
        <pc:chgData name="Alfred Asterjadhi" userId="39de57b9-85c0-4fd1-aaac-8ca2b6560ad0" providerId="ADAL" clId="{1B528289-06C2-42C8-A24F-58F9BB1555AF}" dt="2023-11-01T17:12:58.746" v="7448" actId="20577"/>
        <pc:sldMkLst>
          <pc:docMk/>
          <pc:sldMk cId="2864189535" sldId="1190"/>
        </pc:sldMkLst>
      </pc:sldChg>
      <pc:sldChg chg="modSp add mod">
        <pc:chgData name="Alfred Asterjadhi" userId="39de57b9-85c0-4fd1-aaac-8ca2b6560ad0" providerId="ADAL" clId="{1B528289-06C2-42C8-A24F-58F9BB1555AF}" dt="2023-11-01T17:15:43.845" v="7463" actId="20577"/>
        <pc:sldMkLst>
          <pc:docMk/>
          <pc:sldMk cId="935051137" sldId="1191"/>
        </pc:sldMkLst>
      </pc:sldChg>
      <pc:sldChg chg="modSp add mod">
        <pc:chgData name="Alfred Asterjadhi" userId="39de57b9-85c0-4fd1-aaac-8ca2b6560ad0" providerId="ADAL" clId="{1B528289-06C2-42C8-A24F-58F9BB1555AF}" dt="2023-11-01T17:09:47.210" v="7398" actId="20577"/>
        <pc:sldMkLst>
          <pc:docMk/>
          <pc:sldMk cId="3899261112" sldId="1192"/>
        </pc:sldMkLst>
      </pc:sldChg>
      <pc:sldChg chg="modSp add del mod">
        <pc:chgData name="Alfred Asterjadhi" userId="39de57b9-85c0-4fd1-aaac-8ca2b6560ad0" providerId="ADAL" clId="{1B528289-06C2-42C8-A24F-58F9BB1555AF}" dt="2023-11-01T15:43:18.789" v="7170" actId="47"/>
        <pc:sldMkLst>
          <pc:docMk/>
          <pc:sldMk cId="2283895934" sldId="1193"/>
        </pc:sldMkLst>
      </pc:sldChg>
      <pc:sldChg chg="modSp add mod">
        <pc:chgData name="Alfred Asterjadhi" userId="39de57b9-85c0-4fd1-aaac-8ca2b6560ad0" providerId="ADAL" clId="{1B528289-06C2-42C8-A24F-58F9BB1555AF}" dt="2023-11-15T00:21:14.306" v="9308"/>
        <pc:sldMkLst>
          <pc:docMk/>
          <pc:sldMk cId="3398590200" sldId="1193"/>
        </pc:sldMkLst>
      </pc:sldChg>
      <pc:sldChg chg="modSp add mod">
        <pc:chgData name="Alfred Asterjadhi" userId="39de57b9-85c0-4fd1-aaac-8ca2b6560ad0" providerId="ADAL" clId="{1B528289-06C2-42C8-A24F-58F9BB1555AF}" dt="2023-11-15T00:22:35.588" v="9333"/>
        <pc:sldMkLst>
          <pc:docMk/>
          <pc:sldMk cId="745398144" sldId="1194"/>
        </pc:sldMkLst>
      </pc:sldChg>
      <pc:sldChg chg="modSp new del mod">
        <pc:chgData name="Alfred Asterjadhi" userId="39de57b9-85c0-4fd1-aaac-8ca2b6560ad0" providerId="ADAL" clId="{1B528289-06C2-42C8-A24F-58F9BB1555AF}" dt="2023-11-14T19:36:26.043" v="8909" actId="47"/>
        <pc:sldMkLst>
          <pc:docMk/>
          <pc:sldMk cId="3449493438" sldId="1195"/>
        </pc:sldMkLst>
      </pc:sldChg>
      <pc:sldChg chg="modSp new del mod ord">
        <pc:chgData name="Alfred Asterjadhi" userId="39de57b9-85c0-4fd1-aaac-8ca2b6560ad0" providerId="ADAL" clId="{1B528289-06C2-42C8-A24F-58F9BB1555AF}" dt="2023-11-14T19:37:30.910" v="8928" actId="47"/>
        <pc:sldMkLst>
          <pc:docMk/>
          <pc:sldMk cId="3173010778" sldId="1196"/>
        </pc:sldMkLst>
      </pc:sldChg>
      <pc:sldChg chg="modSp add mod">
        <pc:chgData name="Alfred Asterjadhi" userId="39de57b9-85c0-4fd1-aaac-8ca2b6560ad0" providerId="ADAL" clId="{1B528289-06C2-42C8-A24F-58F9BB1555AF}" dt="2023-11-15T00:23:47.509" v="9366"/>
        <pc:sldMkLst>
          <pc:docMk/>
          <pc:sldMk cId="80373790" sldId="1197"/>
        </pc:sldMkLst>
      </pc:sldChg>
      <pc:sldChg chg="modSp add mod">
        <pc:chgData name="Alfred Asterjadhi" userId="39de57b9-85c0-4fd1-aaac-8ca2b6560ad0" providerId="ADAL" clId="{1B528289-06C2-42C8-A24F-58F9BB1555AF}" dt="2023-11-15T00:26:56.179" v="9414"/>
        <pc:sldMkLst>
          <pc:docMk/>
          <pc:sldMk cId="2360222776" sldId="1198"/>
        </pc:sldMkLst>
      </pc:sldChg>
      <pc:sldChg chg="modSp add mod">
        <pc:chgData name="Alfred Asterjadhi" userId="39de57b9-85c0-4fd1-aaac-8ca2b6560ad0" providerId="ADAL" clId="{1B528289-06C2-42C8-A24F-58F9BB1555AF}" dt="2023-11-15T00:17:58.699" v="9225"/>
        <pc:sldMkLst>
          <pc:docMk/>
          <pc:sldMk cId="4002531900" sldId="1199"/>
        </pc:sldMkLst>
      </pc:sldChg>
      <pc:sldChg chg="modSp add mod ord">
        <pc:chgData name="Alfred Asterjadhi" userId="39de57b9-85c0-4fd1-aaac-8ca2b6560ad0" providerId="ADAL" clId="{1B528289-06C2-42C8-A24F-58F9BB1555AF}" dt="2023-11-22T17:08:52.459" v="14892" actId="20577"/>
        <pc:sldMkLst>
          <pc:docMk/>
          <pc:sldMk cId="1142848898" sldId="1200"/>
        </pc:sldMkLst>
      </pc:sldChg>
      <pc:sldChg chg="delSp modSp add mod">
        <pc:chgData name="Alfred Asterjadhi" userId="39de57b9-85c0-4fd1-aaac-8ca2b6560ad0" providerId="ADAL" clId="{1B528289-06C2-42C8-A24F-58F9BB1555AF}" dt="2023-11-20T22:58:19.073" v="14663" actId="20577"/>
        <pc:sldMkLst>
          <pc:docMk/>
          <pc:sldMk cId="289548852" sldId="1201"/>
        </pc:sldMkLst>
      </pc:sldChg>
      <pc:sldChg chg="modSp add mod">
        <pc:chgData name="Alfred Asterjadhi" userId="39de57b9-85c0-4fd1-aaac-8ca2b6560ad0" providerId="ADAL" clId="{1B528289-06C2-42C8-A24F-58F9BB1555AF}" dt="2023-11-15T00:28:22.302" v="9455"/>
        <pc:sldMkLst>
          <pc:docMk/>
          <pc:sldMk cId="3308748095" sldId="1202"/>
        </pc:sldMkLst>
      </pc:sldChg>
      <pc:sldChg chg="modSp add mod">
        <pc:chgData name="Alfred Asterjadhi" userId="39de57b9-85c0-4fd1-aaac-8ca2b6560ad0" providerId="ADAL" clId="{1B528289-06C2-42C8-A24F-58F9BB1555AF}" dt="2023-11-15T00:30:09.003" v="9519"/>
        <pc:sldMkLst>
          <pc:docMk/>
          <pc:sldMk cId="1129242166" sldId="1203"/>
        </pc:sldMkLst>
      </pc:sldChg>
      <pc:sldChg chg="modSp add mod">
        <pc:chgData name="Alfred Asterjadhi" userId="39de57b9-85c0-4fd1-aaac-8ca2b6560ad0" providerId="ADAL" clId="{1B528289-06C2-42C8-A24F-58F9BB1555AF}" dt="2023-11-15T00:31:10.472" v="9554"/>
        <pc:sldMkLst>
          <pc:docMk/>
          <pc:sldMk cId="1255890623" sldId="1204"/>
        </pc:sldMkLst>
      </pc:sldChg>
      <pc:sldChg chg="modSp add mod">
        <pc:chgData name="Alfred Asterjadhi" userId="39de57b9-85c0-4fd1-aaac-8ca2b6560ad0" providerId="ADAL" clId="{1B528289-06C2-42C8-A24F-58F9BB1555AF}" dt="2023-11-15T00:33:08.747" v="9590"/>
        <pc:sldMkLst>
          <pc:docMk/>
          <pc:sldMk cId="2376012404" sldId="1205"/>
        </pc:sldMkLst>
      </pc:sldChg>
      <pc:sldChg chg="modSp add mod">
        <pc:chgData name="Alfred Asterjadhi" userId="39de57b9-85c0-4fd1-aaac-8ca2b6560ad0" providerId="ADAL" clId="{1B528289-06C2-42C8-A24F-58F9BB1555AF}" dt="2023-11-15T00:36:00.017" v="9659"/>
        <pc:sldMkLst>
          <pc:docMk/>
          <pc:sldMk cId="3795728346" sldId="1206"/>
        </pc:sldMkLst>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ldChg>
      <pc:sldChg chg="modSp add mod">
        <pc:chgData name="Alfred Asterjadhi" userId="39de57b9-85c0-4fd1-aaac-8ca2b6560ad0" providerId="ADAL" clId="{1B528289-06C2-42C8-A24F-58F9BB1555AF}" dt="2023-11-15T00:29:18.280" v="9490"/>
        <pc:sldMkLst>
          <pc:docMk/>
          <pc:sldMk cId="1925170031" sldId="1210"/>
        </pc:sldMkLst>
      </pc:sldChg>
      <pc:sldChg chg="modSp add del mod">
        <pc:chgData name="Alfred Asterjadhi" userId="39de57b9-85c0-4fd1-aaac-8ca2b6560ad0" providerId="ADAL" clId="{1B528289-06C2-42C8-A24F-58F9BB1555AF}" dt="2023-11-14T21:05:20.932" v="9123" actId="47"/>
        <pc:sldMkLst>
          <pc:docMk/>
          <pc:sldMk cId="3563203001" sldId="1210"/>
        </pc:sldMkLst>
      </pc:sldChg>
      <pc:sldChg chg="modSp add mod">
        <pc:chgData name="Alfred Asterjadhi" userId="39de57b9-85c0-4fd1-aaac-8ca2b6560ad0" providerId="ADAL" clId="{1B528289-06C2-42C8-A24F-58F9BB1555AF}" dt="2023-11-16T16:28:55.785" v="10508" actId="20577"/>
        <pc:sldMkLst>
          <pc:docMk/>
          <pc:sldMk cId="877190960" sldId="1211"/>
        </pc:sldMkLst>
      </pc:sldChg>
      <pc:sldChg chg="modSp add mod">
        <pc:chgData name="Alfred Asterjadhi" userId="39de57b9-85c0-4fd1-aaac-8ca2b6560ad0" providerId="ADAL" clId="{1B528289-06C2-42C8-A24F-58F9BB1555AF}" dt="2023-11-16T19:06:30.138" v="12046" actId="207"/>
        <pc:sldMkLst>
          <pc:docMk/>
          <pc:sldMk cId="2927811413" sldId="1212"/>
        </pc:sldMkLst>
      </pc:sldChg>
      <pc:sldChg chg="modSp new del mod">
        <pc:chgData name="Alfred Asterjadhi" userId="39de57b9-85c0-4fd1-aaac-8ca2b6560ad0" providerId="ADAL" clId="{1B528289-06C2-42C8-A24F-58F9BB1555AF}" dt="2023-11-15T05:29:17.178" v="10236" actId="47"/>
        <pc:sldMkLst>
          <pc:docMk/>
          <pc:sldMk cId="398835603" sldId="1213"/>
        </pc:sldMkLst>
      </pc:sldChg>
      <pc:sldChg chg="modSp add mod">
        <pc:chgData name="Alfred Asterjadhi" userId="39de57b9-85c0-4fd1-aaac-8ca2b6560ad0" providerId="ADAL" clId="{1B528289-06C2-42C8-A24F-58F9BB1555AF}" dt="2023-11-16T19:07:41.786" v="12067"/>
        <pc:sldMkLst>
          <pc:docMk/>
          <pc:sldMk cId="1885269386" sldId="1214"/>
        </pc:sldMkLst>
      </pc:sldChg>
      <pc:sldChg chg="modSp add mod">
        <pc:chgData name="Alfred Asterjadhi" userId="39de57b9-85c0-4fd1-aaac-8ca2b6560ad0" providerId="ADAL" clId="{1B528289-06C2-42C8-A24F-58F9BB1555AF}" dt="2023-11-16T19:08:47.983" v="12105" actId="20577"/>
        <pc:sldMkLst>
          <pc:docMk/>
          <pc:sldMk cId="426610153" sldId="1215"/>
        </pc:sldMkLst>
      </pc:sldChg>
      <pc:sldChg chg="modSp add mod">
        <pc:chgData name="Alfred Asterjadhi" userId="39de57b9-85c0-4fd1-aaac-8ca2b6560ad0" providerId="ADAL" clId="{1B528289-06C2-42C8-A24F-58F9BB1555AF}" dt="2023-11-16T19:10:08.382" v="12136"/>
        <pc:sldMkLst>
          <pc:docMk/>
          <pc:sldMk cId="1165775207" sldId="1216"/>
        </pc:sldMkLst>
      </pc:sldChg>
      <pc:sldChg chg="modSp add mod">
        <pc:chgData name="Alfred Asterjadhi" userId="39de57b9-85c0-4fd1-aaac-8ca2b6560ad0" providerId="ADAL" clId="{1B528289-06C2-42C8-A24F-58F9BB1555AF}" dt="2023-11-16T19:12:27.616" v="12176" actId="6549"/>
        <pc:sldMkLst>
          <pc:docMk/>
          <pc:sldMk cId="3404038966" sldId="1217"/>
        </pc:sldMkLst>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ldChg>
      <pc:sldChg chg="modSp add del mod ord">
        <pc:chgData name="Alfred Asterjadhi" userId="39de57b9-85c0-4fd1-aaac-8ca2b6560ad0" providerId="ADAL" clId="{1B528289-06C2-42C8-A24F-58F9BB1555AF}" dt="2023-11-16T22:45:28.745" v="12698" actId="2696"/>
        <pc:sldMkLst>
          <pc:docMk/>
          <pc:sldMk cId="3132389062" sldId="1219"/>
        </pc:sldMkLst>
      </pc:sldChg>
      <pc:sldChg chg="modSp add mod">
        <pc:chgData name="Alfred Asterjadhi" userId="39de57b9-85c0-4fd1-aaac-8ca2b6560ad0" providerId="ADAL" clId="{1B528289-06C2-42C8-A24F-58F9BB1555AF}" dt="2023-11-17T00:42:24.155" v="14268"/>
        <pc:sldMkLst>
          <pc:docMk/>
          <pc:sldMk cId="4242346691" sldId="1219"/>
        </pc:sldMkLst>
      </pc:sldChg>
      <pc:sldChg chg="modSp new del mod">
        <pc:chgData name="Alfred Asterjadhi" userId="39de57b9-85c0-4fd1-aaac-8ca2b6560ad0" providerId="ADAL" clId="{1B528289-06C2-42C8-A24F-58F9BB1555AF}" dt="2023-11-16T23:12:02.284" v="13410" actId="47"/>
        <pc:sldMkLst>
          <pc:docMk/>
          <pc:sldMk cId="1271931827" sldId="1220"/>
        </pc:sldMkLst>
      </pc:sldChg>
      <pc:sldChg chg="modSp new del mod">
        <pc:chgData name="Alfred Asterjadhi" userId="39de57b9-85c0-4fd1-aaac-8ca2b6560ad0" providerId="ADAL" clId="{1B528289-06C2-42C8-A24F-58F9BB1555AF}" dt="2023-11-16T23:14:03.743" v="13616" actId="47"/>
        <pc:sldMkLst>
          <pc:docMk/>
          <pc:sldMk cId="3692235904" sldId="1221"/>
        </pc:sldMkLst>
      </pc:sldChg>
      <pc:sldChg chg="addSp delSp modSp new mod chgLayout">
        <pc:chgData name="Alfred Asterjadhi" userId="39de57b9-85c0-4fd1-aaac-8ca2b6560ad0" providerId="ADAL" clId="{1B528289-06C2-42C8-A24F-58F9BB1555AF}" dt="2023-11-20T23:14:02.367" v="14889"/>
        <pc:sldMkLst>
          <pc:docMk/>
          <pc:sldMk cId="556104135" sldId="1222"/>
        </pc:sldMkLst>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ldChg>
      <pc:sldChg chg="modSp add mod">
        <pc:chgData name="Alfred Asterjadhi" userId="39de57b9-85c0-4fd1-aaac-8ca2b6560ad0" providerId="ADAL" clId="{1B528289-06C2-42C8-A24F-58F9BB1555AF}" dt="2023-11-22T17:09:55.068" v="14896" actId="20577"/>
        <pc:sldMkLst>
          <pc:docMk/>
          <pc:sldMk cId="1170809941" sldId="1226"/>
        </pc:sldMkLst>
      </pc:sldChg>
      <pc:sldChg chg="modSp add mod">
        <pc:chgData name="Alfred Asterjadhi" userId="39de57b9-85c0-4fd1-aaac-8ca2b6560ad0" providerId="ADAL" clId="{1B528289-06C2-42C8-A24F-58F9BB1555AF}" dt="2023-11-22T17:10:13.108" v="14897" actId="20577"/>
        <pc:sldMkLst>
          <pc:docMk/>
          <pc:sldMk cId="921059619" sldId="1227"/>
        </pc:sldMkLst>
      </pc:sldChg>
      <pc:sldChg chg="modSp add mod">
        <pc:chgData name="Alfred Asterjadhi" userId="39de57b9-85c0-4fd1-aaac-8ca2b6560ad0" providerId="ADAL" clId="{1B528289-06C2-42C8-A24F-58F9BB1555AF}" dt="2023-11-20T23:08:22.248" v="14781" actId="20577"/>
        <pc:sldMkLst>
          <pc:docMk/>
          <pc:sldMk cId="3056658800" sldId="1228"/>
        </pc:sldMkLst>
      </pc:sldChg>
      <pc:sldChg chg="modSp add del mod">
        <pc:chgData name="Alfred Asterjadhi" userId="39de57b9-85c0-4fd1-aaac-8ca2b6560ad0" providerId="ADAL" clId="{1B528289-06C2-42C8-A24F-58F9BB1555AF}" dt="2023-11-16T17:18:28.687" v="11944" actId="47"/>
        <pc:sldMkLst>
          <pc:docMk/>
          <pc:sldMk cId="392972894" sldId="1229"/>
        </pc:sldMkLst>
      </pc:sldChg>
      <pc:sldChg chg="addSp delSp modSp add mod">
        <pc:chgData name="Alfred Asterjadhi" userId="39de57b9-85c0-4fd1-aaac-8ca2b6560ad0" providerId="ADAL" clId="{1B528289-06C2-42C8-A24F-58F9BB1555AF}" dt="2023-11-17T00:41:04.235" v="14229"/>
        <pc:sldMkLst>
          <pc:docMk/>
          <pc:sldMk cId="1704936033" sldId="1229"/>
        </pc:sldMkLst>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ldChg>
      <pc:sldChg chg="modSp add del mod">
        <pc:chgData name="Alfred Asterjadhi" userId="39de57b9-85c0-4fd1-aaac-8ca2b6560ad0" providerId="ADAL" clId="{1B528289-06C2-42C8-A24F-58F9BB1555AF}" dt="2023-11-16T22:54:29.518" v="12835" actId="47"/>
        <pc:sldMkLst>
          <pc:docMk/>
          <pc:sldMk cId="3120256461" sldId="1233"/>
        </pc:sldMkLst>
      </pc:sldChg>
      <pc:sldChg chg="modSp add mod">
        <pc:chgData name="Alfred Asterjadhi" userId="39de57b9-85c0-4fd1-aaac-8ca2b6560ad0" providerId="ADAL" clId="{1B528289-06C2-42C8-A24F-58F9BB1555AF}" dt="2023-11-17T00:33:06.213" v="14058"/>
        <pc:sldMkLst>
          <pc:docMk/>
          <pc:sldMk cId="3266979212" sldId="1233"/>
        </pc:sldMkLst>
      </pc:sldChg>
      <pc:sldChg chg="modSp add mod">
        <pc:chgData name="Alfred Asterjadhi" userId="39de57b9-85c0-4fd1-aaac-8ca2b6560ad0" providerId="ADAL" clId="{1B528289-06C2-42C8-A24F-58F9BB1555AF}" dt="2023-11-17T00:35:27.717" v="14109"/>
        <pc:sldMkLst>
          <pc:docMk/>
          <pc:sldMk cId="194210608" sldId="1234"/>
        </pc:sldMkLst>
      </pc:sldChg>
      <pc:sldChg chg="modSp add mod">
        <pc:chgData name="Alfred Asterjadhi" userId="39de57b9-85c0-4fd1-aaac-8ca2b6560ad0" providerId="ADAL" clId="{1B528289-06C2-42C8-A24F-58F9BB1555AF}" dt="2023-11-20T23:14:00.088" v="14888"/>
        <pc:sldMkLst>
          <pc:docMk/>
          <pc:sldMk cId="904626280" sldId="1235"/>
        </pc:sldMkLst>
      </pc:sldChg>
      <pc:sldChg chg="modSp add mod">
        <pc:chgData name="Alfred Asterjadhi" userId="39de57b9-85c0-4fd1-aaac-8ca2b6560ad0" providerId="ADAL" clId="{1B528289-06C2-42C8-A24F-58F9BB1555AF}" dt="2023-11-20T23:14:06.885" v="14891"/>
        <pc:sldMkLst>
          <pc:docMk/>
          <pc:sldMk cId="654792065" sldId="1236"/>
        </pc:sldMkLst>
      </pc:sldChg>
      <pc:sldChg chg="modSp add mod">
        <pc:chgData name="Alfred Asterjadhi" userId="39de57b9-85c0-4fd1-aaac-8ca2b6560ad0" providerId="ADAL" clId="{1B528289-06C2-42C8-A24F-58F9BB1555AF}" dt="2023-11-20T23:14:04.691" v="14890"/>
        <pc:sldMkLst>
          <pc:docMk/>
          <pc:sldMk cId="2125123858" sldId="1237"/>
        </pc:sldMkLst>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ldChg>
      <pc:sldChg chg="modSp add mod ord">
        <pc:chgData name="Alfred Asterjadhi" userId="39de57b9-85c0-4fd1-aaac-8ca2b6560ad0" providerId="ADAL" clId="{1B528289-06C2-42C8-A24F-58F9BB1555AF}" dt="2023-12-20T16:18:00.654" v="17432"/>
        <pc:sldMkLst>
          <pc:docMk/>
          <pc:sldMk cId="2711294827" sldId="1240"/>
        </pc:sldMkLst>
      </pc:sldChg>
      <pc:sldChg chg="modSp add mod">
        <pc:chgData name="Alfred Asterjadhi" userId="39de57b9-85c0-4fd1-aaac-8ca2b6560ad0" providerId="ADAL" clId="{1B528289-06C2-42C8-A24F-58F9BB1555AF}" dt="2023-12-20T22:00:21.106" v="17539" actId="20577"/>
        <pc:sldMkLst>
          <pc:docMk/>
          <pc:sldMk cId="713071709" sldId="1241"/>
        </pc:sldMkLst>
      </pc:sldChg>
      <pc:sldChg chg="addSp delSp modSp add mod">
        <pc:chgData name="Alfred Asterjadhi" userId="39de57b9-85c0-4fd1-aaac-8ca2b6560ad0" providerId="ADAL" clId="{1B528289-06C2-42C8-A24F-58F9BB1555AF}" dt="2023-12-20T16:07:26.769" v="17344"/>
        <pc:sldMkLst>
          <pc:docMk/>
          <pc:sldMk cId="3279703723" sldId="1242"/>
        </pc:sldMkLst>
      </pc:sldChg>
      <pc:sldChg chg="modSp add del mod">
        <pc:chgData name="Alfred Asterjadhi" userId="39de57b9-85c0-4fd1-aaac-8ca2b6560ad0" providerId="ADAL" clId="{1B528289-06C2-42C8-A24F-58F9BB1555AF}" dt="2023-12-20T16:01:48.999" v="17233" actId="2696"/>
        <pc:sldMkLst>
          <pc:docMk/>
          <pc:sldMk cId="272423959" sldId="1243"/>
        </pc:sldMkLst>
      </pc:sldChg>
      <pc:sldChg chg="modSp add mod">
        <pc:chgData name="Alfred Asterjadhi" userId="39de57b9-85c0-4fd1-aaac-8ca2b6560ad0" providerId="ADAL" clId="{1B528289-06C2-42C8-A24F-58F9BB1555AF}" dt="2023-12-20T16:12:21.541" v="17384"/>
        <pc:sldMkLst>
          <pc:docMk/>
          <pc:sldMk cId="2850107543" sldId="1243"/>
        </pc:sldMkLst>
      </pc:sldChg>
      <pc:sldMasterChg chg="modSp mod">
        <pc:chgData name="Alfred Asterjadhi" userId="39de57b9-85c0-4fd1-aaac-8ca2b6560ad0" providerId="ADAL" clId="{1B528289-06C2-42C8-A24F-58F9BB1555AF}" dt="2023-12-20T16:59:32.302" v="17501" actId="6549"/>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802.11-25/0014r8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4/11-24-2066-01-00bn-pdt-mac-acknolwedgement-procedure.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4/11-24-2067-02-00bn-pdt-mac-uhr-bss-operation.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4/11-24-2030-08-00bn-pdt-mac-coordinated-beamforming.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4/11-24-2133-04-00bn-pdt-joint-trigger-frame.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4/11-24-2029-01-00bn-pdt-joint-mib.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5/11-25-0102-02-00bn-pdt-mac-mlme-for-mapc.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2046-04-00bn-draft-text-on-dru.doc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2025-01-00bn-pdt-phy-ru-and-mru-restrictions-for-20-mhz-operatio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028-03-00bn-pdt-joint-sounding-procedur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1961-04-00bn-pdt-mac-c-tdma.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2022-02-00bn-pdt-mac-bsr-enhancemen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11-24/1992r3" TargetMode="External"/><Relationship Id="rId2" Type="http://schemas.openxmlformats.org/officeDocument/2006/relationships/hyperlink" Target="https://mentor.ieee.org/802.11/dcn/24/11-24-1992-03-00bn-pdt-phy-longer-ldpc-coding.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2032-01-00bn-pdt-phy-uhr-ppdu-format.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2033-03-00bn-pdt-phy-legacy-preamble.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2034-01-00bn-pdt-phy-pilot-subcarrier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2135-00-00bn-pdt-phy-null-subcarrier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2009-06-00bn-pdt-phy-uhr-sig.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2027-01-00bn-pdt-phy-service-interfa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2049-06-00bn-pdt-mac-m-ap-coordination-framework.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762-23-00bn-pdt-mac-npca.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2005-01-00bn-pdt-phy-introduction.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2024-00-00bn-pdt-phy-uhr-stf.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2035-01-00bn-pdt-phy-uhr-ltf.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2011-01-00bn-pdt-phy-timing-related-parameter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12-03-00bn-pdt-phy-packet-extension.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2031-05-00bn-pdt-mac-coordinated-spatial-reuse.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5/11-25-0088-03-00bn-pdt-mac-p2p.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2042-01-00bn-pdt-phy-transmit-requirements-for-ppdus-sent-in-response-to-a-triggering-frame.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4/11-24-1881-07-00bn-pdt-mac-seamless-roaming.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1985-03-00bn-pdt-phy-unequal-modulation-ueqm-and-new-mc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4/11-24-2040-09-00bn-pdt-mac-coexistence.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4/11-24-2068-01-00bn-pdt-mac-uhr-mac-operation-element.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24/11-24-2069-01-00bn-pdt-mac-uhr-mac-capabilities-in-uhr-caps-ie.doc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24/11-24-2020-01-00bn-pdt-for-uhr-mac-introduction-section.doc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4/11-24-1977-06-00bn-pdt-phy-u-sig.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4/11-24-2043-01-00bn-pdt-phy-receiver-specification.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1966-02-00bn-pdt-mac-crtwt.doc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4/11-24-2015-06-00bn-pdt-phy-cobf.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4/11-24-1978-03-00bn-detailed-text-proposal-on-low-latency-indication.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39B3A-D9DD-537D-4840-A754225BA32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ADD8C1-98AB-F573-5E47-AA16D3B46DA1}"/>
              </a:ext>
            </a:extLst>
          </p:cNvPr>
          <p:cNvSpPr>
            <a:spLocks noGrp="1"/>
          </p:cNvSpPr>
          <p:nvPr>
            <p:ph type="title"/>
          </p:nvPr>
        </p:nvSpPr>
        <p:spPr/>
        <p:txBody>
          <a:bodyPr/>
          <a:lstStyle/>
          <a:p>
            <a:r>
              <a:rPr lang="en-US" dirty="0">
                <a:solidFill>
                  <a:schemeClr val="tx1"/>
                </a:solidFill>
              </a:rPr>
              <a:t>Motion 196 (PHY)</a:t>
            </a:r>
          </a:p>
        </p:txBody>
      </p:sp>
      <p:sp>
        <p:nvSpPr>
          <p:cNvPr id="8" name="Content Placeholder 7">
            <a:extLst>
              <a:ext uri="{FF2B5EF4-FFF2-40B4-BE49-F238E27FC236}">
                <a16:creationId xmlns:a16="http://schemas.microsoft.com/office/drawing/2014/main" id="{84AF68B3-8EF0-B8CE-2DEE-094E8900E1D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 MU-MIMO+OFDMA in both DL and UL is limited to UHR PPDU of 160 and 320MHz only</a:t>
            </a:r>
          </a:p>
          <a:p>
            <a:pPr lvl="1">
              <a:buFont typeface="Arial" panose="020B0604020202020204" pitchFamily="34" charset="0"/>
              <a:buChar char="•"/>
            </a:pPr>
            <a:r>
              <a:rPr lang="en-US" sz="1200" dirty="0"/>
              <a:t>160MHz PPDU – 996 and, when the PPDU is punctured, 484+242</a:t>
            </a:r>
          </a:p>
          <a:p>
            <a:pPr lvl="1">
              <a:buFont typeface="Arial" panose="020B0604020202020204" pitchFamily="34" charset="0"/>
              <a:buChar char="•"/>
            </a:pPr>
            <a:r>
              <a:rPr lang="en-US" sz="1200" dirty="0"/>
              <a:t>320 MHz PPDU: 2x996, 3x996 and, when the PPDU is punctured, 996+484, 2x996+484</a:t>
            </a:r>
          </a:p>
          <a:p>
            <a:pPr>
              <a:buFont typeface="Arial" panose="020B0604020202020204" pitchFamily="34" charset="0"/>
              <a:buChar char="•"/>
            </a:pPr>
            <a:r>
              <a:rPr lang="en-US" sz="1400" b="0" dirty="0"/>
              <a:t>MU-MIMO+OFDMA is further limited to a maximum of 2RUs supporting MU-MIMO and each 80MHz segment is either MU-MIMO or OFDMA</a:t>
            </a:r>
          </a:p>
          <a:p>
            <a:pPr>
              <a:buFont typeface="Arial" panose="020B0604020202020204" pitchFamily="34" charset="0"/>
              <a:buChar char="•"/>
            </a:pPr>
            <a:r>
              <a:rPr lang="en-US" sz="1400" b="0" dirty="0"/>
              <a:t>RU Allocation table in UHR-SIG is the same as that in EHT-SIG except that the rows for RU 242, 484 and 3x996+484 with two or more users are changed to Validate</a:t>
            </a:r>
          </a:p>
          <a:p>
            <a:endParaRPr lang="en-US" sz="1600" dirty="0"/>
          </a:p>
          <a:p>
            <a:endParaRPr lang="en-US" sz="1600" dirty="0"/>
          </a:p>
          <a:p>
            <a:r>
              <a:rPr lang="en-US" sz="1600" dirty="0"/>
              <a:t>Move: Ron Porat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BF500AD-57A0-8D3F-358B-B1B9C2E1C6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D4350C24-4B94-7639-4BDD-FB7DD4263FD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BD9198-EDF2-D11A-9113-44EA9FC1530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98628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76FB1-3025-3A38-A766-C3ABC2A744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7144E1C-3BB2-6CD9-B9E1-B839B9935A8B}"/>
              </a:ext>
            </a:extLst>
          </p:cNvPr>
          <p:cNvSpPr>
            <a:spLocks noGrp="1"/>
          </p:cNvSpPr>
          <p:nvPr>
            <p:ph type="title"/>
          </p:nvPr>
        </p:nvSpPr>
        <p:spPr/>
        <p:txBody>
          <a:bodyPr/>
          <a:lstStyle/>
          <a:p>
            <a:r>
              <a:rPr lang="en-US" dirty="0">
                <a:solidFill>
                  <a:schemeClr val="tx1"/>
                </a:solidFill>
              </a:rPr>
              <a:t>Motion 285 (MAC)</a:t>
            </a:r>
          </a:p>
        </p:txBody>
      </p:sp>
      <p:sp>
        <p:nvSpPr>
          <p:cNvPr id="8" name="Content Placeholder 7">
            <a:extLst>
              <a:ext uri="{FF2B5EF4-FFF2-40B4-BE49-F238E27FC236}">
                <a16:creationId xmlns:a16="http://schemas.microsoft.com/office/drawing/2014/main" id="{A877CD5C-8BBE-F67A-38E8-8BDAB42F85D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PMKSA,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1D473E7-3C6B-3135-2465-F508C42440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100</a:t>
            </a:fld>
            <a:endParaRPr lang="en-GB"/>
          </a:p>
        </p:txBody>
      </p:sp>
      <p:sp>
        <p:nvSpPr>
          <p:cNvPr id="5" name="Footer Placeholder 4">
            <a:extLst>
              <a:ext uri="{FF2B5EF4-FFF2-40B4-BE49-F238E27FC236}">
                <a16:creationId xmlns:a16="http://schemas.microsoft.com/office/drawing/2014/main" id="{3B6BC30F-F9CA-7296-DEE7-660DA80AB5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D21BAEA-9B6E-465F-5F48-AA8E8C81A40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0843295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AE2D2-712D-FF60-8DA7-465FA2D1F9C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C07BA41-FFE1-BE6C-A3A1-09AD92258CCC}"/>
              </a:ext>
            </a:extLst>
          </p:cNvPr>
          <p:cNvSpPr>
            <a:spLocks noGrp="1"/>
          </p:cNvSpPr>
          <p:nvPr>
            <p:ph type="title"/>
          </p:nvPr>
        </p:nvSpPr>
        <p:spPr/>
        <p:txBody>
          <a:bodyPr/>
          <a:lstStyle/>
          <a:p>
            <a:r>
              <a:rPr lang="en-US" dirty="0">
                <a:solidFill>
                  <a:schemeClr val="tx1"/>
                </a:solidFill>
              </a:rPr>
              <a:t>Motion 286 (MAC)</a:t>
            </a:r>
          </a:p>
        </p:txBody>
      </p:sp>
      <p:sp>
        <p:nvSpPr>
          <p:cNvPr id="8" name="Content Placeholder 7">
            <a:extLst>
              <a:ext uri="{FF2B5EF4-FFF2-40B4-BE49-F238E27FC236}">
                <a16:creationId xmlns:a16="http://schemas.microsoft.com/office/drawing/2014/main" id="{A4AE41DD-2DB5-124A-AB7F-947406712B0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PTKSA,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54DECDC-848E-E65C-0FCE-84007269B84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101</a:t>
            </a:fld>
            <a:endParaRPr lang="en-GB"/>
          </a:p>
        </p:txBody>
      </p:sp>
      <p:sp>
        <p:nvSpPr>
          <p:cNvPr id="5" name="Footer Placeholder 4">
            <a:extLst>
              <a:ext uri="{FF2B5EF4-FFF2-40B4-BE49-F238E27FC236}">
                <a16:creationId xmlns:a16="http://schemas.microsoft.com/office/drawing/2014/main" id="{206AB84D-AB5B-7E93-4B05-460571EAA6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A4501D-C35B-1912-45E2-2F5C682D56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79791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6F726-7436-9119-D8A5-8F851850F4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FD9D74-DA30-C957-A21F-D565B50A7F8C}"/>
              </a:ext>
            </a:extLst>
          </p:cNvPr>
          <p:cNvSpPr>
            <a:spLocks noGrp="1"/>
          </p:cNvSpPr>
          <p:nvPr>
            <p:ph type="title"/>
          </p:nvPr>
        </p:nvSpPr>
        <p:spPr/>
        <p:txBody>
          <a:bodyPr/>
          <a:lstStyle/>
          <a:p>
            <a:r>
              <a:rPr lang="en-US" dirty="0">
                <a:solidFill>
                  <a:schemeClr val="tx1"/>
                </a:solidFill>
              </a:rPr>
              <a:t>Motion 287 (MAC)</a:t>
            </a:r>
          </a:p>
        </p:txBody>
      </p:sp>
      <p:sp>
        <p:nvSpPr>
          <p:cNvPr id="8" name="Content Placeholder 7">
            <a:extLst>
              <a:ext uri="{FF2B5EF4-FFF2-40B4-BE49-F238E27FC236}">
                <a16:creationId xmlns:a16="http://schemas.microsoft.com/office/drawing/2014/main" id="{AD922AC5-1720-8059-3688-FBA3BD4FE9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i="0" dirty="0">
                <a:solidFill>
                  <a:srgbClr val="222222"/>
                </a:solidFill>
                <a:effectLst/>
                <a:latin typeface="Arial" panose="020B0604020202020204" pitchFamily="34" charset="0"/>
              </a:rPr>
              <a:t>Legend: Green: allowed; Orange: disallowed</a:t>
            </a: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Sherief Helwa					Second: Liwen Chu</a:t>
            </a:r>
          </a:p>
          <a:p>
            <a:r>
              <a:rPr lang="en-US" sz="1600" dirty="0"/>
              <a:t>Discussion: None.</a:t>
            </a:r>
          </a:p>
          <a:p>
            <a:r>
              <a:rPr lang="en-US" sz="1600" dirty="0">
                <a:highlight>
                  <a:srgbClr val="00FF00"/>
                </a:highlight>
              </a:rPr>
              <a:t>Result: Approved with unanimous consent.</a:t>
            </a:r>
          </a:p>
          <a:p>
            <a:r>
              <a:rPr lang="en-US" sz="1200" b="0" i="1" dirty="0"/>
              <a:t>Reference docs:[24/1558, 24/1221, 24/1225, 24/1563].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FB5EEA-4E4F-56CF-CAB3-8446098458F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102</a:t>
            </a:fld>
            <a:endParaRPr lang="en-GB"/>
          </a:p>
        </p:txBody>
      </p:sp>
      <p:sp>
        <p:nvSpPr>
          <p:cNvPr id="5" name="Footer Placeholder 4">
            <a:extLst>
              <a:ext uri="{FF2B5EF4-FFF2-40B4-BE49-F238E27FC236}">
                <a16:creationId xmlns:a16="http://schemas.microsoft.com/office/drawing/2014/main" id="{7BA74889-219D-7009-ECA0-52F3A64DF0C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CAC9CB-ADBE-E3D8-05BD-01DB0934EF9A}"/>
              </a:ext>
            </a:extLst>
          </p:cNvPr>
          <p:cNvSpPr>
            <a:spLocks noGrp="1"/>
          </p:cNvSpPr>
          <p:nvPr>
            <p:ph type="dt" idx="15"/>
          </p:nvPr>
        </p:nvSpPr>
        <p:spPr>
          <a:xfrm>
            <a:off x="696912" y="333375"/>
            <a:ext cx="1874823" cy="273050"/>
          </a:xfrm>
        </p:spPr>
        <p:txBody>
          <a:bodyPr/>
          <a:lstStyle/>
          <a:p>
            <a:r>
              <a:rPr lang="en-US"/>
              <a:t>January 2025</a:t>
            </a:r>
            <a:endParaRPr lang="en-GB" dirty="0"/>
          </a:p>
        </p:txBody>
      </p:sp>
      <p:graphicFrame>
        <p:nvGraphicFramePr>
          <p:cNvPr id="2" name="Table 1">
            <a:extLst>
              <a:ext uri="{FF2B5EF4-FFF2-40B4-BE49-F238E27FC236}">
                <a16:creationId xmlns:a16="http://schemas.microsoft.com/office/drawing/2014/main" id="{4D03FB39-2D0C-E68B-250A-A6F5C3A84497}"/>
              </a:ext>
            </a:extLst>
          </p:cNvPr>
          <p:cNvGraphicFramePr>
            <a:graphicFrameLocks noGrp="1"/>
          </p:cNvGraphicFramePr>
          <p:nvPr>
            <p:extLst>
              <p:ext uri="{D42A27DB-BD31-4B8C-83A1-F6EECF244321}">
                <p14:modId xmlns:p14="http://schemas.microsoft.com/office/powerpoint/2010/main" val="2182467121"/>
              </p:ext>
            </p:extLst>
          </p:nvPr>
        </p:nvGraphicFramePr>
        <p:xfrm>
          <a:off x="533400" y="2579922"/>
          <a:ext cx="8382002" cy="2489283"/>
        </p:xfrm>
        <a:graphic>
          <a:graphicData uri="http://schemas.openxmlformats.org/drawingml/2006/table">
            <a:tbl>
              <a:tblPr/>
              <a:tblGrid>
                <a:gridCol w="990511">
                  <a:extLst>
                    <a:ext uri="{9D8B030D-6E8A-4147-A177-3AD203B41FA5}">
                      <a16:colId xmlns:a16="http://schemas.microsoft.com/office/drawing/2014/main" val="1036484317"/>
                    </a:ext>
                  </a:extLst>
                </a:gridCol>
                <a:gridCol w="921655">
                  <a:extLst>
                    <a:ext uri="{9D8B030D-6E8A-4147-A177-3AD203B41FA5}">
                      <a16:colId xmlns:a16="http://schemas.microsoft.com/office/drawing/2014/main" val="3007724981"/>
                    </a:ext>
                  </a:extLst>
                </a:gridCol>
                <a:gridCol w="812981">
                  <a:extLst>
                    <a:ext uri="{9D8B030D-6E8A-4147-A177-3AD203B41FA5}">
                      <a16:colId xmlns:a16="http://schemas.microsoft.com/office/drawing/2014/main" val="472019439"/>
                    </a:ext>
                  </a:extLst>
                </a:gridCol>
                <a:gridCol w="1070979">
                  <a:extLst>
                    <a:ext uri="{9D8B030D-6E8A-4147-A177-3AD203B41FA5}">
                      <a16:colId xmlns:a16="http://schemas.microsoft.com/office/drawing/2014/main" val="787107858"/>
                    </a:ext>
                  </a:extLst>
                </a:gridCol>
                <a:gridCol w="1260950">
                  <a:extLst>
                    <a:ext uri="{9D8B030D-6E8A-4147-A177-3AD203B41FA5}">
                      <a16:colId xmlns:a16="http://schemas.microsoft.com/office/drawing/2014/main" val="1753095518"/>
                    </a:ext>
                  </a:extLst>
                </a:gridCol>
                <a:gridCol w="786434">
                  <a:extLst>
                    <a:ext uri="{9D8B030D-6E8A-4147-A177-3AD203B41FA5}">
                      <a16:colId xmlns:a16="http://schemas.microsoft.com/office/drawing/2014/main" val="174814886"/>
                    </a:ext>
                  </a:extLst>
                </a:gridCol>
                <a:gridCol w="1220302">
                  <a:extLst>
                    <a:ext uri="{9D8B030D-6E8A-4147-A177-3AD203B41FA5}">
                      <a16:colId xmlns:a16="http://schemas.microsoft.com/office/drawing/2014/main" val="1717978148"/>
                    </a:ext>
                  </a:extLst>
                </a:gridCol>
                <a:gridCol w="1318190">
                  <a:extLst>
                    <a:ext uri="{9D8B030D-6E8A-4147-A177-3AD203B41FA5}">
                      <a16:colId xmlns:a16="http://schemas.microsoft.com/office/drawing/2014/main" val="2958192317"/>
                    </a:ext>
                  </a:extLst>
                </a:gridCol>
              </a:tblGrid>
              <a:tr h="233680">
                <a:tc gridSpan="8">
                  <a:txBody>
                    <a:bodyPr/>
                    <a:lstStyle/>
                    <a:p>
                      <a:r>
                        <a:rPr lang="en-US" sz="1000" b="1">
                          <a:solidFill>
                            <a:srgbClr val="000000"/>
                          </a:solidFill>
                          <a:effectLst/>
                        </a:rPr>
                        <a:t>Allowed UHR ICF to be transmitted by a non-AP STA (addressing the associated AP STA)</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4270334"/>
                  </a:ext>
                </a:extLst>
              </a:tr>
              <a:tr h="89535">
                <a:tc>
                  <a:txBody>
                    <a:bodyPr/>
                    <a:lstStyle/>
                    <a:p>
                      <a:r>
                        <a:rPr lang="en-US" sz="1000" b="1">
                          <a:effectLst/>
                        </a:rPr>
                        <a:t>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eMLSR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AP DPS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Solicited Coex</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Unsolicited Coex</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21302530"/>
                  </a:ext>
                </a:extLst>
              </a:tr>
              <a:tr h="89535">
                <a:tc>
                  <a:txBody>
                    <a:bodyPr/>
                    <a:lstStyle/>
                    <a:p>
                      <a:r>
                        <a:rPr lang="en-US" sz="1000" b="1">
                          <a:effectLst/>
                        </a:rPr>
                        <a:t>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4203633969"/>
                  </a:ext>
                </a:extLst>
              </a:tr>
              <a:tr h="93345">
                <a:tc>
                  <a:txBody>
                    <a:bodyPr/>
                    <a:lstStyle/>
                    <a:p>
                      <a:r>
                        <a:rPr lang="en-US" sz="1000" b="1">
                          <a:effectLst/>
                        </a:rPr>
                        <a:t>MU 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562893953"/>
                  </a:ext>
                </a:extLst>
              </a:tr>
              <a:tr h="194945">
                <a:tc>
                  <a:txBody>
                    <a:bodyPr/>
                    <a:lstStyle/>
                    <a:p>
                      <a:r>
                        <a:rPr lang="en-US" sz="1000" b="1">
                          <a:effectLst/>
                        </a:rPr>
                        <a:t>BSRP Trigger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40841268"/>
                  </a:ext>
                </a:extLst>
              </a:tr>
              <a:tr h="193758">
                <a:tc>
                  <a:txBody>
                    <a:bodyPr/>
                    <a:lstStyle/>
                    <a:p>
                      <a:r>
                        <a:rPr lang="en-US" sz="1000" b="1">
                          <a:effectLst/>
                        </a:rPr>
                        <a:t>BSRP GI3</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20931605"/>
                  </a:ext>
                </a:extLst>
              </a:tr>
              <a:tr h="1103630">
                <a:tc gridSpan="8">
                  <a:txBody>
                    <a:bodyPr/>
                    <a:lstStyle/>
                    <a:p>
                      <a:r>
                        <a:rPr lang="en-US" sz="1000" b="1" dirty="0">
                          <a:effectLst/>
                        </a:rPr>
                        <a:t> Notes:</a:t>
                      </a:r>
                      <a:endParaRPr lang="en-US" sz="1400" dirty="0">
                        <a:effectLst/>
                      </a:endParaRPr>
                    </a:p>
                    <a:p>
                      <a:pPr>
                        <a:buFont typeface="Arial" panose="020B0604020202020204" pitchFamily="34" charset="0"/>
                        <a:buChar char="•"/>
                      </a:pPr>
                      <a:r>
                        <a:rPr lang="en-US" sz="1000" b="1" dirty="0">
                          <a:effectLst/>
                        </a:rPr>
                        <a:t> </a:t>
                      </a:r>
                      <a:r>
                        <a:rPr lang="en-US" sz="1000" dirty="0">
                          <a:effectLst/>
                        </a:rPr>
                        <a:t>RTS solicits CTS frame; BSRP GI3 Trigger frame solicits an M-BA that is contained in a non-HT (dup) PPDU.</a:t>
                      </a:r>
                      <a:endParaRPr lang="en-US" sz="1400" dirty="0">
                        <a:effectLst/>
                      </a:endParaRPr>
                    </a:p>
                    <a:p>
                      <a:pPr>
                        <a:buFont typeface="Arial" panose="020B0604020202020204" pitchFamily="34" charset="0"/>
                        <a:buChar char="•"/>
                      </a:pPr>
                      <a:r>
                        <a:rPr lang="en-US" sz="1000" dirty="0">
                          <a:effectLst/>
                        </a:rPr>
                        <a:t>C-TDMA, C-BF, CSR ICF transmission is to other APs. No expectations for non-AP STAs, unless due to other functionalities already enabled/supported by non-AP STA.</a:t>
                      </a:r>
                      <a:endParaRPr lang="en-US" sz="1400" dirty="0">
                        <a:effectLst/>
                      </a:endParaRPr>
                    </a:p>
                    <a:p>
                      <a:pPr>
                        <a:buFont typeface="Arial" panose="020B0604020202020204" pitchFamily="34" charset="0"/>
                        <a:buChar char="•"/>
                      </a:pPr>
                      <a:r>
                        <a:rPr lang="en-US" sz="1000" dirty="0">
                          <a:effectLst/>
                        </a:rPr>
                        <a:t>Solicited and Unsolicited Coex are part of DUO.</a:t>
                      </a:r>
                      <a:endParaRPr lang="en-US" sz="1400" dirty="0">
                        <a:effectLst/>
                      </a:endParaRPr>
                    </a:p>
                    <a:p>
                      <a:pPr>
                        <a:buFont typeface="Arial" panose="020B0604020202020204" pitchFamily="34" charset="0"/>
                        <a:buChar char="•"/>
                      </a:pPr>
                      <a:r>
                        <a:rPr lang="en-US" sz="1000" dirty="0">
                          <a:effectLst/>
                        </a:rPr>
                        <a:t>N/A means that either the non-AP STA is not allowed to send an ICF or the AP STA is not allowed to respond with ICR for this scheme/operation mode.</a:t>
                      </a:r>
                      <a:endParaRPr lang="en-US" sz="1400" dirty="0">
                        <a:effectLst/>
                      </a:endParaRPr>
                    </a:p>
                    <a:p>
                      <a:pPr>
                        <a:buFont typeface="Arial" panose="020B0604020202020204" pitchFamily="34" charset="0"/>
                        <a:buChar char="•"/>
                      </a:pPr>
                      <a:r>
                        <a:rPr lang="en-US" sz="1000" dirty="0">
                          <a:effectLst/>
                        </a:rPr>
                        <a:t>*DUO is only approved for non-AP STAs. So, a non-AP STA cannot send an ICF to an AP soliciting unavailability information in ICR (i.e., solicited CoEx).</a:t>
                      </a:r>
                      <a:endParaRPr lang="en-US" sz="1400" dirty="0">
                        <a:effectLst/>
                      </a:endParaRPr>
                    </a:p>
                    <a:p>
                      <a:r>
                        <a:rPr lang="en-US" sz="1000" b="1" dirty="0">
                          <a:effectLst/>
                        </a:rPr>
                        <a:t>Acronyms: DPS: Dynamic Power Save, DUO: Dynamic Unavailability Operation, Unsolicited CoEx: Reporting unavailability in ICF, Co-BF: Coordinated beamforming, Co-SR: Coordinated Spatial Reuse, BSRP GI3: BSRP Trigger soliciting an M-BA in non-HT (dup) PPDU</a:t>
                      </a:r>
                      <a:endParaRPr lang="en-US" sz="1400" dirty="0">
                        <a:effectLst/>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77808626"/>
                  </a:ext>
                </a:extLst>
              </a:tr>
            </a:tbl>
          </a:graphicData>
        </a:graphic>
      </p:graphicFrame>
    </p:spTree>
    <p:extLst>
      <p:ext uri="{BB962C8B-B14F-4D97-AF65-F5344CB8AC3E}">
        <p14:creationId xmlns:p14="http://schemas.microsoft.com/office/powerpoint/2010/main" val="154713986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48F50-F9FF-631C-D95B-CFE5CAEE949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457B39A-01ED-C796-3E2E-A21590FA6BF2}"/>
              </a:ext>
            </a:extLst>
          </p:cNvPr>
          <p:cNvSpPr>
            <a:spLocks noGrp="1"/>
          </p:cNvSpPr>
          <p:nvPr>
            <p:ph type="title"/>
          </p:nvPr>
        </p:nvSpPr>
        <p:spPr/>
        <p:txBody>
          <a:bodyPr/>
          <a:lstStyle/>
          <a:p>
            <a:r>
              <a:rPr lang="en-US" dirty="0">
                <a:solidFill>
                  <a:schemeClr val="tx1"/>
                </a:solidFill>
              </a:rPr>
              <a:t>Motion 288 (MAC-PDT)</a:t>
            </a:r>
          </a:p>
        </p:txBody>
      </p:sp>
      <p:sp>
        <p:nvSpPr>
          <p:cNvPr id="8" name="Content Placeholder 7">
            <a:extLst>
              <a:ext uri="{FF2B5EF4-FFF2-40B4-BE49-F238E27FC236}">
                <a16:creationId xmlns:a16="http://schemas.microsoft.com/office/drawing/2014/main" id="{240DA1F9-B857-46B1-B591-549ABD0D297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11-24/2066r1</a:t>
            </a:r>
            <a:r>
              <a:rPr lang="en-US" sz="1600" dirty="0"/>
              <a:t> to the latest TGbn draft (TGbn D0.1)</a:t>
            </a:r>
          </a:p>
          <a:p>
            <a:endParaRPr lang="en-US" sz="1600" dirty="0"/>
          </a:p>
          <a:p>
            <a:endParaRPr lang="en-US" sz="1600" dirty="0"/>
          </a:p>
          <a:p>
            <a:endParaRPr lang="en-US" sz="1600" dirty="0"/>
          </a:p>
          <a:p>
            <a:r>
              <a:rPr lang="en-US" sz="1600" dirty="0"/>
              <a:t>Move: Ming Gan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08ACBEB-9BAE-0666-EC45-F3F2A14A7EF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103</a:t>
            </a:fld>
            <a:endParaRPr lang="en-GB"/>
          </a:p>
        </p:txBody>
      </p:sp>
      <p:sp>
        <p:nvSpPr>
          <p:cNvPr id="5" name="Footer Placeholder 4">
            <a:extLst>
              <a:ext uri="{FF2B5EF4-FFF2-40B4-BE49-F238E27FC236}">
                <a16:creationId xmlns:a16="http://schemas.microsoft.com/office/drawing/2014/main" id="{B226AB97-92EF-4771-139D-F3F81F46A6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7909BF-053F-BF26-E10B-55E61DE3076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0994750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EDDEE-F346-8B45-74AD-742301E47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AE68C9F-8D22-FF32-6499-F6472756A360}"/>
              </a:ext>
            </a:extLst>
          </p:cNvPr>
          <p:cNvSpPr>
            <a:spLocks noGrp="1"/>
          </p:cNvSpPr>
          <p:nvPr>
            <p:ph type="title"/>
          </p:nvPr>
        </p:nvSpPr>
        <p:spPr/>
        <p:txBody>
          <a:bodyPr/>
          <a:lstStyle/>
          <a:p>
            <a:r>
              <a:rPr lang="en-US" dirty="0">
                <a:solidFill>
                  <a:schemeClr val="tx1"/>
                </a:solidFill>
              </a:rPr>
              <a:t>Motion 289 (MAC-PDT)</a:t>
            </a:r>
          </a:p>
        </p:txBody>
      </p:sp>
      <p:sp>
        <p:nvSpPr>
          <p:cNvPr id="8" name="Content Placeholder 7">
            <a:extLst>
              <a:ext uri="{FF2B5EF4-FFF2-40B4-BE49-F238E27FC236}">
                <a16:creationId xmlns:a16="http://schemas.microsoft.com/office/drawing/2014/main" id="{4BADB2E8-9D37-E89C-AC50-BEB78FDA7DA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11-24/2067r2</a:t>
            </a:r>
            <a:r>
              <a:rPr lang="en-US" sz="1600" dirty="0"/>
              <a:t> to the latest TGbn draft (TGbn D0.1)</a:t>
            </a:r>
          </a:p>
          <a:p>
            <a:endParaRPr lang="en-US" sz="1600" dirty="0"/>
          </a:p>
          <a:p>
            <a:endParaRPr lang="en-US" sz="1600" dirty="0"/>
          </a:p>
          <a:p>
            <a:endParaRPr lang="en-US" sz="1600" dirty="0"/>
          </a:p>
          <a:p>
            <a:r>
              <a:rPr lang="en-US" sz="1600" dirty="0"/>
              <a:t>Move: Ming Gan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D42A2B-7EFC-E4B2-08EC-6E44568C95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104</a:t>
            </a:fld>
            <a:endParaRPr lang="en-GB"/>
          </a:p>
        </p:txBody>
      </p:sp>
      <p:sp>
        <p:nvSpPr>
          <p:cNvPr id="5" name="Footer Placeholder 4">
            <a:extLst>
              <a:ext uri="{FF2B5EF4-FFF2-40B4-BE49-F238E27FC236}">
                <a16:creationId xmlns:a16="http://schemas.microsoft.com/office/drawing/2014/main" id="{8C05625E-81FB-FF1F-2763-90FB2970D5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D48E6E-3A40-6515-B9BB-CBC4F4E415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2748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5A2F8-1961-4E17-6A3F-56B99A1402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BAA448-B0C5-9413-B10C-2257CECF0CFC}"/>
              </a:ext>
            </a:extLst>
          </p:cNvPr>
          <p:cNvSpPr>
            <a:spLocks noGrp="1"/>
          </p:cNvSpPr>
          <p:nvPr>
            <p:ph type="title"/>
          </p:nvPr>
        </p:nvSpPr>
        <p:spPr/>
        <p:txBody>
          <a:bodyPr/>
          <a:lstStyle/>
          <a:p>
            <a:r>
              <a:rPr lang="en-US" dirty="0">
                <a:solidFill>
                  <a:schemeClr val="tx1"/>
                </a:solidFill>
              </a:rPr>
              <a:t>Motion 290 (Joint-PDT)</a:t>
            </a:r>
          </a:p>
        </p:txBody>
      </p:sp>
      <p:sp>
        <p:nvSpPr>
          <p:cNvPr id="8" name="Content Placeholder 7">
            <a:extLst>
              <a:ext uri="{FF2B5EF4-FFF2-40B4-BE49-F238E27FC236}">
                <a16:creationId xmlns:a16="http://schemas.microsoft.com/office/drawing/2014/main" id="{8B07D2BA-478A-C5DE-860A-9783AE2F84F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11-24/2030r8</a:t>
            </a:r>
            <a:r>
              <a:rPr lang="en-US" sz="1600" dirty="0"/>
              <a:t> to the latest TGbn draft (TGbn D0.1)</a:t>
            </a:r>
          </a:p>
          <a:p>
            <a:endParaRPr lang="en-US" sz="1600" dirty="0"/>
          </a:p>
          <a:p>
            <a:endParaRPr lang="en-US" sz="1600" dirty="0"/>
          </a:p>
          <a:p>
            <a:endParaRPr lang="en-US" sz="1600" dirty="0"/>
          </a:p>
          <a:p>
            <a:r>
              <a:rPr lang="en-US" sz="1600" dirty="0"/>
              <a:t>Move: Jason Y. Guo					Second: Sherief Helwa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11-24/2030r8</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EB74B1-B857-D916-0D69-C02D16F0204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105</a:t>
            </a:fld>
            <a:endParaRPr lang="en-GB"/>
          </a:p>
        </p:txBody>
      </p:sp>
      <p:sp>
        <p:nvSpPr>
          <p:cNvPr id="5" name="Footer Placeholder 4">
            <a:extLst>
              <a:ext uri="{FF2B5EF4-FFF2-40B4-BE49-F238E27FC236}">
                <a16:creationId xmlns:a16="http://schemas.microsoft.com/office/drawing/2014/main" id="{052B005A-29B4-4D7C-4A5E-3B1C13B442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DF3FE9A-5C23-EBE7-94F0-015E633EC10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8198276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CFF2D-7990-3824-3DF0-B6D89311393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A8A9995-43CE-48A2-284A-BD17732D7646}"/>
              </a:ext>
            </a:extLst>
          </p:cNvPr>
          <p:cNvSpPr>
            <a:spLocks noGrp="1"/>
          </p:cNvSpPr>
          <p:nvPr>
            <p:ph type="title"/>
          </p:nvPr>
        </p:nvSpPr>
        <p:spPr/>
        <p:txBody>
          <a:bodyPr/>
          <a:lstStyle/>
          <a:p>
            <a:r>
              <a:rPr lang="en-US" dirty="0">
                <a:solidFill>
                  <a:schemeClr val="tx1"/>
                </a:solidFill>
              </a:rPr>
              <a:t>Motion 291 (Joint-PDT)</a:t>
            </a:r>
          </a:p>
        </p:txBody>
      </p:sp>
      <p:sp>
        <p:nvSpPr>
          <p:cNvPr id="8" name="Content Placeholder 7">
            <a:extLst>
              <a:ext uri="{FF2B5EF4-FFF2-40B4-BE49-F238E27FC236}">
                <a16:creationId xmlns:a16="http://schemas.microsoft.com/office/drawing/2014/main" id="{E6FE2C31-0C7E-7922-0193-2FD7C373730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11-24/2133r4</a:t>
            </a:r>
            <a:r>
              <a:rPr lang="en-US" sz="1600" dirty="0"/>
              <a:t> to the latest TGbn draft (TGbn D0.1)</a:t>
            </a:r>
          </a:p>
          <a:p>
            <a:endParaRPr lang="en-US" sz="1600" dirty="0"/>
          </a:p>
          <a:p>
            <a:endParaRPr lang="en-US" sz="1600" dirty="0"/>
          </a:p>
          <a:p>
            <a:endParaRPr lang="en-US" sz="1600" dirty="0"/>
          </a:p>
          <a:p>
            <a:r>
              <a:rPr lang="en-US" sz="1600" dirty="0"/>
              <a:t>Move: Alice Chen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11-24/2133r4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C426935-1E0F-9F71-F61C-BD81CC462C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106</a:t>
            </a:fld>
            <a:endParaRPr lang="en-GB"/>
          </a:p>
        </p:txBody>
      </p:sp>
      <p:sp>
        <p:nvSpPr>
          <p:cNvPr id="5" name="Footer Placeholder 4">
            <a:extLst>
              <a:ext uri="{FF2B5EF4-FFF2-40B4-BE49-F238E27FC236}">
                <a16:creationId xmlns:a16="http://schemas.microsoft.com/office/drawing/2014/main" id="{A545BB30-2432-A66D-DA25-70EC1730606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C20219-D817-6456-F41B-879AD9AA66F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7581214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EA745-CF0F-46AE-65AC-CB48F42FA5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E7D952-3773-1E14-7570-13D9CF5A1BB6}"/>
              </a:ext>
            </a:extLst>
          </p:cNvPr>
          <p:cNvSpPr>
            <a:spLocks noGrp="1"/>
          </p:cNvSpPr>
          <p:nvPr>
            <p:ph type="title"/>
          </p:nvPr>
        </p:nvSpPr>
        <p:spPr/>
        <p:txBody>
          <a:bodyPr/>
          <a:lstStyle/>
          <a:p>
            <a:r>
              <a:rPr lang="en-US" dirty="0">
                <a:solidFill>
                  <a:schemeClr val="tx1"/>
                </a:solidFill>
              </a:rPr>
              <a:t>Motion 292 (Joint-PDT)</a:t>
            </a:r>
          </a:p>
        </p:txBody>
      </p:sp>
      <p:sp>
        <p:nvSpPr>
          <p:cNvPr id="8" name="Content Placeholder 7">
            <a:extLst>
              <a:ext uri="{FF2B5EF4-FFF2-40B4-BE49-F238E27FC236}">
                <a16:creationId xmlns:a16="http://schemas.microsoft.com/office/drawing/2014/main" id="{528E7755-E8C6-DD05-86A1-37118CC9BAF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11-24/2029r1</a:t>
            </a:r>
            <a:r>
              <a:rPr lang="en-US" sz="1600" dirty="0"/>
              <a:t> to the latest TGbn draft (TGbn D0.1)</a:t>
            </a:r>
          </a:p>
          <a:p>
            <a:endParaRPr lang="en-US" sz="1600" dirty="0"/>
          </a:p>
          <a:p>
            <a:endParaRPr lang="en-US" sz="1600" dirty="0"/>
          </a:p>
          <a:p>
            <a:endParaRPr lang="en-US" sz="1600" dirty="0"/>
          </a:p>
          <a:p>
            <a:r>
              <a:rPr lang="en-US" sz="1600" dirty="0"/>
              <a:t>Move: Li Quan 				Second: Yan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E5BFC-9956-1DEC-33F9-92ADE63875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107</a:t>
            </a:fld>
            <a:endParaRPr lang="en-GB"/>
          </a:p>
        </p:txBody>
      </p:sp>
      <p:sp>
        <p:nvSpPr>
          <p:cNvPr id="5" name="Footer Placeholder 4">
            <a:extLst>
              <a:ext uri="{FF2B5EF4-FFF2-40B4-BE49-F238E27FC236}">
                <a16:creationId xmlns:a16="http://schemas.microsoft.com/office/drawing/2014/main" id="{E9504B95-BB00-0A49-7A37-6CDBA5524E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BB77C59-ACE6-C997-CB80-430715BDA63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4036595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27FD2-C297-CA79-325A-A5520E3A5A4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7C5B75C-2CAB-FC52-8792-BE343737FAEA}"/>
              </a:ext>
            </a:extLst>
          </p:cNvPr>
          <p:cNvSpPr>
            <a:spLocks noGrp="1"/>
          </p:cNvSpPr>
          <p:nvPr>
            <p:ph type="title"/>
          </p:nvPr>
        </p:nvSpPr>
        <p:spPr/>
        <p:txBody>
          <a:bodyPr/>
          <a:lstStyle/>
          <a:p>
            <a:r>
              <a:rPr lang="en-US" dirty="0">
                <a:solidFill>
                  <a:schemeClr val="tx1"/>
                </a:solidFill>
              </a:rPr>
              <a:t>Motion 293 (Joint-PDT)</a:t>
            </a:r>
          </a:p>
        </p:txBody>
      </p:sp>
      <p:sp>
        <p:nvSpPr>
          <p:cNvPr id="8" name="Content Placeholder 7">
            <a:extLst>
              <a:ext uri="{FF2B5EF4-FFF2-40B4-BE49-F238E27FC236}">
                <a16:creationId xmlns:a16="http://schemas.microsoft.com/office/drawing/2014/main" id="{211EA7EA-4C97-721B-6B31-BC9CCC58227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11-24/2026r4</a:t>
            </a:r>
            <a:r>
              <a:rPr lang="en-US" sz="1600" dirty="0"/>
              <a:t> to the latest TGbn draft (TGbn D0.1)</a:t>
            </a:r>
          </a:p>
          <a:p>
            <a:endParaRPr lang="en-US" sz="1600" dirty="0"/>
          </a:p>
          <a:p>
            <a:endParaRPr lang="en-US" sz="1600" dirty="0"/>
          </a:p>
          <a:p>
            <a:endParaRPr lang="en-US" sz="1600" dirty="0"/>
          </a:p>
          <a:p>
            <a:r>
              <a:rPr lang="en-US" sz="1600" dirty="0"/>
              <a:t>Move: Yan Li					Second: Li Quan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DAD52B0-8A48-6B4D-0F71-9850C5D86BC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108</a:t>
            </a:fld>
            <a:endParaRPr lang="en-GB"/>
          </a:p>
        </p:txBody>
      </p:sp>
      <p:sp>
        <p:nvSpPr>
          <p:cNvPr id="5" name="Footer Placeholder 4">
            <a:extLst>
              <a:ext uri="{FF2B5EF4-FFF2-40B4-BE49-F238E27FC236}">
                <a16:creationId xmlns:a16="http://schemas.microsoft.com/office/drawing/2014/main" id="{FDAD07E5-895E-F3E7-159F-FA25B8AD00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A35635E-668A-E423-C070-B57CE3E308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89678637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49F40-629D-F3A4-CB35-70371B9AD3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83726CC-B0EE-A1F6-6A76-DA176EA2667A}"/>
              </a:ext>
            </a:extLst>
          </p:cNvPr>
          <p:cNvSpPr>
            <a:spLocks noGrp="1"/>
          </p:cNvSpPr>
          <p:nvPr>
            <p:ph type="title"/>
          </p:nvPr>
        </p:nvSpPr>
        <p:spPr/>
        <p:txBody>
          <a:bodyPr/>
          <a:lstStyle/>
          <a:p>
            <a:r>
              <a:rPr lang="en-US" dirty="0">
                <a:solidFill>
                  <a:schemeClr val="tx1"/>
                </a:solidFill>
              </a:rPr>
              <a:t>Motion 294 (MAC-PDT)</a:t>
            </a:r>
          </a:p>
        </p:txBody>
      </p:sp>
      <p:sp>
        <p:nvSpPr>
          <p:cNvPr id="8" name="Content Placeholder 7">
            <a:extLst>
              <a:ext uri="{FF2B5EF4-FFF2-40B4-BE49-F238E27FC236}">
                <a16:creationId xmlns:a16="http://schemas.microsoft.com/office/drawing/2014/main" id="{63AA181A-DFEA-5C55-0F2D-E1FCAF5BCFC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11-25/0102r2</a:t>
            </a:r>
            <a:r>
              <a:rPr lang="en-US" sz="1600" dirty="0"/>
              <a:t> to the latest TGbn draft (TGbn D0.1)</a:t>
            </a:r>
          </a:p>
          <a:p>
            <a:endParaRPr lang="en-US" sz="1600" dirty="0"/>
          </a:p>
          <a:p>
            <a:endParaRPr lang="en-US" sz="1600" dirty="0"/>
          </a:p>
          <a:p>
            <a:endParaRPr lang="en-US" sz="1600" dirty="0"/>
          </a:p>
          <a:p>
            <a:r>
              <a:rPr lang="en-US" sz="1600" dirty="0"/>
              <a:t>Move: Brian Hart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11-25/0102r2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7C8FAFB-950E-BE45-26E2-9C5588E7C9B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109</a:t>
            </a:fld>
            <a:endParaRPr lang="en-GB"/>
          </a:p>
        </p:txBody>
      </p:sp>
      <p:sp>
        <p:nvSpPr>
          <p:cNvPr id="5" name="Footer Placeholder 4">
            <a:extLst>
              <a:ext uri="{FF2B5EF4-FFF2-40B4-BE49-F238E27FC236}">
                <a16:creationId xmlns:a16="http://schemas.microsoft.com/office/drawing/2014/main" id="{6328ED56-C792-7925-F903-7045307C09F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77C0D31-70C2-C329-AA86-21490314D9E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2062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8F2BA-9F64-50CB-5032-9EA1505E6F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911BBC8-BF66-8277-0FCC-B9D81086D9B2}"/>
              </a:ext>
            </a:extLst>
          </p:cNvPr>
          <p:cNvSpPr>
            <a:spLocks noGrp="1"/>
          </p:cNvSpPr>
          <p:nvPr>
            <p:ph type="title"/>
          </p:nvPr>
        </p:nvSpPr>
        <p:spPr/>
        <p:txBody>
          <a:bodyPr/>
          <a:lstStyle/>
          <a:p>
            <a:r>
              <a:rPr lang="en-US" dirty="0">
                <a:solidFill>
                  <a:schemeClr val="tx1"/>
                </a:solidFill>
              </a:rPr>
              <a:t>Motion 197 (PHY-PDT)</a:t>
            </a:r>
          </a:p>
        </p:txBody>
      </p:sp>
      <p:sp>
        <p:nvSpPr>
          <p:cNvPr id="8" name="Content Placeholder 7">
            <a:extLst>
              <a:ext uri="{FF2B5EF4-FFF2-40B4-BE49-F238E27FC236}">
                <a16:creationId xmlns:a16="http://schemas.microsoft.com/office/drawing/2014/main" id="{E9BF8546-4385-5A20-78BF-300974AF628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11-24/2046r4</a:t>
            </a:r>
            <a:r>
              <a:rPr lang="en-US" sz="1600" dirty="0"/>
              <a:t> to the latest TGbn draft (TGbn D0.1)</a:t>
            </a:r>
          </a:p>
          <a:p>
            <a:endParaRPr lang="en-US" sz="1600" dirty="0"/>
          </a:p>
          <a:p>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11-24/2046r4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C98EDD-BDCA-86AB-2957-D0561D6D048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a:t>
            </a:fld>
            <a:endParaRPr lang="en-GB"/>
          </a:p>
        </p:txBody>
      </p:sp>
      <p:sp>
        <p:nvSpPr>
          <p:cNvPr id="5" name="Footer Placeholder 4">
            <a:extLst>
              <a:ext uri="{FF2B5EF4-FFF2-40B4-BE49-F238E27FC236}">
                <a16:creationId xmlns:a16="http://schemas.microsoft.com/office/drawing/2014/main" id="{94805CD4-28B0-86DA-BB16-22B7DAB3B0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9AB379E-EE99-A401-DA98-055E7A784D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7372971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295</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instruct the TGbn Editor to create IEEE802.11bn D0.1 draft by incorporating the changes specified in all the approved proposed draft text (PDT) documents.</a:t>
            </a:r>
            <a:endParaRPr lang="en-US" sz="1200" dirty="0">
              <a:solidFill>
                <a:schemeClr val="tx1"/>
              </a:solidFill>
            </a:endParaRPr>
          </a:p>
          <a:p>
            <a:pPr marL="0" indent="0"/>
            <a:endParaRPr lang="en-US" sz="900" dirty="0">
              <a:solidFill>
                <a:srgbClr val="FFC000"/>
              </a:solidFill>
            </a:endParaRPr>
          </a:p>
          <a:p>
            <a:pPr marL="0" indent="0"/>
            <a:endParaRPr lang="en-US" sz="1600" dirty="0"/>
          </a:p>
          <a:p>
            <a:pPr marL="0" indent="0"/>
            <a:r>
              <a:rPr lang="en-US" sz="1600" dirty="0"/>
              <a:t>Move: Abhishek Patil				Second: Stephen McCann</a:t>
            </a:r>
          </a:p>
          <a:p>
            <a:pPr marL="0" indent="0"/>
            <a:r>
              <a:rPr lang="en-US" sz="1600" dirty="0"/>
              <a:t>Discussion: None.</a:t>
            </a:r>
            <a:endParaRPr lang="en-US" sz="1600" dirty="0">
              <a:highlight>
                <a:srgbClr val="00FF00"/>
              </a:highlight>
            </a:endParaRPr>
          </a:p>
          <a:p>
            <a:r>
              <a:rPr lang="en-US" sz="16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110</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49B0037-41DF-35DA-F3D5-DD3D7632405C}"/>
              </a:ext>
            </a:extLst>
          </p:cNvPr>
          <p:cNvSpPr>
            <a:spLocks noGrp="1"/>
          </p:cNvSpPr>
          <p:nvPr>
            <p:ph type="title"/>
          </p:nvPr>
        </p:nvSpPr>
        <p:spPr/>
        <p:txBody>
          <a:bodyPr/>
          <a:lstStyle/>
          <a:p>
            <a:r>
              <a:rPr lang="en-US" dirty="0"/>
              <a:t>backup</a:t>
            </a:r>
          </a:p>
        </p:txBody>
      </p:sp>
      <p:sp>
        <p:nvSpPr>
          <p:cNvPr id="6" name="Date Placeholder 5">
            <a:extLst>
              <a:ext uri="{FF2B5EF4-FFF2-40B4-BE49-F238E27FC236}">
                <a16:creationId xmlns:a16="http://schemas.microsoft.com/office/drawing/2014/main" id="{29F476BA-B5AD-B13F-15FC-A803A1AF0D30}"/>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98F753DF-00A7-A131-D5DC-738D8E3393C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A9B7F234-E374-6FAF-AD12-9794E317652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315803243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4D765-C630-56A8-692A-95F8A0B0A8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EDBC775-C4A1-4A94-51CF-19616D3D4C6D}"/>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DC69250C-623A-59FE-F49A-E769C5860AB9}"/>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1181A29-1750-8857-2C9C-6CF832388DC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3942E132-199E-37ED-8475-D14BA383D21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3168AB-11EB-92D1-EA0E-4A5B1FE2BEB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5362061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5970-2239-3F28-346C-C7C8DC1678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5D95CA-A82A-DD6E-AD7E-6F4B7DF732F5}"/>
              </a:ext>
            </a:extLst>
          </p:cNvPr>
          <p:cNvSpPr>
            <a:spLocks noGrp="1"/>
          </p:cNvSpPr>
          <p:nvPr>
            <p:ph type="title"/>
          </p:nvPr>
        </p:nvSpPr>
        <p:spPr/>
        <p:txBody>
          <a:bodyPr/>
          <a:lstStyle/>
          <a:p>
            <a:r>
              <a:rPr lang="en-US" dirty="0">
                <a:solidFill>
                  <a:srgbClr val="FF0000"/>
                </a:solidFill>
              </a:rPr>
              <a:t>Motion Y (Draft Template)</a:t>
            </a:r>
          </a:p>
        </p:txBody>
      </p:sp>
      <p:sp>
        <p:nvSpPr>
          <p:cNvPr id="8" name="Content Placeholder 7">
            <a:extLst>
              <a:ext uri="{FF2B5EF4-FFF2-40B4-BE49-F238E27FC236}">
                <a16:creationId xmlns:a16="http://schemas.microsoft.com/office/drawing/2014/main" id="{0F5782C2-501B-8E9D-715A-68DBDB2408E0}"/>
              </a:ext>
            </a:extLst>
          </p:cNvPr>
          <p:cNvSpPr>
            <a:spLocks noGrp="1"/>
          </p:cNvSpPr>
          <p:nvPr>
            <p:ph idx="1"/>
          </p:nvPr>
        </p:nvSpPr>
        <p:spPr>
          <a:xfrm>
            <a:off x="685800" y="1981200"/>
            <a:ext cx="7770813" cy="4113213"/>
          </a:xfrm>
        </p:spPr>
        <p:txBody>
          <a:bodyPr/>
          <a:lstStyle/>
          <a:p>
            <a:r>
              <a:rPr lang="en-US" sz="1600" dirty="0"/>
              <a:t>Move to incorporate the proposed text changes in 11-24/</a:t>
            </a:r>
            <a:r>
              <a:rPr lang="en-US" sz="1600" dirty="0" err="1"/>
              <a:t>xxxxry</a:t>
            </a:r>
            <a:r>
              <a:rPr lang="en-US" sz="1600" dirty="0"/>
              <a:t> to the latest TGbn draft (TGbn D0.1)</a:t>
            </a:r>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E84D34-A646-CFFC-705A-147417DB50C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113</a:t>
            </a:fld>
            <a:endParaRPr lang="en-GB"/>
          </a:p>
        </p:txBody>
      </p:sp>
      <p:sp>
        <p:nvSpPr>
          <p:cNvPr id="5" name="Footer Placeholder 4">
            <a:extLst>
              <a:ext uri="{FF2B5EF4-FFF2-40B4-BE49-F238E27FC236}">
                <a16:creationId xmlns:a16="http://schemas.microsoft.com/office/drawing/2014/main" id="{A2068F95-24AF-13A7-F45E-CF81DD3443B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F012D5-0F52-35D4-C6CE-E18EA3E872B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44502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39BD5-D48B-4BC7-5711-37FB84385B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527ED1C-6E35-1DCC-6241-E7A2FABAA3F2}"/>
              </a:ext>
            </a:extLst>
          </p:cNvPr>
          <p:cNvSpPr>
            <a:spLocks noGrp="1"/>
          </p:cNvSpPr>
          <p:nvPr>
            <p:ph type="title"/>
          </p:nvPr>
        </p:nvSpPr>
        <p:spPr/>
        <p:txBody>
          <a:bodyPr/>
          <a:lstStyle/>
          <a:p>
            <a:r>
              <a:rPr lang="en-US" dirty="0">
                <a:solidFill>
                  <a:schemeClr val="tx1"/>
                </a:solidFill>
              </a:rPr>
              <a:t>Motion 198 (PHY-PDT)</a:t>
            </a:r>
            <a:endParaRPr lang="en-US" dirty="0">
              <a:solidFill>
                <a:srgbClr val="FF0000"/>
              </a:solidFill>
            </a:endParaRPr>
          </a:p>
        </p:txBody>
      </p:sp>
      <p:sp>
        <p:nvSpPr>
          <p:cNvPr id="8" name="Content Placeholder 7">
            <a:extLst>
              <a:ext uri="{FF2B5EF4-FFF2-40B4-BE49-F238E27FC236}">
                <a16:creationId xmlns:a16="http://schemas.microsoft.com/office/drawing/2014/main" id="{9640ECA2-4266-0455-BCF1-A5D0E8915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i="0" dirty="0">
                <a:solidFill>
                  <a:srgbClr val="1155CC"/>
                </a:solidFill>
                <a:effectLst/>
                <a:hlinkClick r:id="rId2"/>
              </a:rPr>
              <a:t>11-24/2025r1</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0" dirty="0">
                <a:solidFill>
                  <a:srgbClr val="1155CC"/>
                </a:solidFill>
                <a:effectLst/>
                <a:hlinkClick r:id="rId2"/>
              </a:rPr>
              <a:t>11-24/2025r1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D956E05-EE82-8AD4-BD92-7C2343E884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a:t>
            </a:fld>
            <a:endParaRPr lang="en-GB"/>
          </a:p>
        </p:txBody>
      </p:sp>
      <p:sp>
        <p:nvSpPr>
          <p:cNvPr id="5" name="Footer Placeholder 4">
            <a:extLst>
              <a:ext uri="{FF2B5EF4-FFF2-40B4-BE49-F238E27FC236}">
                <a16:creationId xmlns:a16="http://schemas.microsoft.com/office/drawing/2014/main" id="{7EECE9A5-9812-8626-7162-8145EEA90AF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DFC163-5D39-9CD4-3FAC-F6A73D7993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205402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0436-7248-5BC1-1427-2D27A680B9B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600890-B1B3-9562-E169-F91DA4081E35}"/>
              </a:ext>
            </a:extLst>
          </p:cNvPr>
          <p:cNvSpPr>
            <a:spLocks noGrp="1"/>
          </p:cNvSpPr>
          <p:nvPr>
            <p:ph type="title"/>
          </p:nvPr>
        </p:nvSpPr>
        <p:spPr/>
        <p:txBody>
          <a:bodyPr/>
          <a:lstStyle/>
          <a:p>
            <a:r>
              <a:rPr lang="en-US" dirty="0">
                <a:solidFill>
                  <a:schemeClr val="tx1"/>
                </a:solidFill>
              </a:rPr>
              <a:t>Motion 199 (PHY)</a:t>
            </a:r>
          </a:p>
        </p:txBody>
      </p:sp>
      <p:sp>
        <p:nvSpPr>
          <p:cNvPr id="8" name="Content Placeholder 7">
            <a:extLst>
              <a:ext uri="{FF2B5EF4-FFF2-40B4-BE49-F238E27FC236}">
                <a16:creationId xmlns:a16="http://schemas.microsoft.com/office/drawing/2014/main" id="{45BCF18A-9431-388E-55A3-ABC43B51D36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Exclude BPSK from UHR UEQM.</a:t>
            </a:r>
            <a:endParaRPr lang="en-US" sz="1600" dirty="0"/>
          </a:p>
          <a:p>
            <a:endParaRPr lang="en-US" sz="1600" dirty="0"/>
          </a:p>
          <a:p>
            <a:r>
              <a:rPr lang="en-US" sz="1600" dirty="0"/>
              <a:t>Move: Rethna Pulikkoonattu					Second: Ying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24/1807r0].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276796E-D1CC-4093-43BC-FE5E61BF7F0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BA8BE8D4-3190-EAE1-B16E-99BAD7DEC7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510ED1-3110-990F-EF99-26C0DCFC12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17842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AE15B-FD31-DDC7-89A5-1B5565A762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C08EBF-2D7E-390F-8A23-EA761069C9EF}"/>
              </a:ext>
            </a:extLst>
          </p:cNvPr>
          <p:cNvSpPr>
            <a:spLocks noGrp="1"/>
          </p:cNvSpPr>
          <p:nvPr>
            <p:ph type="title"/>
          </p:nvPr>
        </p:nvSpPr>
        <p:spPr/>
        <p:txBody>
          <a:bodyPr/>
          <a:lstStyle/>
          <a:p>
            <a:r>
              <a:rPr lang="en-US" dirty="0">
                <a:solidFill>
                  <a:schemeClr val="tx1"/>
                </a:solidFill>
              </a:rPr>
              <a:t>Motion 200 (PHY)</a:t>
            </a:r>
          </a:p>
        </p:txBody>
      </p:sp>
      <p:sp>
        <p:nvSpPr>
          <p:cNvPr id="8" name="Content Placeholder 7">
            <a:extLst>
              <a:ext uri="{FF2B5EF4-FFF2-40B4-BE49-F238E27FC236}">
                <a16:creationId xmlns:a16="http://schemas.microsoft.com/office/drawing/2014/main" id="{C36F868B-E334-7605-A468-BEDF95D7CB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Include 4K QAM in UHR UEQM.</a:t>
            </a:r>
          </a:p>
          <a:p>
            <a:pPr marL="0" indent="0"/>
            <a:endParaRPr lang="en-US" sz="1400" dirty="0"/>
          </a:p>
          <a:p>
            <a:pPr marL="0" indent="0"/>
            <a:endParaRPr lang="en-US" sz="1600" dirty="0"/>
          </a:p>
          <a:p>
            <a:r>
              <a:rPr lang="en-US" sz="1600" dirty="0"/>
              <a:t>Move: Juan Fang					Second: Rui Cao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8BD9AC8-84B8-03D7-0C1C-7F07DA5313D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a:t>
            </a:fld>
            <a:endParaRPr lang="en-GB"/>
          </a:p>
        </p:txBody>
      </p:sp>
      <p:sp>
        <p:nvSpPr>
          <p:cNvPr id="5" name="Footer Placeholder 4">
            <a:extLst>
              <a:ext uri="{FF2B5EF4-FFF2-40B4-BE49-F238E27FC236}">
                <a16:creationId xmlns:a16="http://schemas.microsoft.com/office/drawing/2014/main" id="{BFEA93F6-27DA-F7DD-23A4-FC86BE2DBB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7DABB23-029D-9A16-C8C8-1C6058B5E98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08966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BEA9E-B2CC-3497-944C-7533847E05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4F38EE2-89EB-E1DF-5679-DE92BCADC96B}"/>
              </a:ext>
            </a:extLst>
          </p:cNvPr>
          <p:cNvSpPr>
            <a:spLocks noGrp="1"/>
          </p:cNvSpPr>
          <p:nvPr>
            <p:ph type="title"/>
          </p:nvPr>
        </p:nvSpPr>
        <p:spPr/>
        <p:txBody>
          <a:bodyPr/>
          <a:lstStyle/>
          <a:p>
            <a:r>
              <a:rPr lang="en-US" dirty="0">
                <a:solidFill>
                  <a:schemeClr val="tx1"/>
                </a:solidFill>
              </a:rPr>
              <a:t>Motion 201 (PHY)</a:t>
            </a:r>
          </a:p>
        </p:txBody>
      </p:sp>
      <p:sp>
        <p:nvSpPr>
          <p:cNvPr id="8" name="Content Placeholder 7">
            <a:extLst>
              <a:ext uri="{FF2B5EF4-FFF2-40B4-BE49-F238E27FC236}">
                <a16:creationId xmlns:a16="http://schemas.microsoft.com/office/drawing/2014/main" id="{31E1BD57-E3EC-1486-26A4-A35AE9DE47D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Reuse HT stream parser for UHR UEQM with the following restrictions and extension</a:t>
            </a:r>
          </a:p>
          <a:p>
            <a:pPr marL="0" indent="0"/>
            <a:r>
              <a:rPr lang="en-US" sz="1400" dirty="0"/>
              <a:t>	</a:t>
            </a:r>
          </a:p>
          <a:p>
            <a:pPr marL="0" indent="0"/>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24/1451r2].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49026AB-7E89-F880-B126-A2D0B21CA7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B77113C2-28AF-A747-055F-BD01D1388FB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8525720-A698-9290-123F-7A9E3BA40B3A}"/>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3" name="Picture 2">
            <a:extLst>
              <a:ext uri="{FF2B5EF4-FFF2-40B4-BE49-F238E27FC236}">
                <a16:creationId xmlns:a16="http://schemas.microsoft.com/office/drawing/2014/main" id="{BD53F544-5D66-6473-7C2D-BBBFE19C3297}"/>
              </a:ext>
            </a:extLst>
          </p:cNvPr>
          <p:cNvPicPr>
            <a:picLocks noChangeAspect="1"/>
          </p:cNvPicPr>
          <p:nvPr/>
        </p:nvPicPr>
        <p:blipFill>
          <a:blip r:embed="rId2"/>
          <a:stretch>
            <a:fillRect/>
          </a:stretch>
        </p:blipFill>
        <p:spPr>
          <a:xfrm>
            <a:off x="1072364" y="2667000"/>
            <a:ext cx="3276600" cy="708679"/>
          </a:xfrm>
          <a:prstGeom prst="rect">
            <a:avLst/>
          </a:prstGeom>
        </p:spPr>
      </p:pic>
    </p:spTree>
    <p:extLst>
      <p:ext uri="{BB962C8B-B14F-4D97-AF65-F5344CB8AC3E}">
        <p14:creationId xmlns:p14="http://schemas.microsoft.com/office/powerpoint/2010/main" val="3702842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D7EAF-B60D-1511-E4BC-310E81EED2B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7DFF80E-28E7-6F5F-F495-93C95E71359F}"/>
              </a:ext>
            </a:extLst>
          </p:cNvPr>
          <p:cNvSpPr>
            <a:spLocks noGrp="1"/>
          </p:cNvSpPr>
          <p:nvPr>
            <p:ph type="title"/>
          </p:nvPr>
        </p:nvSpPr>
        <p:spPr/>
        <p:txBody>
          <a:bodyPr/>
          <a:lstStyle/>
          <a:p>
            <a:r>
              <a:rPr lang="en-US" dirty="0">
                <a:solidFill>
                  <a:schemeClr val="tx1"/>
                </a:solidFill>
              </a:rPr>
              <a:t>Motion 202 (PHY)</a:t>
            </a:r>
          </a:p>
        </p:txBody>
      </p:sp>
      <p:sp>
        <p:nvSpPr>
          <p:cNvPr id="8" name="Content Placeholder 7">
            <a:extLst>
              <a:ext uri="{FF2B5EF4-FFF2-40B4-BE49-F238E27FC236}">
                <a16:creationId xmlns:a16="http://schemas.microsoft.com/office/drawing/2014/main" id="{D5A27F85-42C6-D5A9-5CEA-68D6E20DE0A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equal modulation, UHR stream parser remains the same as EHT.</a:t>
            </a:r>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6E7F8CE-7EDE-87E8-2206-910EE2E29A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a:t>
            </a:fld>
            <a:endParaRPr lang="en-GB"/>
          </a:p>
        </p:txBody>
      </p:sp>
      <p:sp>
        <p:nvSpPr>
          <p:cNvPr id="5" name="Footer Placeholder 4">
            <a:extLst>
              <a:ext uri="{FF2B5EF4-FFF2-40B4-BE49-F238E27FC236}">
                <a16:creationId xmlns:a16="http://schemas.microsoft.com/office/drawing/2014/main" id="{829231AD-AC2C-F768-5291-AAFC2FF06F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666D6-9FC2-63B8-5190-A272EA8593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78636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1F50E-2638-1775-493A-0395E57A6CB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DD448F-0328-CA6F-FF45-D16A7A073A94}"/>
              </a:ext>
            </a:extLst>
          </p:cNvPr>
          <p:cNvSpPr>
            <a:spLocks noGrp="1"/>
          </p:cNvSpPr>
          <p:nvPr>
            <p:ph type="title"/>
          </p:nvPr>
        </p:nvSpPr>
        <p:spPr/>
        <p:txBody>
          <a:bodyPr/>
          <a:lstStyle/>
          <a:p>
            <a:r>
              <a:rPr lang="en-US" dirty="0">
                <a:solidFill>
                  <a:schemeClr val="tx1"/>
                </a:solidFill>
              </a:rPr>
              <a:t>Motion 203 (PHY)</a:t>
            </a:r>
          </a:p>
        </p:txBody>
      </p:sp>
      <p:sp>
        <p:nvSpPr>
          <p:cNvPr id="8" name="Content Placeholder 7">
            <a:extLst>
              <a:ext uri="{FF2B5EF4-FFF2-40B4-BE49-F238E27FC236}">
                <a16:creationId xmlns:a16="http://schemas.microsoft.com/office/drawing/2014/main" id="{442278C8-7A8B-E37A-39BA-330ABDD6668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bandwidths greater than 80 MHz, the coded bit parsing of UHR is stream parsing first followed by segment parsing.</a:t>
            </a:r>
          </a:p>
          <a:p>
            <a:pPr>
              <a:buFont typeface="Arial" panose="020B0604020202020204" pitchFamily="34" charset="0"/>
              <a:buChar char="•"/>
            </a:pPr>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5D3E4B-D17C-9776-ADA8-135902FFC95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a:t>
            </a:fld>
            <a:endParaRPr lang="en-GB"/>
          </a:p>
        </p:txBody>
      </p:sp>
      <p:sp>
        <p:nvSpPr>
          <p:cNvPr id="5" name="Footer Placeholder 4">
            <a:extLst>
              <a:ext uri="{FF2B5EF4-FFF2-40B4-BE49-F238E27FC236}">
                <a16:creationId xmlns:a16="http://schemas.microsoft.com/office/drawing/2014/main" id="{75018D30-8154-4458-7ACC-9923AB49E21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9DC24C-4F48-17A4-A196-23B607C6F2C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08685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CB99A-0663-C64B-5A8E-C639D87CC47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0A1491F-07CA-C8C6-1EF9-E811B76DCFC0}"/>
              </a:ext>
            </a:extLst>
          </p:cNvPr>
          <p:cNvSpPr>
            <a:spLocks noGrp="1"/>
          </p:cNvSpPr>
          <p:nvPr>
            <p:ph type="title"/>
          </p:nvPr>
        </p:nvSpPr>
        <p:spPr/>
        <p:txBody>
          <a:bodyPr/>
          <a:lstStyle/>
          <a:p>
            <a:r>
              <a:rPr lang="en-US" dirty="0">
                <a:solidFill>
                  <a:schemeClr val="tx1"/>
                </a:solidFill>
              </a:rPr>
              <a:t>Motion 204 (PHY-PDT)</a:t>
            </a:r>
            <a:endParaRPr lang="en-US" dirty="0">
              <a:solidFill>
                <a:srgbClr val="FF0000"/>
              </a:solidFill>
            </a:endParaRPr>
          </a:p>
        </p:txBody>
      </p:sp>
      <p:sp>
        <p:nvSpPr>
          <p:cNvPr id="8" name="Content Placeholder 7">
            <a:extLst>
              <a:ext uri="{FF2B5EF4-FFF2-40B4-BE49-F238E27FC236}">
                <a16:creationId xmlns:a16="http://schemas.microsoft.com/office/drawing/2014/main" id="{A4ECCD51-6734-F7E8-A3FD-AB41CA32639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11-24/2028r3</a:t>
            </a:r>
            <a:r>
              <a:rPr lang="en-US" sz="1600" dirty="0"/>
              <a:t> to the latest TGbn draft (TGbn D0.1)</a:t>
            </a:r>
          </a:p>
          <a:p>
            <a:endParaRPr lang="en-US" sz="1600" dirty="0"/>
          </a:p>
          <a:p>
            <a:endParaRPr lang="en-US" sz="1600" dirty="0"/>
          </a:p>
          <a:p>
            <a:endParaRPr lang="en-US" sz="1600" dirty="0"/>
          </a:p>
          <a:p>
            <a:r>
              <a:rPr lang="en-US" sz="1600" dirty="0"/>
              <a:t>Move: You-Wei Chen					Second: Ross Jian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24/2028r3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969F103-A800-F54E-6CFC-E7C309477A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a:t>
            </a:fld>
            <a:endParaRPr lang="en-GB"/>
          </a:p>
        </p:txBody>
      </p:sp>
      <p:sp>
        <p:nvSpPr>
          <p:cNvPr id="5" name="Footer Placeholder 4">
            <a:extLst>
              <a:ext uri="{FF2B5EF4-FFF2-40B4-BE49-F238E27FC236}">
                <a16:creationId xmlns:a16="http://schemas.microsoft.com/office/drawing/2014/main" id="{F22D2AE1-34A2-99A2-B6FA-F08A81F4DFF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67A9690-3527-5C8E-F61D-37F8D06CA2E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8646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66F64-12F8-C2AA-4876-3868292F030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0737BD-6B54-2BE2-FF31-283DDAE6230C}"/>
              </a:ext>
            </a:extLst>
          </p:cNvPr>
          <p:cNvSpPr>
            <a:spLocks noGrp="1"/>
          </p:cNvSpPr>
          <p:nvPr>
            <p:ph type="title"/>
          </p:nvPr>
        </p:nvSpPr>
        <p:spPr/>
        <p:txBody>
          <a:bodyPr/>
          <a:lstStyle/>
          <a:p>
            <a:r>
              <a:rPr lang="en-US" dirty="0">
                <a:solidFill>
                  <a:schemeClr val="tx1"/>
                </a:solidFill>
              </a:rPr>
              <a:t>Motion 205 (MAC-PDT)</a:t>
            </a:r>
          </a:p>
        </p:txBody>
      </p:sp>
      <p:sp>
        <p:nvSpPr>
          <p:cNvPr id="8" name="Content Placeholder 7">
            <a:extLst>
              <a:ext uri="{FF2B5EF4-FFF2-40B4-BE49-F238E27FC236}">
                <a16:creationId xmlns:a16="http://schemas.microsoft.com/office/drawing/2014/main" id="{8949821C-3FDF-0F09-8AB6-005BF1CD79A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11-24/1961r4</a:t>
            </a:r>
            <a:r>
              <a:rPr lang="en-US" sz="1600" dirty="0"/>
              <a:t>  to the latest TGbn draft (TGbn D0.1)</a:t>
            </a:r>
          </a:p>
          <a:p>
            <a:pPr>
              <a:buFont typeface="Arial" panose="020B0604020202020204" pitchFamily="34" charset="0"/>
              <a:buChar char="•"/>
            </a:pPr>
            <a:r>
              <a:rPr lang="en-US" sz="1600" b="0" u="sng" dirty="0"/>
              <a:t>Note to Editor: Insert (TBD) at the end of the caption for Figure 37.X.</a:t>
            </a:r>
          </a:p>
          <a:p>
            <a:endParaRPr lang="en-US" sz="1600" dirty="0"/>
          </a:p>
          <a:p>
            <a:endParaRPr lang="en-US" sz="1600" dirty="0"/>
          </a:p>
          <a:p>
            <a:r>
              <a:rPr lang="en-US" sz="1600" dirty="0"/>
              <a:t>Move: Sanket Kalamkar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11-24/1961r4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EC37D8D-863C-E8F8-A9C1-5360DE9895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FE878BD3-EBC2-4D16-3C7C-256CF99D13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0D85C37-D3A0-B4CB-76C6-26F2A4F81C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95296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D41E2-C142-4F4F-A5FB-003ED947B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6338E55-7C4E-1FE6-50F3-526867224B22}"/>
              </a:ext>
            </a:extLst>
          </p:cNvPr>
          <p:cNvSpPr>
            <a:spLocks noGrp="1"/>
          </p:cNvSpPr>
          <p:nvPr>
            <p:ph type="title"/>
          </p:nvPr>
        </p:nvSpPr>
        <p:spPr/>
        <p:txBody>
          <a:bodyPr/>
          <a:lstStyle/>
          <a:p>
            <a:r>
              <a:rPr lang="en-US" dirty="0">
                <a:solidFill>
                  <a:schemeClr val="tx1"/>
                </a:solidFill>
              </a:rPr>
              <a:t>Motion 206 (PHY)</a:t>
            </a:r>
          </a:p>
        </p:txBody>
      </p:sp>
      <p:sp>
        <p:nvSpPr>
          <p:cNvPr id="8" name="Content Placeholder 7">
            <a:extLst>
              <a:ext uri="{FF2B5EF4-FFF2-40B4-BE49-F238E27FC236}">
                <a16:creationId xmlns:a16="http://schemas.microsoft.com/office/drawing/2014/main" id="{29CA018A-F693-5A2A-4DDF-3BAD19A68BEC}"/>
              </a:ext>
            </a:extLst>
          </p:cNvPr>
          <p:cNvSpPr>
            <a:spLocks noGrp="1"/>
          </p:cNvSpPr>
          <p:nvPr>
            <p:ph idx="1"/>
          </p:nvPr>
        </p:nvSpPr>
        <p:spPr>
          <a:xfrm>
            <a:off x="685800" y="1981200"/>
            <a:ext cx="7770813" cy="4494213"/>
          </a:xfrm>
        </p:spPr>
        <p:txBody>
          <a:bodyPr/>
          <a:lstStyle/>
          <a:p>
            <a:r>
              <a:rPr lang="en-US" sz="1100" dirty="0"/>
              <a:t>Move to add to the TGbn SFD the following:</a:t>
            </a:r>
          </a:p>
          <a:p>
            <a:pPr>
              <a:buFont typeface="Arial" panose="020B0604020202020204" pitchFamily="34" charset="0"/>
              <a:buChar char="•"/>
            </a:pPr>
            <a:r>
              <a:rPr lang="en-US" sz="1050" dirty="0" err="1"/>
              <a:t>CoBF</a:t>
            </a:r>
            <a:r>
              <a:rPr lang="en-US" sz="1050" dirty="0"/>
              <a:t> is only applied in DL non-OFDMA MU MIMO transmission</a:t>
            </a:r>
          </a:p>
          <a:p>
            <a:pPr>
              <a:buFont typeface="Arial" panose="020B0604020202020204" pitchFamily="34" charset="0"/>
              <a:buChar char="•"/>
            </a:pPr>
            <a:r>
              <a:rPr lang="en-US" sz="1050" dirty="0"/>
              <a:t>C-SR is only applied in DL SU transmission in each BSS</a:t>
            </a:r>
          </a:p>
          <a:p>
            <a:pPr>
              <a:buFont typeface="Arial" panose="020B0604020202020204" pitchFamily="34" charset="0"/>
              <a:buChar char="•"/>
            </a:pPr>
            <a:r>
              <a:rPr lang="en-US" sz="1050" dirty="0"/>
              <a:t>The entire U-SIG format in a UHR MU PPDU is as in the following figure</a:t>
            </a:r>
          </a:p>
          <a:p>
            <a:pPr>
              <a:buFont typeface="Arial" panose="020B0604020202020204" pitchFamily="34" charset="0"/>
              <a:buChar char="•"/>
            </a:pPr>
            <a:r>
              <a:rPr lang="en-US" sz="1050" dirty="0"/>
              <a:t>BSS color 1 and 2  are the BSS color of the two Coordinated BSSs with the order TBD</a:t>
            </a:r>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r>
              <a:rPr lang="en-US" sz="1050" dirty="0"/>
              <a:t>Move: Alice Chen					Second: You-Wei Chen</a:t>
            </a:r>
          </a:p>
          <a:p>
            <a:r>
              <a:rPr lang="en-US" sz="1050" dirty="0"/>
              <a:t>Discussion: Some discussion.</a:t>
            </a:r>
          </a:p>
          <a:p>
            <a:r>
              <a:rPr lang="en-US" sz="1050" dirty="0"/>
              <a:t>Preliminary Result: 159Y, 22N, 52A.</a:t>
            </a:r>
          </a:p>
          <a:p>
            <a:r>
              <a:rPr lang="en-US" sz="1050" dirty="0">
                <a:highlight>
                  <a:srgbClr val="00FF00"/>
                </a:highlight>
              </a:rPr>
              <a:t>Result: 149Y, 22N, 49A </a:t>
            </a:r>
            <a:r>
              <a:rPr lang="en-US" sz="1050">
                <a:highlight>
                  <a:srgbClr val="00FF00"/>
                </a:highlight>
              </a:rPr>
              <a:t>(passes).</a:t>
            </a:r>
            <a:endParaRPr lang="en-US" sz="1050" dirty="0">
              <a:highlight>
                <a:srgbClr val="00FF00"/>
              </a:highlight>
            </a:endParaRPr>
          </a:p>
          <a:p>
            <a:r>
              <a:rPr lang="en-US" sz="900" b="0" i="1" dirty="0"/>
              <a:t>Reference docs:[24/1834r4, 24/1831r3, 24/1864r1]. SP result: 55Y/8N/22A.</a:t>
            </a:r>
          </a:p>
          <a:p>
            <a:r>
              <a:rPr lang="en-US" sz="1050" dirty="0"/>
              <a:t> </a:t>
            </a:r>
          </a:p>
          <a:p>
            <a:r>
              <a:rPr lang="en-US" sz="1050" dirty="0"/>
              <a:t> </a:t>
            </a:r>
          </a:p>
          <a:p>
            <a:endParaRPr lang="en-US" sz="1050" dirty="0"/>
          </a:p>
        </p:txBody>
      </p:sp>
      <p:sp>
        <p:nvSpPr>
          <p:cNvPr id="6" name="Slide Number Placeholder 5">
            <a:extLst>
              <a:ext uri="{FF2B5EF4-FFF2-40B4-BE49-F238E27FC236}">
                <a16:creationId xmlns:a16="http://schemas.microsoft.com/office/drawing/2014/main" id="{E4C2D21B-2F28-D6AB-D5B4-88816A21EAD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a:t>
            </a:fld>
            <a:endParaRPr lang="en-GB"/>
          </a:p>
        </p:txBody>
      </p:sp>
      <p:sp>
        <p:nvSpPr>
          <p:cNvPr id="5" name="Footer Placeholder 4">
            <a:extLst>
              <a:ext uri="{FF2B5EF4-FFF2-40B4-BE49-F238E27FC236}">
                <a16:creationId xmlns:a16="http://schemas.microsoft.com/office/drawing/2014/main" id="{B444A2B4-54EF-6C31-C608-3E715B691C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AD11D3-ACA6-2162-BED8-D6C07A919E4E}"/>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89A8479F-93F6-BC17-3C1A-7058DDB5985D}"/>
              </a:ext>
            </a:extLst>
          </p:cNvPr>
          <p:cNvPicPr>
            <a:picLocks noChangeAspect="1"/>
          </p:cNvPicPr>
          <p:nvPr/>
        </p:nvPicPr>
        <p:blipFill>
          <a:blip r:embed="rId2"/>
          <a:stretch>
            <a:fillRect/>
          </a:stretch>
        </p:blipFill>
        <p:spPr>
          <a:xfrm>
            <a:off x="1031876" y="3053236"/>
            <a:ext cx="7467600" cy="2292166"/>
          </a:xfrm>
          <a:prstGeom prst="rect">
            <a:avLst/>
          </a:prstGeom>
        </p:spPr>
      </p:pic>
    </p:spTree>
    <p:extLst>
      <p:ext uri="{BB962C8B-B14F-4D97-AF65-F5344CB8AC3E}">
        <p14:creationId xmlns:p14="http://schemas.microsoft.com/office/powerpoint/2010/main" val="3665207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51FF8-3765-58DE-7F79-72884131355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BD067A-345F-16DE-F6AD-ADBE69B705EE}"/>
              </a:ext>
            </a:extLst>
          </p:cNvPr>
          <p:cNvSpPr>
            <a:spLocks noGrp="1"/>
          </p:cNvSpPr>
          <p:nvPr>
            <p:ph type="title"/>
          </p:nvPr>
        </p:nvSpPr>
        <p:spPr/>
        <p:txBody>
          <a:bodyPr/>
          <a:lstStyle/>
          <a:p>
            <a:r>
              <a:rPr lang="en-US" dirty="0">
                <a:solidFill>
                  <a:schemeClr val="tx1"/>
                </a:solidFill>
              </a:rPr>
              <a:t>Motion 207 (PHY-PDT)</a:t>
            </a:r>
          </a:p>
        </p:txBody>
      </p:sp>
      <p:sp>
        <p:nvSpPr>
          <p:cNvPr id="8" name="Content Placeholder 7">
            <a:extLst>
              <a:ext uri="{FF2B5EF4-FFF2-40B4-BE49-F238E27FC236}">
                <a16:creationId xmlns:a16="http://schemas.microsoft.com/office/drawing/2014/main" id="{A83F4657-502E-89EE-3188-FF440234CB1E}"/>
              </a:ext>
            </a:extLst>
          </p:cNvPr>
          <p:cNvSpPr>
            <a:spLocks noGrp="1"/>
          </p:cNvSpPr>
          <p:nvPr>
            <p:ph idx="1"/>
          </p:nvPr>
        </p:nvSpPr>
        <p:spPr>
          <a:xfrm>
            <a:off x="685800" y="1981200"/>
            <a:ext cx="7770813" cy="4113213"/>
          </a:xfrm>
        </p:spPr>
        <p:txBody>
          <a:bodyPr/>
          <a:lstStyle/>
          <a:p>
            <a:r>
              <a:rPr lang="en-US" sz="1600" dirty="0"/>
              <a:t>Move to insert the proposed text changes below to Section 38.3.19.2 (Pre-correction accuracy requirements) of </a:t>
            </a:r>
            <a:r>
              <a:rPr lang="en-US" sz="1600" dirty="0">
                <a:hlinkClick r:id="rId2"/>
              </a:rPr>
              <a:t>11-24/1981r3</a:t>
            </a:r>
            <a:r>
              <a:rPr lang="en-US" sz="1600" dirty="0"/>
              <a:t>, and to the latest TGbn draft (TGbn D0.1)</a:t>
            </a:r>
          </a:p>
          <a:p>
            <a:pPr>
              <a:buFont typeface="Arial" panose="020B0604020202020204" pitchFamily="34" charset="0"/>
              <a:buChar char="•"/>
            </a:pPr>
            <a:r>
              <a:rPr lang="en-US" sz="1600" b="0" dirty="0"/>
              <a:t>For the ELR PPDU carrying immediate response frame in response to a preceding soliciting frame, after compensation, the absolute value of residual CFO error with respect to the preceding PPDU carrying soliciting frame shall not exceed 15 kHz at the 10% point of the complementary cumulative distribution function (CCDF) of CFO error in AWGN at a received power of -82 dBm in the primary 20 MHz channel.</a:t>
            </a:r>
            <a:endParaRPr lang="en-US" sz="1600" dirty="0"/>
          </a:p>
          <a:p>
            <a:endParaRPr lang="en-US" sz="1600" dirty="0"/>
          </a:p>
          <a:p>
            <a:r>
              <a:rPr lang="en-US" sz="1600" dirty="0"/>
              <a:t>Move: Rui Cao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329085-0E82-8451-1866-AC91ADBF72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a:t>
            </a:fld>
            <a:endParaRPr lang="en-GB"/>
          </a:p>
        </p:txBody>
      </p:sp>
      <p:sp>
        <p:nvSpPr>
          <p:cNvPr id="5" name="Footer Placeholder 4">
            <a:extLst>
              <a:ext uri="{FF2B5EF4-FFF2-40B4-BE49-F238E27FC236}">
                <a16:creationId xmlns:a16="http://schemas.microsoft.com/office/drawing/2014/main" id="{DBEB72BF-64EB-D96F-0546-0758FFB576A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A6E168-B58C-6A45-8631-E184A4A4000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14567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E942A-591E-2A94-2048-20355C40EF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64FD828-C5E7-7A58-B5DC-3752FA5EFA97}"/>
              </a:ext>
            </a:extLst>
          </p:cNvPr>
          <p:cNvSpPr>
            <a:spLocks noGrp="1"/>
          </p:cNvSpPr>
          <p:nvPr>
            <p:ph type="title"/>
          </p:nvPr>
        </p:nvSpPr>
        <p:spPr/>
        <p:txBody>
          <a:bodyPr/>
          <a:lstStyle/>
          <a:p>
            <a:r>
              <a:rPr lang="en-US" dirty="0">
                <a:solidFill>
                  <a:schemeClr val="tx1"/>
                </a:solidFill>
              </a:rPr>
              <a:t>Motion 208 (PHY-PDT)</a:t>
            </a:r>
          </a:p>
        </p:txBody>
      </p:sp>
      <p:sp>
        <p:nvSpPr>
          <p:cNvPr id="8" name="Content Placeholder 7">
            <a:extLst>
              <a:ext uri="{FF2B5EF4-FFF2-40B4-BE49-F238E27FC236}">
                <a16:creationId xmlns:a16="http://schemas.microsoft.com/office/drawing/2014/main" id="{FD0ABDED-B2B1-4EA1-CFDD-65B3164823F9}"/>
              </a:ext>
            </a:extLst>
          </p:cNvPr>
          <p:cNvSpPr>
            <a:spLocks noGrp="1"/>
          </p:cNvSpPr>
          <p:nvPr>
            <p:ph idx="1"/>
          </p:nvPr>
        </p:nvSpPr>
        <p:spPr>
          <a:xfrm>
            <a:off x="685800" y="1981200"/>
            <a:ext cx="7770813" cy="4113213"/>
          </a:xfrm>
        </p:spPr>
        <p:txBody>
          <a:bodyPr/>
          <a:lstStyle/>
          <a:p>
            <a:r>
              <a:rPr lang="en-US" sz="1600" dirty="0"/>
              <a:t>Move to replace the “TBD” to “8 us” for the PE block in the Figure 38-xx (UHR ELR PPDU format) in Section 38.3.6 (UHR PPDU formats) of </a:t>
            </a:r>
            <a:r>
              <a:rPr lang="en-US" sz="1600" dirty="0">
                <a:hlinkClick r:id="rId2"/>
              </a:rPr>
              <a:t>11-24/1981r3</a:t>
            </a:r>
            <a:r>
              <a:rPr lang="en-US" sz="1600" dirty="0"/>
              <a:t>, and in the latest TGbn draft (TGbn D0.1)</a:t>
            </a:r>
          </a:p>
          <a:p>
            <a:pPr>
              <a:buFont typeface="Arial" panose="020B0604020202020204" pitchFamily="34" charset="0"/>
              <a:buChar char="•"/>
            </a:pPr>
            <a:r>
              <a:rPr lang="en-US" sz="1400" b="0" dirty="0"/>
              <a:t>Note: the PE value applies for UHR ELR PPDU.</a:t>
            </a:r>
          </a:p>
          <a:p>
            <a:endParaRPr lang="en-US" sz="1600" dirty="0"/>
          </a:p>
          <a:p>
            <a:endParaRPr lang="en-US" sz="1600" dirty="0"/>
          </a:p>
          <a:p>
            <a:endParaRPr lang="en-US" sz="1600" dirty="0"/>
          </a:p>
          <a:p>
            <a:r>
              <a:rPr lang="en-US" sz="1600" dirty="0"/>
              <a:t>Move: Rui Cao					Second: Wook Bong Lee</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F80F49B-6E11-3A0D-AF1D-459F5CF501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22</a:t>
            </a:fld>
            <a:endParaRPr lang="en-GB"/>
          </a:p>
        </p:txBody>
      </p:sp>
      <p:sp>
        <p:nvSpPr>
          <p:cNvPr id="5" name="Footer Placeholder 4">
            <a:extLst>
              <a:ext uri="{FF2B5EF4-FFF2-40B4-BE49-F238E27FC236}">
                <a16:creationId xmlns:a16="http://schemas.microsoft.com/office/drawing/2014/main" id="{40FC5740-85A4-B865-5F79-E55F36E7F9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2F162B-3EAC-54FB-7DCB-5EAAE4F644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1748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DCD19-1011-EF14-B8A2-77D2669D613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AEEC00-53B3-818B-D09A-96256B3CAFE4}"/>
              </a:ext>
            </a:extLst>
          </p:cNvPr>
          <p:cNvSpPr>
            <a:spLocks noGrp="1"/>
          </p:cNvSpPr>
          <p:nvPr>
            <p:ph type="title"/>
          </p:nvPr>
        </p:nvSpPr>
        <p:spPr/>
        <p:txBody>
          <a:bodyPr/>
          <a:lstStyle/>
          <a:p>
            <a:r>
              <a:rPr lang="en-US" dirty="0">
                <a:solidFill>
                  <a:schemeClr val="tx1"/>
                </a:solidFill>
              </a:rPr>
              <a:t>Motion 209 (MAC-PDT)</a:t>
            </a:r>
          </a:p>
        </p:txBody>
      </p:sp>
      <p:sp>
        <p:nvSpPr>
          <p:cNvPr id="8" name="Content Placeholder 7">
            <a:extLst>
              <a:ext uri="{FF2B5EF4-FFF2-40B4-BE49-F238E27FC236}">
                <a16:creationId xmlns:a16="http://schemas.microsoft.com/office/drawing/2014/main" id="{F692F3B0-A94F-25F9-F041-29DAC6FA4F5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11-24/2022r2</a:t>
            </a:r>
            <a:r>
              <a:rPr lang="en-US" sz="1600" dirty="0"/>
              <a:t> to the latest TGbn draft (TGbn D0.1)</a:t>
            </a:r>
          </a:p>
          <a:p>
            <a:endParaRPr lang="en-US" sz="1600" dirty="0"/>
          </a:p>
          <a:p>
            <a:endParaRPr lang="en-US" sz="1600" dirty="0"/>
          </a:p>
          <a:p>
            <a:endParaRPr lang="en-US" sz="1600" dirty="0"/>
          </a:p>
          <a:p>
            <a:r>
              <a:rPr lang="en-US" sz="1600" dirty="0"/>
              <a:t>Move: Frank Hsu				Second: George Kuo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79B6F25-808F-31FF-45C8-6547C48F9AD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a:t>
            </a:fld>
            <a:endParaRPr lang="en-GB"/>
          </a:p>
        </p:txBody>
      </p:sp>
      <p:sp>
        <p:nvSpPr>
          <p:cNvPr id="5" name="Footer Placeholder 4">
            <a:extLst>
              <a:ext uri="{FF2B5EF4-FFF2-40B4-BE49-F238E27FC236}">
                <a16:creationId xmlns:a16="http://schemas.microsoft.com/office/drawing/2014/main" id="{358AEB76-8F8E-0D7C-EBE3-CC85A75586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310229-5FA0-2FEF-1141-2950C5C512F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0798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E4FC9-C040-18B7-7729-DD6EBBA497D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5D3D7D-E158-342D-57F0-50EE8FC512CA}"/>
              </a:ext>
            </a:extLst>
          </p:cNvPr>
          <p:cNvSpPr>
            <a:spLocks noGrp="1"/>
          </p:cNvSpPr>
          <p:nvPr>
            <p:ph type="title"/>
          </p:nvPr>
        </p:nvSpPr>
        <p:spPr/>
        <p:txBody>
          <a:bodyPr/>
          <a:lstStyle/>
          <a:p>
            <a:r>
              <a:rPr lang="en-US" dirty="0">
                <a:solidFill>
                  <a:schemeClr val="tx1"/>
                </a:solidFill>
              </a:rPr>
              <a:t>Motion 210</a:t>
            </a:r>
          </a:p>
        </p:txBody>
      </p:sp>
      <p:sp>
        <p:nvSpPr>
          <p:cNvPr id="8" name="Content Placeholder 7">
            <a:extLst>
              <a:ext uri="{FF2B5EF4-FFF2-40B4-BE49-F238E27FC236}">
                <a16:creationId xmlns:a16="http://schemas.microsoft.com/office/drawing/2014/main" id="{C06CC703-F223-10FB-E187-B55091537B16}"/>
              </a:ext>
            </a:extLst>
          </p:cNvPr>
          <p:cNvSpPr>
            <a:spLocks noGrp="1"/>
          </p:cNvSpPr>
          <p:nvPr>
            <p:ph idx="1"/>
          </p:nvPr>
        </p:nvSpPr>
        <p:spPr>
          <a:xfrm>
            <a:off x="685800" y="1981200"/>
            <a:ext cx="7770813" cy="4113213"/>
          </a:xfrm>
        </p:spPr>
        <p:txBody>
          <a:bodyPr/>
          <a:lstStyle/>
          <a:p>
            <a:r>
              <a:rPr lang="en-US" sz="1600" dirty="0"/>
              <a:t>INTENTIONALLY LEFT BLANK</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AA9F2FA-D2FB-12D0-7799-5F935A54F55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24</a:t>
            </a:fld>
            <a:endParaRPr lang="en-GB"/>
          </a:p>
        </p:txBody>
      </p:sp>
      <p:sp>
        <p:nvSpPr>
          <p:cNvPr id="5" name="Footer Placeholder 4">
            <a:extLst>
              <a:ext uri="{FF2B5EF4-FFF2-40B4-BE49-F238E27FC236}">
                <a16:creationId xmlns:a16="http://schemas.microsoft.com/office/drawing/2014/main" id="{9DB7B7BB-611F-AF90-5724-D9AB2675E32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563CC64-62D8-D662-C868-09048CC9DA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8149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4EE23-FCC9-99A6-718A-2184795B37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CE089-E800-9B2B-BF14-DA9453E0FDCA}"/>
              </a:ext>
            </a:extLst>
          </p:cNvPr>
          <p:cNvSpPr>
            <a:spLocks noGrp="1"/>
          </p:cNvSpPr>
          <p:nvPr>
            <p:ph type="title"/>
          </p:nvPr>
        </p:nvSpPr>
        <p:spPr/>
        <p:txBody>
          <a:bodyPr/>
          <a:lstStyle/>
          <a:p>
            <a:r>
              <a:rPr lang="en-US" dirty="0">
                <a:solidFill>
                  <a:schemeClr val="tx1"/>
                </a:solidFill>
              </a:rPr>
              <a:t>Motion 211 (MAC-PDT)</a:t>
            </a:r>
          </a:p>
        </p:txBody>
      </p:sp>
      <p:sp>
        <p:nvSpPr>
          <p:cNvPr id="8" name="Content Placeholder 7">
            <a:extLst>
              <a:ext uri="{FF2B5EF4-FFF2-40B4-BE49-F238E27FC236}">
                <a16:creationId xmlns:a16="http://schemas.microsoft.com/office/drawing/2014/main" id="{30D1DD92-82EE-74F8-0A2D-7B8EE69DCB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11-24/2007r3</a:t>
            </a:r>
            <a:r>
              <a:rPr lang="en-US" sz="1600" dirty="0"/>
              <a:t> to the latest TGbn draft (TGbn D0.1)</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11-24/2007r3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61A417-02B2-0DAC-CE5C-2A53CA56EF9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25</a:t>
            </a:fld>
            <a:endParaRPr lang="en-GB"/>
          </a:p>
        </p:txBody>
      </p:sp>
      <p:sp>
        <p:nvSpPr>
          <p:cNvPr id="5" name="Footer Placeholder 4">
            <a:extLst>
              <a:ext uri="{FF2B5EF4-FFF2-40B4-BE49-F238E27FC236}">
                <a16:creationId xmlns:a16="http://schemas.microsoft.com/office/drawing/2014/main" id="{3290F2F9-F267-322F-B23C-C1707EA10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F55C4A-F75B-3C5D-3583-ED32894983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0837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4FE1D-8C20-2340-AD4E-90C76E32675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61132E8-F07D-308E-3199-69539AE60769}"/>
              </a:ext>
            </a:extLst>
          </p:cNvPr>
          <p:cNvSpPr>
            <a:spLocks noGrp="1"/>
          </p:cNvSpPr>
          <p:nvPr>
            <p:ph type="title"/>
          </p:nvPr>
        </p:nvSpPr>
        <p:spPr/>
        <p:txBody>
          <a:bodyPr/>
          <a:lstStyle/>
          <a:p>
            <a:r>
              <a:rPr lang="en-US" dirty="0">
                <a:solidFill>
                  <a:schemeClr val="tx1"/>
                </a:solidFill>
              </a:rPr>
              <a:t>Motion 212 (MAC)</a:t>
            </a:r>
          </a:p>
        </p:txBody>
      </p:sp>
      <p:sp>
        <p:nvSpPr>
          <p:cNvPr id="8" name="Content Placeholder 7">
            <a:extLst>
              <a:ext uri="{FF2B5EF4-FFF2-40B4-BE49-F238E27FC236}">
                <a16:creationId xmlns:a16="http://schemas.microsoft.com/office/drawing/2014/main" id="{BB38382B-A4DC-C217-0AE5-6F78E1E1E23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An AP transmitting a BSRP Trigger frame as an ICF which is addressed to at least a UHR non-AP STA that has enabled a dynamic unavailability operation mode, shall ensure that the UL Length field is set to a sufficient length </a:t>
            </a:r>
            <a:r>
              <a:rPr lang="en-US" sz="1400" b="0" i="0" u="sng" dirty="0">
                <a:solidFill>
                  <a:srgbClr val="FF0000"/>
                </a:solidFill>
                <a:effectLst/>
              </a:rPr>
              <a:t>so that the</a:t>
            </a:r>
            <a:r>
              <a:rPr lang="en-US" sz="1400" b="0" i="0" dirty="0">
                <a:solidFill>
                  <a:srgbClr val="FF0000"/>
                </a:solidFill>
                <a:effectLst/>
              </a:rPr>
              <a:t> </a:t>
            </a:r>
            <a:r>
              <a:rPr lang="en-US" sz="1400" b="0" i="0" dirty="0">
                <a:solidFill>
                  <a:srgbClr val="000000"/>
                </a:solidFill>
                <a:effectLst/>
              </a:rPr>
              <a:t>PPDU that contains a Multi-STA BA as an ICR, includ</a:t>
            </a:r>
            <a:r>
              <a:rPr lang="en-US" sz="1400" b="0" i="0" u="sng" dirty="0">
                <a:solidFill>
                  <a:srgbClr val="000000"/>
                </a:solidFill>
                <a:effectLst/>
              </a:rPr>
              <a:t>e</a:t>
            </a:r>
            <a:r>
              <a:rPr lang="en-US" sz="1400" b="0" i="0" u="sng" dirty="0">
                <a:solidFill>
                  <a:srgbClr val="FF0000"/>
                </a:solidFill>
                <a:effectLst/>
              </a:rPr>
              <a:t>s</a:t>
            </a:r>
            <a:r>
              <a:rPr lang="en-US" sz="1400" b="0" i="0" dirty="0">
                <a:solidFill>
                  <a:srgbClr val="000000"/>
                </a:solidFill>
                <a:effectLst/>
              </a:rPr>
              <a:t> unavailability information </a:t>
            </a:r>
            <a:r>
              <a:rPr lang="en-US" sz="1400" b="0" i="0" u="sng" dirty="0">
                <a:solidFill>
                  <a:srgbClr val="FF0000"/>
                </a:solidFill>
                <a:effectLst/>
              </a:rPr>
              <a:t>in the Multi-STA BA</a:t>
            </a:r>
            <a:r>
              <a:rPr lang="en-US" sz="1400" b="0" i="0" dirty="0">
                <a:solidFill>
                  <a:srgbClr val="FF0000"/>
                </a:solidFill>
                <a:effectLst/>
              </a:rPr>
              <a:t> </a:t>
            </a:r>
            <a:r>
              <a:rPr lang="en-US" sz="1400" b="0" i="0" dirty="0">
                <a:solidFill>
                  <a:srgbClr val="000000"/>
                </a:solidFill>
                <a:effectLst/>
              </a:rPr>
              <a:t>in addition to other baseline requirements</a:t>
            </a:r>
            <a:endParaRPr lang="en-US" sz="1400" b="0" dirty="0"/>
          </a:p>
          <a:p>
            <a:endParaRPr lang="en-US" sz="1600" dirty="0"/>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F1C158-AE7E-05A8-04E9-8EFF5F3E3D2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E857DBDB-0261-5A63-9FC8-0134F16411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4647B-807E-00B5-1D85-346DC17FD7C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27450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8B741-DB12-3B2B-177F-BA490B3C5E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E4F50F8-3BFF-4748-DB1E-9D39375422E3}"/>
              </a:ext>
            </a:extLst>
          </p:cNvPr>
          <p:cNvSpPr>
            <a:spLocks noGrp="1"/>
          </p:cNvSpPr>
          <p:nvPr>
            <p:ph type="title"/>
          </p:nvPr>
        </p:nvSpPr>
        <p:spPr/>
        <p:txBody>
          <a:bodyPr/>
          <a:lstStyle/>
          <a:p>
            <a:r>
              <a:rPr lang="en-US" dirty="0">
                <a:solidFill>
                  <a:schemeClr val="tx1"/>
                </a:solidFill>
              </a:rPr>
              <a:t>Motion 213 (PHY-PDT)</a:t>
            </a:r>
          </a:p>
        </p:txBody>
      </p:sp>
      <p:sp>
        <p:nvSpPr>
          <p:cNvPr id="8" name="Content Placeholder 7">
            <a:extLst>
              <a:ext uri="{FF2B5EF4-FFF2-40B4-BE49-F238E27FC236}">
                <a16:creationId xmlns:a16="http://schemas.microsoft.com/office/drawing/2014/main" id="{910C9EFE-8E72-C2CE-9CDC-900BDF69C10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11-24/1992r3</a:t>
            </a:r>
            <a:r>
              <a:rPr lang="en-US" sz="1600" dirty="0"/>
              <a:t> to the latest TGbn draft (TGbn D0.1)</a:t>
            </a:r>
          </a:p>
          <a:p>
            <a:endParaRPr lang="en-US" sz="1600" dirty="0"/>
          </a:p>
          <a:p>
            <a:endParaRPr lang="en-US" sz="1600" dirty="0"/>
          </a:p>
          <a:p>
            <a:endParaRPr lang="en-US" sz="1600" dirty="0"/>
          </a:p>
          <a:p>
            <a:r>
              <a:rPr lang="en-US" sz="1600" dirty="0"/>
              <a:t>Move: Rethna Pulikkoonattu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3"/>
              </a:rPr>
              <a:t>11-24/1992r3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95C40D-4888-653C-DE77-44B76C267D8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27</a:t>
            </a:fld>
            <a:endParaRPr lang="en-GB"/>
          </a:p>
        </p:txBody>
      </p:sp>
      <p:sp>
        <p:nvSpPr>
          <p:cNvPr id="5" name="Footer Placeholder 4">
            <a:extLst>
              <a:ext uri="{FF2B5EF4-FFF2-40B4-BE49-F238E27FC236}">
                <a16:creationId xmlns:a16="http://schemas.microsoft.com/office/drawing/2014/main" id="{1935D9B0-1BEE-F121-9886-55186426AE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FE6E13-E1E9-5F98-2AAA-43845670FA6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70494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385A6-91CC-7CCD-EABA-51B4B22621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7E5DE39-069C-B370-ABA9-108BBEBD688B}"/>
              </a:ext>
            </a:extLst>
          </p:cNvPr>
          <p:cNvSpPr>
            <a:spLocks noGrp="1"/>
          </p:cNvSpPr>
          <p:nvPr>
            <p:ph type="title"/>
          </p:nvPr>
        </p:nvSpPr>
        <p:spPr/>
        <p:txBody>
          <a:bodyPr/>
          <a:lstStyle/>
          <a:p>
            <a:r>
              <a:rPr lang="en-US" dirty="0">
                <a:solidFill>
                  <a:schemeClr val="tx1"/>
                </a:solidFill>
              </a:rPr>
              <a:t>Motion 214 (PHY)</a:t>
            </a:r>
          </a:p>
        </p:txBody>
      </p:sp>
      <p:sp>
        <p:nvSpPr>
          <p:cNvPr id="8" name="Content Placeholder 7">
            <a:extLst>
              <a:ext uri="{FF2B5EF4-FFF2-40B4-BE49-F238E27FC236}">
                <a16:creationId xmlns:a16="http://schemas.microsoft.com/office/drawing/2014/main" id="{CA9B2727-4101-E5E2-BF83-01ED4DD845F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1-bit indication in the per-user SIG field to resolve the BSS color for COBF transmissions.</a:t>
            </a:r>
          </a:p>
          <a:p>
            <a:pPr lvl="1">
              <a:buFont typeface="Arial" panose="020B0604020202020204" pitchFamily="34" charset="0"/>
              <a:buChar char="•"/>
            </a:pPr>
            <a:r>
              <a:rPr lang="en-US" sz="1200" dirty="0"/>
              <a:t>The coding bit is re-purposed for this indication</a:t>
            </a:r>
          </a:p>
          <a:p>
            <a:endParaRPr lang="en-US" sz="1600" dirty="0"/>
          </a:p>
          <a:p>
            <a:endParaRPr lang="en-US" sz="1600" dirty="0"/>
          </a:p>
          <a:p>
            <a:endParaRPr lang="en-US" sz="1600" dirty="0"/>
          </a:p>
          <a:p>
            <a:r>
              <a:rPr lang="en-US" sz="1600" dirty="0"/>
              <a:t>Move: Shengquan Hu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docs:[11-24/1829r2, 11-24/1822r4].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892AF32-1AD6-3B3C-C40C-D8AFD2D29F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2A47A4F2-73B9-B874-B0C2-6EA9E0859B3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0E88C3-2F75-883A-0976-40A3621E52B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39469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05372-369F-958A-52FE-4C15565C0A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7B9AE9-63D1-947A-603C-B82335CB74C5}"/>
              </a:ext>
            </a:extLst>
          </p:cNvPr>
          <p:cNvSpPr>
            <a:spLocks noGrp="1"/>
          </p:cNvSpPr>
          <p:nvPr>
            <p:ph type="title"/>
          </p:nvPr>
        </p:nvSpPr>
        <p:spPr/>
        <p:txBody>
          <a:bodyPr/>
          <a:lstStyle/>
          <a:p>
            <a:r>
              <a:rPr lang="en-US" dirty="0">
                <a:solidFill>
                  <a:schemeClr val="tx1"/>
                </a:solidFill>
              </a:rPr>
              <a:t>Motion 215 (PHY)</a:t>
            </a:r>
          </a:p>
        </p:txBody>
      </p:sp>
      <p:sp>
        <p:nvSpPr>
          <p:cNvPr id="8" name="Content Placeholder 7">
            <a:extLst>
              <a:ext uri="{FF2B5EF4-FFF2-40B4-BE49-F238E27FC236}">
                <a16:creationId xmlns:a16="http://schemas.microsoft.com/office/drawing/2014/main" id="{FB354AC5-3893-38BE-7252-00E4B4F684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cyclic shift for pre-UHR modulated fields in UHR MU PPDU used for Co-BF transmission is based on local transmit chain index at each AP.</a:t>
            </a:r>
          </a:p>
          <a:p>
            <a:endParaRPr lang="en-US" sz="1600" dirty="0"/>
          </a:p>
          <a:p>
            <a:endParaRPr lang="en-US" sz="1600" dirty="0"/>
          </a:p>
          <a:p>
            <a:endParaRPr lang="en-US" sz="1600" dirty="0"/>
          </a:p>
          <a:p>
            <a:r>
              <a:rPr lang="en-US" sz="1600" dirty="0"/>
              <a:t>Move: Juan Fang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7F69F3-AFE1-7B74-6EF4-0703A2B514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29</a:t>
            </a:fld>
            <a:endParaRPr lang="en-GB"/>
          </a:p>
        </p:txBody>
      </p:sp>
      <p:sp>
        <p:nvSpPr>
          <p:cNvPr id="5" name="Footer Placeholder 4">
            <a:extLst>
              <a:ext uri="{FF2B5EF4-FFF2-40B4-BE49-F238E27FC236}">
                <a16:creationId xmlns:a16="http://schemas.microsoft.com/office/drawing/2014/main" id="{731610EC-C1DF-FE4A-CFC8-21EB8D8794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D78A85-4903-D32A-A9A9-2089BDE79F2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08768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January 15</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5317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FF51B-1FE0-212B-E9CB-A8182A3EF78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2C578D-E044-0C56-7DED-55001C44846C}"/>
              </a:ext>
            </a:extLst>
          </p:cNvPr>
          <p:cNvSpPr>
            <a:spLocks noGrp="1"/>
          </p:cNvSpPr>
          <p:nvPr>
            <p:ph type="title"/>
          </p:nvPr>
        </p:nvSpPr>
        <p:spPr/>
        <p:txBody>
          <a:bodyPr/>
          <a:lstStyle/>
          <a:p>
            <a:r>
              <a:rPr lang="en-US" dirty="0">
                <a:solidFill>
                  <a:schemeClr val="tx1"/>
                </a:solidFill>
              </a:rPr>
              <a:t>Motion 216 (PHY)</a:t>
            </a:r>
          </a:p>
        </p:txBody>
      </p:sp>
      <p:sp>
        <p:nvSpPr>
          <p:cNvPr id="8" name="Content Placeholder 7">
            <a:extLst>
              <a:ext uri="{FF2B5EF4-FFF2-40B4-BE49-F238E27FC236}">
                <a16:creationId xmlns:a16="http://schemas.microsoft.com/office/drawing/2014/main" id="{90F067DE-4A28-E89A-B34D-84ECAD3A8FF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Mandatory support MCSs of QPSK with code rate 2/3; 16QAM with code rate 2/3; 16QAM with code rate 5/6; 256QAM with code rate 2/3. </a:t>
            </a:r>
          </a:p>
          <a:p>
            <a:pPr lvl="1">
              <a:buFont typeface="Arial" panose="020B0604020202020204" pitchFamily="34" charset="0"/>
              <a:buChar char="•"/>
            </a:pPr>
            <a:r>
              <a:rPr lang="en-US" sz="1200" b="0" dirty="0"/>
              <a:t>Support for 256QAM with code rate 2/3 for 20MHz only devices is TBD. </a:t>
            </a:r>
            <a:endParaRPr lang="en-US" sz="1200" dirty="0"/>
          </a:p>
          <a:p>
            <a:endParaRPr lang="en-US" sz="1600" dirty="0"/>
          </a:p>
          <a:p>
            <a:endParaRPr lang="en-US" sz="1600" dirty="0"/>
          </a:p>
          <a:p>
            <a:r>
              <a:rPr lang="en-US" sz="1600" dirty="0"/>
              <a:t>Move: Jianhan Liu					Second: Eugene Baik </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docs:[24/0469r0, 24/0753r1]. SP result: </a:t>
            </a:r>
            <a:r>
              <a:rPr lang="en-US" sz="1200" b="0" i="1" dirty="0">
                <a:solidFill>
                  <a:schemeClr val="tx1"/>
                </a:solidFill>
              </a:rPr>
              <a:t>No objection.</a:t>
            </a:r>
            <a:endParaRPr lang="en-US" sz="1200" b="0" i="1" dirty="0">
              <a:solidFill>
                <a:srgbClr val="FF0000"/>
              </a:solidFill>
            </a:endParaRP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4EE89-4FBA-E166-35EF-B350AF1C6B9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30</a:t>
            </a:fld>
            <a:endParaRPr lang="en-GB"/>
          </a:p>
        </p:txBody>
      </p:sp>
      <p:sp>
        <p:nvSpPr>
          <p:cNvPr id="5" name="Footer Placeholder 4">
            <a:extLst>
              <a:ext uri="{FF2B5EF4-FFF2-40B4-BE49-F238E27FC236}">
                <a16:creationId xmlns:a16="http://schemas.microsoft.com/office/drawing/2014/main" id="{68EAF176-6FD8-88D2-12B6-50D79EC7AE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7E9E47-6774-BC54-5DD6-8AB91BB003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35740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D2896-594E-D00E-7CED-FFADB998AD3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4695FB-4AC6-F19E-29F7-05E189C055AB}"/>
              </a:ext>
            </a:extLst>
          </p:cNvPr>
          <p:cNvSpPr>
            <a:spLocks noGrp="1"/>
          </p:cNvSpPr>
          <p:nvPr>
            <p:ph type="title"/>
          </p:nvPr>
        </p:nvSpPr>
        <p:spPr/>
        <p:txBody>
          <a:bodyPr/>
          <a:lstStyle/>
          <a:p>
            <a:r>
              <a:rPr lang="en-US" dirty="0">
                <a:solidFill>
                  <a:schemeClr val="tx1"/>
                </a:solidFill>
              </a:rPr>
              <a:t>Motion 217 (PHY)</a:t>
            </a:r>
          </a:p>
        </p:txBody>
      </p:sp>
      <p:sp>
        <p:nvSpPr>
          <p:cNvPr id="8" name="Content Placeholder 7">
            <a:extLst>
              <a:ext uri="{FF2B5EF4-FFF2-40B4-BE49-F238E27FC236}">
                <a16:creationId xmlns:a16="http://schemas.microsoft.com/office/drawing/2014/main" id="{807141B2-00BF-4391-EDA5-D8AB977BF4D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maximum number of spatial streams transmitted by each AP in CSR is 4.</a:t>
            </a:r>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D13160-024B-A781-C26F-04AD3824E6A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31</a:t>
            </a:fld>
            <a:endParaRPr lang="en-GB"/>
          </a:p>
        </p:txBody>
      </p:sp>
      <p:sp>
        <p:nvSpPr>
          <p:cNvPr id="5" name="Footer Placeholder 4">
            <a:extLst>
              <a:ext uri="{FF2B5EF4-FFF2-40B4-BE49-F238E27FC236}">
                <a16:creationId xmlns:a16="http://schemas.microsoft.com/office/drawing/2014/main" id="{7FA69DA4-E7C0-04FE-C972-31161AFE9B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BC7E191-B707-F043-D834-5026BA162C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8740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1EF58-471C-E805-CED2-A0BCE159AFD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2AD8FA-7F41-01A5-DD0A-7DB8AE76AFCF}"/>
              </a:ext>
            </a:extLst>
          </p:cNvPr>
          <p:cNvSpPr>
            <a:spLocks noGrp="1"/>
          </p:cNvSpPr>
          <p:nvPr>
            <p:ph type="title"/>
          </p:nvPr>
        </p:nvSpPr>
        <p:spPr/>
        <p:txBody>
          <a:bodyPr/>
          <a:lstStyle/>
          <a:p>
            <a:r>
              <a:rPr lang="en-US" dirty="0">
                <a:solidFill>
                  <a:schemeClr val="tx1"/>
                </a:solidFill>
              </a:rPr>
              <a:t>Motion 218 (PHY-PDT)</a:t>
            </a:r>
          </a:p>
        </p:txBody>
      </p:sp>
      <p:sp>
        <p:nvSpPr>
          <p:cNvPr id="8" name="Content Placeholder 7">
            <a:extLst>
              <a:ext uri="{FF2B5EF4-FFF2-40B4-BE49-F238E27FC236}">
                <a16:creationId xmlns:a16="http://schemas.microsoft.com/office/drawing/2014/main" id="{5F706E8F-6BF3-43BA-A97E-57FB9C0F069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11-24/2017r0</a:t>
            </a:r>
            <a:r>
              <a:rPr lang="en-US" sz="1600" dirty="0"/>
              <a:t> to the latest TGbn draft (TGbn D0.1)</a:t>
            </a:r>
          </a:p>
          <a:p>
            <a:endParaRPr lang="en-US" sz="1600" dirty="0"/>
          </a:p>
          <a:p>
            <a:endParaRPr lang="en-US" sz="1600" dirty="0"/>
          </a:p>
          <a:p>
            <a:endParaRPr lang="en-US" sz="1600" dirty="0"/>
          </a:p>
          <a:p>
            <a:r>
              <a:rPr lang="en-US" sz="1600" dirty="0"/>
              <a:t>Move: Yusuke Asai				Second: Ross J. Yu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b="0" i="1" dirty="0">
                <a:hlinkClick r:id="rId2"/>
              </a:rPr>
              <a:t>11-24/2017r0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799312-F186-403D-A720-962CDD60E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32</a:t>
            </a:fld>
            <a:endParaRPr lang="en-GB"/>
          </a:p>
        </p:txBody>
      </p:sp>
      <p:sp>
        <p:nvSpPr>
          <p:cNvPr id="5" name="Footer Placeholder 4">
            <a:extLst>
              <a:ext uri="{FF2B5EF4-FFF2-40B4-BE49-F238E27FC236}">
                <a16:creationId xmlns:a16="http://schemas.microsoft.com/office/drawing/2014/main" id="{7FB81532-D428-0899-7D9F-0B24C66D0E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8EEC12-3BE7-5C11-0098-5C9E69013FF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2053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CA1BF-62F6-AA0A-C8B5-8FF857EFF28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D6D8B03-15ED-9ADE-B865-16D90BE6A870}"/>
              </a:ext>
            </a:extLst>
          </p:cNvPr>
          <p:cNvSpPr>
            <a:spLocks noGrp="1"/>
          </p:cNvSpPr>
          <p:nvPr>
            <p:ph type="title"/>
          </p:nvPr>
        </p:nvSpPr>
        <p:spPr/>
        <p:txBody>
          <a:bodyPr/>
          <a:lstStyle/>
          <a:p>
            <a:r>
              <a:rPr lang="en-US" dirty="0">
                <a:solidFill>
                  <a:schemeClr val="tx1"/>
                </a:solidFill>
              </a:rPr>
              <a:t>Motion 219 (PHY)</a:t>
            </a:r>
          </a:p>
        </p:txBody>
      </p:sp>
      <p:sp>
        <p:nvSpPr>
          <p:cNvPr id="8" name="Content Placeholder 7">
            <a:extLst>
              <a:ext uri="{FF2B5EF4-FFF2-40B4-BE49-F238E27FC236}">
                <a16:creationId xmlns:a16="http://schemas.microsoft.com/office/drawing/2014/main" id="{4D64862B-786E-6684-B195-F75ED1A800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COBF case, the information in the NDPA for the responding AP has a unified design for joint-NDP based sounding as well as cross-BSS section of sequential sounding.</a:t>
            </a:r>
            <a:endParaRPr lang="en-US" sz="1600" dirty="0"/>
          </a:p>
          <a:p>
            <a:endParaRPr lang="en-US" sz="1600" dirty="0"/>
          </a:p>
          <a:p>
            <a:r>
              <a:rPr lang="en-US" sz="1600" dirty="0"/>
              <a:t>Move: Sameer Vermani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docs:[24/1822r4].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1D7091F-B5DA-5EDC-1798-15E5B406CB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FA52F4CB-BFCF-9F66-C350-AA522DDACA3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608624C-A4CB-C287-7FD8-D341E47EF9E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58209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27500-D61B-73DE-57F8-23DDC95AE86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3A12B5-B758-F6DE-FF4A-FE33084A2D0F}"/>
              </a:ext>
            </a:extLst>
          </p:cNvPr>
          <p:cNvSpPr>
            <a:spLocks noGrp="1"/>
          </p:cNvSpPr>
          <p:nvPr>
            <p:ph type="title"/>
          </p:nvPr>
        </p:nvSpPr>
        <p:spPr/>
        <p:txBody>
          <a:bodyPr/>
          <a:lstStyle/>
          <a:p>
            <a:r>
              <a:rPr lang="en-US" dirty="0">
                <a:solidFill>
                  <a:schemeClr val="tx1"/>
                </a:solidFill>
              </a:rPr>
              <a:t>Motion 220 (PHY)</a:t>
            </a:r>
          </a:p>
        </p:txBody>
      </p:sp>
      <p:sp>
        <p:nvSpPr>
          <p:cNvPr id="8" name="Content Placeholder 7">
            <a:extLst>
              <a:ext uri="{FF2B5EF4-FFF2-40B4-BE49-F238E27FC236}">
                <a16:creationId xmlns:a16="http://schemas.microsoft.com/office/drawing/2014/main" id="{67968B36-3475-687F-5965-D998EFB7260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2 BSS colors are indicated in the preamble of a COBF PPDU.</a:t>
            </a:r>
          </a:p>
          <a:p>
            <a:pPr lvl="1">
              <a:buFont typeface="Arial" panose="020B0604020202020204" pitchFamily="34" charset="0"/>
              <a:buChar char="•"/>
            </a:pPr>
            <a:r>
              <a:rPr lang="en-US" sz="1200" b="0" dirty="0"/>
              <a:t>One BSS color for the sharing AP and another BSS color for the shared AP.</a:t>
            </a:r>
            <a:endParaRPr lang="en-US" sz="1200" dirty="0"/>
          </a:p>
          <a:p>
            <a:endParaRPr lang="en-US" sz="1600" dirty="0"/>
          </a:p>
          <a:p>
            <a:r>
              <a:rPr lang="en-US" sz="1600" dirty="0"/>
              <a:t>Move: Sameer Vermani					Second: Rethna Pulikkoonattu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docs:[24/1822r4]. </a:t>
            </a:r>
            <a:r>
              <a:rPr lang="en-US" sz="1200" b="0" i="1" dirty="0">
                <a:solidFill>
                  <a:schemeClr val="tx1"/>
                </a:solidFill>
              </a:rPr>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4F61AF4-9084-5BAB-1C84-70A9455554D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34</a:t>
            </a:fld>
            <a:endParaRPr lang="en-GB"/>
          </a:p>
        </p:txBody>
      </p:sp>
      <p:sp>
        <p:nvSpPr>
          <p:cNvPr id="5" name="Footer Placeholder 4">
            <a:extLst>
              <a:ext uri="{FF2B5EF4-FFF2-40B4-BE49-F238E27FC236}">
                <a16:creationId xmlns:a16="http://schemas.microsoft.com/office/drawing/2014/main" id="{8F274634-35F3-C569-9676-ACA1E04B2C6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C38CCF2-C777-146B-5C41-087BE5A586F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410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7D18D-8D83-1121-2DA4-88FB2A21BE4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FCC91D6-54EE-3743-055E-A07F57C922C8}"/>
              </a:ext>
            </a:extLst>
          </p:cNvPr>
          <p:cNvSpPr>
            <a:spLocks noGrp="1"/>
          </p:cNvSpPr>
          <p:nvPr>
            <p:ph type="title"/>
          </p:nvPr>
        </p:nvSpPr>
        <p:spPr/>
        <p:txBody>
          <a:bodyPr/>
          <a:lstStyle/>
          <a:p>
            <a:r>
              <a:rPr lang="en-US" dirty="0">
                <a:solidFill>
                  <a:schemeClr val="tx1"/>
                </a:solidFill>
              </a:rPr>
              <a:t>Motion 221 (PHY-PDT)</a:t>
            </a:r>
          </a:p>
        </p:txBody>
      </p:sp>
      <p:sp>
        <p:nvSpPr>
          <p:cNvPr id="8" name="Content Placeholder 7">
            <a:extLst>
              <a:ext uri="{FF2B5EF4-FFF2-40B4-BE49-F238E27FC236}">
                <a16:creationId xmlns:a16="http://schemas.microsoft.com/office/drawing/2014/main" id="{6AF8A4D0-2D09-E9FC-9350-209BD218ADC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11-24/2032r1</a:t>
            </a:r>
            <a:r>
              <a:rPr lang="en-US" sz="1600" dirty="0"/>
              <a:t> to the latest TGbn draft (TGbn D0.1)</a:t>
            </a:r>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F7CB00A-CC16-0ADC-C4B5-9E1353F94F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35</a:t>
            </a:fld>
            <a:endParaRPr lang="en-GB"/>
          </a:p>
        </p:txBody>
      </p:sp>
      <p:sp>
        <p:nvSpPr>
          <p:cNvPr id="5" name="Footer Placeholder 4">
            <a:extLst>
              <a:ext uri="{FF2B5EF4-FFF2-40B4-BE49-F238E27FC236}">
                <a16:creationId xmlns:a16="http://schemas.microsoft.com/office/drawing/2014/main" id="{1AAC74EE-DBF8-BE4B-98E2-75A553D7B7F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E02E9B7-B1FF-ABDB-7B9D-1B32F0F1CB1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97695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146B0-5C50-1A62-6CD3-564E50FFB25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AB4E82-2A98-40CD-201E-5DAFAD622D84}"/>
              </a:ext>
            </a:extLst>
          </p:cNvPr>
          <p:cNvSpPr>
            <a:spLocks noGrp="1"/>
          </p:cNvSpPr>
          <p:nvPr>
            <p:ph type="title"/>
          </p:nvPr>
        </p:nvSpPr>
        <p:spPr/>
        <p:txBody>
          <a:bodyPr/>
          <a:lstStyle/>
          <a:p>
            <a:r>
              <a:rPr lang="en-US" dirty="0">
                <a:solidFill>
                  <a:schemeClr val="tx1"/>
                </a:solidFill>
              </a:rPr>
              <a:t>Motion 222 (PHY-PDT)</a:t>
            </a:r>
          </a:p>
        </p:txBody>
      </p:sp>
      <p:sp>
        <p:nvSpPr>
          <p:cNvPr id="8" name="Content Placeholder 7">
            <a:extLst>
              <a:ext uri="{FF2B5EF4-FFF2-40B4-BE49-F238E27FC236}">
                <a16:creationId xmlns:a16="http://schemas.microsoft.com/office/drawing/2014/main" id="{60210224-B54A-2D4C-798D-AA5C3BB1C9E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11-24/2033r3</a:t>
            </a:r>
            <a:r>
              <a:rPr lang="en-US" sz="1600" dirty="0"/>
              <a:t> to the latest TGbn draft (TGbn D0.1)</a:t>
            </a:r>
          </a:p>
          <a:p>
            <a:endParaRPr lang="en-US" sz="1600" dirty="0"/>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ABA6B7-130C-956F-CC67-F29687F8BD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36</a:t>
            </a:fld>
            <a:endParaRPr lang="en-GB"/>
          </a:p>
        </p:txBody>
      </p:sp>
      <p:sp>
        <p:nvSpPr>
          <p:cNvPr id="5" name="Footer Placeholder 4">
            <a:extLst>
              <a:ext uri="{FF2B5EF4-FFF2-40B4-BE49-F238E27FC236}">
                <a16:creationId xmlns:a16="http://schemas.microsoft.com/office/drawing/2014/main" id="{ACB2040B-BF10-0714-3244-CA6B7652788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0DAEFDB-13CF-840E-0139-589E53F49CA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63883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1582D-478D-5E62-3110-281DA14E6C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7E3FDD-1584-F33C-43D8-64492B2699E9}"/>
              </a:ext>
            </a:extLst>
          </p:cNvPr>
          <p:cNvSpPr>
            <a:spLocks noGrp="1"/>
          </p:cNvSpPr>
          <p:nvPr>
            <p:ph type="title"/>
          </p:nvPr>
        </p:nvSpPr>
        <p:spPr/>
        <p:txBody>
          <a:bodyPr/>
          <a:lstStyle/>
          <a:p>
            <a:r>
              <a:rPr lang="en-US" dirty="0">
                <a:solidFill>
                  <a:schemeClr val="tx1"/>
                </a:solidFill>
              </a:rPr>
              <a:t>Motion 223</a:t>
            </a:r>
          </a:p>
        </p:txBody>
      </p:sp>
      <p:sp>
        <p:nvSpPr>
          <p:cNvPr id="8" name="Content Placeholder 7">
            <a:extLst>
              <a:ext uri="{FF2B5EF4-FFF2-40B4-BE49-F238E27FC236}">
                <a16:creationId xmlns:a16="http://schemas.microsoft.com/office/drawing/2014/main" id="{BE1B66BB-1BD5-A94A-8F16-61784FB82408}"/>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8430527-7222-3CD3-3231-CFFF3F2A10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37</a:t>
            </a:fld>
            <a:endParaRPr lang="en-GB"/>
          </a:p>
        </p:txBody>
      </p:sp>
      <p:sp>
        <p:nvSpPr>
          <p:cNvPr id="5" name="Footer Placeholder 4">
            <a:extLst>
              <a:ext uri="{FF2B5EF4-FFF2-40B4-BE49-F238E27FC236}">
                <a16:creationId xmlns:a16="http://schemas.microsoft.com/office/drawing/2014/main" id="{19AB5A6F-8D80-FFA3-4591-E1447F8916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9EFB302-9498-B45D-DBFD-91FB9AE1F42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4367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9CDC-0374-87CD-A80A-DE7E080DF8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87E37D-B20F-FA3E-1B44-5D36A5D346AC}"/>
              </a:ext>
            </a:extLst>
          </p:cNvPr>
          <p:cNvSpPr>
            <a:spLocks noGrp="1"/>
          </p:cNvSpPr>
          <p:nvPr>
            <p:ph type="title"/>
          </p:nvPr>
        </p:nvSpPr>
        <p:spPr/>
        <p:txBody>
          <a:bodyPr/>
          <a:lstStyle/>
          <a:p>
            <a:r>
              <a:rPr lang="en-US" dirty="0">
                <a:solidFill>
                  <a:schemeClr val="tx1"/>
                </a:solidFill>
              </a:rPr>
              <a:t>Motion 224 (PHY-PDT)</a:t>
            </a:r>
          </a:p>
        </p:txBody>
      </p:sp>
      <p:sp>
        <p:nvSpPr>
          <p:cNvPr id="8" name="Content Placeholder 7">
            <a:extLst>
              <a:ext uri="{FF2B5EF4-FFF2-40B4-BE49-F238E27FC236}">
                <a16:creationId xmlns:a16="http://schemas.microsoft.com/office/drawing/2014/main" id="{54A1AE55-F1A2-8F06-DFAD-D061A9B7225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11-24/2023r3</a:t>
            </a:r>
            <a:r>
              <a:rPr lang="en-US" sz="1600" dirty="0"/>
              <a:t> to the latest TGbn draft (TGbn D0.1)</a:t>
            </a:r>
          </a:p>
          <a:p>
            <a:endParaRPr lang="en-US" sz="1600" dirty="0"/>
          </a:p>
          <a:p>
            <a:endParaRPr lang="en-US" sz="1600" dirty="0"/>
          </a:p>
          <a:p>
            <a:endParaRPr lang="en-US" sz="1600" dirty="0"/>
          </a:p>
          <a:p>
            <a:r>
              <a:rPr lang="en-US" sz="1600" dirty="0"/>
              <a:t>Move: Junghoon Suh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87CE876-675A-07BF-9703-6AE620AD59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5BF770B6-EB99-83F2-5272-2ADA3AD918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4C53EF2-8483-BC53-EAA5-1B54B57A8FA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6202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F5306-1390-E61A-7375-4161A4424E3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3DFE7A2-EB6B-8C64-B2C8-0CFD46EF0019}"/>
              </a:ext>
            </a:extLst>
          </p:cNvPr>
          <p:cNvSpPr>
            <a:spLocks noGrp="1"/>
          </p:cNvSpPr>
          <p:nvPr>
            <p:ph type="title"/>
          </p:nvPr>
        </p:nvSpPr>
        <p:spPr/>
        <p:txBody>
          <a:bodyPr/>
          <a:lstStyle/>
          <a:p>
            <a:r>
              <a:rPr lang="en-US" dirty="0">
                <a:solidFill>
                  <a:schemeClr val="tx1"/>
                </a:solidFill>
              </a:rPr>
              <a:t>Motion 225 (PHY-PDT)</a:t>
            </a:r>
          </a:p>
        </p:txBody>
      </p:sp>
      <p:sp>
        <p:nvSpPr>
          <p:cNvPr id="8" name="Content Placeholder 7">
            <a:extLst>
              <a:ext uri="{FF2B5EF4-FFF2-40B4-BE49-F238E27FC236}">
                <a16:creationId xmlns:a16="http://schemas.microsoft.com/office/drawing/2014/main" id="{BDC601DF-FFF2-D345-64C6-7DF6F97C3B3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11-24/2034r1</a:t>
            </a:r>
            <a:r>
              <a:rPr lang="en-US" sz="1600" dirty="0"/>
              <a:t> to the latest TGbn draft (TGbn D0.1)</a:t>
            </a:r>
          </a:p>
          <a:p>
            <a:endParaRPr lang="en-US" sz="1600" dirty="0"/>
          </a:p>
          <a:p>
            <a:endParaRPr lang="en-US" sz="1600" dirty="0"/>
          </a:p>
          <a:p>
            <a:endParaRPr lang="en-US" sz="1600" dirty="0"/>
          </a:p>
          <a:p>
            <a:r>
              <a:rPr lang="en-US" sz="1600" dirty="0"/>
              <a:t>Move: Chenchen LIU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11-24/2034r1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163CFD-B374-85AD-78B4-ACB4642598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39</a:t>
            </a:fld>
            <a:endParaRPr lang="en-GB"/>
          </a:p>
        </p:txBody>
      </p:sp>
      <p:sp>
        <p:nvSpPr>
          <p:cNvPr id="5" name="Footer Placeholder 4">
            <a:extLst>
              <a:ext uri="{FF2B5EF4-FFF2-40B4-BE49-F238E27FC236}">
                <a16:creationId xmlns:a16="http://schemas.microsoft.com/office/drawing/2014/main" id="{897DEA0F-18BB-D148-FFBF-3BE05C34020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0DF430-83D0-417B-7541-232A0A2EE5C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6668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6F3F1329-E1F3-6F1A-672F-43368778D576}"/>
              </a:ext>
            </a:extLst>
          </p:cNvPr>
          <p:cNvSpPr>
            <a:spLocks noGrp="1"/>
          </p:cNvSpPr>
          <p:nvPr>
            <p:ph type="title"/>
          </p:nvPr>
        </p:nvSpPr>
        <p:spPr/>
        <p:txBody>
          <a:bodyPr/>
          <a:lstStyle/>
          <a:p>
            <a:r>
              <a:rPr lang="en-US" dirty="0">
                <a:solidFill>
                  <a:schemeClr val="tx1"/>
                </a:solidFill>
              </a:rPr>
              <a:t>Motion 190 (PHY)</a:t>
            </a:r>
          </a:p>
        </p:txBody>
      </p:sp>
      <p:sp>
        <p:nvSpPr>
          <p:cNvPr id="8" name="Content Placeholder 7">
            <a:extLst>
              <a:ext uri="{FF2B5EF4-FFF2-40B4-BE49-F238E27FC236}">
                <a16:creationId xmlns:a16="http://schemas.microsoft.com/office/drawing/2014/main" id="{A8B7D678-AC79-FF33-8544-08F08C8861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The MCS field in the User field of UHR-SIG field consists of 5 bits.</a:t>
            </a:r>
          </a:p>
          <a:p>
            <a:pPr lvl="1">
              <a:buFont typeface="Arial" panose="020B0604020202020204" pitchFamily="34" charset="0"/>
              <a:buChar char="•"/>
            </a:pPr>
            <a:r>
              <a:rPr lang="en-US" sz="1400" dirty="0"/>
              <a:t>The B11 ~ B15 of the UHR-SIG field is assigned for the MCS field</a:t>
            </a:r>
          </a:p>
          <a:p>
            <a:pPr lvl="1">
              <a:buFont typeface="Arial" panose="020B0604020202020204" pitchFamily="34" charset="0"/>
              <a:buChar char="•"/>
            </a:pPr>
            <a:r>
              <a:rPr lang="en-US" sz="1400" dirty="0"/>
              <a:t>The configuration of MCS field is TBD.</a:t>
            </a:r>
          </a:p>
          <a:p>
            <a:endParaRPr lang="en-US" sz="1600" dirty="0"/>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F8673-1E39-CB38-BBE0-59BA146665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99A1BB9-626B-25C2-BE50-CD59011164F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9DDADA5-6AF0-FC6B-186D-591CC76696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88759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9B137-A8DE-1EC4-6134-F480528D1C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5D92112-F91D-DCC7-601E-BE67A72D92B9}"/>
              </a:ext>
            </a:extLst>
          </p:cNvPr>
          <p:cNvSpPr>
            <a:spLocks noGrp="1"/>
          </p:cNvSpPr>
          <p:nvPr>
            <p:ph type="title"/>
          </p:nvPr>
        </p:nvSpPr>
        <p:spPr/>
        <p:txBody>
          <a:bodyPr/>
          <a:lstStyle/>
          <a:p>
            <a:r>
              <a:rPr lang="en-US" dirty="0">
                <a:solidFill>
                  <a:schemeClr val="tx1"/>
                </a:solidFill>
              </a:rPr>
              <a:t>Motion 226 (PHY-PDT)</a:t>
            </a:r>
          </a:p>
        </p:txBody>
      </p:sp>
      <p:sp>
        <p:nvSpPr>
          <p:cNvPr id="8" name="Content Placeholder 7">
            <a:extLst>
              <a:ext uri="{FF2B5EF4-FFF2-40B4-BE49-F238E27FC236}">
                <a16:creationId xmlns:a16="http://schemas.microsoft.com/office/drawing/2014/main" id="{15ED5746-A74C-C210-13FE-6773DCD56D8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11-24/2135r0</a:t>
            </a:r>
            <a:r>
              <a:rPr lang="en-US" sz="1600" dirty="0"/>
              <a:t> to the latest TGbn draft (TGbn D0.1)</a:t>
            </a:r>
          </a:p>
          <a:p>
            <a:endParaRPr lang="en-US" sz="1600" dirty="0"/>
          </a:p>
          <a:p>
            <a:endParaRPr lang="en-US" sz="1600" dirty="0"/>
          </a:p>
          <a:p>
            <a:endParaRPr lang="en-US" sz="1600" dirty="0"/>
          </a:p>
          <a:p>
            <a:r>
              <a:rPr lang="en-US" sz="1600" dirty="0"/>
              <a:t>Move: Bo Gong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11-24/2135r0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11470C2-0292-E897-9533-DE988B72BE3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40</a:t>
            </a:fld>
            <a:endParaRPr lang="en-GB"/>
          </a:p>
        </p:txBody>
      </p:sp>
      <p:sp>
        <p:nvSpPr>
          <p:cNvPr id="5" name="Footer Placeholder 4">
            <a:extLst>
              <a:ext uri="{FF2B5EF4-FFF2-40B4-BE49-F238E27FC236}">
                <a16:creationId xmlns:a16="http://schemas.microsoft.com/office/drawing/2014/main" id="{AE748061-F4CF-FFF9-8101-8352C569C8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338BFB-354D-9A0E-830E-76C5487BD6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9495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7BF15-11FC-5E59-48C6-86BA4D78957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033DB2D-CB07-2BAF-1575-F744514E4976}"/>
              </a:ext>
            </a:extLst>
          </p:cNvPr>
          <p:cNvSpPr>
            <a:spLocks noGrp="1"/>
          </p:cNvSpPr>
          <p:nvPr>
            <p:ph type="title"/>
          </p:nvPr>
        </p:nvSpPr>
        <p:spPr/>
        <p:txBody>
          <a:bodyPr/>
          <a:lstStyle/>
          <a:p>
            <a:r>
              <a:rPr lang="en-US" dirty="0">
                <a:solidFill>
                  <a:schemeClr val="tx1"/>
                </a:solidFill>
              </a:rPr>
              <a:t>Motion 227 (PHY-PDT)</a:t>
            </a:r>
          </a:p>
        </p:txBody>
      </p:sp>
      <p:sp>
        <p:nvSpPr>
          <p:cNvPr id="8" name="Content Placeholder 7">
            <a:extLst>
              <a:ext uri="{FF2B5EF4-FFF2-40B4-BE49-F238E27FC236}">
                <a16:creationId xmlns:a16="http://schemas.microsoft.com/office/drawing/2014/main" id="{D967EF68-59A5-0F7E-0EA5-DC6041DA1F4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11-24/2009r6</a:t>
            </a:r>
            <a:r>
              <a:rPr lang="en-US" sz="1600" dirty="0"/>
              <a:t> to the latest TGbn draft (TGbn D0.1)</a:t>
            </a:r>
          </a:p>
          <a:p>
            <a:endParaRPr lang="en-US" sz="1600" dirty="0"/>
          </a:p>
          <a:p>
            <a:endParaRPr lang="en-US" sz="1600" dirty="0"/>
          </a:p>
          <a:p>
            <a:endParaRPr lang="en-US" sz="1600" dirty="0"/>
          </a:p>
          <a:p>
            <a:r>
              <a:rPr lang="en-US" sz="1600" dirty="0"/>
              <a:t>Move: Mengshi Hu				Second: Junghoon Suh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11-24/2009r6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F456672-4EFB-BD4D-BDC0-21F1366EA9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8D2908DA-2C96-D7E4-94F8-DBFB65E049C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8B1136-2266-94DD-75EE-B60F0F57A9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35611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D662F-0651-65C3-5901-56B89BCB0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1AD9A4-D196-5BE3-C406-83A2138A6AF6}"/>
              </a:ext>
            </a:extLst>
          </p:cNvPr>
          <p:cNvSpPr>
            <a:spLocks noGrp="1"/>
          </p:cNvSpPr>
          <p:nvPr>
            <p:ph type="title"/>
          </p:nvPr>
        </p:nvSpPr>
        <p:spPr/>
        <p:txBody>
          <a:bodyPr/>
          <a:lstStyle/>
          <a:p>
            <a:r>
              <a:rPr lang="en-US" dirty="0">
                <a:solidFill>
                  <a:schemeClr val="tx1"/>
                </a:solidFill>
              </a:rPr>
              <a:t>Motion 228 (PHY-PDT)</a:t>
            </a:r>
          </a:p>
        </p:txBody>
      </p:sp>
      <p:sp>
        <p:nvSpPr>
          <p:cNvPr id="8" name="Content Placeholder 7">
            <a:extLst>
              <a:ext uri="{FF2B5EF4-FFF2-40B4-BE49-F238E27FC236}">
                <a16:creationId xmlns:a16="http://schemas.microsoft.com/office/drawing/2014/main" id="{ECB5F67F-2152-6EFB-E988-AF5876D13EA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11-24/2027r1</a:t>
            </a:r>
            <a:r>
              <a:rPr lang="en-US" sz="1600" dirty="0"/>
              <a:t> to the latest TGbn draft (TGbn D0.1)</a:t>
            </a:r>
          </a:p>
          <a:p>
            <a:endParaRPr lang="en-US" sz="1600" dirty="0"/>
          </a:p>
          <a:p>
            <a:endParaRPr lang="en-US" sz="1600" dirty="0"/>
          </a:p>
          <a:p>
            <a:endParaRPr lang="en-US" sz="1600" dirty="0"/>
          </a:p>
          <a:p>
            <a:r>
              <a:rPr lang="en-US" sz="1600" dirty="0"/>
              <a:t>Move: Eugene Baik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11-24/2027r1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4DF71AF-5EAC-45D9-1B99-60B56E24E0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42</a:t>
            </a:fld>
            <a:endParaRPr lang="en-GB"/>
          </a:p>
        </p:txBody>
      </p:sp>
      <p:sp>
        <p:nvSpPr>
          <p:cNvPr id="5" name="Footer Placeholder 4">
            <a:extLst>
              <a:ext uri="{FF2B5EF4-FFF2-40B4-BE49-F238E27FC236}">
                <a16:creationId xmlns:a16="http://schemas.microsoft.com/office/drawing/2014/main" id="{E15E1202-6F9A-B019-B96D-90D9C7E626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6461C9-1EDA-54D7-71E2-81E6D994C3A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655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A6529-A1AE-86EA-439E-3E8D8B87C6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5B30566-EEEA-123B-DE2D-F1DA743E1543}"/>
              </a:ext>
            </a:extLst>
          </p:cNvPr>
          <p:cNvSpPr>
            <a:spLocks noGrp="1"/>
          </p:cNvSpPr>
          <p:nvPr>
            <p:ph type="title"/>
          </p:nvPr>
        </p:nvSpPr>
        <p:spPr/>
        <p:txBody>
          <a:bodyPr/>
          <a:lstStyle/>
          <a:p>
            <a:r>
              <a:rPr lang="en-US" dirty="0">
                <a:solidFill>
                  <a:schemeClr val="tx1"/>
                </a:solidFill>
              </a:rPr>
              <a:t>Motion 229 (MAC-PDT)</a:t>
            </a:r>
          </a:p>
        </p:txBody>
      </p:sp>
      <p:sp>
        <p:nvSpPr>
          <p:cNvPr id="8" name="Content Placeholder 7">
            <a:extLst>
              <a:ext uri="{FF2B5EF4-FFF2-40B4-BE49-F238E27FC236}">
                <a16:creationId xmlns:a16="http://schemas.microsoft.com/office/drawing/2014/main" id="{5CE0BC99-EA5A-760D-DB70-DA40A3B461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11-24/2049r6</a:t>
            </a:r>
            <a:r>
              <a:rPr lang="en-US" sz="1600" dirty="0"/>
              <a:t> to the latest TGbn draft (TGbn D0.1)</a:t>
            </a:r>
          </a:p>
          <a:p>
            <a:endParaRPr lang="en-US" sz="1600" dirty="0"/>
          </a:p>
          <a:p>
            <a:endParaRPr lang="en-US" sz="1600" dirty="0"/>
          </a:p>
          <a:p>
            <a:endParaRPr lang="en-US" sz="1600" dirty="0"/>
          </a:p>
          <a:p>
            <a:r>
              <a:rPr lang="en-US" sz="1600" dirty="0"/>
              <a:t>Move: Arik Klein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11-24/2049r6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4E7EE4-09FC-0510-7910-CBC1EC9353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D3F24C24-3632-8015-F3C0-540F4F7832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55194C-C25C-9B82-BDDE-0F4CE22B662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51101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71974-352E-EC22-F098-EFFA9FCE4C8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8EAE84F-E413-F75F-04DA-1A468A866265}"/>
              </a:ext>
            </a:extLst>
          </p:cNvPr>
          <p:cNvSpPr>
            <a:spLocks noGrp="1"/>
          </p:cNvSpPr>
          <p:nvPr>
            <p:ph type="title"/>
          </p:nvPr>
        </p:nvSpPr>
        <p:spPr/>
        <p:txBody>
          <a:bodyPr/>
          <a:lstStyle/>
          <a:p>
            <a:r>
              <a:rPr lang="en-US" dirty="0">
                <a:solidFill>
                  <a:schemeClr val="tx1"/>
                </a:solidFill>
              </a:rPr>
              <a:t>Motion 230 (MAC-PDT)</a:t>
            </a:r>
          </a:p>
        </p:txBody>
      </p:sp>
      <p:sp>
        <p:nvSpPr>
          <p:cNvPr id="8" name="Content Placeholder 7">
            <a:extLst>
              <a:ext uri="{FF2B5EF4-FFF2-40B4-BE49-F238E27FC236}">
                <a16:creationId xmlns:a16="http://schemas.microsoft.com/office/drawing/2014/main" id="{C2C4B4D5-2F8D-8387-082E-C9F10DF69F6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11-24/1762r23</a:t>
            </a:r>
            <a:r>
              <a:rPr lang="en-US" sz="1600" dirty="0"/>
              <a:t> to the latest TGbn draft (TGbn D0.1)</a:t>
            </a:r>
          </a:p>
          <a:p>
            <a:endParaRPr lang="en-US" sz="1600" dirty="0"/>
          </a:p>
          <a:p>
            <a:endParaRPr lang="en-US" sz="1600" dirty="0"/>
          </a:p>
          <a:p>
            <a:endParaRPr lang="en-US" sz="1600" dirty="0"/>
          </a:p>
          <a:p>
            <a:r>
              <a:rPr lang="en-US" sz="1600" dirty="0"/>
              <a:t>Move: Matthew Fischer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11-24/1762r23</a:t>
            </a:r>
            <a:r>
              <a:rPr lang="en-US" sz="1200" b="0" i="1" dirty="0"/>
              <a:t>]. SP result: </a:t>
            </a:r>
            <a:r>
              <a:rPr lang="en-US" sz="1200" b="0" i="1" dirty="0">
                <a:highlight>
                  <a:srgbClr val="FFFF00"/>
                </a:highlight>
              </a:rPr>
              <a:t>Find result</a:t>
            </a:r>
            <a:r>
              <a:rPr lang="en-US" sz="1200" b="0" i="1" dirty="0"/>
              <a: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B078C4B-A193-44E4-DD64-840115D3CC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44</a:t>
            </a:fld>
            <a:endParaRPr lang="en-GB"/>
          </a:p>
        </p:txBody>
      </p:sp>
      <p:sp>
        <p:nvSpPr>
          <p:cNvPr id="5" name="Footer Placeholder 4">
            <a:extLst>
              <a:ext uri="{FF2B5EF4-FFF2-40B4-BE49-F238E27FC236}">
                <a16:creationId xmlns:a16="http://schemas.microsoft.com/office/drawing/2014/main" id="{1C40C2AF-62EA-6E0F-91AC-A73E7FC068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21106F5-535A-F8C9-9D22-9C3DBA2E677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71382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42230-6643-C6F7-41FF-E35C30811BB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E2579F-F46A-09C1-73E8-463F9B696D2C}"/>
              </a:ext>
            </a:extLst>
          </p:cNvPr>
          <p:cNvSpPr>
            <a:spLocks noGrp="1"/>
          </p:cNvSpPr>
          <p:nvPr>
            <p:ph type="title"/>
          </p:nvPr>
        </p:nvSpPr>
        <p:spPr/>
        <p:txBody>
          <a:bodyPr/>
          <a:lstStyle/>
          <a:p>
            <a:r>
              <a:rPr lang="en-US" dirty="0">
                <a:solidFill>
                  <a:schemeClr val="tx1"/>
                </a:solidFill>
              </a:rPr>
              <a:t>Motion 231 (PHY-PDT)</a:t>
            </a:r>
          </a:p>
        </p:txBody>
      </p:sp>
      <p:sp>
        <p:nvSpPr>
          <p:cNvPr id="8" name="Content Placeholder 7">
            <a:extLst>
              <a:ext uri="{FF2B5EF4-FFF2-40B4-BE49-F238E27FC236}">
                <a16:creationId xmlns:a16="http://schemas.microsoft.com/office/drawing/2014/main" id="{CC25EA0D-0908-6C0C-9B99-914BF7A8898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11-24/2005r1</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0661135-AB26-5658-0BCA-C8DA9F7D25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4B0F43AE-957F-C4D2-8879-8FAC2A39BA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7603978-43DC-9835-9D0F-504F33B4338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0094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14F4B-7118-FE27-FDF7-CCB549237B5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AC162-D9B1-A998-A1DD-6328EF0EBD06}"/>
              </a:ext>
            </a:extLst>
          </p:cNvPr>
          <p:cNvSpPr>
            <a:spLocks noGrp="1"/>
          </p:cNvSpPr>
          <p:nvPr>
            <p:ph type="title"/>
          </p:nvPr>
        </p:nvSpPr>
        <p:spPr/>
        <p:txBody>
          <a:bodyPr/>
          <a:lstStyle/>
          <a:p>
            <a:r>
              <a:rPr lang="en-US" dirty="0">
                <a:solidFill>
                  <a:schemeClr val="tx1"/>
                </a:solidFill>
              </a:rPr>
              <a:t>Motion 232 (PHY-PDT)</a:t>
            </a:r>
          </a:p>
        </p:txBody>
      </p:sp>
      <p:sp>
        <p:nvSpPr>
          <p:cNvPr id="8" name="Content Placeholder 7">
            <a:extLst>
              <a:ext uri="{FF2B5EF4-FFF2-40B4-BE49-F238E27FC236}">
                <a16:creationId xmlns:a16="http://schemas.microsoft.com/office/drawing/2014/main" id="{67BAAFEE-6D32-26FD-0F72-93CC85134E3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11-24/2006r2</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3FE9724-86AE-DB0F-BBDD-63A947AA359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46</a:t>
            </a:fld>
            <a:endParaRPr lang="en-GB"/>
          </a:p>
        </p:txBody>
      </p:sp>
      <p:sp>
        <p:nvSpPr>
          <p:cNvPr id="5" name="Footer Placeholder 4">
            <a:extLst>
              <a:ext uri="{FF2B5EF4-FFF2-40B4-BE49-F238E27FC236}">
                <a16:creationId xmlns:a16="http://schemas.microsoft.com/office/drawing/2014/main" id="{220AA27E-B05D-DB55-5A8C-CA13B35CB5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1ADFA9-0904-70E5-9935-12C877C3501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18291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33B67-CF5A-121C-28E7-3035124DC0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ACF641-400A-8C24-FB7A-B0AC017FB872}"/>
              </a:ext>
            </a:extLst>
          </p:cNvPr>
          <p:cNvSpPr>
            <a:spLocks noGrp="1"/>
          </p:cNvSpPr>
          <p:nvPr>
            <p:ph type="title"/>
          </p:nvPr>
        </p:nvSpPr>
        <p:spPr/>
        <p:txBody>
          <a:bodyPr/>
          <a:lstStyle/>
          <a:p>
            <a:r>
              <a:rPr lang="en-US" dirty="0">
                <a:solidFill>
                  <a:schemeClr val="tx1"/>
                </a:solidFill>
              </a:rPr>
              <a:t>Motion 233 (MAC-PDT)</a:t>
            </a:r>
          </a:p>
        </p:txBody>
      </p:sp>
      <p:sp>
        <p:nvSpPr>
          <p:cNvPr id="8" name="Content Placeholder 7">
            <a:extLst>
              <a:ext uri="{FF2B5EF4-FFF2-40B4-BE49-F238E27FC236}">
                <a16:creationId xmlns:a16="http://schemas.microsoft.com/office/drawing/2014/main" id="{24749880-7ED1-1BC4-EE73-23476DA268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11-24/2016r3</a:t>
            </a:r>
            <a:r>
              <a:rPr lang="en-US" sz="1600" dirty="0"/>
              <a:t> to the latest TGbn draft (TGbn D0.1)</a:t>
            </a:r>
          </a:p>
          <a:p>
            <a:endParaRPr lang="en-US" sz="1600" dirty="0"/>
          </a:p>
          <a:p>
            <a:endParaRPr lang="en-US" sz="1600" dirty="0"/>
          </a:p>
          <a:p>
            <a:endParaRPr lang="en-US" sz="1600" dirty="0"/>
          </a:p>
          <a:p>
            <a:r>
              <a:rPr lang="en-US" sz="1600" dirty="0"/>
              <a:t>Move: Laurent Cariou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11-24/2016r3</a:t>
            </a:r>
            <a:r>
              <a:rPr lang="en-US" sz="1200" b="0" i="1" dirty="0"/>
              <a:t>]. SP result: 124Y, 27N, 55A.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EFE365-AC2D-DEE1-FE86-F2AA4DB15E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47</a:t>
            </a:fld>
            <a:endParaRPr lang="en-GB"/>
          </a:p>
        </p:txBody>
      </p:sp>
      <p:sp>
        <p:nvSpPr>
          <p:cNvPr id="5" name="Footer Placeholder 4">
            <a:extLst>
              <a:ext uri="{FF2B5EF4-FFF2-40B4-BE49-F238E27FC236}">
                <a16:creationId xmlns:a16="http://schemas.microsoft.com/office/drawing/2014/main" id="{E16EBDC2-4147-8E50-1821-C75AEB59F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CE3B725-0288-5F19-76EB-CEEEEEF07B4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3345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E9C97-EC91-4C68-61F0-933DEE8C50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064876-DB31-BD17-D7E7-1B86328038C4}"/>
              </a:ext>
            </a:extLst>
          </p:cNvPr>
          <p:cNvSpPr>
            <a:spLocks noGrp="1"/>
          </p:cNvSpPr>
          <p:nvPr>
            <p:ph type="title"/>
          </p:nvPr>
        </p:nvSpPr>
        <p:spPr/>
        <p:txBody>
          <a:bodyPr/>
          <a:lstStyle/>
          <a:p>
            <a:r>
              <a:rPr lang="en-US" dirty="0">
                <a:solidFill>
                  <a:schemeClr val="tx1"/>
                </a:solidFill>
              </a:rPr>
              <a:t>Motion 234</a:t>
            </a:r>
          </a:p>
        </p:txBody>
      </p:sp>
      <p:sp>
        <p:nvSpPr>
          <p:cNvPr id="8" name="Content Placeholder 7">
            <a:extLst>
              <a:ext uri="{FF2B5EF4-FFF2-40B4-BE49-F238E27FC236}">
                <a16:creationId xmlns:a16="http://schemas.microsoft.com/office/drawing/2014/main" id="{61D67EAA-824E-5C34-BE9B-074174F605D2}"/>
              </a:ext>
            </a:extLst>
          </p:cNvPr>
          <p:cNvSpPr>
            <a:spLocks noGrp="1"/>
          </p:cNvSpPr>
          <p:nvPr>
            <p:ph idx="1"/>
          </p:nvPr>
        </p:nvSpPr>
        <p:spPr>
          <a:xfrm>
            <a:off x="685800" y="1981200"/>
            <a:ext cx="7770813" cy="4113213"/>
          </a:xfrm>
        </p:spPr>
        <p:txBody>
          <a:bodyPr/>
          <a:lstStyle/>
          <a:p>
            <a:r>
              <a:rPr lang="en-US" sz="1600" dirty="0"/>
              <a:t>INTENTIONALLY LEFT BLANK</a:t>
            </a:r>
          </a:p>
          <a:p>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8B9C0E-946E-3EA6-DA9D-333226301A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48</a:t>
            </a:fld>
            <a:endParaRPr lang="en-GB"/>
          </a:p>
        </p:txBody>
      </p:sp>
      <p:sp>
        <p:nvSpPr>
          <p:cNvPr id="5" name="Footer Placeholder 4">
            <a:extLst>
              <a:ext uri="{FF2B5EF4-FFF2-40B4-BE49-F238E27FC236}">
                <a16:creationId xmlns:a16="http://schemas.microsoft.com/office/drawing/2014/main" id="{C8BCFF8E-0F36-C047-B423-EA5A555AD1C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AF6A41-759F-AC1C-8D6D-8DBDC1B482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4804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EC27E-2148-7AB2-0D7D-42455E60458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EDDE2-25D5-1A2C-09F9-180F9DBB6637}"/>
              </a:ext>
            </a:extLst>
          </p:cNvPr>
          <p:cNvSpPr>
            <a:spLocks noGrp="1"/>
          </p:cNvSpPr>
          <p:nvPr>
            <p:ph type="title"/>
          </p:nvPr>
        </p:nvSpPr>
        <p:spPr/>
        <p:txBody>
          <a:bodyPr/>
          <a:lstStyle/>
          <a:p>
            <a:r>
              <a:rPr lang="en-US" dirty="0">
                <a:solidFill>
                  <a:schemeClr val="tx1"/>
                </a:solidFill>
              </a:rPr>
              <a:t>Motion 235 (MAC)</a:t>
            </a:r>
          </a:p>
        </p:txBody>
      </p:sp>
      <p:sp>
        <p:nvSpPr>
          <p:cNvPr id="8" name="Content Placeholder 7">
            <a:extLst>
              <a:ext uri="{FF2B5EF4-FFF2-40B4-BE49-F238E27FC236}">
                <a16:creationId xmlns:a16="http://schemas.microsoft.com/office/drawing/2014/main" id="{36978570-458C-9E6D-9BD3-86EE750E283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An AP MLD may optionally include a QoS Map element within the SCS Response frame transmitted by the AP MLD to update the DSCP-to-UP mapping for UL if the following conditions are true</a:t>
            </a:r>
          </a:p>
          <a:p>
            <a:pPr lvl="1">
              <a:buFont typeface="Arial" panose="020B0604020202020204" pitchFamily="34" charset="0"/>
              <a:buChar char="•"/>
            </a:pPr>
            <a:r>
              <a:rPr lang="en-US" sz="1400" dirty="0"/>
              <a:t>the TID and the User Priority subfields of the Control Info field in the associated QoS Characteristics element are set to different values within 0~7</a:t>
            </a:r>
          </a:p>
          <a:p>
            <a:pPr lvl="1">
              <a:buFont typeface="Arial" panose="020B0604020202020204" pitchFamily="34" charset="0"/>
              <a:buChar char="•"/>
            </a:pPr>
            <a:r>
              <a:rPr lang="en-US" sz="1400" dirty="0"/>
              <a:t>the AP MLD and the non-AP MLD supports the QoS map operation</a:t>
            </a:r>
          </a:p>
          <a:p>
            <a:endParaRPr lang="en-US" sz="1600" dirty="0"/>
          </a:p>
          <a:p>
            <a:endParaRPr lang="en-US" sz="1600" dirty="0"/>
          </a:p>
          <a:p>
            <a:r>
              <a:rPr lang="en-US" sz="1600" dirty="0"/>
              <a:t>Move: Guogang Huang 					Second: Abdel Ajami</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docs:[24/2123r1]. SP result</a:t>
            </a:r>
            <a:r>
              <a:rPr lang="en-US" sz="1200" b="0" i="1" dirty="0">
                <a:highlight>
                  <a:srgbClr val="FFFF00"/>
                </a:highlight>
              </a:rPr>
              <a:t>: Super Majority.</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38A5BB-5941-7355-1508-00F1BDB2C6B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49</a:t>
            </a:fld>
            <a:endParaRPr lang="en-GB"/>
          </a:p>
        </p:txBody>
      </p:sp>
      <p:sp>
        <p:nvSpPr>
          <p:cNvPr id="5" name="Footer Placeholder 4">
            <a:extLst>
              <a:ext uri="{FF2B5EF4-FFF2-40B4-BE49-F238E27FC236}">
                <a16:creationId xmlns:a16="http://schemas.microsoft.com/office/drawing/2014/main" id="{DD7EB6D9-4BFA-BF03-F421-78FA1263B5C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3E55237-DDAA-4DC3-BB0F-6ACE079C432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207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9297C-A205-CF83-D52F-083D5FA2F3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36754F9-EF8B-5D9A-1EE5-3DBC308EA2B4}"/>
              </a:ext>
            </a:extLst>
          </p:cNvPr>
          <p:cNvSpPr>
            <a:spLocks noGrp="1"/>
          </p:cNvSpPr>
          <p:nvPr>
            <p:ph type="title"/>
          </p:nvPr>
        </p:nvSpPr>
        <p:spPr/>
        <p:txBody>
          <a:bodyPr/>
          <a:lstStyle/>
          <a:p>
            <a:r>
              <a:rPr lang="en-US" dirty="0">
                <a:solidFill>
                  <a:schemeClr val="tx1"/>
                </a:solidFill>
              </a:rPr>
              <a:t>Motion 191 (PHY)</a:t>
            </a:r>
          </a:p>
        </p:txBody>
      </p:sp>
      <p:sp>
        <p:nvSpPr>
          <p:cNvPr id="8" name="Content Placeholder 7">
            <a:extLst>
              <a:ext uri="{FF2B5EF4-FFF2-40B4-BE49-F238E27FC236}">
                <a16:creationId xmlns:a16="http://schemas.microsoft.com/office/drawing/2014/main" id="{9AA61CC9-35F0-FB5F-C891-2A86FD47366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Define the assigned bits for the NSS field and Spatial Configuration field by considering the maximum NSS is 8 in 11bn</a:t>
            </a:r>
          </a:p>
          <a:p>
            <a:pPr lvl="1">
              <a:buFont typeface="Arial" panose="020B0604020202020204" pitchFamily="34" charset="0"/>
              <a:buChar char="•"/>
            </a:pPr>
            <a:r>
              <a:rPr lang="en-US" sz="1400" dirty="0"/>
              <a:t>For non-MU-MIMO allocation of the UHR SIG field</a:t>
            </a:r>
          </a:p>
          <a:p>
            <a:pPr lvl="2">
              <a:buFont typeface="Arial" panose="020B0604020202020204" pitchFamily="34" charset="0"/>
              <a:buChar char="•"/>
            </a:pPr>
            <a:r>
              <a:rPr lang="en-US" sz="1100" dirty="0"/>
              <a:t>NSS field consists of 3 bits in the User field</a:t>
            </a:r>
          </a:p>
          <a:p>
            <a:pPr>
              <a:buFont typeface="Arial" panose="020B0604020202020204" pitchFamily="34" charset="0"/>
              <a:buChar char="•"/>
            </a:pPr>
            <a:r>
              <a:rPr lang="en-US" sz="1600" dirty="0"/>
              <a:t>For MU-MIMO allocation of the UHR SIG field</a:t>
            </a:r>
          </a:p>
          <a:p>
            <a:pPr lvl="1">
              <a:buFont typeface="Arial" panose="020B0604020202020204" pitchFamily="34" charset="0"/>
              <a:buChar char="•"/>
            </a:pPr>
            <a:r>
              <a:rPr lang="en-US" sz="1400" dirty="0"/>
              <a:t>Spatial Configuration field consists of 4 bits in the User field.</a:t>
            </a:r>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8EF1C-4CC8-73B5-13B0-87DDD8DB85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a:t>
            </a:fld>
            <a:endParaRPr lang="en-GB"/>
          </a:p>
        </p:txBody>
      </p:sp>
      <p:sp>
        <p:nvSpPr>
          <p:cNvPr id="5" name="Footer Placeholder 4">
            <a:extLst>
              <a:ext uri="{FF2B5EF4-FFF2-40B4-BE49-F238E27FC236}">
                <a16:creationId xmlns:a16="http://schemas.microsoft.com/office/drawing/2014/main" id="{1CA00FB8-3F38-2CB1-C80F-AA6AE429BE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A1851CF-6C38-2A02-91EC-21B0A45136F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64147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5D27D-6188-AD45-CBAF-633E75A8052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9E15D3B-96F4-EBC3-9A6E-644C9F0C4577}"/>
              </a:ext>
            </a:extLst>
          </p:cNvPr>
          <p:cNvSpPr>
            <a:spLocks noGrp="1"/>
          </p:cNvSpPr>
          <p:nvPr>
            <p:ph type="title"/>
          </p:nvPr>
        </p:nvSpPr>
        <p:spPr/>
        <p:txBody>
          <a:bodyPr/>
          <a:lstStyle/>
          <a:p>
            <a:r>
              <a:rPr lang="en-US" dirty="0">
                <a:solidFill>
                  <a:schemeClr val="tx1"/>
                </a:solidFill>
              </a:rPr>
              <a:t>Motion 236 (PHY-PDT)</a:t>
            </a:r>
          </a:p>
        </p:txBody>
      </p:sp>
      <p:sp>
        <p:nvSpPr>
          <p:cNvPr id="8" name="Content Placeholder 7">
            <a:extLst>
              <a:ext uri="{FF2B5EF4-FFF2-40B4-BE49-F238E27FC236}">
                <a16:creationId xmlns:a16="http://schemas.microsoft.com/office/drawing/2014/main" id="{767F01C2-93A0-9CA1-2424-AE956940055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11-24/2024r0</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dirty="0">
                <a:hlinkClick r:id="rId2"/>
              </a:rPr>
              <a:t>11-24/2024r0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720ED99-71E6-3C98-3184-55569061F0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50</a:t>
            </a:fld>
            <a:endParaRPr lang="en-GB"/>
          </a:p>
        </p:txBody>
      </p:sp>
      <p:sp>
        <p:nvSpPr>
          <p:cNvPr id="5" name="Footer Placeholder 4">
            <a:extLst>
              <a:ext uri="{FF2B5EF4-FFF2-40B4-BE49-F238E27FC236}">
                <a16:creationId xmlns:a16="http://schemas.microsoft.com/office/drawing/2014/main" id="{CE89E8A2-DCEE-E32E-155C-1DF44508665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458DE29-93CC-8932-59D4-99F633B174D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27731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2AC4A-FD43-45E4-18D5-FF27CC03FC9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78193B-1BAC-24DC-57F7-3B971304C65F}"/>
              </a:ext>
            </a:extLst>
          </p:cNvPr>
          <p:cNvSpPr>
            <a:spLocks noGrp="1"/>
          </p:cNvSpPr>
          <p:nvPr>
            <p:ph type="title"/>
          </p:nvPr>
        </p:nvSpPr>
        <p:spPr/>
        <p:txBody>
          <a:bodyPr/>
          <a:lstStyle/>
          <a:p>
            <a:r>
              <a:rPr lang="en-US" dirty="0">
                <a:solidFill>
                  <a:schemeClr val="tx1"/>
                </a:solidFill>
              </a:rPr>
              <a:t>Motion 237 (PHY)</a:t>
            </a:r>
          </a:p>
        </p:txBody>
      </p:sp>
      <p:sp>
        <p:nvSpPr>
          <p:cNvPr id="8" name="Content Placeholder 7">
            <a:extLst>
              <a:ext uri="{FF2B5EF4-FFF2-40B4-BE49-F238E27FC236}">
                <a16:creationId xmlns:a16="http://schemas.microsoft.com/office/drawing/2014/main" id="{A4D3E1B5-B525-F4CB-2D53-850D4D4FD4F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160 MHz and 320 MHz PPDUs, in only the non-punctured primary 80 MHz subblock, the following distribution bandwidth mode is allowed for DRU</a:t>
            </a:r>
          </a:p>
          <a:p>
            <a:pPr lvl="1">
              <a:buFont typeface="Arial" panose="020B0604020202020204" pitchFamily="34" charset="0"/>
              <a:buChar char="•"/>
            </a:pPr>
            <a:r>
              <a:rPr lang="en-US" sz="1200" b="0" dirty="0"/>
              <a:t>20 MHz + 20 MHz + 40 MHz (or 40 MHz + 20 MHz + 20 MHz)</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0728A0-8BC9-F217-CF4A-F8B77635E0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19481688-A31B-9483-93C5-47214906024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FF04BEA-AC53-EC13-2EDE-E8866F9B8EB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6294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9C4B5-A6F5-4D44-A522-41820732F4A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262AC2F-8647-7990-A9D0-B0EEDE60C26E}"/>
              </a:ext>
            </a:extLst>
          </p:cNvPr>
          <p:cNvSpPr>
            <a:spLocks noGrp="1"/>
          </p:cNvSpPr>
          <p:nvPr>
            <p:ph type="title"/>
          </p:nvPr>
        </p:nvSpPr>
        <p:spPr/>
        <p:txBody>
          <a:bodyPr/>
          <a:lstStyle/>
          <a:p>
            <a:r>
              <a:rPr lang="en-US" dirty="0">
                <a:solidFill>
                  <a:schemeClr val="tx1"/>
                </a:solidFill>
              </a:rPr>
              <a:t>Motion 238 (PHY)</a:t>
            </a:r>
          </a:p>
        </p:txBody>
      </p:sp>
      <p:sp>
        <p:nvSpPr>
          <p:cNvPr id="8" name="Content Placeholder 7">
            <a:extLst>
              <a:ext uri="{FF2B5EF4-FFF2-40B4-BE49-F238E27FC236}">
                <a16:creationId xmlns:a16="http://schemas.microsoft.com/office/drawing/2014/main" id="{7FF33DD2-928F-E9C7-DCE1-94FAD186DA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distributed transmission, apply global CSD to UHR-STF only, and UHR-LTF and data still apply local per stream CSD, just like RRU</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0CFD64-BB68-0631-91AB-AB9F70E014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52</a:t>
            </a:fld>
            <a:endParaRPr lang="en-GB"/>
          </a:p>
        </p:txBody>
      </p:sp>
      <p:sp>
        <p:nvSpPr>
          <p:cNvPr id="5" name="Footer Placeholder 4">
            <a:extLst>
              <a:ext uri="{FF2B5EF4-FFF2-40B4-BE49-F238E27FC236}">
                <a16:creationId xmlns:a16="http://schemas.microsoft.com/office/drawing/2014/main" id="{5E8374BA-D2E8-D8AB-6743-F3A6AF4EFDE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B76488F-7947-EFED-4A25-8102B96676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36037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31F88-048D-A972-F675-35F3440AB73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F05F5E3-FE08-A7BE-4CA1-A888031B9C25}"/>
              </a:ext>
            </a:extLst>
          </p:cNvPr>
          <p:cNvSpPr>
            <a:spLocks noGrp="1"/>
          </p:cNvSpPr>
          <p:nvPr>
            <p:ph type="title"/>
          </p:nvPr>
        </p:nvSpPr>
        <p:spPr/>
        <p:txBody>
          <a:bodyPr/>
          <a:lstStyle/>
          <a:p>
            <a:r>
              <a:rPr lang="en-US" dirty="0">
                <a:solidFill>
                  <a:schemeClr val="tx1"/>
                </a:solidFill>
              </a:rPr>
              <a:t>Motion 239 (PHY-PDT)</a:t>
            </a:r>
          </a:p>
        </p:txBody>
      </p:sp>
      <p:sp>
        <p:nvSpPr>
          <p:cNvPr id="8" name="Content Placeholder 7">
            <a:extLst>
              <a:ext uri="{FF2B5EF4-FFF2-40B4-BE49-F238E27FC236}">
                <a16:creationId xmlns:a16="http://schemas.microsoft.com/office/drawing/2014/main" id="{5C9BF6D1-EF0D-2B5C-06A9-05309D86E692}"/>
              </a:ext>
            </a:extLst>
          </p:cNvPr>
          <p:cNvSpPr>
            <a:spLocks noGrp="1"/>
          </p:cNvSpPr>
          <p:nvPr>
            <p:ph idx="1"/>
          </p:nvPr>
        </p:nvSpPr>
        <p:spPr>
          <a:xfrm>
            <a:off x="685800" y="1981200"/>
            <a:ext cx="7770813" cy="4113213"/>
          </a:xfrm>
        </p:spPr>
        <p:txBody>
          <a:bodyPr/>
          <a:lstStyle/>
          <a:p>
            <a:r>
              <a:rPr lang="en-US" sz="1600" dirty="0"/>
              <a:t>Move to add the following note into the TGbn D0.1, under the section “38.3.2.x RU and MRU restrictions for 20 MHz operation”</a:t>
            </a:r>
          </a:p>
          <a:p>
            <a:r>
              <a:rPr lang="en-US" sz="14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endParaRPr lang="en-US" sz="1400" b="0" dirty="0"/>
          </a:p>
          <a:p>
            <a:endParaRPr lang="en-US" sz="1400" b="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A4BD09B-F9D2-06F7-E2E0-BE7C49ABB7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53</a:t>
            </a:fld>
            <a:endParaRPr lang="en-GB"/>
          </a:p>
        </p:txBody>
      </p:sp>
      <p:sp>
        <p:nvSpPr>
          <p:cNvPr id="5" name="Footer Placeholder 4">
            <a:extLst>
              <a:ext uri="{FF2B5EF4-FFF2-40B4-BE49-F238E27FC236}">
                <a16:creationId xmlns:a16="http://schemas.microsoft.com/office/drawing/2014/main" id="{09B2623D-B983-16DF-4C08-2C57E2615B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C465EF0-1A6E-119A-3B25-25FEAAA6178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830004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B945B-88E2-CAE0-B072-00C91010A5B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4EBAA-F998-17EE-64BF-09ABB4F446BE}"/>
              </a:ext>
            </a:extLst>
          </p:cNvPr>
          <p:cNvSpPr>
            <a:spLocks noGrp="1"/>
          </p:cNvSpPr>
          <p:nvPr>
            <p:ph type="title"/>
          </p:nvPr>
        </p:nvSpPr>
        <p:spPr/>
        <p:txBody>
          <a:bodyPr/>
          <a:lstStyle/>
          <a:p>
            <a:r>
              <a:rPr lang="en-US" dirty="0">
                <a:solidFill>
                  <a:schemeClr val="tx1"/>
                </a:solidFill>
              </a:rPr>
              <a:t>Motion 240 (PHY)</a:t>
            </a:r>
          </a:p>
        </p:txBody>
      </p:sp>
      <p:sp>
        <p:nvSpPr>
          <p:cNvPr id="8" name="Content Placeholder 7">
            <a:extLst>
              <a:ext uri="{FF2B5EF4-FFF2-40B4-BE49-F238E27FC236}">
                <a16:creationId xmlns:a16="http://schemas.microsoft.com/office/drawing/2014/main" id="{7F55087B-1AFC-EBC8-CF83-F09B064ADBF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supports indicating a 60 MHz DBW using a value of 3 in the 2-bit DBW indication subfield within the UHR variant User Info field of a Trigger Frame in the case of DRU</a:t>
            </a:r>
            <a:endParaRPr lang="en-US" sz="1200" dirty="0"/>
          </a:p>
          <a:p>
            <a:endParaRPr lang="en-US" sz="1600" dirty="0"/>
          </a:p>
          <a:p>
            <a:r>
              <a:rPr lang="en-US" sz="1600" dirty="0"/>
              <a:t>Move: Mahmoud </a:t>
            </a:r>
            <a:r>
              <a:rPr lang="en-US" sz="1600" dirty="0" err="1"/>
              <a:t>Hasabelnaby</a:t>
            </a:r>
            <a:r>
              <a:rPr lang="en-US" sz="1600" dirty="0"/>
              <a:t>					Second: Yan Xin</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docs:[25/0129r0]. SP result: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F35F46-18F5-3F7A-2204-B1822FB2638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ADAA305A-B95B-4A6F-EF33-E3CF20378D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F21147-BA17-3F61-5674-718CE340210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37448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4B47D-DAA8-F552-4DD0-27E5FD8FE6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C35FA61-6067-8A5C-622D-4328FBCE92F0}"/>
              </a:ext>
            </a:extLst>
          </p:cNvPr>
          <p:cNvSpPr>
            <a:spLocks noGrp="1"/>
          </p:cNvSpPr>
          <p:nvPr>
            <p:ph type="title"/>
          </p:nvPr>
        </p:nvSpPr>
        <p:spPr/>
        <p:txBody>
          <a:bodyPr/>
          <a:lstStyle/>
          <a:p>
            <a:r>
              <a:rPr lang="en-US" dirty="0">
                <a:solidFill>
                  <a:schemeClr val="tx1"/>
                </a:solidFill>
              </a:rPr>
              <a:t>Motion 241 (PHY-PDT)</a:t>
            </a:r>
          </a:p>
        </p:txBody>
      </p:sp>
      <p:sp>
        <p:nvSpPr>
          <p:cNvPr id="8" name="Content Placeholder 7">
            <a:extLst>
              <a:ext uri="{FF2B5EF4-FFF2-40B4-BE49-F238E27FC236}">
                <a16:creationId xmlns:a16="http://schemas.microsoft.com/office/drawing/2014/main" id="{ED8E0F28-41AB-4AEF-0400-E69C18307EC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11-24/2035r1</a:t>
            </a:r>
            <a:r>
              <a:rPr lang="en-US" sz="1600" dirty="0"/>
              <a:t> to the latest TGbn draft (TGbn D0.1)</a:t>
            </a:r>
          </a:p>
          <a:p>
            <a:endParaRPr lang="en-US" sz="1600" dirty="0"/>
          </a:p>
          <a:p>
            <a:endParaRPr lang="en-US" sz="1600" dirty="0"/>
          </a:p>
          <a:p>
            <a:endParaRPr lang="en-US" sz="1600" dirty="0"/>
          </a:p>
          <a:p>
            <a:r>
              <a:rPr lang="en-US" sz="1600" dirty="0"/>
              <a:t>Move: Ross J. Yu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9363FF-425D-0C23-B86F-A4E35140DE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2A554D85-4112-6566-6713-9611A3FA57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AC849E-75ED-A58E-3468-C762AF355F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54154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4F135-F5BB-5D75-D6CE-68B45E6F902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DDDBFB-2604-4C86-69C6-86FBC1406BB0}"/>
              </a:ext>
            </a:extLst>
          </p:cNvPr>
          <p:cNvSpPr>
            <a:spLocks noGrp="1"/>
          </p:cNvSpPr>
          <p:nvPr>
            <p:ph type="title"/>
          </p:nvPr>
        </p:nvSpPr>
        <p:spPr/>
        <p:txBody>
          <a:bodyPr/>
          <a:lstStyle/>
          <a:p>
            <a:r>
              <a:rPr lang="en-US" dirty="0">
                <a:solidFill>
                  <a:schemeClr val="tx1"/>
                </a:solidFill>
              </a:rPr>
              <a:t>Motion 242 (PHY-PDT)</a:t>
            </a:r>
          </a:p>
        </p:txBody>
      </p:sp>
      <p:sp>
        <p:nvSpPr>
          <p:cNvPr id="8" name="Content Placeholder 7">
            <a:extLst>
              <a:ext uri="{FF2B5EF4-FFF2-40B4-BE49-F238E27FC236}">
                <a16:creationId xmlns:a16="http://schemas.microsoft.com/office/drawing/2014/main" id="{52EEDF03-0C39-5001-1F16-8C7D492A15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11-24/2011r1</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11-24/2011r1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5FBC4FD-3E91-2FD8-254D-62A4EED0D8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56</a:t>
            </a:fld>
            <a:endParaRPr lang="en-GB"/>
          </a:p>
        </p:txBody>
      </p:sp>
      <p:sp>
        <p:nvSpPr>
          <p:cNvPr id="5" name="Footer Placeholder 4">
            <a:extLst>
              <a:ext uri="{FF2B5EF4-FFF2-40B4-BE49-F238E27FC236}">
                <a16:creationId xmlns:a16="http://schemas.microsoft.com/office/drawing/2014/main" id="{C14DAD33-8602-BEC5-DB92-1422A31461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1025FA-ECF2-A64E-41E3-83549B3847E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42503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656DA-D245-10B7-4940-8141BD17C8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87DF5C-017F-8F37-58CF-C3C235582667}"/>
              </a:ext>
            </a:extLst>
          </p:cNvPr>
          <p:cNvSpPr>
            <a:spLocks noGrp="1"/>
          </p:cNvSpPr>
          <p:nvPr>
            <p:ph type="title"/>
          </p:nvPr>
        </p:nvSpPr>
        <p:spPr/>
        <p:txBody>
          <a:bodyPr/>
          <a:lstStyle/>
          <a:p>
            <a:r>
              <a:rPr lang="en-US" dirty="0">
                <a:solidFill>
                  <a:schemeClr val="tx1"/>
                </a:solidFill>
              </a:rPr>
              <a:t>Motion 243 (PHY-PDT)</a:t>
            </a:r>
          </a:p>
        </p:txBody>
      </p:sp>
      <p:sp>
        <p:nvSpPr>
          <p:cNvPr id="8" name="Content Placeholder 7">
            <a:extLst>
              <a:ext uri="{FF2B5EF4-FFF2-40B4-BE49-F238E27FC236}">
                <a16:creationId xmlns:a16="http://schemas.microsoft.com/office/drawing/2014/main" id="{BD4635AC-C18F-A698-FB89-B31CC76ADB6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11-24/2012r3</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9E1940-5536-FF64-5AD0-ADD7FC6BAC0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57</a:t>
            </a:fld>
            <a:endParaRPr lang="en-GB"/>
          </a:p>
        </p:txBody>
      </p:sp>
      <p:sp>
        <p:nvSpPr>
          <p:cNvPr id="5" name="Footer Placeholder 4">
            <a:extLst>
              <a:ext uri="{FF2B5EF4-FFF2-40B4-BE49-F238E27FC236}">
                <a16:creationId xmlns:a16="http://schemas.microsoft.com/office/drawing/2014/main" id="{C74E9D87-87DD-D862-C3E5-5FF604E779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FB0743E-40D8-D08F-5383-8B22D79C7E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388457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97D9C-9BB2-C80C-BD15-0FC64DB9F98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6E3C45-8273-444F-40C7-89A17E2393A2}"/>
              </a:ext>
            </a:extLst>
          </p:cNvPr>
          <p:cNvSpPr>
            <a:spLocks noGrp="1"/>
          </p:cNvSpPr>
          <p:nvPr>
            <p:ph type="title"/>
          </p:nvPr>
        </p:nvSpPr>
        <p:spPr/>
        <p:txBody>
          <a:bodyPr/>
          <a:lstStyle/>
          <a:p>
            <a:r>
              <a:rPr lang="en-US" dirty="0">
                <a:solidFill>
                  <a:schemeClr val="tx1"/>
                </a:solidFill>
              </a:rPr>
              <a:t>Motion 244 (MAC-PDT)</a:t>
            </a:r>
          </a:p>
        </p:txBody>
      </p:sp>
      <p:sp>
        <p:nvSpPr>
          <p:cNvPr id="8" name="Content Placeholder 7">
            <a:extLst>
              <a:ext uri="{FF2B5EF4-FFF2-40B4-BE49-F238E27FC236}">
                <a16:creationId xmlns:a16="http://schemas.microsoft.com/office/drawing/2014/main" id="{C18C22B4-1FF8-D7D8-409F-BCDB4CC398D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11-24/2031r5</a:t>
            </a:r>
            <a:r>
              <a:rPr lang="en-US" sz="1600" dirty="0"/>
              <a:t> to the latest TGbn draft (TGbn D0.1)</a:t>
            </a:r>
          </a:p>
          <a:p>
            <a:endParaRPr lang="en-US" sz="1600" dirty="0"/>
          </a:p>
          <a:p>
            <a:endParaRPr lang="en-US" sz="1600" dirty="0"/>
          </a:p>
          <a:p>
            <a:endParaRPr lang="en-US" sz="1600" dirty="0"/>
          </a:p>
          <a:p>
            <a:r>
              <a:rPr lang="en-US" sz="1600" dirty="0"/>
              <a:t>Move: Jason Yuchen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11-24/2031r5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8EC5D7E-B6FB-0564-0681-2254701C52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58</a:t>
            </a:fld>
            <a:endParaRPr lang="en-GB"/>
          </a:p>
        </p:txBody>
      </p:sp>
      <p:sp>
        <p:nvSpPr>
          <p:cNvPr id="5" name="Footer Placeholder 4">
            <a:extLst>
              <a:ext uri="{FF2B5EF4-FFF2-40B4-BE49-F238E27FC236}">
                <a16:creationId xmlns:a16="http://schemas.microsoft.com/office/drawing/2014/main" id="{FC04B67C-2E50-A029-712B-E2095D0DFC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0F74DA-3690-17F2-6DF9-A6B028823B8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99910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A5F25-9B8C-B287-B538-5915643016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B241DC-25C1-C111-70FA-A21013A8617D}"/>
              </a:ext>
            </a:extLst>
          </p:cNvPr>
          <p:cNvSpPr>
            <a:spLocks noGrp="1"/>
          </p:cNvSpPr>
          <p:nvPr>
            <p:ph type="title"/>
          </p:nvPr>
        </p:nvSpPr>
        <p:spPr/>
        <p:txBody>
          <a:bodyPr/>
          <a:lstStyle/>
          <a:p>
            <a:r>
              <a:rPr lang="en-US" dirty="0">
                <a:solidFill>
                  <a:schemeClr val="tx1"/>
                </a:solidFill>
              </a:rPr>
              <a:t>Motion 245 (PHY)</a:t>
            </a:r>
          </a:p>
        </p:txBody>
      </p:sp>
      <p:sp>
        <p:nvSpPr>
          <p:cNvPr id="8" name="Content Placeholder 7">
            <a:extLst>
              <a:ext uri="{FF2B5EF4-FFF2-40B4-BE49-F238E27FC236}">
                <a16:creationId xmlns:a16="http://schemas.microsoft.com/office/drawing/2014/main" id="{A6D9E3D9-09F9-610D-76D6-10B73F32121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Interference Mitigation feature is only defined with LDPC</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62D8CA-A4E0-3068-7C3A-E20EF5FCEAE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59</a:t>
            </a:fld>
            <a:endParaRPr lang="en-GB"/>
          </a:p>
        </p:txBody>
      </p:sp>
      <p:sp>
        <p:nvSpPr>
          <p:cNvPr id="5" name="Footer Placeholder 4">
            <a:extLst>
              <a:ext uri="{FF2B5EF4-FFF2-40B4-BE49-F238E27FC236}">
                <a16:creationId xmlns:a16="http://schemas.microsoft.com/office/drawing/2014/main" id="{C14B8824-C21A-8D0F-0846-3743F920B79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EB4B658-6AEE-2283-A82B-DF16BCF55A4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4598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5C2BA-9441-EB13-4AFE-74C22D0DE8E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CCEC43E-28E4-0BE6-FF80-05BC6BE1594D}"/>
              </a:ext>
            </a:extLst>
          </p:cNvPr>
          <p:cNvSpPr>
            <a:spLocks noGrp="1"/>
          </p:cNvSpPr>
          <p:nvPr>
            <p:ph type="title"/>
          </p:nvPr>
        </p:nvSpPr>
        <p:spPr/>
        <p:txBody>
          <a:bodyPr/>
          <a:lstStyle/>
          <a:p>
            <a:r>
              <a:rPr lang="en-US" dirty="0">
                <a:solidFill>
                  <a:schemeClr val="tx1"/>
                </a:solidFill>
              </a:rPr>
              <a:t>Motion 192</a:t>
            </a:r>
          </a:p>
        </p:txBody>
      </p:sp>
      <p:sp>
        <p:nvSpPr>
          <p:cNvPr id="8" name="Content Placeholder 7">
            <a:extLst>
              <a:ext uri="{FF2B5EF4-FFF2-40B4-BE49-F238E27FC236}">
                <a16:creationId xmlns:a16="http://schemas.microsoft.com/office/drawing/2014/main" id="{91BC0768-5363-82EF-9815-1CE18462FEA4}"/>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p:txBody>
      </p:sp>
      <p:sp>
        <p:nvSpPr>
          <p:cNvPr id="6" name="Slide Number Placeholder 5">
            <a:extLst>
              <a:ext uri="{FF2B5EF4-FFF2-40B4-BE49-F238E27FC236}">
                <a16:creationId xmlns:a16="http://schemas.microsoft.com/office/drawing/2014/main" id="{E4CEF293-BB71-247E-C008-8E82257DCBC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0E86E48E-8021-0009-4C8A-DEB01D9A1E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D1BB29-22AF-0256-D84B-C046AEB9B1C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5464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EC7DE-9851-8833-5376-4E9B8A683E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194BA2F-4972-5726-7BD4-0FD6CE51ECCA}"/>
              </a:ext>
            </a:extLst>
          </p:cNvPr>
          <p:cNvSpPr>
            <a:spLocks noGrp="1"/>
          </p:cNvSpPr>
          <p:nvPr>
            <p:ph type="title"/>
          </p:nvPr>
        </p:nvSpPr>
        <p:spPr/>
        <p:txBody>
          <a:bodyPr/>
          <a:lstStyle/>
          <a:p>
            <a:r>
              <a:rPr lang="en-US" dirty="0">
                <a:solidFill>
                  <a:schemeClr val="tx1"/>
                </a:solidFill>
              </a:rPr>
              <a:t>Motion 246 (PHY)</a:t>
            </a:r>
          </a:p>
        </p:txBody>
      </p:sp>
      <p:sp>
        <p:nvSpPr>
          <p:cNvPr id="8" name="Content Placeholder 7">
            <a:extLst>
              <a:ext uri="{FF2B5EF4-FFF2-40B4-BE49-F238E27FC236}">
                <a16:creationId xmlns:a16="http://schemas.microsoft.com/office/drawing/2014/main" id="{B3485141-3261-9448-AE4F-937E83DA9CE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each bandwidth, there is a fixed number of IM pilots (value TBD)</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Genadiy Tsodik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0459AEF-0AC3-B35F-C265-0332AC8F078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F39BBF10-D0E7-F012-B999-7D494BC0ECA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55BD9ED-959C-710B-1B97-92154C58372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730585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DD55-90BA-6360-28F1-8496E31074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974856D-480B-FCE2-85F0-84EAE04D408B}"/>
              </a:ext>
            </a:extLst>
          </p:cNvPr>
          <p:cNvSpPr>
            <a:spLocks noGrp="1"/>
          </p:cNvSpPr>
          <p:nvPr>
            <p:ph type="title"/>
          </p:nvPr>
        </p:nvSpPr>
        <p:spPr/>
        <p:txBody>
          <a:bodyPr/>
          <a:lstStyle/>
          <a:p>
            <a:r>
              <a:rPr lang="en-US" dirty="0">
                <a:solidFill>
                  <a:schemeClr val="tx1"/>
                </a:solidFill>
              </a:rPr>
              <a:t>Motion 247 (PHY)</a:t>
            </a:r>
          </a:p>
        </p:txBody>
      </p:sp>
      <p:sp>
        <p:nvSpPr>
          <p:cNvPr id="8" name="Content Placeholder 7">
            <a:extLst>
              <a:ext uri="{FF2B5EF4-FFF2-40B4-BE49-F238E27FC236}">
                <a16:creationId xmlns:a16="http://schemas.microsoft.com/office/drawing/2014/main" id="{B5B3BB02-A859-FFAC-C2C4-79252B7F0B0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Within any transmission that uses IM pilots, they are used in every data OFDM symbol and in the same corresponding subcarriers positions, for a given BW</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Oded Redlich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70DFF6-D9A6-7788-B887-92F677DB10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61</a:t>
            </a:fld>
            <a:endParaRPr lang="en-GB"/>
          </a:p>
        </p:txBody>
      </p:sp>
      <p:sp>
        <p:nvSpPr>
          <p:cNvPr id="5" name="Footer Placeholder 4">
            <a:extLst>
              <a:ext uri="{FF2B5EF4-FFF2-40B4-BE49-F238E27FC236}">
                <a16:creationId xmlns:a16="http://schemas.microsoft.com/office/drawing/2014/main" id="{A2CA473E-9E6A-2C65-B2E2-306A05E4E6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07A0BED-57B3-1235-59F0-78DA1CD9AB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81263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BCF0B-14F6-AFC2-A2EC-8141D3855E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2820E6-9261-02BB-6F29-32339B9A4832}"/>
              </a:ext>
            </a:extLst>
          </p:cNvPr>
          <p:cNvSpPr>
            <a:spLocks noGrp="1"/>
          </p:cNvSpPr>
          <p:nvPr>
            <p:ph type="title"/>
          </p:nvPr>
        </p:nvSpPr>
        <p:spPr/>
        <p:txBody>
          <a:bodyPr/>
          <a:lstStyle/>
          <a:p>
            <a:r>
              <a:rPr lang="en-US" dirty="0">
                <a:solidFill>
                  <a:schemeClr val="tx1"/>
                </a:solidFill>
              </a:rPr>
              <a:t>Motion 248 (MAC-PDT)</a:t>
            </a:r>
          </a:p>
        </p:txBody>
      </p:sp>
      <p:sp>
        <p:nvSpPr>
          <p:cNvPr id="8" name="Content Placeholder 7">
            <a:extLst>
              <a:ext uri="{FF2B5EF4-FFF2-40B4-BE49-F238E27FC236}">
                <a16:creationId xmlns:a16="http://schemas.microsoft.com/office/drawing/2014/main" id="{BC873899-193E-46DA-D28F-67E7AABD99F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11-25/88r3</a:t>
            </a:r>
            <a:r>
              <a:rPr lang="en-US" sz="1600" dirty="0"/>
              <a:t> to the latest TGbn draft (TGbn D0.1)</a:t>
            </a:r>
          </a:p>
          <a:p>
            <a:endParaRPr lang="en-US" sz="1600" dirty="0"/>
          </a:p>
          <a:p>
            <a:endParaRPr lang="en-US" sz="1600" dirty="0"/>
          </a:p>
          <a:p>
            <a:endParaRPr lang="en-US" sz="1600" dirty="0"/>
          </a:p>
          <a:p>
            <a:r>
              <a:rPr lang="en-US" sz="1600" dirty="0"/>
              <a:t>Move: Rubayet Shafin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11-25/88r3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C8A36C-2093-7A07-9AE5-52D9403F15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62</a:t>
            </a:fld>
            <a:endParaRPr lang="en-GB"/>
          </a:p>
        </p:txBody>
      </p:sp>
      <p:sp>
        <p:nvSpPr>
          <p:cNvPr id="5" name="Footer Placeholder 4">
            <a:extLst>
              <a:ext uri="{FF2B5EF4-FFF2-40B4-BE49-F238E27FC236}">
                <a16:creationId xmlns:a16="http://schemas.microsoft.com/office/drawing/2014/main" id="{6810E668-2C8B-65DA-490A-620EC7F4C4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E17627-10FE-9CF9-5D91-3AA052F5AC6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1071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D186E-B3F7-92AD-5B0C-385C7916DC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7AE6DF-A6E4-FEA0-EEEF-54BB222F00DE}"/>
              </a:ext>
            </a:extLst>
          </p:cNvPr>
          <p:cNvSpPr>
            <a:spLocks noGrp="1"/>
          </p:cNvSpPr>
          <p:nvPr>
            <p:ph type="title"/>
          </p:nvPr>
        </p:nvSpPr>
        <p:spPr/>
        <p:txBody>
          <a:bodyPr/>
          <a:lstStyle/>
          <a:p>
            <a:r>
              <a:rPr lang="en-US" dirty="0">
                <a:solidFill>
                  <a:schemeClr val="tx1"/>
                </a:solidFill>
              </a:rPr>
              <a:t>Motion 249 (PHY-PDT)</a:t>
            </a:r>
          </a:p>
        </p:txBody>
      </p:sp>
      <p:sp>
        <p:nvSpPr>
          <p:cNvPr id="8" name="Content Placeholder 7">
            <a:extLst>
              <a:ext uri="{FF2B5EF4-FFF2-40B4-BE49-F238E27FC236}">
                <a16:creationId xmlns:a16="http://schemas.microsoft.com/office/drawing/2014/main" id="{5350345B-6759-0AA2-F660-7C0ACD1EF3B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11-24/2042r1</a:t>
            </a:r>
            <a:r>
              <a:rPr lang="en-US" sz="1600" dirty="0"/>
              <a:t> to the latest TGbn draft (TGbn D0.1)</a:t>
            </a:r>
          </a:p>
          <a:p>
            <a:endParaRPr lang="en-US" sz="1600" dirty="0"/>
          </a:p>
          <a:p>
            <a:endParaRPr lang="en-US" sz="1600" dirty="0"/>
          </a:p>
          <a:p>
            <a:endParaRPr lang="en-US" sz="1600" dirty="0"/>
          </a:p>
          <a:p>
            <a:r>
              <a:rPr lang="en-US" sz="1600" dirty="0"/>
              <a:t>Move: Juan Fang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F240B8-F012-92A9-45BE-AC7649F64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63</a:t>
            </a:fld>
            <a:endParaRPr lang="en-GB"/>
          </a:p>
        </p:txBody>
      </p:sp>
      <p:sp>
        <p:nvSpPr>
          <p:cNvPr id="5" name="Footer Placeholder 4">
            <a:extLst>
              <a:ext uri="{FF2B5EF4-FFF2-40B4-BE49-F238E27FC236}">
                <a16:creationId xmlns:a16="http://schemas.microsoft.com/office/drawing/2014/main" id="{E2718BA6-07CA-FD17-7EBF-66966C2E32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7E3D5-A8E5-6722-ADD4-F502AF6FB16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319056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496A2-3534-F0A7-D669-295CB35D2F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61E1AF8-1012-0DCC-67D4-024C901F3F23}"/>
              </a:ext>
            </a:extLst>
          </p:cNvPr>
          <p:cNvSpPr>
            <a:spLocks noGrp="1"/>
          </p:cNvSpPr>
          <p:nvPr>
            <p:ph type="title"/>
          </p:nvPr>
        </p:nvSpPr>
        <p:spPr/>
        <p:txBody>
          <a:bodyPr/>
          <a:lstStyle/>
          <a:p>
            <a:r>
              <a:rPr lang="en-US" dirty="0">
                <a:solidFill>
                  <a:schemeClr val="tx1"/>
                </a:solidFill>
              </a:rPr>
              <a:t>Motion 250 (PHY)</a:t>
            </a:r>
          </a:p>
        </p:txBody>
      </p:sp>
      <p:sp>
        <p:nvSpPr>
          <p:cNvPr id="8" name="Content Placeholder 7">
            <a:extLst>
              <a:ext uri="{FF2B5EF4-FFF2-40B4-BE49-F238E27FC236}">
                <a16:creationId xmlns:a16="http://schemas.microsoft.com/office/drawing/2014/main" id="{C4E2FD57-E5E0-82FE-E0D0-63BAB7CC330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5 bit Recommended CSI MCS subfield in the 2nd Special STA Info field of the NDPA targeted for OBSS AP in the UHR </a:t>
            </a:r>
            <a:r>
              <a:rPr lang="en-US" sz="1400" b="0" dirty="0" err="1"/>
              <a:t>CoBF</a:t>
            </a:r>
            <a:r>
              <a:rPr lang="en-US" sz="1400" b="0" dirty="0"/>
              <a:t> sounding</a:t>
            </a:r>
          </a:p>
          <a:p>
            <a:pPr lvl="1">
              <a:buFont typeface="Arial" panose="020B0604020202020204" pitchFamily="34" charset="0"/>
              <a:buChar char="•"/>
            </a:pPr>
            <a:r>
              <a:rPr lang="en-US" sz="1200" b="0" dirty="0"/>
              <a:t>It is set from B20 to B24 in the 2nd Special STA Info field</a:t>
            </a:r>
          </a:p>
          <a:p>
            <a:pPr lvl="1">
              <a:buFont typeface="Arial" panose="020B0604020202020204" pitchFamily="34" charset="0"/>
              <a:buChar char="•"/>
            </a:pPr>
            <a:r>
              <a:rPr lang="en-US" sz="1200" b="0" dirty="0"/>
              <a:t>The 5-bit MCS level includes “No Recommendation” MCS entry in addition to the UHR MCS entries</a:t>
            </a:r>
          </a:p>
          <a:p>
            <a:pPr lvl="2">
              <a:buFont typeface="Arial" panose="020B0604020202020204" pitchFamily="34" charset="0"/>
              <a:buChar char="•"/>
            </a:pPr>
            <a:r>
              <a:rPr lang="en-US" sz="1100" b="0" dirty="0"/>
              <a:t>Index 31 indicates “No Recommendation”</a:t>
            </a:r>
          </a:p>
          <a:p>
            <a:pPr lvl="1">
              <a:buFont typeface="Arial" panose="020B0604020202020204" pitchFamily="34" charset="0"/>
              <a:buChar char="•"/>
            </a:pPr>
            <a:r>
              <a:rPr lang="en-US" sz="1200" b="0" dirty="0"/>
              <a:t>The Recommended CSI MCS is for the OBSS AP to set the MCS in the BFRP trigger frame sent in the future Cross-BSS sounding / Joint Sounding sequence</a:t>
            </a:r>
          </a:p>
          <a:p>
            <a:pPr lvl="1">
              <a:buFont typeface="Arial" panose="020B0604020202020204" pitchFamily="34" charset="0"/>
              <a:buChar char="•"/>
            </a:pPr>
            <a:r>
              <a:rPr lang="en-US" sz="1200" b="0" dirty="0"/>
              <a:t>When there are multiple OBSS STAs to feedback the CSI report, the Recommended CSI MCS can be set to the lowest MCS among all those OBSS STAs</a:t>
            </a:r>
          </a:p>
          <a:p>
            <a:pPr>
              <a:buFont typeface="Arial" panose="020B0604020202020204" pitchFamily="34" charset="0"/>
              <a:buChar char="•"/>
            </a:pPr>
            <a:endParaRPr lang="en-US" sz="1600" dirty="0"/>
          </a:p>
          <a:p>
            <a:r>
              <a:rPr lang="en-US" sz="1600" dirty="0"/>
              <a:t>Move: Junghoon Suh 					Second: Mahmoud </a:t>
            </a:r>
            <a:r>
              <a:rPr lang="en-US" sz="1600" dirty="0" err="1"/>
              <a:t>Hasabelnaby</a:t>
            </a:r>
            <a:endParaRPr lang="en-US" sz="1600" dirty="0"/>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25/0078r0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A7429A-1DAC-C49C-A892-0AD8C8D85C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64</a:t>
            </a:fld>
            <a:endParaRPr lang="en-GB"/>
          </a:p>
        </p:txBody>
      </p:sp>
      <p:sp>
        <p:nvSpPr>
          <p:cNvPr id="5" name="Footer Placeholder 4">
            <a:extLst>
              <a:ext uri="{FF2B5EF4-FFF2-40B4-BE49-F238E27FC236}">
                <a16:creationId xmlns:a16="http://schemas.microsoft.com/office/drawing/2014/main" id="{CCEB32FB-BD76-21CE-7DDD-89F033FF2BA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F5A61-C9B3-45F4-996B-61FAF0CFC11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77595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D4BA2-2AF0-2A09-C45D-D9814BC7F39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850990-01D6-C56E-1E0C-2F9960694FDF}"/>
              </a:ext>
            </a:extLst>
          </p:cNvPr>
          <p:cNvSpPr>
            <a:spLocks noGrp="1"/>
          </p:cNvSpPr>
          <p:nvPr>
            <p:ph type="title"/>
          </p:nvPr>
        </p:nvSpPr>
        <p:spPr/>
        <p:txBody>
          <a:bodyPr/>
          <a:lstStyle/>
          <a:p>
            <a:r>
              <a:rPr lang="en-US" dirty="0">
                <a:solidFill>
                  <a:schemeClr val="tx1"/>
                </a:solidFill>
              </a:rPr>
              <a:t>Motion 251 (PHY)</a:t>
            </a:r>
          </a:p>
        </p:txBody>
      </p:sp>
      <p:sp>
        <p:nvSpPr>
          <p:cNvPr id="8" name="Content Placeholder 7">
            <a:extLst>
              <a:ext uri="{FF2B5EF4-FFF2-40B4-BE49-F238E27FC236}">
                <a16:creationId xmlns:a16="http://schemas.microsoft.com/office/drawing/2014/main" id="{EBE4E89D-A975-952C-EA85-8A9DCC6A83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dirty="0"/>
              <a:t>In the UHR MU PPDU in 11bn, the PE requirements of UEQM with the constellation order x of the first spatial stream is equal to the PE requirements of EQM with the constellation order x</a:t>
            </a:r>
          </a:p>
          <a:p>
            <a:pPr>
              <a:buFont typeface="Arial" panose="020B0604020202020204" pitchFamily="34" charset="0"/>
              <a:buChar char="•"/>
            </a:pPr>
            <a:endParaRPr lang="en-US" sz="1600" dirty="0"/>
          </a:p>
          <a:p>
            <a:r>
              <a:rPr lang="en-US" sz="1600" dirty="0"/>
              <a:t>Move: Mengshi Hu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25/0128r0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402EE6-DBC7-9F69-1C73-989F93C32C8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65</a:t>
            </a:fld>
            <a:endParaRPr lang="en-GB"/>
          </a:p>
        </p:txBody>
      </p:sp>
      <p:sp>
        <p:nvSpPr>
          <p:cNvPr id="5" name="Footer Placeholder 4">
            <a:extLst>
              <a:ext uri="{FF2B5EF4-FFF2-40B4-BE49-F238E27FC236}">
                <a16:creationId xmlns:a16="http://schemas.microsoft.com/office/drawing/2014/main" id="{F4C157AB-0C1E-CD5A-983A-D08FDFF2D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0EE649-EA2B-5723-C40D-F1EE0ADC616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297878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22DA-9C96-8087-2653-C8130DD03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185BEF-ADEF-4DA9-E145-AEC87C07E178}"/>
              </a:ext>
            </a:extLst>
          </p:cNvPr>
          <p:cNvSpPr>
            <a:spLocks noGrp="1"/>
          </p:cNvSpPr>
          <p:nvPr>
            <p:ph type="title"/>
          </p:nvPr>
        </p:nvSpPr>
        <p:spPr/>
        <p:txBody>
          <a:bodyPr/>
          <a:lstStyle/>
          <a:p>
            <a:r>
              <a:rPr lang="en-US" dirty="0">
                <a:solidFill>
                  <a:schemeClr val="tx1"/>
                </a:solidFill>
              </a:rPr>
              <a:t>Motion 252 (PHY)</a:t>
            </a:r>
          </a:p>
        </p:txBody>
      </p:sp>
      <p:sp>
        <p:nvSpPr>
          <p:cNvPr id="8" name="Content Placeholder 7">
            <a:extLst>
              <a:ext uri="{FF2B5EF4-FFF2-40B4-BE49-F238E27FC236}">
                <a16:creationId xmlns:a16="http://schemas.microsoft.com/office/drawing/2014/main" id="{7526F0F0-BD23-B8E0-CBA8-2724684B20D9}"/>
              </a:ext>
            </a:extLst>
          </p:cNvPr>
          <p:cNvSpPr>
            <a:spLocks noGrp="1"/>
          </p:cNvSpPr>
          <p:nvPr>
            <p:ph idx="1"/>
          </p:nvPr>
        </p:nvSpPr>
        <p:spPr>
          <a:xfrm>
            <a:off x="685800" y="1981200"/>
            <a:ext cx="7770813" cy="4494213"/>
          </a:xfrm>
        </p:spPr>
        <p:txBody>
          <a:bodyPr/>
          <a:lstStyle/>
          <a:p>
            <a:r>
              <a:rPr lang="en-US" sz="1600" dirty="0"/>
              <a:t>Move to add to the TGbn SFD the following:</a:t>
            </a:r>
          </a:p>
          <a:p>
            <a:pPr algn="l">
              <a:buFont typeface="Arial" panose="020B0604020202020204" pitchFamily="34" charset="0"/>
              <a:buChar char="•"/>
            </a:pPr>
            <a:r>
              <a:rPr lang="en-US" sz="1050" b="1" i="0" dirty="0">
                <a:solidFill>
                  <a:srgbClr val="222222"/>
                </a:solidFill>
                <a:effectLst/>
                <a:latin typeface="Arial" panose="020B0604020202020204" pitchFamily="34" charset="0"/>
              </a:rPr>
              <a:t>11bn defines the following modes for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1: trigger + same L-SIG contents, could be different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UHR+EHT, or EHT+UHR or EHT+EHT co-SR transmission.</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Provided no changes to non-UHR EHT non-AP STAs are needed.</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2: Tigger + same L-SIG contents + same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UHR+UHR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For all modes, the two PPDUs will start and end at the same time.</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UHR PPDU for co-SR transmission will be used for either mode 1 or mode 2 when UHR transmission exists.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There exists an indication in U-SIG field to indicate the UHR PPDU is a UHR PPDU for co-SR transmission.</a:t>
            </a:r>
          </a:p>
          <a:p>
            <a:pPr marL="914400" lvl="2" indent="0" algn="l"/>
            <a:endParaRPr lang="en-US" sz="1600" dirty="0"/>
          </a:p>
          <a:p>
            <a:r>
              <a:rPr lang="en-US" sz="1600" dirty="0"/>
              <a:t>Move: Ross Jian Yu 					Second: Jason Y. Guo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11-25/0104r0</a:t>
            </a:r>
            <a:r>
              <a:rPr lang="en-US" sz="1200" b="0" i="1" dirty="0"/>
              <a:t>]. SP result: 41Y, 7N, 20A.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01D8945-BA7C-5465-AFE6-2893D9E3531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66</a:t>
            </a:fld>
            <a:endParaRPr lang="en-GB"/>
          </a:p>
        </p:txBody>
      </p:sp>
      <p:sp>
        <p:nvSpPr>
          <p:cNvPr id="5" name="Footer Placeholder 4">
            <a:extLst>
              <a:ext uri="{FF2B5EF4-FFF2-40B4-BE49-F238E27FC236}">
                <a16:creationId xmlns:a16="http://schemas.microsoft.com/office/drawing/2014/main" id="{1F6743F2-AE5D-1026-346A-3321EA6584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88C3D-3B73-CC32-182A-AA5E7E9CF34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73297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91183-F313-DAC1-A559-5DE53CA755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38FE932-31BB-A54F-F220-4F9017383B1A}"/>
              </a:ext>
            </a:extLst>
          </p:cNvPr>
          <p:cNvSpPr>
            <a:spLocks noGrp="1"/>
          </p:cNvSpPr>
          <p:nvPr>
            <p:ph type="title"/>
          </p:nvPr>
        </p:nvSpPr>
        <p:spPr/>
        <p:txBody>
          <a:bodyPr/>
          <a:lstStyle/>
          <a:p>
            <a:r>
              <a:rPr lang="en-US" dirty="0">
                <a:solidFill>
                  <a:schemeClr val="tx1"/>
                </a:solidFill>
              </a:rPr>
              <a:t>Motion 253 (Joint)</a:t>
            </a:r>
          </a:p>
        </p:txBody>
      </p:sp>
      <p:sp>
        <p:nvSpPr>
          <p:cNvPr id="8" name="Content Placeholder 7">
            <a:extLst>
              <a:ext uri="{FF2B5EF4-FFF2-40B4-BE49-F238E27FC236}">
                <a16:creationId xmlns:a16="http://schemas.microsoft.com/office/drawing/2014/main" id="{8C413CB7-90DD-C4D1-B550-633FA8AB05A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400" b="0" dirty="0"/>
              <a:t>A sharing AP that intends to initiate a Coordinated Spatial Reuse transmission shall transmit a Trigger frame to initiate concurrent CSR transmissions with one (whether to allow more is TBD) other AP within its obtained TXOP BW;</a:t>
            </a:r>
          </a:p>
          <a:p>
            <a:pPr lvl="1">
              <a:buFont typeface="Arial" panose="020B0604020202020204" pitchFamily="34" charset="0"/>
              <a:buChar char="•"/>
            </a:pPr>
            <a:r>
              <a:rPr lang="en-US" sz="1400" b="0" dirty="0"/>
              <a:t>When all addressed non-AP STAs are UHR STAs, the concurrent CSR transmission starts SIFS after the Trigger frame</a:t>
            </a:r>
          </a:p>
          <a:p>
            <a:pPr lvl="1">
              <a:buFont typeface="Arial" panose="020B0604020202020204" pitchFamily="34" charset="0"/>
              <a:buChar char="•"/>
            </a:pPr>
            <a:r>
              <a:rPr lang="en-US" sz="1400" b="0" dirty="0"/>
              <a:t>Which trigger frame is TBD</a:t>
            </a:r>
          </a:p>
          <a:p>
            <a:endParaRPr lang="en-US" sz="1600" dirty="0"/>
          </a:p>
          <a:p>
            <a:endParaRPr lang="en-US" sz="1600" dirty="0"/>
          </a:p>
          <a:p>
            <a:r>
              <a:rPr lang="en-US" sz="1600" dirty="0"/>
              <a:t>Move: Jason Y.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docs:[11-23/1868, 11-24/1092].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C0CDB4F-D3C6-8D05-7329-BE342A6FD93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67</a:t>
            </a:fld>
            <a:endParaRPr lang="en-GB"/>
          </a:p>
        </p:txBody>
      </p:sp>
      <p:sp>
        <p:nvSpPr>
          <p:cNvPr id="5" name="Footer Placeholder 4">
            <a:extLst>
              <a:ext uri="{FF2B5EF4-FFF2-40B4-BE49-F238E27FC236}">
                <a16:creationId xmlns:a16="http://schemas.microsoft.com/office/drawing/2014/main" id="{C7093C55-EA88-C5A7-F3A7-442CC6392D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7088BA-64B4-C084-A378-AA5DC52BEB6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30269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C6A6E-85DE-404C-6595-BE9FBD80A8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5DE7C3-2670-A0AA-BF0D-79917D434F20}"/>
              </a:ext>
            </a:extLst>
          </p:cNvPr>
          <p:cNvSpPr>
            <a:spLocks noGrp="1"/>
          </p:cNvSpPr>
          <p:nvPr>
            <p:ph type="title"/>
          </p:nvPr>
        </p:nvSpPr>
        <p:spPr/>
        <p:txBody>
          <a:bodyPr/>
          <a:lstStyle/>
          <a:p>
            <a:r>
              <a:rPr lang="en-US" dirty="0">
                <a:solidFill>
                  <a:schemeClr val="tx1"/>
                </a:solidFill>
              </a:rPr>
              <a:t>Motion 254 (Joint)</a:t>
            </a:r>
          </a:p>
        </p:txBody>
      </p:sp>
      <p:sp>
        <p:nvSpPr>
          <p:cNvPr id="8" name="Content Placeholder 7">
            <a:extLst>
              <a:ext uri="{FF2B5EF4-FFF2-40B4-BE49-F238E27FC236}">
                <a16:creationId xmlns:a16="http://schemas.microsoft.com/office/drawing/2014/main" id="{3C44930D-175B-C400-DDD4-1DDDDEED37A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endParaRPr lang="en-US" sz="1600" dirty="0"/>
          </a:p>
          <a:p>
            <a:endParaRPr lang="en-US" sz="1600" dirty="0"/>
          </a:p>
          <a:p>
            <a:endParaRPr lang="en-US" sz="1600" dirty="0"/>
          </a:p>
          <a:p>
            <a:r>
              <a:rPr lang="en-US" sz="1600" dirty="0"/>
              <a:t>Move: Jason Y. Guo					Second: Yunbo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11-23/1868, 11-24/1092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E0EB526-2A9A-C772-649F-9E0D141270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68</a:t>
            </a:fld>
            <a:endParaRPr lang="en-GB"/>
          </a:p>
        </p:txBody>
      </p:sp>
      <p:sp>
        <p:nvSpPr>
          <p:cNvPr id="5" name="Footer Placeholder 4">
            <a:extLst>
              <a:ext uri="{FF2B5EF4-FFF2-40B4-BE49-F238E27FC236}">
                <a16:creationId xmlns:a16="http://schemas.microsoft.com/office/drawing/2014/main" id="{884B5829-9B8D-B96C-A387-95980F07B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FBF1ED-FF1B-7595-2A30-597988FFAA6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22764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3D472-C019-7580-83F6-850BCAF79A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BB09A8-6407-CE7C-F5DE-271B6474E1B4}"/>
              </a:ext>
            </a:extLst>
          </p:cNvPr>
          <p:cNvSpPr>
            <a:spLocks noGrp="1"/>
          </p:cNvSpPr>
          <p:nvPr>
            <p:ph type="title"/>
          </p:nvPr>
        </p:nvSpPr>
        <p:spPr/>
        <p:txBody>
          <a:bodyPr/>
          <a:lstStyle/>
          <a:p>
            <a:r>
              <a:rPr lang="en-US" dirty="0">
                <a:solidFill>
                  <a:schemeClr val="tx1"/>
                </a:solidFill>
              </a:rPr>
              <a:t>Motion 255 (MAC-PDT)</a:t>
            </a:r>
          </a:p>
        </p:txBody>
      </p:sp>
      <p:sp>
        <p:nvSpPr>
          <p:cNvPr id="8" name="Content Placeholder 7">
            <a:extLst>
              <a:ext uri="{FF2B5EF4-FFF2-40B4-BE49-F238E27FC236}">
                <a16:creationId xmlns:a16="http://schemas.microsoft.com/office/drawing/2014/main" id="{BC74C0AF-9B84-A649-D3DF-B695890B24A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11-24/1881r7</a:t>
            </a:r>
            <a:r>
              <a:rPr lang="en-US" sz="1600" dirty="0"/>
              <a:t> to the latest TGbn draft (TGbn D0.1)</a:t>
            </a:r>
          </a:p>
          <a:p>
            <a:endParaRPr lang="en-US" sz="1600" dirty="0"/>
          </a:p>
          <a:p>
            <a:endParaRPr lang="en-US" sz="1600" dirty="0"/>
          </a:p>
          <a:p>
            <a:endParaRPr lang="en-US" sz="1600" dirty="0"/>
          </a:p>
          <a:p>
            <a:r>
              <a:rPr lang="en-US" sz="1600" dirty="0"/>
              <a:t>Move: Duncan Ho					Second: Mike Montemurro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11-24/1881r7</a:t>
            </a:r>
            <a:r>
              <a:rPr lang="en-US" sz="1200" b="0" i="1" dirty="0"/>
              <a:t>]. SP result: 135Y, 18N, 39A.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99529D3-9811-CD2B-27CA-8CC3D11EC0C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69</a:t>
            </a:fld>
            <a:endParaRPr lang="en-GB"/>
          </a:p>
        </p:txBody>
      </p:sp>
      <p:sp>
        <p:nvSpPr>
          <p:cNvPr id="5" name="Footer Placeholder 4">
            <a:extLst>
              <a:ext uri="{FF2B5EF4-FFF2-40B4-BE49-F238E27FC236}">
                <a16:creationId xmlns:a16="http://schemas.microsoft.com/office/drawing/2014/main" id="{440CA989-3892-787B-D931-6882F915966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CC5521-83AF-491F-1CD4-D8EED64A4CD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46193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4ED19-97C2-D1D8-0868-001E161686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C6FD18-829F-871C-0231-E9A14E56926D}"/>
              </a:ext>
            </a:extLst>
          </p:cNvPr>
          <p:cNvSpPr>
            <a:spLocks noGrp="1"/>
          </p:cNvSpPr>
          <p:nvPr>
            <p:ph type="title"/>
          </p:nvPr>
        </p:nvSpPr>
        <p:spPr/>
        <p:txBody>
          <a:bodyPr/>
          <a:lstStyle/>
          <a:p>
            <a:r>
              <a:rPr lang="en-US" dirty="0">
                <a:solidFill>
                  <a:schemeClr val="tx1"/>
                </a:solidFill>
              </a:rPr>
              <a:t>Motion 193 (PHY-PDT)</a:t>
            </a:r>
          </a:p>
        </p:txBody>
      </p:sp>
      <p:sp>
        <p:nvSpPr>
          <p:cNvPr id="8" name="Content Placeholder 7">
            <a:extLst>
              <a:ext uri="{FF2B5EF4-FFF2-40B4-BE49-F238E27FC236}">
                <a16:creationId xmlns:a16="http://schemas.microsoft.com/office/drawing/2014/main" id="{402FA934-9182-584A-5E4A-82959B1054D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11-24/1985r3</a:t>
            </a:r>
            <a:r>
              <a:rPr lang="en-US" sz="1600" dirty="0"/>
              <a:t> to the latest TGbn draft (TGbn D0.1)</a:t>
            </a:r>
          </a:p>
          <a:p>
            <a:endParaRPr lang="en-US" sz="1600" dirty="0"/>
          </a:p>
          <a:p>
            <a:endParaRPr lang="en-US" sz="1600" dirty="0"/>
          </a:p>
          <a:p>
            <a:endParaRPr lang="en-US" sz="1600" dirty="0"/>
          </a:p>
          <a:p>
            <a:r>
              <a:rPr lang="en-US" sz="1600" dirty="0"/>
              <a:t>Move: Rui Cao 					Second: Rethna Pulikkoonattu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11-24/1985r3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1FE0749-6F65-3E90-F464-1340762B03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3BD6508-BB80-FE4E-94D8-4FEBA23F51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0A081E-E198-7A7C-7193-F412AA7B72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84020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7E15B-7442-D15F-D22E-52EC24C4903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7D4928E-D9B7-E1D7-DA34-E2ACBBE446F0}"/>
              </a:ext>
            </a:extLst>
          </p:cNvPr>
          <p:cNvSpPr>
            <a:spLocks noGrp="1"/>
          </p:cNvSpPr>
          <p:nvPr>
            <p:ph type="title"/>
          </p:nvPr>
        </p:nvSpPr>
        <p:spPr/>
        <p:txBody>
          <a:bodyPr/>
          <a:lstStyle/>
          <a:p>
            <a:r>
              <a:rPr lang="en-US" dirty="0">
                <a:solidFill>
                  <a:schemeClr val="tx1"/>
                </a:solidFill>
              </a:rPr>
              <a:t>Motion 256 (MAC-PDT)</a:t>
            </a:r>
          </a:p>
        </p:txBody>
      </p:sp>
      <p:sp>
        <p:nvSpPr>
          <p:cNvPr id="8" name="Content Placeholder 7">
            <a:extLst>
              <a:ext uri="{FF2B5EF4-FFF2-40B4-BE49-F238E27FC236}">
                <a16:creationId xmlns:a16="http://schemas.microsoft.com/office/drawing/2014/main" id="{8A79A54D-80C3-3A3E-F46A-C1AB47A018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11-24/2040r9</a:t>
            </a:r>
            <a:r>
              <a:rPr lang="en-US" sz="1600" dirty="0"/>
              <a:t> to the latest TGbn draft (TGbn D0.1)</a:t>
            </a:r>
          </a:p>
          <a:p>
            <a:endParaRPr lang="en-US" sz="1600" dirty="0"/>
          </a:p>
          <a:p>
            <a:endParaRPr lang="en-US" sz="1600" dirty="0"/>
          </a:p>
          <a:p>
            <a:endParaRPr lang="en-US" sz="1600" dirty="0"/>
          </a:p>
          <a:p>
            <a:r>
              <a:rPr lang="en-US" sz="1600" dirty="0"/>
              <a:t>Move: 	Laurent Cariou			Second: Qi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11-24/2040r9</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7FEF992-786A-1B41-13A3-B7AA3A47BD0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70</a:t>
            </a:fld>
            <a:endParaRPr lang="en-GB"/>
          </a:p>
        </p:txBody>
      </p:sp>
      <p:sp>
        <p:nvSpPr>
          <p:cNvPr id="5" name="Footer Placeholder 4">
            <a:extLst>
              <a:ext uri="{FF2B5EF4-FFF2-40B4-BE49-F238E27FC236}">
                <a16:creationId xmlns:a16="http://schemas.microsoft.com/office/drawing/2014/main" id="{DDC0D4AA-EC2C-8E0D-A135-A59706B67CE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861ABFB-980F-D755-B777-74C4BE2C9E5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482930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1CF74-EEED-675D-BF44-D6B9D5DA735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C9EB833-6A20-D2A5-4801-08AAA20B4120}"/>
              </a:ext>
            </a:extLst>
          </p:cNvPr>
          <p:cNvSpPr>
            <a:spLocks noGrp="1"/>
          </p:cNvSpPr>
          <p:nvPr>
            <p:ph type="title"/>
          </p:nvPr>
        </p:nvSpPr>
        <p:spPr/>
        <p:txBody>
          <a:bodyPr/>
          <a:lstStyle/>
          <a:p>
            <a:r>
              <a:rPr lang="en-US" dirty="0">
                <a:solidFill>
                  <a:schemeClr val="tx1"/>
                </a:solidFill>
              </a:rPr>
              <a:t>Motion 257 (MAC)</a:t>
            </a:r>
          </a:p>
        </p:txBody>
      </p:sp>
      <p:sp>
        <p:nvSpPr>
          <p:cNvPr id="8" name="Content Placeholder 7">
            <a:extLst>
              <a:ext uri="{FF2B5EF4-FFF2-40B4-BE49-F238E27FC236}">
                <a16:creationId xmlns:a16="http://schemas.microsoft.com/office/drawing/2014/main" id="{5872CD03-EF14-8C46-C8C0-34F18B134F37}"/>
              </a:ext>
            </a:extLst>
          </p:cNvPr>
          <p:cNvSpPr>
            <a:spLocks noGrp="1"/>
          </p:cNvSpPr>
          <p:nvPr>
            <p:ph idx="1"/>
          </p:nvPr>
        </p:nvSpPr>
        <p:spPr>
          <a:xfrm>
            <a:off x="685800" y="1981200"/>
            <a:ext cx="7770813" cy="4419600"/>
          </a:xfrm>
        </p:spPr>
        <p:txBody>
          <a:bodyPr/>
          <a:lstStyle/>
          <a:p>
            <a:r>
              <a:rPr lang="en-US" sz="1400" dirty="0"/>
              <a:t>Move to add to the TGbn SFD the following:</a:t>
            </a:r>
          </a:p>
          <a:p>
            <a:pPr marL="285750" indent="-285750">
              <a:buFont typeface="Arial" panose="020B0604020202020204" pitchFamily="34" charset="0"/>
              <a:buChar char="•"/>
            </a:pPr>
            <a:r>
              <a:rPr lang="en-US" sz="1600" b="0" dirty="0"/>
              <a:t>Define an Enhanced BSR Control subfield in A-ctrl to report a larger per TID queue size</a:t>
            </a:r>
          </a:p>
          <a:p>
            <a:pPr lvl="1">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lvl="1">
              <a:buFont typeface="Arial" panose="020B0604020202020204" pitchFamily="34" charset="0"/>
              <a:buChar char="•"/>
            </a:pPr>
            <a:r>
              <a:rPr lang="en-US" sz="1100" b="0" dirty="0"/>
              <a:t>The reported QS is equal to 2147328 Octets + the value reported in the Queue Size field of the defined Enhanced BSR Control subfield</a:t>
            </a:r>
          </a:p>
          <a:p>
            <a:pPr lvl="1">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lvl="1">
              <a:buFont typeface="Arial" panose="020B0604020202020204" pitchFamily="34" charset="0"/>
              <a:buChar char="•"/>
            </a:pPr>
            <a:r>
              <a:rPr lang="en-US" sz="1100" b="0" dirty="0"/>
              <a:t>TBD if the Enhanced BSR Control subfield shares the control ID with other Control subfield proposals in UHR</a:t>
            </a:r>
          </a:p>
          <a:p>
            <a:pPr lvl="1">
              <a:buFont typeface="Arial" panose="020B0604020202020204" pitchFamily="34" charset="0"/>
              <a:buChar char="•"/>
            </a:pPr>
            <a:r>
              <a:rPr lang="en-US" sz="1100" b="0" dirty="0"/>
              <a:t>Note: The baseline rules which regulate HT control field to be the same in all MPDUs of the same frame type in an A-MPDU do not change</a:t>
            </a:r>
          </a:p>
          <a:p>
            <a:pPr lvl="1">
              <a:buFont typeface="Arial" panose="020B0604020202020204" pitchFamily="34" charset="0"/>
              <a:buChar char="•"/>
            </a:pPr>
            <a:r>
              <a:rPr lang="en-US" sz="1100" b="0" dirty="0"/>
              <a:t>Note: Encoding of the baseline QS subfield in QoS Control does not change.</a:t>
            </a:r>
          </a:p>
          <a:p>
            <a:pPr lvl="1">
              <a:buFont typeface="Arial" panose="020B0604020202020204" pitchFamily="34" charset="0"/>
              <a:buChar char="•"/>
            </a:pPr>
            <a:r>
              <a:rPr lang="en-US" sz="1100" b="0" dirty="0"/>
              <a:t>Note: Length of the Enhanced BSR Control subfield allows to aggregate the UPH in the same A-Control subfield</a:t>
            </a:r>
          </a:p>
          <a:p>
            <a:r>
              <a:rPr lang="en-US" sz="1400" dirty="0"/>
              <a:t>Move:  Frank Hsu					Second: Stephen McCann</a:t>
            </a:r>
          </a:p>
          <a:p>
            <a:r>
              <a:rPr lang="en-US" sz="1400" dirty="0"/>
              <a:t>Discussion: None.</a:t>
            </a:r>
          </a:p>
          <a:p>
            <a:r>
              <a:rPr lang="en-US" sz="1400" dirty="0">
                <a:highlight>
                  <a:srgbClr val="00FF00"/>
                </a:highlight>
              </a:rPr>
              <a:t>Result: Approved with unanimous consent.</a:t>
            </a:r>
          </a:p>
          <a:p>
            <a:r>
              <a:rPr lang="en-US" sz="1100" b="0" i="1" dirty="0"/>
              <a:t>Reference docs:[</a:t>
            </a:r>
            <a:r>
              <a:rPr lang="en-US" sz="1100" b="0" dirty="0"/>
              <a:t>11-24/0963, 11-23/2007</a:t>
            </a:r>
            <a:r>
              <a:rPr lang="en-US" sz="1100" b="0" i="1" dirty="0"/>
              <a:t>].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D80DB97B-3B22-BE50-C017-6998A9DF78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ABFBCB20-45E7-523F-3F84-CA296D1483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716C2F1-EB51-3300-C0BC-42D7B6AC47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059603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1F0E0-1189-4BBD-8B40-42268542809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806A1A0-DECC-C9B3-23E2-5FA9297ED430}"/>
              </a:ext>
            </a:extLst>
          </p:cNvPr>
          <p:cNvSpPr>
            <a:spLocks noGrp="1"/>
          </p:cNvSpPr>
          <p:nvPr>
            <p:ph type="title"/>
          </p:nvPr>
        </p:nvSpPr>
        <p:spPr/>
        <p:txBody>
          <a:bodyPr/>
          <a:lstStyle/>
          <a:p>
            <a:r>
              <a:rPr lang="en-US" dirty="0">
                <a:solidFill>
                  <a:schemeClr val="tx1"/>
                </a:solidFill>
              </a:rPr>
              <a:t>Motion 258 (MAC-PDT)</a:t>
            </a:r>
          </a:p>
        </p:txBody>
      </p:sp>
      <p:sp>
        <p:nvSpPr>
          <p:cNvPr id="8" name="Content Placeholder 7">
            <a:extLst>
              <a:ext uri="{FF2B5EF4-FFF2-40B4-BE49-F238E27FC236}">
                <a16:creationId xmlns:a16="http://schemas.microsoft.com/office/drawing/2014/main" id="{482E9AA5-5648-7940-20C3-ABE3BBBC04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11-24/2068r1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11-24/2068r1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4591633-8A5E-8AE1-C785-21954D46F0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72</a:t>
            </a:fld>
            <a:endParaRPr lang="en-GB"/>
          </a:p>
        </p:txBody>
      </p:sp>
      <p:sp>
        <p:nvSpPr>
          <p:cNvPr id="5" name="Footer Placeholder 4">
            <a:extLst>
              <a:ext uri="{FF2B5EF4-FFF2-40B4-BE49-F238E27FC236}">
                <a16:creationId xmlns:a16="http://schemas.microsoft.com/office/drawing/2014/main" id="{0F62B845-1E37-9C9A-034C-C6532212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81F631-A1AD-AD66-6CD8-A07BA40E0B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065988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9F30C-AD7B-5F5B-E0D0-A65F7D0135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61E26-CE3D-004D-12F4-E6E3E431878E}"/>
              </a:ext>
            </a:extLst>
          </p:cNvPr>
          <p:cNvSpPr>
            <a:spLocks noGrp="1"/>
          </p:cNvSpPr>
          <p:nvPr>
            <p:ph type="title"/>
          </p:nvPr>
        </p:nvSpPr>
        <p:spPr/>
        <p:txBody>
          <a:bodyPr/>
          <a:lstStyle/>
          <a:p>
            <a:r>
              <a:rPr lang="en-US" dirty="0">
                <a:solidFill>
                  <a:schemeClr val="tx1"/>
                </a:solidFill>
              </a:rPr>
              <a:t>Motion 259 (MAC-PDT)</a:t>
            </a:r>
          </a:p>
        </p:txBody>
      </p:sp>
      <p:sp>
        <p:nvSpPr>
          <p:cNvPr id="8" name="Content Placeholder 7">
            <a:extLst>
              <a:ext uri="{FF2B5EF4-FFF2-40B4-BE49-F238E27FC236}">
                <a16:creationId xmlns:a16="http://schemas.microsoft.com/office/drawing/2014/main" id="{0421F578-347A-8322-31ED-AD2D4529E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11-24/2069r1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46CD54-3080-1B05-3AD8-ADE303634EA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73</a:t>
            </a:fld>
            <a:endParaRPr lang="en-GB"/>
          </a:p>
        </p:txBody>
      </p:sp>
      <p:sp>
        <p:nvSpPr>
          <p:cNvPr id="5" name="Footer Placeholder 4">
            <a:extLst>
              <a:ext uri="{FF2B5EF4-FFF2-40B4-BE49-F238E27FC236}">
                <a16:creationId xmlns:a16="http://schemas.microsoft.com/office/drawing/2014/main" id="{82FA5FFA-DF6F-7417-E94C-1487EA7789F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397E430-018B-D583-2520-945416DE35C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987073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16E20-CF42-E38B-803A-C22C2F71FC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F13BCB-B8F8-84E5-B07B-D5E3A0473AFF}"/>
              </a:ext>
            </a:extLst>
          </p:cNvPr>
          <p:cNvSpPr>
            <a:spLocks noGrp="1"/>
          </p:cNvSpPr>
          <p:nvPr>
            <p:ph type="title"/>
          </p:nvPr>
        </p:nvSpPr>
        <p:spPr/>
        <p:txBody>
          <a:bodyPr/>
          <a:lstStyle/>
          <a:p>
            <a:r>
              <a:rPr lang="en-US" dirty="0">
                <a:solidFill>
                  <a:schemeClr val="tx1"/>
                </a:solidFill>
              </a:rPr>
              <a:t>Motion 260 (MAC-PDT)</a:t>
            </a:r>
          </a:p>
        </p:txBody>
      </p:sp>
      <p:sp>
        <p:nvSpPr>
          <p:cNvPr id="8" name="Content Placeholder 7">
            <a:extLst>
              <a:ext uri="{FF2B5EF4-FFF2-40B4-BE49-F238E27FC236}">
                <a16:creationId xmlns:a16="http://schemas.microsoft.com/office/drawing/2014/main" id="{966A3EE7-5875-6415-22D0-F40C85A2E43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11-24/2020r1</a:t>
            </a:r>
            <a:r>
              <a:rPr lang="en-US" sz="1600" dirty="0"/>
              <a:t> to the latest TGbn draft (TGbn D0.1)</a:t>
            </a:r>
          </a:p>
          <a:p>
            <a:endParaRPr lang="en-US" sz="1600" dirty="0"/>
          </a:p>
          <a:p>
            <a:endParaRPr lang="en-US" sz="1600" dirty="0"/>
          </a:p>
          <a:p>
            <a:endParaRPr lang="en-US" sz="1600" dirty="0"/>
          </a:p>
          <a:p>
            <a:r>
              <a:rPr lang="en-US" sz="1600" dirty="0"/>
              <a:t>Move: George Cherian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11-24/2020r1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AAA728-8E68-2B89-CD06-7E863F31A16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74</a:t>
            </a:fld>
            <a:endParaRPr lang="en-GB"/>
          </a:p>
        </p:txBody>
      </p:sp>
      <p:sp>
        <p:nvSpPr>
          <p:cNvPr id="5" name="Footer Placeholder 4">
            <a:extLst>
              <a:ext uri="{FF2B5EF4-FFF2-40B4-BE49-F238E27FC236}">
                <a16:creationId xmlns:a16="http://schemas.microsoft.com/office/drawing/2014/main" id="{3F04B2DD-B54E-0E9D-4E2D-886BFA4CBE0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D780D-B11C-9750-9C43-F1C6F3D680E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570631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C2ABA-E75E-BA02-0CA7-9EEEC842FCC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A7C2F16-EBB2-360C-2716-CBC76DD74D93}"/>
              </a:ext>
            </a:extLst>
          </p:cNvPr>
          <p:cNvSpPr>
            <a:spLocks noGrp="1"/>
          </p:cNvSpPr>
          <p:nvPr>
            <p:ph type="title"/>
          </p:nvPr>
        </p:nvSpPr>
        <p:spPr/>
        <p:txBody>
          <a:bodyPr/>
          <a:lstStyle/>
          <a:p>
            <a:r>
              <a:rPr lang="en-US" sz="3600" dirty="0">
                <a:solidFill>
                  <a:schemeClr val="tx1"/>
                </a:solidFill>
              </a:rPr>
              <a:t>Motions on January 16</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1F02AC4B-3F22-027C-F5A8-6B511D12DA58}"/>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BEAFA15B-0E67-56A4-6C23-8F9A2F12F5E9}"/>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E9090BE0-156E-0FD6-5DC9-52456CFDAC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643E8B84-14B9-7287-24EB-DE6DDBB8AEC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Tree>
    <p:extLst>
      <p:ext uri="{BB962C8B-B14F-4D97-AF65-F5344CB8AC3E}">
        <p14:creationId xmlns:p14="http://schemas.microsoft.com/office/powerpoint/2010/main" val="18470723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6D465C-954D-DC98-8CA8-C1B9231A05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106450-1981-5BB5-E88C-00D4B2DF7992}"/>
              </a:ext>
            </a:extLst>
          </p:cNvPr>
          <p:cNvSpPr>
            <a:spLocks noGrp="1"/>
          </p:cNvSpPr>
          <p:nvPr>
            <p:ph type="title"/>
          </p:nvPr>
        </p:nvSpPr>
        <p:spPr>
          <a:xfrm>
            <a:off x="685800" y="685800"/>
            <a:ext cx="7770813" cy="1065213"/>
          </a:xfrm>
        </p:spPr>
        <p:txBody>
          <a:bodyPr/>
          <a:lstStyle/>
          <a:p>
            <a:r>
              <a:rPr lang="en-US" dirty="0"/>
              <a:t>Motion 261 (MAC)</a:t>
            </a:r>
          </a:p>
        </p:txBody>
      </p:sp>
      <p:sp>
        <p:nvSpPr>
          <p:cNvPr id="8" name="Content Placeholder 7">
            <a:extLst>
              <a:ext uri="{FF2B5EF4-FFF2-40B4-BE49-F238E27FC236}">
                <a16:creationId xmlns:a16="http://schemas.microsoft.com/office/drawing/2014/main" id="{9334E0CA-4C37-FEF0-9023-F8B7A73A7162}"/>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Include the CoEx unavailability information in a new “Special User Info” field with AID12 set to 2008 of the BSRP Trigger frame when used as an ICF to report CoEx unavailability information</a:t>
            </a:r>
          </a:p>
          <a:p>
            <a:pPr lvl="1">
              <a:buFont typeface="Arial" panose="020B0604020202020204" pitchFamily="34" charset="0"/>
              <a:buChar char="•"/>
            </a:pPr>
            <a:r>
              <a:rPr lang="en-US" sz="1400" dirty="0"/>
              <a:t>A feedback type field (name TBD)  (4 bits field – B12 to B15 of the “Special User Info” field) which is set to 0 to indicate that the “Special User Info” field is carrying CoEx unavailability information</a:t>
            </a:r>
          </a:p>
          <a:p>
            <a:pPr lvl="1">
              <a:buFont typeface="Arial" panose="020B0604020202020204" pitchFamily="34" charset="0"/>
              <a:buChar char="•"/>
            </a:pPr>
            <a:r>
              <a:rPr lang="en-US" sz="1400" dirty="0"/>
              <a:t>CoEx unavailability information includes two parameters: Unavailability Target Start Time and Unavailability Duration (these fields are already defined)</a:t>
            </a:r>
          </a:p>
          <a:p>
            <a:endParaRPr lang="en-US" sz="1800" dirty="0"/>
          </a:p>
          <a:p>
            <a:r>
              <a:rPr lang="en-US" sz="1800" dirty="0"/>
              <a:t>Move: Sherief Helwa					Second: Abdel Ajami</a:t>
            </a:r>
          </a:p>
          <a:p>
            <a:r>
              <a:rPr lang="en-US" sz="1800" dirty="0"/>
              <a:t>Discussion: None.</a:t>
            </a:r>
          </a:p>
          <a:p>
            <a:r>
              <a:rPr lang="en-US" sz="1800" dirty="0">
                <a:highlight>
                  <a:srgbClr val="00FF00"/>
                </a:highlight>
              </a:rPr>
              <a:t>Result: Approved with unanimous consent.</a:t>
            </a:r>
          </a:p>
          <a:p>
            <a:endParaRPr lang="en-US" sz="1800" dirty="0"/>
          </a:p>
          <a:p>
            <a:r>
              <a:rPr lang="en-US" sz="1200" b="0" i="1" dirty="0"/>
              <a:t>Reference docs:[11-24/1558, 11-24/1464r3, 11-24/494r2].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B148D83F-3EF7-CB11-1AAB-5E99BFD4F2E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76</a:t>
            </a:fld>
            <a:endParaRPr lang="en-GB"/>
          </a:p>
        </p:txBody>
      </p:sp>
      <p:sp>
        <p:nvSpPr>
          <p:cNvPr id="5" name="Footer Placeholder 4">
            <a:extLst>
              <a:ext uri="{FF2B5EF4-FFF2-40B4-BE49-F238E27FC236}">
                <a16:creationId xmlns:a16="http://schemas.microsoft.com/office/drawing/2014/main" id="{AC012594-3BAE-E018-FD7A-F056946158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6E7E3A-CB04-EB4D-4B00-DC0F8239ABE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896946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D7FC0-C902-D4BD-2A4D-B7565DBCAC8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E072CC8-EE21-DFE5-0E27-BE54FE20C92D}"/>
              </a:ext>
            </a:extLst>
          </p:cNvPr>
          <p:cNvSpPr>
            <a:spLocks noGrp="1"/>
          </p:cNvSpPr>
          <p:nvPr>
            <p:ph type="title"/>
          </p:nvPr>
        </p:nvSpPr>
        <p:spPr/>
        <p:txBody>
          <a:bodyPr/>
          <a:lstStyle/>
          <a:p>
            <a:r>
              <a:rPr lang="en-US" dirty="0">
                <a:solidFill>
                  <a:schemeClr val="tx1"/>
                </a:solidFill>
              </a:rPr>
              <a:t>Motion 262 (JOINT)</a:t>
            </a:r>
          </a:p>
        </p:txBody>
      </p:sp>
      <p:sp>
        <p:nvSpPr>
          <p:cNvPr id="8" name="Content Placeholder 7">
            <a:extLst>
              <a:ext uri="{FF2B5EF4-FFF2-40B4-BE49-F238E27FC236}">
                <a16:creationId xmlns:a16="http://schemas.microsoft.com/office/drawing/2014/main" id="{8214DE09-695A-D7E5-FFC2-B01DDE0F8CAC}"/>
              </a:ext>
            </a:extLst>
          </p:cNvPr>
          <p:cNvSpPr>
            <a:spLocks noGrp="1"/>
          </p:cNvSpPr>
          <p:nvPr>
            <p:ph idx="1"/>
          </p:nvPr>
        </p:nvSpPr>
        <p:spPr>
          <a:xfrm>
            <a:off x="685800" y="1981200"/>
            <a:ext cx="7770813" cy="4419600"/>
          </a:xfrm>
        </p:spPr>
        <p:txBody>
          <a:bodyPr/>
          <a:lstStyle/>
          <a:p>
            <a:r>
              <a:rPr lang="en-US" sz="1400" dirty="0"/>
              <a:t>Move to add to the TGbn SFD the following:</a:t>
            </a:r>
          </a:p>
          <a:p>
            <a:pPr>
              <a:buFont typeface="Arial" panose="020B0604020202020204" pitchFamily="34" charset="0"/>
              <a:buChar char="•"/>
            </a:pPr>
            <a:r>
              <a:rPr lang="en-US" sz="1200" b="0" dirty="0"/>
              <a:t> When the initiating AP requests the responding AP to join the </a:t>
            </a:r>
            <a:r>
              <a:rPr lang="en-US" sz="1200" b="0" dirty="0" err="1"/>
              <a:t>CoBF</a:t>
            </a:r>
            <a:r>
              <a:rPr lang="en-US" sz="1200" b="0" dirty="0"/>
              <a:t> sounding, the red subfields in the first and second User Info fields of the NDPA shall be set as follows.</a:t>
            </a:r>
          </a:p>
          <a:p>
            <a:pPr lvl="1">
              <a:buFont typeface="Arial" panose="020B0604020202020204" pitchFamily="34" charset="0"/>
              <a:buChar char="•"/>
            </a:pPr>
            <a:r>
              <a:rPr lang="en-US" sz="1100" dirty="0"/>
              <a:t>NDPA Version Identifier is set to 0 for </a:t>
            </a:r>
            <a:r>
              <a:rPr lang="en-US" sz="1100" dirty="0" err="1"/>
              <a:t>CoBF</a:t>
            </a:r>
            <a:r>
              <a:rPr lang="en-US" sz="1100" dirty="0"/>
              <a:t> sounding in UHR</a:t>
            </a:r>
          </a:p>
          <a:p>
            <a:pPr lvl="1">
              <a:buFont typeface="Arial" panose="020B0604020202020204" pitchFamily="34" charset="0"/>
              <a:buChar char="•"/>
            </a:pPr>
            <a:r>
              <a:rPr lang="en-US" sz="1100" dirty="0"/>
              <a:t>Number of LTF symbols is set to 0 and 1 for 4 and 8 symbols, respectively</a:t>
            </a:r>
          </a:p>
          <a:p>
            <a:pPr lvl="1">
              <a:buFont typeface="Arial" panose="020B0604020202020204" pitchFamily="34" charset="0"/>
              <a:buChar char="•"/>
            </a:pPr>
            <a:r>
              <a:rPr lang="en-US" sz="1100" dirty="0"/>
              <a:t>Starting Spatial Stream is set to 0 and 1 for the 1st and 5th streams, respectively</a:t>
            </a:r>
          </a:p>
          <a:p>
            <a:pPr lvl="1">
              <a:buFont typeface="Arial" panose="020B0604020202020204" pitchFamily="34" charset="0"/>
              <a:buChar char="•"/>
            </a:pPr>
            <a:r>
              <a:rPr lang="en-US" sz="1100" dirty="0"/>
              <a:t>Number of spatial streams is set to 0 and 1 for the 4 and 8 streams, respectively</a:t>
            </a:r>
          </a:p>
          <a:p>
            <a:pPr lvl="1">
              <a:buFont typeface="Arial" panose="020B0604020202020204" pitchFamily="34" charset="0"/>
              <a:buChar char="•"/>
            </a:pPr>
            <a:r>
              <a:rPr lang="en-US" sz="1100" dirty="0"/>
              <a:t>LTF+GI is set to 0 and 1 for 2x LTF+0.8us GI and 2x LTF+1.6us GI, respectively</a:t>
            </a:r>
          </a:p>
          <a:p>
            <a:pPr lvl="1">
              <a:buFont typeface="Arial" panose="020B0604020202020204" pitchFamily="34" charset="0"/>
              <a:buChar char="•"/>
            </a:pPr>
            <a:r>
              <a:rPr lang="en-US" sz="1100" dirty="0"/>
              <a:t>B20-26, which are shown as Reserved in the second User Info field, can be used in the future</a:t>
            </a:r>
          </a:p>
          <a:p>
            <a:endParaRPr lang="en-US" sz="1400" dirty="0"/>
          </a:p>
          <a:p>
            <a:endParaRPr lang="en-US" sz="1400" dirty="0"/>
          </a:p>
          <a:p>
            <a:endParaRPr lang="en-US" sz="1400" dirty="0"/>
          </a:p>
          <a:p>
            <a:endParaRPr lang="en-US" sz="1400" dirty="0"/>
          </a:p>
          <a:p>
            <a:r>
              <a:rPr lang="en-US" sz="1400" dirty="0"/>
              <a:t>Move: Sameer Vermani					Second: You-Wei Chen</a:t>
            </a:r>
          </a:p>
          <a:p>
            <a:r>
              <a:rPr lang="en-US" sz="1400" dirty="0"/>
              <a:t>Discussion: None.</a:t>
            </a:r>
          </a:p>
          <a:p>
            <a:r>
              <a:rPr lang="en-US" sz="1400" dirty="0">
                <a:highlight>
                  <a:srgbClr val="00FF00"/>
                </a:highlight>
              </a:rPr>
              <a:t>Result: Approved with unanimous consent.</a:t>
            </a:r>
          </a:p>
          <a:p>
            <a:r>
              <a:rPr lang="en-US" sz="1100" b="0" i="1" dirty="0"/>
              <a:t>Reference docs:[11-24/1822r4, 11-24/1835r3, 11-24/1865r3].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1B94927-9FEB-C103-BCAC-DBBA5AF7A93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77</a:t>
            </a:fld>
            <a:endParaRPr lang="en-GB"/>
          </a:p>
        </p:txBody>
      </p:sp>
      <p:sp>
        <p:nvSpPr>
          <p:cNvPr id="5" name="Footer Placeholder 4">
            <a:extLst>
              <a:ext uri="{FF2B5EF4-FFF2-40B4-BE49-F238E27FC236}">
                <a16:creationId xmlns:a16="http://schemas.microsoft.com/office/drawing/2014/main" id="{AB5A8266-360B-4833-8EE6-5726DF2857C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F091E6-11AC-C2E0-6A11-804B78274C4F}"/>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D67642AD-D19C-806E-C0BB-F9B7A5249BAA}"/>
              </a:ext>
            </a:extLst>
          </p:cNvPr>
          <p:cNvPicPr>
            <a:picLocks noChangeAspect="1"/>
          </p:cNvPicPr>
          <p:nvPr/>
        </p:nvPicPr>
        <p:blipFill>
          <a:blip r:embed="rId2"/>
          <a:stretch>
            <a:fillRect/>
          </a:stretch>
        </p:blipFill>
        <p:spPr>
          <a:xfrm>
            <a:off x="1199429" y="4129590"/>
            <a:ext cx="5775166" cy="1201235"/>
          </a:xfrm>
          <a:prstGeom prst="rect">
            <a:avLst/>
          </a:prstGeom>
        </p:spPr>
      </p:pic>
    </p:spTree>
    <p:extLst>
      <p:ext uri="{BB962C8B-B14F-4D97-AF65-F5344CB8AC3E}">
        <p14:creationId xmlns:p14="http://schemas.microsoft.com/office/powerpoint/2010/main" val="16457281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F6B8E-B561-74D5-7111-FCF5EFE8CA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715680-C3AF-EEF0-A640-506FAB2E88A0}"/>
              </a:ext>
            </a:extLst>
          </p:cNvPr>
          <p:cNvSpPr>
            <a:spLocks noGrp="1"/>
          </p:cNvSpPr>
          <p:nvPr>
            <p:ph type="title"/>
          </p:nvPr>
        </p:nvSpPr>
        <p:spPr/>
        <p:txBody>
          <a:bodyPr/>
          <a:lstStyle/>
          <a:p>
            <a:r>
              <a:rPr lang="en-US" dirty="0">
                <a:solidFill>
                  <a:schemeClr val="tx1"/>
                </a:solidFill>
              </a:rPr>
              <a:t>Motion 263 (PHY-PDT)</a:t>
            </a:r>
          </a:p>
        </p:txBody>
      </p:sp>
      <p:sp>
        <p:nvSpPr>
          <p:cNvPr id="8" name="Content Placeholder 7">
            <a:extLst>
              <a:ext uri="{FF2B5EF4-FFF2-40B4-BE49-F238E27FC236}">
                <a16:creationId xmlns:a16="http://schemas.microsoft.com/office/drawing/2014/main" id="{B82A1522-4C23-0100-76D6-6303191585F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11-24/1977r6</a:t>
            </a:r>
            <a:r>
              <a:rPr lang="en-US" sz="1600" dirty="0"/>
              <a:t> to the latest TGbn draft (TGbn D0.1)</a:t>
            </a:r>
          </a:p>
          <a:p>
            <a:endParaRPr lang="en-US" sz="1600" dirty="0"/>
          </a:p>
          <a:p>
            <a:endParaRPr lang="en-US" sz="1600" dirty="0"/>
          </a:p>
          <a:p>
            <a:endParaRPr lang="en-US" sz="1600" dirty="0"/>
          </a:p>
          <a:p>
            <a:r>
              <a:rPr lang="en-US" sz="1600" dirty="0"/>
              <a:t>Move: Alice Chen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11-24/1977r6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F211DE-6E40-277E-0D41-21FBC1AA269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78</a:t>
            </a:fld>
            <a:endParaRPr lang="en-GB"/>
          </a:p>
        </p:txBody>
      </p:sp>
      <p:sp>
        <p:nvSpPr>
          <p:cNvPr id="5" name="Footer Placeholder 4">
            <a:extLst>
              <a:ext uri="{FF2B5EF4-FFF2-40B4-BE49-F238E27FC236}">
                <a16:creationId xmlns:a16="http://schemas.microsoft.com/office/drawing/2014/main" id="{C428FD8F-0DC2-5340-CBE9-81F6485C48F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A337F2B-1C4B-CFF9-E5C2-5ED130F77E7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04591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3EE69-21BA-5F04-E8DD-79670099B66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BD699B6-5C3A-4F53-91EA-BE07E6B74902}"/>
              </a:ext>
            </a:extLst>
          </p:cNvPr>
          <p:cNvSpPr>
            <a:spLocks noGrp="1"/>
          </p:cNvSpPr>
          <p:nvPr>
            <p:ph type="title"/>
          </p:nvPr>
        </p:nvSpPr>
        <p:spPr/>
        <p:txBody>
          <a:bodyPr/>
          <a:lstStyle/>
          <a:p>
            <a:r>
              <a:rPr lang="en-US" dirty="0">
                <a:solidFill>
                  <a:schemeClr val="tx1"/>
                </a:solidFill>
              </a:rPr>
              <a:t>Motion 264 (PHY-PDT)</a:t>
            </a:r>
          </a:p>
        </p:txBody>
      </p:sp>
      <p:sp>
        <p:nvSpPr>
          <p:cNvPr id="8" name="Content Placeholder 7">
            <a:extLst>
              <a:ext uri="{FF2B5EF4-FFF2-40B4-BE49-F238E27FC236}">
                <a16:creationId xmlns:a16="http://schemas.microsoft.com/office/drawing/2014/main" id="{9B6AD2A2-4137-E483-4AB4-F38AB7BE532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11-24/2043r1</a:t>
            </a:r>
            <a:r>
              <a:rPr lang="en-US" sz="1600" dirty="0"/>
              <a:t> to the latest TGbn draft (TGbn D0.1)</a:t>
            </a:r>
          </a:p>
          <a:p>
            <a:endParaRPr lang="en-US" sz="1600" dirty="0"/>
          </a:p>
          <a:p>
            <a:endParaRPr lang="en-US" sz="1600" dirty="0"/>
          </a:p>
          <a:p>
            <a:endParaRPr lang="en-US" sz="1600" dirty="0"/>
          </a:p>
          <a:p>
            <a:r>
              <a:rPr lang="en-US" sz="1600" dirty="0"/>
              <a:t>Move: Juan Fang					Second: Sameer Vermani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11-24/2043r1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582FD7-7E59-FDBD-C502-D9DBC3798D8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79</a:t>
            </a:fld>
            <a:endParaRPr lang="en-GB"/>
          </a:p>
        </p:txBody>
      </p:sp>
      <p:sp>
        <p:nvSpPr>
          <p:cNvPr id="5" name="Footer Placeholder 4">
            <a:extLst>
              <a:ext uri="{FF2B5EF4-FFF2-40B4-BE49-F238E27FC236}">
                <a16:creationId xmlns:a16="http://schemas.microsoft.com/office/drawing/2014/main" id="{6556B0E8-FE81-32D2-EDC7-D92357BA73D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AA0073-E25F-E03D-E738-0BE354EAF0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777711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5DDB8-90F3-2B79-E080-13D584E6C9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A303648-ECDC-36E5-6A56-2F52AE68D5B9}"/>
              </a:ext>
            </a:extLst>
          </p:cNvPr>
          <p:cNvSpPr>
            <a:spLocks noGrp="1"/>
          </p:cNvSpPr>
          <p:nvPr>
            <p:ph type="title"/>
          </p:nvPr>
        </p:nvSpPr>
        <p:spPr/>
        <p:txBody>
          <a:bodyPr/>
          <a:lstStyle/>
          <a:p>
            <a:r>
              <a:rPr lang="en-US" dirty="0">
                <a:solidFill>
                  <a:schemeClr val="tx1"/>
                </a:solidFill>
              </a:rPr>
              <a:t>Motion 194 (MAC-PDT)</a:t>
            </a:r>
          </a:p>
        </p:txBody>
      </p:sp>
      <p:sp>
        <p:nvSpPr>
          <p:cNvPr id="8" name="Content Placeholder 7">
            <a:extLst>
              <a:ext uri="{FF2B5EF4-FFF2-40B4-BE49-F238E27FC236}">
                <a16:creationId xmlns:a16="http://schemas.microsoft.com/office/drawing/2014/main" id="{E1B8378D-B1B0-6C6D-DBBB-E5B14BE947E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11-24/1966r2</a:t>
            </a:r>
            <a:r>
              <a:rPr lang="en-US" sz="1600" dirty="0"/>
              <a:t> to the latest TGbn draft (TGbn D0.1)</a:t>
            </a:r>
          </a:p>
          <a:p>
            <a:endParaRPr lang="en-US" sz="1600" dirty="0"/>
          </a:p>
          <a:p>
            <a:endParaRPr lang="en-US" sz="1600" dirty="0"/>
          </a:p>
          <a:p>
            <a:endParaRPr lang="en-US" sz="1600" dirty="0"/>
          </a:p>
          <a:p>
            <a:r>
              <a:rPr lang="en-US" sz="1600" dirty="0"/>
              <a:t>Move: Giovanni Chisci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B02B02-50BF-EBA1-45BD-F91754D7761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a:t>
            </a:fld>
            <a:endParaRPr lang="en-GB"/>
          </a:p>
        </p:txBody>
      </p:sp>
      <p:sp>
        <p:nvSpPr>
          <p:cNvPr id="5" name="Footer Placeholder 4">
            <a:extLst>
              <a:ext uri="{FF2B5EF4-FFF2-40B4-BE49-F238E27FC236}">
                <a16:creationId xmlns:a16="http://schemas.microsoft.com/office/drawing/2014/main" id="{82FCE942-9302-9B45-070B-3C38138EE1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B123FB-7E13-5C7B-73E7-F7B90A35646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20944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1872C-F0D9-EAD6-D3D6-7CA5FF76FB7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36DF7CF-C40B-D17E-9784-B5948C12FAD1}"/>
              </a:ext>
            </a:extLst>
          </p:cNvPr>
          <p:cNvSpPr>
            <a:spLocks noGrp="1"/>
          </p:cNvSpPr>
          <p:nvPr>
            <p:ph type="title"/>
          </p:nvPr>
        </p:nvSpPr>
        <p:spPr/>
        <p:txBody>
          <a:bodyPr/>
          <a:lstStyle/>
          <a:p>
            <a:r>
              <a:rPr lang="en-US" dirty="0">
                <a:solidFill>
                  <a:schemeClr val="tx1"/>
                </a:solidFill>
              </a:rPr>
              <a:t>Motion 265 (MAC)</a:t>
            </a:r>
          </a:p>
        </p:txBody>
      </p:sp>
      <p:sp>
        <p:nvSpPr>
          <p:cNvPr id="8" name="Content Placeholder 7">
            <a:extLst>
              <a:ext uri="{FF2B5EF4-FFF2-40B4-BE49-F238E27FC236}">
                <a16:creationId xmlns:a16="http://schemas.microsoft.com/office/drawing/2014/main" id="{AD0070B4-088B-3B44-4BEC-F486B76965B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As a part of M-AP coordination agreement procedure, an AP may assign an AP ID to another AP with the following constraints:</a:t>
            </a:r>
          </a:p>
          <a:p>
            <a:pPr lvl="1">
              <a:buFont typeface="Arial" panose="020B0604020202020204" pitchFamily="34" charset="0"/>
              <a:buChar char="•"/>
            </a:pPr>
            <a:r>
              <a:rPr lang="en-US" sz="1200" b="0" dirty="0"/>
              <a:t>The AP ID is used for the AP to identify another AP as a coordinated AP, when necessary.</a:t>
            </a:r>
          </a:p>
          <a:p>
            <a:pPr lvl="1">
              <a:buFont typeface="Arial" panose="020B0604020202020204" pitchFamily="34" charset="0"/>
              <a:buChar char="•"/>
            </a:pPr>
            <a:r>
              <a:rPr lang="en-US" sz="1200" b="0" dirty="0"/>
              <a:t>The AP ID field has the same size and the field value has a range as defined in AID field (see 9.4.1.8)</a:t>
            </a:r>
          </a:p>
          <a:p>
            <a:pPr lvl="1">
              <a:buFont typeface="Arial" panose="020B0604020202020204" pitchFamily="34" charset="0"/>
              <a:buChar char="•"/>
            </a:pPr>
            <a:r>
              <a:rPr lang="en-US" sz="1200" b="0" dirty="0"/>
              <a:t>The AP shall ensure that the AP ID value is not assigned by the AP or by its affiliated MLD to any other STA (e.g., STA is an associated non-AP STA, an unassociated non-AP STA that has been allocated a RSID , or any other coordinated AP), or a non-AP MLD that is associated with the AP MLD</a:t>
            </a:r>
          </a:p>
          <a:p>
            <a:pPr lvl="1">
              <a:buFont typeface="Arial" panose="020B0604020202020204" pitchFamily="34" charset="0"/>
              <a:buChar char="•"/>
            </a:pPr>
            <a:r>
              <a:rPr lang="en-US" sz="1200" b="0" dirty="0"/>
              <a:t>It's TBD whether the AP ID value is greater than 2^n where n is the maximum of the value carried in the MBSSID Indicator (n) field of the Multiple BSSID element for any AP affiliated with the AP MLD that belongs to a multiple BSSID set</a:t>
            </a:r>
          </a:p>
          <a:p>
            <a:endParaRPr lang="en-US" sz="1600" dirty="0"/>
          </a:p>
          <a:p>
            <a:r>
              <a:rPr lang="en-US" sz="1600" dirty="0"/>
              <a:t>Move: Jay Yang					Second: Xiangxin Gu</a:t>
            </a:r>
          </a:p>
          <a:p>
            <a:r>
              <a:rPr lang="en-US" sz="1600" dirty="0"/>
              <a:t>Discussion: None.</a:t>
            </a:r>
          </a:p>
          <a:p>
            <a:r>
              <a:rPr lang="en-US" sz="1600" dirty="0">
                <a:highlight>
                  <a:srgbClr val="00FF00"/>
                </a:highlight>
              </a:rPr>
              <a:t>Result: Approved with unanimous consent.</a:t>
            </a:r>
          </a:p>
          <a:p>
            <a:endParaRPr lang="en-US" sz="1200" b="0" i="1" dirty="0"/>
          </a:p>
          <a:p>
            <a:r>
              <a:rPr lang="en-US" sz="1200" b="0" i="1" dirty="0"/>
              <a:t>Reference docs:[</a:t>
            </a:r>
            <a:r>
              <a:rPr lang="pt-BR" sz="1200" b="0" i="1" dirty="0"/>
              <a:t>11-23/1837r2,11-24/1389r0, 11-24/1217r2,  11-24/0842r0,11-24/0843r0, 11-24/1016r2,11-24/1017r0, 11-23/1895r2, 11-24/0423r0,11-24/1225r0, 24/1220r0,25/0007r2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07D4B45-6A3C-6054-9D71-2C5573C7BB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80</a:t>
            </a:fld>
            <a:endParaRPr lang="en-GB"/>
          </a:p>
        </p:txBody>
      </p:sp>
      <p:sp>
        <p:nvSpPr>
          <p:cNvPr id="5" name="Footer Placeholder 4">
            <a:extLst>
              <a:ext uri="{FF2B5EF4-FFF2-40B4-BE49-F238E27FC236}">
                <a16:creationId xmlns:a16="http://schemas.microsoft.com/office/drawing/2014/main" id="{DDB65B64-995F-A2F9-EDEE-218D6448E2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D4276C-7AD1-736A-50C5-6B59311753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50784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D172B-E0EA-5F25-B212-4886A627F60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9BBEAE-C2AE-530F-B419-0A71064B4959}"/>
              </a:ext>
            </a:extLst>
          </p:cNvPr>
          <p:cNvSpPr>
            <a:spLocks noGrp="1"/>
          </p:cNvSpPr>
          <p:nvPr>
            <p:ph type="title"/>
          </p:nvPr>
        </p:nvSpPr>
        <p:spPr/>
        <p:txBody>
          <a:bodyPr/>
          <a:lstStyle/>
          <a:p>
            <a:r>
              <a:rPr lang="en-US" dirty="0">
                <a:solidFill>
                  <a:schemeClr val="tx1"/>
                </a:solidFill>
              </a:rPr>
              <a:t>Motion 266 (PHY-PDT)</a:t>
            </a:r>
          </a:p>
        </p:txBody>
      </p:sp>
      <p:sp>
        <p:nvSpPr>
          <p:cNvPr id="8" name="Content Placeholder 7">
            <a:extLst>
              <a:ext uri="{FF2B5EF4-FFF2-40B4-BE49-F238E27FC236}">
                <a16:creationId xmlns:a16="http://schemas.microsoft.com/office/drawing/2014/main" id="{F1745725-8B0A-4102-61DA-631C8F08B06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11-24/2015r6</a:t>
            </a:r>
            <a:r>
              <a:rPr lang="en-US" sz="1600" dirty="0"/>
              <a:t> to the latest TGbn draft (TGbn D0.1)</a:t>
            </a:r>
          </a:p>
          <a:p>
            <a:endParaRPr lang="en-US" sz="1600" dirty="0"/>
          </a:p>
          <a:p>
            <a:endParaRPr lang="en-US" sz="1600" dirty="0"/>
          </a:p>
          <a:p>
            <a:endParaRPr lang="en-US" sz="1600" dirty="0"/>
          </a:p>
          <a:p>
            <a:r>
              <a:rPr lang="en-US" sz="1600" dirty="0"/>
              <a:t>Move: Ron Porat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11-24/2015r6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14774E-A852-687F-8C15-E6BA04F532C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81</a:t>
            </a:fld>
            <a:endParaRPr lang="en-GB"/>
          </a:p>
        </p:txBody>
      </p:sp>
      <p:sp>
        <p:nvSpPr>
          <p:cNvPr id="5" name="Footer Placeholder 4">
            <a:extLst>
              <a:ext uri="{FF2B5EF4-FFF2-40B4-BE49-F238E27FC236}">
                <a16:creationId xmlns:a16="http://schemas.microsoft.com/office/drawing/2014/main" id="{BC7DABC9-DD1E-D5A2-84C9-84C337B103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27CFC7-8EDF-9CC2-0E26-FD4D6E33911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78347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6D85C-D491-87C4-AA08-DE86C201FF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6B35075-CBA2-F96B-C380-623CDB048A1A}"/>
              </a:ext>
            </a:extLst>
          </p:cNvPr>
          <p:cNvSpPr>
            <a:spLocks noGrp="1"/>
          </p:cNvSpPr>
          <p:nvPr>
            <p:ph type="title"/>
          </p:nvPr>
        </p:nvSpPr>
        <p:spPr/>
        <p:txBody>
          <a:bodyPr/>
          <a:lstStyle/>
          <a:p>
            <a:r>
              <a:rPr lang="en-US" dirty="0">
                <a:solidFill>
                  <a:schemeClr val="tx1"/>
                </a:solidFill>
              </a:rPr>
              <a:t>Motion 267 (MAC-PDT)</a:t>
            </a:r>
            <a:endParaRPr lang="en-US" dirty="0">
              <a:solidFill>
                <a:srgbClr val="FF0000"/>
              </a:solidFill>
            </a:endParaRPr>
          </a:p>
        </p:txBody>
      </p:sp>
      <p:sp>
        <p:nvSpPr>
          <p:cNvPr id="8" name="Content Placeholder 7">
            <a:extLst>
              <a:ext uri="{FF2B5EF4-FFF2-40B4-BE49-F238E27FC236}">
                <a16:creationId xmlns:a16="http://schemas.microsoft.com/office/drawing/2014/main" id="{73E62B17-BCF9-56FD-51C6-C17D14DEF1A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11-24/2056r1</a:t>
            </a:r>
            <a:r>
              <a:rPr lang="en-US" sz="1600" dirty="0"/>
              <a:t> to the latest TGbn draft (TGbn D0.1)</a:t>
            </a:r>
          </a:p>
          <a:p>
            <a:endParaRPr lang="en-US" sz="1600" dirty="0"/>
          </a:p>
          <a:p>
            <a:endParaRPr lang="en-US" sz="1600" dirty="0"/>
          </a:p>
          <a:p>
            <a:endParaRPr lang="en-US" sz="1600" dirty="0"/>
          </a:p>
          <a:p>
            <a:r>
              <a:rPr lang="en-US" sz="1600" dirty="0"/>
              <a:t>Move: Kumail Haider					Second: George Cherian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11-24/2056r1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9CDCAAF-9016-30B9-63DD-2DED5B2B14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82</a:t>
            </a:fld>
            <a:endParaRPr lang="en-GB"/>
          </a:p>
        </p:txBody>
      </p:sp>
      <p:sp>
        <p:nvSpPr>
          <p:cNvPr id="5" name="Footer Placeholder 4">
            <a:extLst>
              <a:ext uri="{FF2B5EF4-FFF2-40B4-BE49-F238E27FC236}">
                <a16:creationId xmlns:a16="http://schemas.microsoft.com/office/drawing/2014/main" id="{7BDA4C15-9AB5-9443-9B79-8AA410FCB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5C9633-9513-737D-251D-1E8799E9DF4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23631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BB3F5-0CA6-7A85-2506-DD17ABE543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EEB085-55A7-6922-7800-9CD1D4DEF393}"/>
              </a:ext>
            </a:extLst>
          </p:cNvPr>
          <p:cNvSpPr>
            <a:spLocks noGrp="1"/>
          </p:cNvSpPr>
          <p:nvPr>
            <p:ph type="title"/>
          </p:nvPr>
        </p:nvSpPr>
        <p:spPr/>
        <p:txBody>
          <a:bodyPr/>
          <a:lstStyle/>
          <a:p>
            <a:r>
              <a:rPr lang="en-US" dirty="0">
                <a:solidFill>
                  <a:schemeClr val="tx1"/>
                </a:solidFill>
              </a:rPr>
              <a:t>Motion 268 (MAC)</a:t>
            </a:r>
          </a:p>
        </p:txBody>
      </p:sp>
      <p:sp>
        <p:nvSpPr>
          <p:cNvPr id="8" name="Content Placeholder 7">
            <a:extLst>
              <a:ext uri="{FF2B5EF4-FFF2-40B4-BE49-F238E27FC236}">
                <a16:creationId xmlns:a16="http://schemas.microsoft.com/office/drawing/2014/main" id="{73C81378-8A95-7338-29EA-D0D5097C270D}"/>
              </a:ext>
            </a:extLst>
          </p:cNvPr>
          <p:cNvSpPr>
            <a:spLocks noGrp="1"/>
          </p:cNvSpPr>
          <p:nvPr>
            <p:ph idx="1"/>
          </p:nvPr>
        </p:nvSpPr>
        <p:spPr>
          <a:xfrm>
            <a:off x="685800" y="1981200"/>
            <a:ext cx="7770813" cy="4494213"/>
          </a:xfrm>
        </p:spPr>
        <p:txBody>
          <a:bodyPr/>
          <a:lstStyle/>
          <a:p>
            <a:r>
              <a:rPr lang="en-US" sz="1600" dirty="0"/>
              <a:t>Move to amend the text below in the TGbn SFD:</a:t>
            </a: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FF0000"/>
                </a:solidFill>
                <a:effectLst/>
              </a:rPr>
              <a:t>shall</a:t>
            </a:r>
            <a:r>
              <a:rPr lang="en-US" sz="1200" b="0" i="0" dirty="0">
                <a:solidFill>
                  <a:srgbClr val="FF0000"/>
                </a:solidFill>
                <a:effectLst/>
              </a:rPr>
              <a:t> </a:t>
            </a:r>
            <a:r>
              <a:rPr lang="en-US" sz="1200" b="0" i="0" dirty="0">
                <a:solidFill>
                  <a:srgbClr val="222222"/>
                </a:solidFill>
                <a:effectLst/>
              </a:rPr>
              <a:t>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200" b="0" i="0" dirty="0">
                <a:solidFill>
                  <a:srgbClr val="222222"/>
                </a:solidFill>
                <a:effectLst/>
              </a:rPr>
            </a:br>
            <a:r>
              <a:rPr lang="en-US" sz="1200" b="0" i="0" dirty="0">
                <a:solidFill>
                  <a:srgbClr val="222222"/>
                </a:solidFill>
                <a:effectLst/>
              </a:rPr>
              <a:t>o  A TXOP owner AP that intends to share its TXOP is referred to as a sharing AP.</a:t>
            </a:r>
            <a:br>
              <a:rPr lang="en-US" sz="1200" b="0" i="0" dirty="0">
                <a:solidFill>
                  <a:srgbClr val="222222"/>
                </a:solidFill>
                <a:effectLst/>
              </a:rPr>
            </a:br>
            <a:r>
              <a:rPr lang="en-US" sz="1200" b="0" i="0" dirty="0">
                <a:solidFill>
                  <a:srgbClr val="222222"/>
                </a:solidFill>
                <a:effectLst/>
              </a:rPr>
              <a:t>o  A candidate AP identified (polled) in the Initial Control frame is referred to as a polled AP.</a:t>
            </a:r>
            <a:br>
              <a:rPr lang="en-US" sz="1200" b="0" i="0" dirty="0">
                <a:solidFill>
                  <a:srgbClr val="222222"/>
                </a:solidFill>
                <a:effectLst/>
              </a:rPr>
            </a:br>
            <a:r>
              <a:rPr lang="en-US" sz="1200" b="0" i="0" dirty="0">
                <a:solidFill>
                  <a:srgbClr val="222222"/>
                </a:solidFill>
                <a:effectLst/>
              </a:rPr>
              <a:t>o  The Duration field of the frame is set to the length of time required to transmit the solicited response frame plus one SIFS.</a:t>
            </a:r>
            <a:br>
              <a:rPr lang="en-US" sz="1200" b="0" i="0" dirty="0">
                <a:solidFill>
                  <a:srgbClr val="222222"/>
                </a:solidFill>
                <a:effectLst/>
              </a:rPr>
            </a:br>
            <a:r>
              <a:rPr lang="en-US" sz="1200" b="0" i="0" dirty="0">
                <a:solidFill>
                  <a:srgbClr val="222222"/>
                </a:solidFill>
                <a:effectLst/>
              </a:rPr>
              <a:t>o  </a:t>
            </a:r>
            <a:r>
              <a:rPr lang="en-US" sz="1200" b="0" i="0" strike="sngStrike" dirty="0">
                <a:solidFill>
                  <a:srgbClr val="FF0000"/>
                </a:solidFill>
                <a:effectLst/>
              </a:rPr>
              <a:t>Whether or not the sharing AP is mandated to send the Initial Control frame that announces that intention is TBD.</a:t>
            </a:r>
            <a:endParaRPr lang="en-US" sz="1200" b="0" i="0" dirty="0">
              <a:solidFill>
                <a:srgbClr val="FF0000"/>
              </a:solidFill>
              <a:effectLst/>
            </a:endParaRPr>
          </a:p>
          <a:p>
            <a:endParaRPr lang="en-US" sz="1600" dirty="0"/>
          </a:p>
          <a:p>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11-23/1895, 11-23/1912r2, 11-24/0423, 11-24/1016, 11-24/1017, 11-24/1225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BC8F8F-6F9A-0E90-8F20-FE63BE3025D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83</a:t>
            </a:fld>
            <a:endParaRPr lang="en-GB"/>
          </a:p>
        </p:txBody>
      </p:sp>
      <p:sp>
        <p:nvSpPr>
          <p:cNvPr id="5" name="Footer Placeholder 4">
            <a:extLst>
              <a:ext uri="{FF2B5EF4-FFF2-40B4-BE49-F238E27FC236}">
                <a16:creationId xmlns:a16="http://schemas.microsoft.com/office/drawing/2014/main" id="{D30F20EA-D88A-EF81-57B8-95428D25585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3A87FF-19CF-B209-93F3-CCC1B41741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793712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97A54-3AC0-179C-A703-AD0D9578802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C3F19E-4C96-F81D-063B-5DCF92C9FB1F}"/>
              </a:ext>
            </a:extLst>
          </p:cNvPr>
          <p:cNvSpPr>
            <a:spLocks noGrp="1"/>
          </p:cNvSpPr>
          <p:nvPr>
            <p:ph type="title"/>
          </p:nvPr>
        </p:nvSpPr>
        <p:spPr/>
        <p:txBody>
          <a:bodyPr/>
          <a:lstStyle/>
          <a:p>
            <a:r>
              <a:rPr lang="en-US" dirty="0">
                <a:solidFill>
                  <a:schemeClr val="tx1"/>
                </a:solidFill>
              </a:rPr>
              <a:t>Motion 269 (MAC)</a:t>
            </a:r>
          </a:p>
        </p:txBody>
      </p:sp>
      <p:sp>
        <p:nvSpPr>
          <p:cNvPr id="8" name="Content Placeholder 7">
            <a:extLst>
              <a:ext uri="{FF2B5EF4-FFF2-40B4-BE49-F238E27FC236}">
                <a16:creationId xmlns:a16="http://schemas.microsoft.com/office/drawing/2014/main" id="{D0E897F7-6807-2D84-DFEB-5F0B30B51137}"/>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The ICF (polling frame) sent as part of Co-TDMA operation shall be a BSRP Trigger frame</a:t>
            </a:r>
            <a:endParaRPr lang="en-US" sz="1600" dirty="0"/>
          </a:p>
          <a:p>
            <a:endParaRPr lang="en-US" sz="1600" dirty="0"/>
          </a:p>
          <a:p>
            <a:r>
              <a:rPr lang="en-US" sz="1600" dirty="0"/>
              <a:t>Move: Sanket Kalamkar					Second: Kumail Haider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805ED6-7FC1-D431-DCF0-23D1648793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84</a:t>
            </a:fld>
            <a:endParaRPr lang="en-GB"/>
          </a:p>
        </p:txBody>
      </p:sp>
      <p:sp>
        <p:nvSpPr>
          <p:cNvPr id="5" name="Footer Placeholder 4">
            <a:extLst>
              <a:ext uri="{FF2B5EF4-FFF2-40B4-BE49-F238E27FC236}">
                <a16:creationId xmlns:a16="http://schemas.microsoft.com/office/drawing/2014/main" id="{A90B09EE-70DF-EDD3-C1D7-A8691A109BD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981525-3D9F-2289-611C-C19D1378416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114203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59740-A571-6699-D034-F1DA367BB3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85A656-505E-DB76-4559-C42563190092}"/>
              </a:ext>
            </a:extLst>
          </p:cNvPr>
          <p:cNvSpPr>
            <a:spLocks noGrp="1"/>
          </p:cNvSpPr>
          <p:nvPr>
            <p:ph type="title"/>
          </p:nvPr>
        </p:nvSpPr>
        <p:spPr/>
        <p:txBody>
          <a:bodyPr/>
          <a:lstStyle/>
          <a:p>
            <a:r>
              <a:rPr lang="en-US" dirty="0">
                <a:solidFill>
                  <a:schemeClr val="tx1"/>
                </a:solidFill>
              </a:rPr>
              <a:t>Motion 270 (MAC)</a:t>
            </a:r>
          </a:p>
        </p:txBody>
      </p:sp>
      <p:sp>
        <p:nvSpPr>
          <p:cNvPr id="8" name="Content Placeholder 7">
            <a:extLst>
              <a:ext uri="{FF2B5EF4-FFF2-40B4-BE49-F238E27FC236}">
                <a16:creationId xmlns:a16="http://schemas.microsoft.com/office/drawing/2014/main" id="{8B0FD5B9-D1E9-9379-DF64-EA14BD87231B}"/>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As part of Co-TDMA operation, a poll response from a polled AP solicited by the ICF shall be carried in an M-BA frame</a:t>
            </a: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BDA262-4EF4-A604-0556-1056BBF6C5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85</a:t>
            </a:fld>
            <a:endParaRPr lang="en-GB"/>
          </a:p>
        </p:txBody>
      </p:sp>
      <p:sp>
        <p:nvSpPr>
          <p:cNvPr id="5" name="Footer Placeholder 4">
            <a:extLst>
              <a:ext uri="{FF2B5EF4-FFF2-40B4-BE49-F238E27FC236}">
                <a16:creationId xmlns:a16="http://schemas.microsoft.com/office/drawing/2014/main" id="{F418E180-F41B-B7DC-D073-669C69E648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4B56050-4F64-4B51-2D45-5DD7AB10A29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756999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58FDD-E4E3-E1B9-4F40-688613022D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10B612D-01B4-E519-899E-988A9C29998C}"/>
              </a:ext>
            </a:extLst>
          </p:cNvPr>
          <p:cNvSpPr>
            <a:spLocks noGrp="1"/>
          </p:cNvSpPr>
          <p:nvPr>
            <p:ph type="title"/>
          </p:nvPr>
        </p:nvSpPr>
        <p:spPr/>
        <p:txBody>
          <a:bodyPr/>
          <a:lstStyle/>
          <a:p>
            <a:r>
              <a:rPr lang="en-US" dirty="0">
                <a:solidFill>
                  <a:schemeClr val="tx1"/>
                </a:solidFill>
              </a:rPr>
              <a:t>Motion 271 (MAC)</a:t>
            </a:r>
          </a:p>
        </p:txBody>
      </p:sp>
      <p:sp>
        <p:nvSpPr>
          <p:cNvPr id="8" name="Content Placeholder 7">
            <a:extLst>
              <a:ext uri="{FF2B5EF4-FFF2-40B4-BE49-F238E27FC236}">
                <a16:creationId xmlns:a16="http://schemas.microsoft.com/office/drawing/2014/main" id="{24641428-2938-7C82-AE98-F9C445C78C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dirty="0"/>
              <a:t>In response to BSRP Trigger frame as an ICF transmitted by a non-AP STA as the TXOP holder, an AP transmits a Multi-STA BlockAck frame</a:t>
            </a:r>
          </a:p>
          <a:p>
            <a:pPr lvl="1">
              <a:buFont typeface="Arial" panose="020B0604020202020204" pitchFamily="34" charset="0"/>
              <a:buChar char="•"/>
            </a:pPr>
            <a:r>
              <a:rPr lang="en-US" sz="1200" dirty="0"/>
              <a:t>Whether Block Ack Starting Sequence Control subfield and Block Ack Bitmap subfield are present or not is TBD</a:t>
            </a:r>
          </a:p>
          <a:p>
            <a:pPr lvl="1">
              <a:buFont typeface="Arial" panose="020B0604020202020204" pitchFamily="34" charset="0"/>
              <a:buChar char="•"/>
            </a:pPr>
            <a:r>
              <a:rPr lang="en-US" sz="1200" dirty="0"/>
              <a:t>Values of Ack Type and TID are TBD</a:t>
            </a:r>
          </a:p>
          <a:p>
            <a:endParaRPr lang="en-US" sz="1600" dirty="0"/>
          </a:p>
          <a:p>
            <a:endParaRPr lang="en-US" sz="1600" dirty="0"/>
          </a:p>
          <a:p>
            <a:endParaRPr lang="en-US" sz="1600" dirty="0"/>
          </a:p>
          <a:p>
            <a:r>
              <a:rPr lang="en-US" sz="1600" dirty="0"/>
              <a:t>Move: Hongwon Lee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4A45A4-40B0-E803-40D7-39E4BFD969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86</a:t>
            </a:fld>
            <a:endParaRPr lang="en-GB"/>
          </a:p>
        </p:txBody>
      </p:sp>
      <p:sp>
        <p:nvSpPr>
          <p:cNvPr id="5" name="Footer Placeholder 4">
            <a:extLst>
              <a:ext uri="{FF2B5EF4-FFF2-40B4-BE49-F238E27FC236}">
                <a16:creationId xmlns:a16="http://schemas.microsoft.com/office/drawing/2014/main" id="{1E84D80A-C6F4-30EB-7BB5-959D0D6ED9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89FE8C-833D-9A49-2F1D-A174C35B529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6657804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8CBCE-81BC-F656-F7DC-F909E9846B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E79B2D-EE8F-F142-9039-528A705F7670}"/>
              </a:ext>
            </a:extLst>
          </p:cNvPr>
          <p:cNvSpPr>
            <a:spLocks noGrp="1"/>
          </p:cNvSpPr>
          <p:nvPr>
            <p:ph type="title"/>
          </p:nvPr>
        </p:nvSpPr>
        <p:spPr/>
        <p:txBody>
          <a:bodyPr/>
          <a:lstStyle/>
          <a:p>
            <a:r>
              <a:rPr lang="en-US" dirty="0">
                <a:solidFill>
                  <a:schemeClr val="tx1"/>
                </a:solidFill>
              </a:rPr>
              <a:t>Motion 272 (MAC)</a:t>
            </a:r>
          </a:p>
        </p:txBody>
      </p:sp>
      <p:sp>
        <p:nvSpPr>
          <p:cNvPr id="8" name="Content Placeholder 7">
            <a:extLst>
              <a:ext uri="{FF2B5EF4-FFF2-40B4-BE49-F238E27FC236}">
                <a16:creationId xmlns:a16="http://schemas.microsoft.com/office/drawing/2014/main" id="{873F8052-33AF-63E2-5618-6B2F60D6EF2D}"/>
              </a:ext>
            </a:extLst>
          </p:cNvPr>
          <p:cNvSpPr>
            <a:spLocks noGrp="1"/>
          </p:cNvSpPr>
          <p:nvPr>
            <p:ph idx="1"/>
          </p:nvPr>
        </p:nvSpPr>
        <p:spPr>
          <a:xfrm>
            <a:off x="685800" y="1981200"/>
            <a:ext cx="7770813" cy="4543425"/>
          </a:xfrm>
        </p:spPr>
        <p:txBody>
          <a:bodyPr/>
          <a:lstStyle/>
          <a:p>
            <a:r>
              <a:rPr lang="en-US" sz="1200" dirty="0"/>
              <a:t>Move to add to the TGbn SFD the following:</a:t>
            </a:r>
          </a:p>
          <a:p>
            <a:pPr>
              <a:buFont typeface="Arial" panose="020B0604020202020204" pitchFamily="34" charset="0"/>
              <a:buChar char="•"/>
            </a:pPr>
            <a:r>
              <a:rPr lang="en-US" sz="1100" dirty="0"/>
              <a:t>Define HIP EDCA in UHR where a STA with Low Latency traffic may be allowed, based on TBD conditions, to send a Defer Signal (it is TBD whether CTS or RTS is used) to start a protected short contention for pending LL data</a:t>
            </a:r>
          </a:p>
          <a:p>
            <a:pPr lvl="1">
              <a:buFont typeface="Arial" panose="020B0604020202020204" pitchFamily="34" charset="0"/>
              <a:buChar char="•"/>
            </a:pPr>
            <a:r>
              <a:rPr lang="en-US" sz="1050" dirty="0"/>
              <a:t>Conditions to be allowed to send a Defer Signal is TBD</a:t>
            </a:r>
          </a:p>
          <a:p>
            <a:pPr lvl="1">
              <a:buFont typeface="Arial" panose="020B0604020202020204" pitchFamily="34" charset="0"/>
              <a:buChar char="•"/>
            </a:pPr>
            <a:r>
              <a:rPr lang="en-US" sz="1050" dirty="0"/>
              <a:t>STA in </a:t>
            </a:r>
            <a:r>
              <a:rPr lang="en-US" sz="1050" dirty="0" err="1"/>
              <a:t>HiP</a:t>
            </a:r>
            <a:r>
              <a:rPr lang="en-US" sz="1050" dirty="0"/>
              <a:t> EDCA always use RTS/CTS as initial frame exchange and retry.</a:t>
            </a:r>
          </a:p>
          <a:p>
            <a:pPr lvl="1">
              <a:buFont typeface="Arial" panose="020B0604020202020204" pitchFamily="34" charset="0"/>
              <a:buChar char="•"/>
            </a:pPr>
            <a:r>
              <a:rPr lang="en-US" sz="1050" dirty="0"/>
              <a:t>Duration of protected short contention is TBD.</a:t>
            </a:r>
          </a:p>
          <a:p>
            <a:pPr lvl="1">
              <a:buFont typeface="Arial" panose="020B0604020202020204" pitchFamily="34" charset="0"/>
              <a:buChar char="•"/>
            </a:pPr>
            <a:r>
              <a:rPr lang="en-US" sz="1050" dirty="0"/>
              <a:t>Access parameters (AIFSN, CW and the expansion rules) used to transmit the Defer Signal are TBD. The retry count where the Defer Signal is allowed to be sent is TBD</a:t>
            </a:r>
          </a:p>
          <a:p>
            <a:pPr lvl="1">
              <a:buFont typeface="Arial" panose="020B0604020202020204" pitchFamily="34" charset="0"/>
              <a:buChar char="•"/>
            </a:pPr>
            <a:r>
              <a:rPr lang="en-US" sz="1050" dirty="0"/>
              <a:t>Contention parameters for the protected short contention are TBD. The STAs that transmitted a Defer Signal but did not win the protected short contention will initiate a new retry.</a:t>
            </a:r>
          </a:p>
          <a:p>
            <a:pPr lvl="1">
              <a:buFont typeface="Arial" panose="020B0604020202020204" pitchFamily="34" charset="0"/>
              <a:buChar char="•"/>
            </a:pPr>
            <a:r>
              <a:rPr lang="en-US" sz="1050" dirty="0"/>
              <a:t>Low Latency traffic is treated as AC_VO traffic. Other cases are TBD.</a:t>
            </a:r>
          </a:p>
          <a:p>
            <a:pPr lvl="1">
              <a:buFont typeface="Arial" panose="020B0604020202020204" pitchFamily="34" charset="0"/>
              <a:buChar char="•"/>
            </a:pPr>
            <a:r>
              <a:rPr lang="en-US" sz="1050" dirty="0"/>
              <a:t>The solution would provide control on the degree of collisions that may occur while using it and, allows for autonomous randomness or/and controlled by the AP      </a:t>
            </a:r>
          </a:p>
          <a:p>
            <a:pPr lvl="1">
              <a:buFont typeface="Arial" panose="020B0604020202020204" pitchFamily="34" charset="0"/>
              <a:buChar char="•"/>
            </a:pPr>
            <a:r>
              <a:rPr lang="en-US" sz="1050" dirty="0"/>
              <a:t>No new mandatory synchronization requirement on STA side</a:t>
            </a:r>
          </a:p>
          <a:p>
            <a:pPr lvl="1">
              <a:buFont typeface="Arial" panose="020B0604020202020204" pitchFamily="34" charset="0"/>
              <a:buChar char="•"/>
            </a:pPr>
            <a:r>
              <a:rPr lang="en-US" sz="1050" dirty="0"/>
              <a:t>HIP EDCA is used by the STAs in a BSS only when this feature is enabled by the AP</a:t>
            </a:r>
          </a:p>
          <a:p>
            <a:r>
              <a:rPr lang="en-US" sz="1200" dirty="0"/>
              <a:t>Move: Dmitry Akhmetov				Second: Kiseon Ryu</a:t>
            </a:r>
          </a:p>
          <a:p>
            <a:r>
              <a:rPr lang="en-US" sz="1200" dirty="0"/>
              <a:t>Discussion: None.</a:t>
            </a:r>
          </a:p>
          <a:p>
            <a:r>
              <a:rPr lang="en-US" sz="1200" dirty="0">
                <a:highlight>
                  <a:srgbClr val="00FF00"/>
                </a:highlight>
              </a:rPr>
              <a:t>Result: Approved with unanimous consent.</a:t>
            </a:r>
          </a:p>
          <a:p>
            <a:endParaRPr lang="en-US" sz="1200" dirty="0"/>
          </a:p>
          <a:p>
            <a:r>
              <a:rPr lang="en-US" sz="1050" b="0" i="1" dirty="0"/>
              <a:t>Reference docs:[24/1144r1, 24/0864r1, 24/1193r1]. SP result: 150Y, 14N, 70A.</a:t>
            </a:r>
          </a:p>
          <a:p>
            <a:r>
              <a:rPr lang="en-US" sz="1200" dirty="0"/>
              <a:t> </a:t>
            </a:r>
          </a:p>
          <a:p>
            <a:r>
              <a:rPr lang="en-US" sz="1200" dirty="0"/>
              <a:t> </a:t>
            </a:r>
          </a:p>
          <a:p>
            <a:endParaRPr lang="en-US" sz="1200" dirty="0"/>
          </a:p>
        </p:txBody>
      </p:sp>
      <p:sp>
        <p:nvSpPr>
          <p:cNvPr id="6" name="Slide Number Placeholder 5">
            <a:extLst>
              <a:ext uri="{FF2B5EF4-FFF2-40B4-BE49-F238E27FC236}">
                <a16:creationId xmlns:a16="http://schemas.microsoft.com/office/drawing/2014/main" id="{59245932-D2C1-8E2D-A34F-2BC1C30172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87</a:t>
            </a:fld>
            <a:endParaRPr lang="en-GB"/>
          </a:p>
        </p:txBody>
      </p:sp>
      <p:sp>
        <p:nvSpPr>
          <p:cNvPr id="5" name="Footer Placeholder 4">
            <a:extLst>
              <a:ext uri="{FF2B5EF4-FFF2-40B4-BE49-F238E27FC236}">
                <a16:creationId xmlns:a16="http://schemas.microsoft.com/office/drawing/2014/main" id="{EBD672FC-9E6C-B04F-62AB-BF8A54F46E4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1A4BC9-7020-D4B7-8473-42690C0D100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081401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59F5A-A984-1F8C-77A9-38DA78491F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14E6F1-7B23-ADF4-E70C-D73BF3665ACE}"/>
              </a:ext>
            </a:extLst>
          </p:cNvPr>
          <p:cNvSpPr>
            <a:spLocks noGrp="1"/>
          </p:cNvSpPr>
          <p:nvPr>
            <p:ph type="title"/>
          </p:nvPr>
        </p:nvSpPr>
        <p:spPr/>
        <p:txBody>
          <a:bodyPr/>
          <a:lstStyle/>
          <a:p>
            <a:r>
              <a:rPr lang="en-US" dirty="0">
                <a:solidFill>
                  <a:schemeClr val="tx1"/>
                </a:solidFill>
              </a:rPr>
              <a:t>Motion 273 (MAC)</a:t>
            </a:r>
          </a:p>
        </p:txBody>
      </p:sp>
      <p:sp>
        <p:nvSpPr>
          <p:cNvPr id="8" name="Content Placeholder 7">
            <a:extLst>
              <a:ext uri="{FF2B5EF4-FFF2-40B4-BE49-F238E27FC236}">
                <a16:creationId xmlns:a16="http://schemas.microsoft.com/office/drawing/2014/main" id="{597E3C8F-7328-202E-3FA6-999928FE5D6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TGbn defines or improves an existing mechanism so that a non-AP STA that is a TXOP responder can indicate its buffered low latency traffic needs (for traffic from the </a:t>
            </a:r>
            <a:r>
              <a:rPr lang="en-US" sz="1600" dirty="0" err="1"/>
              <a:t>TxOP</a:t>
            </a:r>
            <a:r>
              <a:rPr lang="en-US" sz="1600" dirty="0"/>
              <a:t> responder to the </a:t>
            </a:r>
            <a:r>
              <a:rPr lang="en-US" sz="1600" dirty="0" err="1"/>
              <a:t>TxOP</a:t>
            </a:r>
            <a:r>
              <a:rPr lang="en-US" sz="1600" dirty="0"/>
              <a:t> Holder) in a control response frame. The TXOP holder should consider the indication in determining subsequent actions. Subsequent actions related to this indication are out of the scope of the standard. </a:t>
            </a:r>
          </a:p>
          <a:p>
            <a:pPr lvl="1">
              <a:buFont typeface="Arial" panose="020B0604020202020204" pitchFamily="34" charset="0"/>
              <a:buChar char="•"/>
            </a:pPr>
            <a:r>
              <a:rPr lang="en-US" sz="1400" dirty="0"/>
              <a:t>Note: whether an AP can Indicate its low latency needs is TBD </a:t>
            </a: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marL="457200" lvl="1" indent="0"/>
            <a:endParaRPr lang="en-US" sz="1050" dirty="0"/>
          </a:p>
          <a:p>
            <a:r>
              <a:rPr lang="en-US" sz="1800" dirty="0"/>
              <a:t>Move: Mohamed Abouelseoud			Second: Dibakar Das</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a:t>
            </a:r>
            <a:r>
              <a:rPr lang="pt-BR" sz="1200" b="0" dirty="0"/>
              <a:t>24/0389r0, 24/168r0,24-0416/r1, 24-0442/r3, 24-1195/r1, 23/885, 24/264, 23/1886, 24/1156, 24/1871r1, 24/1074, 23/1909r1, 24/131r0, 24/1156r0</a:t>
            </a:r>
            <a:r>
              <a:rPr lang="en-US" sz="1200" b="0" dirty="0"/>
              <a:t>]. SP result: 192Y, 10N, 29A.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1FE429A4-CE47-AB41-E36F-EF9F1AF6AED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88</a:t>
            </a:fld>
            <a:endParaRPr lang="en-GB"/>
          </a:p>
        </p:txBody>
      </p:sp>
      <p:sp>
        <p:nvSpPr>
          <p:cNvPr id="5" name="Footer Placeholder 4">
            <a:extLst>
              <a:ext uri="{FF2B5EF4-FFF2-40B4-BE49-F238E27FC236}">
                <a16:creationId xmlns:a16="http://schemas.microsoft.com/office/drawing/2014/main" id="{65FBB670-DB1E-AC2E-1D35-6B9235E0C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1B2940A-FA32-314D-E1F9-6CEFE83C20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004729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C91FF-D518-9520-3C37-B14014161A5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3E3A77A-0D38-9A51-E065-1E808D6DA2A9}"/>
              </a:ext>
            </a:extLst>
          </p:cNvPr>
          <p:cNvSpPr>
            <a:spLocks noGrp="1"/>
          </p:cNvSpPr>
          <p:nvPr>
            <p:ph type="title"/>
          </p:nvPr>
        </p:nvSpPr>
        <p:spPr/>
        <p:txBody>
          <a:bodyPr/>
          <a:lstStyle/>
          <a:p>
            <a:r>
              <a:rPr lang="en-US" dirty="0">
                <a:solidFill>
                  <a:schemeClr val="tx1"/>
                </a:solidFill>
              </a:rPr>
              <a:t>Motion 274 (MAC)</a:t>
            </a:r>
          </a:p>
        </p:txBody>
      </p:sp>
      <p:sp>
        <p:nvSpPr>
          <p:cNvPr id="8" name="Content Placeholder 7">
            <a:extLst>
              <a:ext uri="{FF2B5EF4-FFF2-40B4-BE49-F238E27FC236}">
                <a16:creationId xmlns:a16="http://schemas.microsoft.com/office/drawing/2014/main" id="{A6FECCDF-E1D4-8808-0F2A-9D2C7B4F9EE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Define a mechanism as part of the procedure of time sharing during a TXOP (e.g. C-TDMA, TXS, …) to support fairness to neighboring STAs (APs and non-APs)?</a:t>
            </a:r>
          </a:p>
          <a:p>
            <a:pPr lvl="1">
              <a:buFont typeface="Arial" panose="020B0604020202020204" pitchFamily="34" charset="0"/>
              <a:buChar char="•"/>
            </a:pPr>
            <a:r>
              <a:rPr lang="en-US" sz="1400" dirty="0"/>
              <a:t>Exact mechanism is TBD</a:t>
            </a:r>
          </a:p>
          <a:p>
            <a:pPr lvl="1">
              <a:buFont typeface="Arial" panose="020B0604020202020204" pitchFamily="34" charset="0"/>
              <a:buChar char="•"/>
            </a:pPr>
            <a:endParaRPr lang="en-US" sz="1200" dirty="0"/>
          </a:p>
          <a:p>
            <a:pPr marL="457200" lvl="1" indent="0"/>
            <a:endParaRPr lang="en-US" sz="1050" dirty="0"/>
          </a:p>
          <a:p>
            <a:r>
              <a:rPr lang="en-US" sz="1800" dirty="0"/>
              <a:t>Move: Dibakar Das			Second: Si-Chan Noh</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a:t>
            </a:r>
            <a:r>
              <a:rPr lang="pt-BR" sz="1200" b="0" dirty="0"/>
              <a:t>1-24-93, 11-25-86r0</a:t>
            </a:r>
            <a:r>
              <a:rPr lang="en-US" sz="1200" b="0" dirty="0"/>
              <a:t>]. SP result: 144Y/27N/42A.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A98D3E3-E486-2F7D-1334-1F7792EA37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89</a:t>
            </a:fld>
            <a:endParaRPr lang="en-GB"/>
          </a:p>
        </p:txBody>
      </p:sp>
      <p:sp>
        <p:nvSpPr>
          <p:cNvPr id="5" name="Footer Placeholder 4">
            <a:extLst>
              <a:ext uri="{FF2B5EF4-FFF2-40B4-BE49-F238E27FC236}">
                <a16:creationId xmlns:a16="http://schemas.microsoft.com/office/drawing/2014/main" id="{AC8204D2-4707-4503-63F0-A9AB44092F9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5E1400C-F6E4-59C6-0BD8-045716E9CC2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94093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3D500-2DA3-1C62-371D-868A9ECE9A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D480EF1-6430-85D0-BF18-3E3DE17F2074}"/>
              </a:ext>
            </a:extLst>
          </p:cNvPr>
          <p:cNvSpPr>
            <a:spLocks noGrp="1"/>
          </p:cNvSpPr>
          <p:nvPr>
            <p:ph type="title"/>
          </p:nvPr>
        </p:nvSpPr>
        <p:spPr/>
        <p:txBody>
          <a:bodyPr/>
          <a:lstStyle/>
          <a:p>
            <a:r>
              <a:rPr lang="en-US" dirty="0">
                <a:solidFill>
                  <a:schemeClr val="tx1"/>
                </a:solidFill>
              </a:rPr>
              <a:t>Motion 195 (PHY)</a:t>
            </a:r>
          </a:p>
        </p:txBody>
      </p:sp>
      <p:sp>
        <p:nvSpPr>
          <p:cNvPr id="8" name="Content Placeholder 7">
            <a:extLst>
              <a:ext uri="{FF2B5EF4-FFF2-40B4-BE49-F238E27FC236}">
                <a16:creationId xmlns:a16="http://schemas.microsoft.com/office/drawing/2014/main" id="{600F22EE-F7C6-03F0-0749-EA8E429A9FD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In the 5bit MCS table</a:t>
            </a:r>
          </a:p>
          <a:p>
            <a:pPr lvl="1">
              <a:buFont typeface="Arial" panose="020B0604020202020204" pitchFamily="34" charset="0"/>
              <a:buChar char="•"/>
            </a:pPr>
            <a:r>
              <a:rPr lang="en-US" sz="1400" dirty="0"/>
              <a:t>MCS17 signals QPSK rate 2/3; MCS19 signals 16QAM rate 2/3;</a:t>
            </a:r>
          </a:p>
          <a:p>
            <a:pPr lvl="1">
              <a:buFont typeface="Arial" panose="020B0604020202020204" pitchFamily="34" charset="0"/>
              <a:buChar char="•"/>
            </a:pPr>
            <a:r>
              <a:rPr lang="en-US" sz="1400" dirty="0"/>
              <a:t>MCS20 signals 16QAM rate 5/6; MCS23 signals 256QAM rate 2/3</a:t>
            </a:r>
          </a:p>
          <a:p>
            <a:endParaRPr lang="en-US" sz="1600" dirty="0"/>
          </a:p>
          <a:p>
            <a:endParaRPr lang="en-US" sz="1600" dirty="0"/>
          </a:p>
          <a:p>
            <a:endParaRPr lang="en-US" sz="1600" dirty="0"/>
          </a:p>
          <a:p>
            <a:r>
              <a:rPr lang="en-US" sz="1600" dirty="0"/>
              <a:t>Move: Ron Porat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6C8C9C-813E-C3C6-6D69-C472D8FE49A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AC5C3D8C-4FE6-3680-5293-C108E52FDD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3A84FD-D979-BBAD-0BA5-BF3562E857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51885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F71D7-62C6-F79C-F85B-F3540D9058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789E63-5298-1712-7C00-2EF3195368C6}"/>
              </a:ext>
            </a:extLst>
          </p:cNvPr>
          <p:cNvSpPr>
            <a:spLocks noGrp="1"/>
          </p:cNvSpPr>
          <p:nvPr>
            <p:ph type="title"/>
          </p:nvPr>
        </p:nvSpPr>
        <p:spPr/>
        <p:txBody>
          <a:bodyPr/>
          <a:lstStyle/>
          <a:p>
            <a:r>
              <a:rPr lang="en-US" dirty="0">
                <a:solidFill>
                  <a:schemeClr val="tx1"/>
                </a:solidFill>
              </a:rPr>
              <a:t>Motion 275 (MAC-PDT)</a:t>
            </a:r>
          </a:p>
        </p:txBody>
      </p:sp>
      <p:sp>
        <p:nvSpPr>
          <p:cNvPr id="8" name="Content Placeholder 7">
            <a:extLst>
              <a:ext uri="{FF2B5EF4-FFF2-40B4-BE49-F238E27FC236}">
                <a16:creationId xmlns:a16="http://schemas.microsoft.com/office/drawing/2014/main" id="{56C9BC26-468E-D9A6-949C-2D6AE3165B0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6B9F25"/>
                </a:solidFill>
                <a:hlinkClick r:id="rId2">
                  <a:extLst>
                    <a:ext uri="{A12FA001-AC4F-418D-AE19-62706E023703}">
                      <ahyp:hlinkClr xmlns:ahyp="http://schemas.microsoft.com/office/drawing/2018/hyperlinkcolor" val="tx"/>
                    </a:ext>
                  </a:extLst>
                </a:hlinkClick>
              </a:rPr>
              <a:t>11-24/1978</a:t>
            </a:r>
            <a:r>
              <a:rPr lang="en-US" sz="1600" dirty="0">
                <a:solidFill>
                  <a:srgbClr val="FF0000"/>
                </a:solidFill>
                <a:hlinkClick r:id="rId2">
                  <a:extLst>
                    <a:ext uri="{A12FA001-AC4F-418D-AE19-62706E023703}">
                      <ahyp:hlinkClr xmlns:ahyp="http://schemas.microsoft.com/office/drawing/2018/hyperlinkcolor" val="tx"/>
                    </a:ext>
                  </a:extLst>
                </a:hlinkClick>
              </a:rPr>
              <a:t>r3</a:t>
            </a:r>
            <a:r>
              <a:rPr lang="en-US" sz="1600" dirty="0"/>
              <a:t> to the latest TGbn draft (TGbn D0.1)</a:t>
            </a:r>
          </a:p>
          <a:p>
            <a:endParaRPr lang="en-US" sz="1600" dirty="0"/>
          </a:p>
          <a:p>
            <a:endParaRPr lang="en-US" sz="1600" dirty="0"/>
          </a:p>
          <a:p>
            <a:endParaRPr lang="en-US" sz="1600" dirty="0"/>
          </a:p>
          <a:p>
            <a:r>
              <a:rPr lang="en-US" sz="1600" dirty="0"/>
              <a:t>Move: Mohamed Abouelseoud					Second: Anuj Batra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11-24/1978r3</a:t>
            </a:r>
            <a:r>
              <a:rPr lang="en-US" sz="1200" b="0" i="1" dirty="0"/>
              <a:t>]. SP result: No objection on R2.</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071409-6495-7CB9-CA10-8C6BECC069B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6D91743C-16CC-B764-534E-607DC1F48B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FE4AF27-7300-FC69-20BC-537ADD199C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30672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9F4A2-7AB6-0EAD-171C-8D51E3703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76F7D40-D679-F0D0-F8FB-51C312037B1E}"/>
              </a:ext>
            </a:extLst>
          </p:cNvPr>
          <p:cNvSpPr>
            <a:spLocks noGrp="1"/>
          </p:cNvSpPr>
          <p:nvPr>
            <p:ph type="title"/>
          </p:nvPr>
        </p:nvSpPr>
        <p:spPr/>
        <p:txBody>
          <a:bodyPr/>
          <a:lstStyle/>
          <a:p>
            <a:r>
              <a:rPr lang="en-US" dirty="0">
                <a:solidFill>
                  <a:schemeClr val="tx1"/>
                </a:solidFill>
              </a:rPr>
              <a:t>Motion 276 (MAC)</a:t>
            </a:r>
          </a:p>
        </p:txBody>
      </p:sp>
      <p:sp>
        <p:nvSpPr>
          <p:cNvPr id="8" name="Content Placeholder 7">
            <a:extLst>
              <a:ext uri="{FF2B5EF4-FFF2-40B4-BE49-F238E27FC236}">
                <a16:creationId xmlns:a16="http://schemas.microsoft.com/office/drawing/2014/main" id="{EA35BACB-6397-0E3E-8E28-B0EA75689D9E}"/>
              </a:ext>
            </a:extLst>
          </p:cNvPr>
          <p:cNvSpPr>
            <a:spLocks noGrp="1"/>
          </p:cNvSpPr>
          <p:nvPr>
            <p:ph idx="1"/>
          </p:nvPr>
        </p:nvSpPr>
        <p:spPr>
          <a:xfrm>
            <a:off x="685800" y="1981200"/>
            <a:ext cx="7770813" cy="4113213"/>
          </a:xfrm>
        </p:spPr>
        <p:txBody>
          <a:bodyPr/>
          <a:lstStyle/>
          <a:p>
            <a:r>
              <a:rPr lang="en-US" sz="1600" dirty="0"/>
              <a:t>Move to add to the TGbn SFD the following:</a:t>
            </a:r>
          </a:p>
          <a:p>
            <a:r>
              <a:rPr lang="en-US" sz="1600" b="0" dirty="0"/>
              <a:t>UHR should allow more than two TIDs to be mapped to high priority ACs (i.e., VO or VI)?</a:t>
            </a:r>
          </a:p>
          <a:p>
            <a:pPr>
              <a:buFont typeface="Arial" panose="020B0604020202020204" pitchFamily="34" charset="0"/>
              <a:buChar char="•"/>
            </a:pPr>
            <a:r>
              <a:rPr lang="en-US" sz="1600" b="0" dirty="0"/>
              <a:t>Up to one TID for each AC currently assigned to BE and BK are remapped.</a:t>
            </a:r>
          </a:p>
          <a:p>
            <a:pPr>
              <a:buFont typeface="Arial" panose="020B0604020202020204" pitchFamily="34" charset="0"/>
              <a:buChar char="•"/>
            </a:pPr>
            <a:r>
              <a:rPr lang="en-US" sz="1600" b="0" dirty="0"/>
              <a:t>Those TIDs may be used dynamically (e.g., following an SCS flow setup).</a:t>
            </a:r>
          </a:p>
          <a:p>
            <a:endParaRPr lang="en-US" sz="1600" dirty="0"/>
          </a:p>
          <a:p>
            <a:endParaRPr lang="en-US" sz="1600" dirty="0"/>
          </a:p>
          <a:p>
            <a:endParaRPr lang="en-US" sz="1600" dirty="0"/>
          </a:p>
          <a:p>
            <a:r>
              <a:rPr lang="en-US" sz="1600" dirty="0"/>
              <a:t>Move: Dibakar Das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docs:[24/463r1, 24/1899, 23/0069, 24/2123].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9109F1-8C49-6CEF-9818-4421B88368A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91</a:t>
            </a:fld>
            <a:endParaRPr lang="en-GB"/>
          </a:p>
        </p:txBody>
      </p:sp>
      <p:sp>
        <p:nvSpPr>
          <p:cNvPr id="5" name="Footer Placeholder 4">
            <a:extLst>
              <a:ext uri="{FF2B5EF4-FFF2-40B4-BE49-F238E27FC236}">
                <a16:creationId xmlns:a16="http://schemas.microsoft.com/office/drawing/2014/main" id="{BAAB5BFE-DE46-4012-F614-49B5DB2B134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5F4FFDC-2464-7C93-86F9-C1DFB5F0008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760913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1064E-AB18-55C7-6841-56D1BD6F07C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52DC4-8560-57DA-BF88-3410320DCFF3}"/>
              </a:ext>
            </a:extLst>
          </p:cNvPr>
          <p:cNvSpPr>
            <a:spLocks noGrp="1"/>
          </p:cNvSpPr>
          <p:nvPr>
            <p:ph type="title"/>
          </p:nvPr>
        </p:nvSpPr>
        <p:spPr/>
        <p:txBody>
          <a:bodyPr/>
          <a:lstStyle/>
          <a:p>
            <a:r>
              <a:rPr lang="en-US" dirty="0">
                <a:solidFill>
                  <a:schemeClr val="tx1"/>
                </a:solidFill>
              </a:rPr>
              <a:t>Motion 277 (MAC)</a:t>
            </a:r>
          </a:p>
        </p:txBody>
      </p:sp>
      <p:sp>
        <p:nvSpPr>
          <p:cNvPr id="8" name="Content Placeholder 7">
            <a:extLst>
              <a:ext uri="{FF2B5EF4-FFF2-40B4-BE49-F238E27FC236}">
                <a16:creationId xmlns:a16="http://schemas.microsoft.com/office/drawing/2014/main" id="{AFC44ACA-9A74-60BF-3C91-61601AE5B56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Co-TDMA operation, TGbn defines a mechanism for a Co-TDMA sharing AP to transmit to a Co-TDMA coordinated AP an indication of whether the Co-TDMA coordinated AP is to return the remainder of the allocated time (if any) back to the Co-TDMA sharing AP.</a:t>
            </a:r>
            <a:endParaRPr lang="en-US" sz="1600" b="0" dirty="0"/>
          </a:p>
          <a:p>
            <a:pPr lvl="1">
              <a:buFont typeface="Arial" panose="020B0604020202020204" pitchFamily="34" charset="0"/>
              <a:buChar char="•"/>
            </a:pPr>
            <a:r>
              <a:rPr lang="en-US" sz="1200" dirty="0"/>
              <a:t>How to signal the indication is TBD</a:t>
            </a:r>
          </a:p>
          <a:p>
            <a:pPr lvl="1">
              <a:buFont typeface="Arial" panose="020B0604020202020204" pitchFamily="34" charset="0"/>
              <a:buChar char="•"/>
            </a:pPr>
            <a:r>
              <a:rPr lang="en-US" sz="1200" dirty="0"/>
              <a:t>Note: This mechanism is to be enabled only if the Co-TDMA sharing AP is capable of receiving the TXOP return.</a:t>
            </a:r>
          </a:p>
          <a:p>
            <a:endParaRPr lang="en-US" sz="1600" dirty="0"/>
          </a:p>
          <a:p>
            <a:endParaRPr lang="en-US" sz="1600" dirty="0"/>
          </a:p>
          <a:p>
            <a:r>
              <a:rPr lang="en-US" sz="1600" dirty="0"/>
              <a:t>Move: Serhat Erkucuk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docs:[24/1250, 24/1701, 24/0843, 24/1017].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C565BAB-10E0-C9ED-6257-74B8A7CFDA6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92</a:t>
            </a:fld>
            <a:endParaRPr lang="en-GB"/>
          </a:p>
        </p:txBody>
      </p:sp>
      <p:sp>
        <p:nvSpPr>
          <p:cNvPr id="5" name="Footer Placeholder 4">
            <a:extLst>
              <a:ext uri="{FF2B5EF4-FFF2-40B4-BE49-F238E27FC236}">
                <a16:creationId xmlns:a16="http://schemas.microsoft.com/office/drawing/2014/main" id="{0A052B16-7CA7-9E12-FB78-BEFD24A88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F85F77-7103-0152-F171-01FCD32644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54268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5C5FD-249D-9121-F566-DC483FECAE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D8318B6-90AE-96FC-50FC-EF1AF230E252}"/>
              </a:ext>
            </a:extLst>
          </p:cNvPr>
          <p:cNvSpPr>
            <a:spLocks noGrp="1"/>
          </p:cNvSpPr>
          <p:nvPr>
            <p:ph type="title"/>
          </p:nvPr>
        </p:nvSpPr>
        <p:spPr/>
        <p:txBody>
          <a:bodyPr/>
          <a:lstStyle/>
          <a:p>
            <a:r>
              <a:rPr lang="en-US" dirty="0">
                <a:solidFill>
                  <a:schemeClr val="tx1"/>
                </a:solidFill>
              </a:rPr>
              <a:t>Motion 278 (MAC)</a:t>
            </a:r>
          </a:p>
        </p:txBody>
      </p:sp>
      <p:sp>
        <p:nvSpPr>
          <p:cNvPr id="8" name="Content Placeholder 7">
            <a:extLst>
              <a:ext uri="{FF2B5EF4-FFF2-40B4-BE49-F238E27FC236}">
                <a16:creationId xmlns:a16="http://schemas.microsoft.com/office/drawing/2014/main" id="{826524B6-5732-76C5-7492-C3C799BA1985}"/>
              </a:ext>
            </a:extLst>
          </p:cNvPr>
          <p:cNvSpPr>
            <a:spLocks noGrp="1"/>
          </p:cNvSpPr>
          <p:nvPr>
            <p:ph idx="1"/>
          </p:nvPr>
        </p:nvSpPr>
        <p:spPr>
          <a:xfrm>
            <a:off x="685800" y="1981200"/>
            <a:ext cx="7770813" cy="4113213"/>
          </a:xfrm>
        </p:spPr>
        <p:txBody>
          <a:bodyPr/>
          <a:lstStyle/>
          <a:p>
            <a:r>
              <a:rPr lang="en-US" sz="1600" dirty="0"/>
              <a:t>Move to add to the TGbn SFD the following:</a:t>
            </a:r>
          </a:p>
          <a:p>
            <a:pPr marL="0" marR="0" algn="l">
              <a:buFont typeface="Arial" panose="020B0604020202020204" pitchFamily="34" charset="0"/>
              <a:buChar char="•"/>
            </a:pPr>
            <a:r>
              <a:rPr lang="en-US" sz="1400" b="0" i="0" dirty="0">
                <a:solidFill>
                  <a:srgbClr val="222222"/>
                </a:solidFill>
                <a:effectLst/>
              </a:rPr>
              <a:t>For UHR-variant Trigger frame:</a:t>
            </a:r>
          </a:p>
          <a:p>
            <a:pPr marL="742950" lvl="1" indent="-285750" algn="l">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marL="1143000" lvl="2" indent="-228600" algn="l">
              <a:buFont typeface="Arial" panose="020B0604020202020204" pitchFamily="34" charset="0"/>
              <a:buChar char="•"/>
            </a:pPr>
            <a:r>
              <a:rPr lang="en-US" sz="1100" b="0" i="0" dirty="0">
                <a:solidFill>
                  <a:srgbClr val="222222"/>
                </a:solidFill>
                <a:effectLst/>
              </a:rPr>
              <a:t>TBD for HE/EHT-variant</a:t>
            </a:r>
            <a:endParaRPr lang="en-US" b="0" i="0" dirty="0">
              <a:solidFill>
                <a:srgbClr val="222222"/>
              </a:solidFill>
              <a:effectLst/>
            </a:endParaRPr>
          </a:p>
          <a:p>
            <a:endParaRPr lang="en-US" sz="1600" dirty="0"/>
          </a:p>
          <a:p>
            <a:endParaRPr lang="en-US" sz="1600" dirty="0"/>
          </a:p>
          <a:p>
            <a:endParaRPr lang="en-US" sz="1600" dirty="0"/>
          </a:p>
          <a:p>
            <a:endParaRPr lang="en-US" sz="1600" dirty="0"/>
          </a:p>
          <a:p>
            <a:r>
              <a:rPr lang="en-US" sz="1600" dirty="0"/>
              <a:t>Move: Sherief Helwa					Second: SunHee Baek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docs:[11-24/544, 11-24.1129].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BBFEC2D-44E0-DE38-2028-5481383B842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93</a:t>
            </a:fld>
            <a:endParaRPr lang="en-GB"/>
          </a:p>
        </p:txBody>
      </p:sp>
      <p:sp>
        <p:nvSpPr>
          <p:cNvPr id="5" name="Footer Placeholder 4">
            <a:extLst>
              <a:ext uri="{FF2B5EF4-FFF2-40B4-BE49-F238E27FC236}">
                <a16:creationId xmlns:a16="http://schemas.microsoft.com/office/drawing/2014/main" id="{AC3A5D3C-E7D3-F830-0609-D2FC56633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F275C0-C8DA-4D4F-5872-391EF599A3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435083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DEB816-7A51-7020-3814-E07D28A3DB1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3CFCB-8766-1915-1017-F961D9BAD0A2}"/>
              </a:ext>
            </a:extLst>
          </p:cNvPr>
          <p:cNvSpPr>
            <a:spLocks noGrp="1"/>
          </p:cNvSpPr>
          <p:nvPr>
            <p:ph type="title"/>
          </p:nvPr>
        </p:nvSpPr>
        <p:spPr/>
        <p:txBody>
          <a:bodyPr/>
          <a:lstStyle/>
          <a:p>
            <a:r>
              <a:rPr lang="en-US" dirty="0">
                <a:solidFill>
                  <a:schemeClr val="tx1"/>
                </a:solidFill>
              </a:rPr>
              <a:t>Motion 279 (MAC)</a:t>
            </a:r>
          </a:p>
        </p:txBody>
      </p:sp>
      <p:sp>
        <p:nvSpPr>
          <p:cNvPr id="8" name="Content Placeholder 7">
            <a:extLst>
              <a:ext uri="{FF2B5EF4-FFF2-40B4-BE49-F238E27FC236}">
                <a16:creationId xmlns:a16="http://schemas.microsoft.com/office/drawing/2014/main" id="{B96E02DD-AE2A-A828-B6FC-7336D6C65F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a Seamless Mobility Domain (SMD, exact name TBD) that covers multiple AP MLDs, where a non-AP MLD can use the UHR seamless roaming procedure to roam between the AP MLDs of the SMD</a:t>
            </a:r>
          </a:p>
          <a:p>
            <a:pPr lvl="1">
              <a:buFont typeface="Arial" panose="020B0604020202020204" pitchFamily="34" charset="0"/>
              <a:buChar char="•"/>
            </a:pPr>
            <a:r>
              <a:rPr lang="en-US" sz="1200" dirty="0"/>
              <a:t>A logical SMD Management Entity (SMD-ME, exact name TBD) provides association, IEEE 802.1X Authenticator (except for the management of 802.1X control ports which is TBD) and RSNA Key management for non-AP MLDs across all AP MLDs of the SMD.</a:t>
            </a:r>
          </a:p>
          <a:p>
            <a:pPr lvl="1">
              <a:buFont typeface="Arial" panose="020B0604020202020204" pitchFamily="34" charset="0"/>
              <a:buChar char="•"/>
            </a:pPr>
            <a:r>
              <a:rPr lang="en-US" sz="1200" dirty="0"/>
              <a:t>A non-AP MLD transitions between AP MLDs within the SMD while maintaining its association and security association with the SMD-ME.</a:t>
            </a:r>
          </a:p>
          <a:p>
            <a:pPr lvl="1">
              <a:buFont typeface="Arial" panose="020B0604020202020204" pitchFamily="34" charset="0"/>
              <a:buChar char="•"/>
            </a:pPr>
            <a:r>
              <a:rPr lang="en-US" sz="1200" dirty="0"/>
              <a:t>The non-AP MLD can transition from one SMD to another SMD that are part of the same MD (Mobility Domain) using FT with improvements </a:t>
            </a:r>
          </a:p>
          <a:p>
            <a:endParaRPr lang="en-US" sz="1600" dirty="0"/>
          </a:p>
          <a:p>
            <a:r>
              <a:rPr lang="en-US" sz="1600" dirty="0"/>
              <a:t>Move: Mike Montemurro				Second: Giovanni Chisci</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a:t>
            </a:r>
            <a:r>
              <a:rPr lang="en-US" sz="1600" b="0" i="1" dirty="0"/>
              <a:t>.</a:t>
            </a:r>
            <a:endParaRPr lang="en-US" sz="1600" dirty="0"/>
          </a:p>
          <a:p>
            <a:endParaRPr lang="en-US" sz="1600" dirty="0"/>
          </a:p>
        </p:txBody>
      </p:sp>
      <p:sp>
        <p:nvSpPr>
          <p:cNvPr id="6" name="Slide Number Placeholder 5">
            <a:extLst>
              <a:ext uri="{FF2B5EF4-FFF2-40B4-BE49-F238E27FC236}">
                <a16:creationId xmlns:a16="http://schemas.microsoft.com/office/drawing/2014/main" id="{8EA031E7-374B-8F4F-3148-DD77B4E4CA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94</a:t>
            </a:fld>
            <a:endParaRPr lang="en-GB"/>
          </a:p>
        </p:txBody>
      </p:sp>
      <p:sp>
        <p:nvSpPr>
          <p:cNvPr id="5" name="Footer Placeholder 4">
            <a:extLst>
              <a:ext uri="{FF2B5EF4-FFF2-40B4-BE49-F238E27FC236}">
                <a16:creationId xmlns:a16="http://schemas.microsoft.com/office/drawing/2014/main" id="{067A6604-C2FF-F371-A7AF-D496DE2AF2D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4C7756A-1720-1626-004B-F8E098AB3E5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8669543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F3425-E2C5-B1CE-D520-A53BBE5791F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8903FF-6F1B-05F3-25A7-AAA61AFA0284}"/>
              </a:ext>
            </a:extLst>
          </p:cNvPr>
          <p:cNvSpPr>
            <a:spLocks noGrp="1"/>
          </p:cNvSpPr>
          <p:nvPr>
            <p:ph type="title"/>
          </p:nvPr>
        </p:nvSpPr>
        <p:spPr/>
        <p:txBody>
          <a:bodyPr/>
          <a:lstStyle/>
          <a:p>
            <a:r>
              <a:rPr lang="en-US" dirty="0">
                <a:solidFill>
                  <a:schemeClr val="tx1"/>
                </a:solidFill>
              </a:rPr>
              <a:t>Motion 280 (MAC)</a:t>
            </a:r>
          </a:p>
        </p:txBody>
      </p:sp>
      <p:sp>
        <p:nvSpPr>
          <p:cNvPr id="8" name="Content Placeholder 7">
            <a:extLst>
              <a:ext uri="{FF2B5EF4-FFF2-40B4-BE49-F238E27FC236}">
                <a16:creationId xmlns:a16="http://schemas.microsoft.com/office/drawing/2014/main" id="{7AB5155A-28A4-EF23-CD8F-4979349EF6D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that within a Seamless Mobility Domain (SMD, exact name TBD) the data path includes either one MAC-SAP for the SMD or a separate MAC-SAP per AP MLD of the SMD.</a:t>
            </a:r>
          </a:p>
          <a:p>
            <a:pPr lvl="1">
              <a:buFont typeface="Arial" panose="020B0604020202020204" pitchFamily="34" charset="0"/>
              <a:buChar char="•"/>
            </a:pPr>
            <a:r>
              <a:rPr lang="en-US" sz="1200" dirty="0"/>
              <a:t>In the case of a separate MAC-SAP per AP MLD, the DS mapping is updated when the non-AP MLD roams to another AP MLD within the SMD.</a:t>
            </a:r>
          </a:p>
          <a:p>
            <a:pPr lvl="1">
              <a:buFont typeface="Arial" panose="020B0604020202020204" pitchFamily="34" charset="0"/>
              <a:buChar char="•"/>
            </a:pPr>
            <a:r>
              <a:rPr lang="en-US" sz="1200" dirty="0"/>
              <a:t>In the case of a separate MAC-SAP per AP MLD, the component of the 802.1X Authenticator in the SMD-ME interacts with an 802.1X Authenticator component in the AP MLD that manages the 802.1X controlled port for the non-AP MLD.</a:t>
            </a:r>
          </a:p>
          <a:p>
            <a:pPr lvl="1">
              <a:buFont typeface="Arial" panose="020B0604020202020204" pitchFamily="34" charset="0"/>
              <a:buChar char="•"/>
            </a:pPr>
            <a:r>
              <a:rPr lang="en-US" sz="1200" dirty="0"/>
              <a:t>In the case of a single MAC-SAP for the SMD, the 802.1X Authenticator in the SMD-ME manages the 802.1X controlled port for the non-AP MLD.</a:t>
            </a:r>
          </a:p>
          <a:p>
            <a:endParaRPr lang="en-US" sz="1600" dirty="0"/>
          </a:p>
          <a:p>
            <a:r>
              <a:rPr lang="en-US" sz="1600" dirty="0"/>
              <a:t>Move: Mike Montemurro					Second: Binita Gupta</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 </a:t>
            </a:r>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FFBBEF5-B92F-9873-3F04-5E6B06AAB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95</a:t>
            </a:fld>
            <a:endParaRPr lang="en-GB"/>
          </a:p>
        </p:txBody>
      </p:sp>
      <p:sp>
        <p:nvSpPr>
          <p:cNvPr id="5" name="Footer Placeholder 4">
            <a:extLst>
              <a:ext uri="{FF2B5EF4-FFF2-40B4-BE49-F238E27FC236}">
                <a16:creationId xmlns:a16="http://schemas.microsoft.com/office/drawing/2014/main" id="{3972A7C6-8981-4D2A-9744-8CA5BC04369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DBFD2F-784E-258F-DB4B-7CDEBC2024E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80444030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744FB-14FC-136F-FDD7-56F38B7F941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3C44896-5B4C-0568-81F6-60EBF5C8A433}"/>
              </a:ext>
            </a:extLst>
          </p:cNvPr>
          <p:cNvSpPr>
            <a:spLocks noGrp="1"/>
          </p:cNvSpPr>
          <p:nvPr>
            <p:ph type="title"/>
          </p:nvPr>
        </p:nvSpPr>
        <p:spPr/>
        <p:txBody>
          <a:bodyPr/>
          <a:lstStyle/>
          <a:p>
            <a:r>
              <a:rPr lang="en-US" dirty="0">
                <a:solidFill>
                  <a:schemeClr val="tx1"/>
                </a:solidFill>
              </a:rPr>
              <a:t>Motion 281 (MAC)</a:t>
            </a:r>
          </a:p>
        </p:txBody>
      </p:sp>
      <p:sp>
        <p:nvSpPr>
          <p:cNvPr id="8" name="Content Placeholder 7">
            <a:extLst>
              <a:ext uri="{FF2B5EF4-FFF2-40B4-BE49-F238E27FC236}">
                <a16:creationId xmlns:a16="http://schemas.microsoft.com/office/drawing/2014/main" id="{EF5C53AF-C7C6-AD6D-52E0-1B1B5B5033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negotiation over the wireless medium, an AP that requests protection for its R-TWT schedule(s) via negotiations with another AP includes information carried in TBD fields of the Broadcast TWT Parameter Set field corresponding to each R-TWT schedule being negotiated in a TBD individually addressed Management frame that it transmits to the other AP.</a:t>
            </a:r>
          </a:p>
          <a:p>
            <a:endParaRPr lang="en-US" sz="1600" dirty="0"/>
          </a:p>
          <a:p>
            <a:endParaRPr lang="en-US" sz="1600" dirty="0"/>
          </a:p>
          <a:p>
            <a:endParaRPr lang="en-US" sz="1600" dirty="0"/>
          </a:p>
          <a:p>
            <a:r>
              <a:rPr lang="en-US" sz="1600" dirty="0"/>
              <a:t>Move: SunHee Baek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docs:[24/160, 23/1916, 23/355, 24/1346, 24/1220, 24/407, 24/2045, 23/1887, 23/0226, 22/1530, 23/860, 23/1932].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E94F9F-E0B9-D914-B87F-09D15702652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96</a:t>
            </a:fld>
            <a:endParaRPr lang="en-GB"/>
          </a:p>
        </p:txBody>
      </p:sp>
      <p:sp>
        <p:nvSpPr>
          <p:cNvPr id="5" name="Footer Placeholder 4">
            <a:extLst>
              <a:ext uri="{FF2B5EF4-FFF2-40B4-BE49-F238E27FC236}">
                <a16:creationId xmlns:a16="http://schemas.microsoft.com/office/drawing/2014/main" id="{645006CD-F3A8-C287-D7C0-D1A0F7D1E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57F2DB-8161-B7E4-3A11-EE586243463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3458612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3784C-CC0F-94C3-DC60-7AF4A4B5F1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81468A3-1124-B04F-0DF7-B0933E3A4856}"/>
              </a:ext>
            </a:extLst>
          </p:cNvPr>
          <p:cNvSpPr>
            <a:spLocks noGrp="1"/>
          </p:cNvSpPr>
          <p:nvPr>
            <p:ph type="title"/>
          </p:nvPr>
        </p:nvSpPr>
        <p:spPr/>
        <p:txBody>
          <a:bodyPr/>
          <a:lstStyle/>
          <a:p>
            <a:r>
              <a:rPr lang="en-US" dirty="0">
                <a:solidFill>
                  <a:schemeClr val="tx1"/>
                </a:solidFill>
              </a:rPr>
              <a:t>Motion 282 (MAC)</a:t>
            </a:r>
          </a:p>
        </p:txBody>
      </p:sp>
      <p:sp>
        <p:nvSpPr>
          <p:cNvPr id="8" name="Content Placeholder 7">
            <a:extLst>
              <a:ext uri="{FF2B5EF4-FFF2-40B4-BE49-F238E27FC236}">
                <a16:creationId xmlns:a16="http://schemas.microsoft.com/office/drawing/2014/main" id="{DF36E208-5A8E-9F37-BA3A-16676E4B73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When a non-AP MLD is in the process of roaming from a current AP MLD to a target AP MLD, the non-AP MLD can request to the current AP MLD what context needs to be transferred from the current AP MLD to the target AP MLD.</a:t>
            </a:r>
          </a:p>
          <a:p>
            <a:pPr lvl="1">
              <a:buFont typeface="Arial" panose="020B0604020202020204" pitchFamily="34" charset="0"/>
              <a:buChar char="•"/>
            </a:pPr>
            <a:r>
              <a:rPr lang="en-US" sz="1400" dirty="0"/>
              <a:t>What context can be requested is TBD</a:t>
            </a:r>
          </a:p>
          <a:p>
            <a:pPr lvl="1">
              <a:buFont typeface="Arial" panose="020B0604020202020204" pitchFamily="34" charset="0"/>
              <a:buChar char="•"/>
            </a:pPr>
            <a:r>
              <a:rPr lang="en-US" sz="1400" dirty="0"/>
              <a:t>It applies when the current AP MLD and the Target AP MLD support the context transfer</a:t>
            </a:r>
          </a:p>
          <a:p>
            <a:endParaRPr lang="en-US" sz="1600" dirty="0"/>
          </a:p>
          <a:p>
            <a:endParaRPr lang="en-US" sz="1600" dirty="0"/>
          </a:p>
          <a:p>
            <a:endParaRPr lang="en-US" sz="1600" dirty="0"/>
          </a:p>
          <a:p>
            <a:r>
              <a:rPr lang="en-US" sz="1600" dirty="0"/>
              <a:t>Move: Yelin Yoon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docs:[24/1516, 24/0396, 24/830, 24/1883, 24/1890, 24/1746, 24/1851, 23/1416, 24.1898, 24/0052]. SP result: 180Y, 14N, 57A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88033EC-EC33-A613-78CE-58BC4C45F5F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97</a:t>
            </a:fld>
            <a:endParaRPr lang="en-GB"/>
          </a:p>
        </p:txBody>
      </p:sp>
      <p:sp>
        <p:nvSpPr>
          <p:cNvPr id="5" name="Footer Placeholder 4">
            <a:extLst>
              <a:ext uri="{FF2B5EF4-FFF2-40B4-BE49-F238E27FC236}">
                <a16:creationId xmlns:a16="http://schemas.microsoft.com/office/drawing/2014/main" id="{A1AA9162-F1D2-6263-7C1A-403D23BC56C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ABF2434-6A47-F27A-9CFA-7196E336B2D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16692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9C236-E6AF-1EC1-FE92-51951ED7673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0C1F1C-A7D8-FF29-7238-5D3DA2B10573}"/>
              </a:ext>
            </a:extLst>
          </p:cNvPr>
          <p:cNvSpPr>
            <a:spLocks noGrp="1"/>
          </p:cNvSpPr>
          <p:nvPr>
            <p:ph type="title"/>
          </p:nvPr>
        </p:nvSpPr>
        <p:spPr/>
        <p:txBody>
          <a:bodyPr/>
          <a:lstStyle/>
          <a:p>
            <a:r>
              <a:rPr lang="en-US" dirty="0">
                <a:solidFill>
                  <a:schemeClr val="tx1"/>
                </a:solidFill>
              </a:rPr>
              <a:t>Motion 283 (MAC)</a:t>
            </a:r>
          </a:p>
        </p:txBody>
      </p:sp>
      <p:sp>
        <p:nvSpPr>
          <p:cNvPr id="8" name="Content Placeholder 7">
            <a:extLst>
              <a:ext uri="{FF2B5EF4-FFF2-40B4-BE49-F238E27FC236}">
                <a16:creationId xmlns:a16="http://schemas.microsoft.com/office/drawing/2014/main" id="{922BCF81-B9C4-0342-62F8-EA06921050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As part of seamless roaming procedure, a non-AP MLD can initiate a roaming preparation procedure with a target AP MLD by sending a TBD request frame to its current AP MLD.</a:t>
            </a:r>
          </a:p>
          <a:p>
            <a:pPr lvl="1">
              <a:buFont typeface="Arial" panose="020B0604020202020204" pitchFamily="34" charset="0"/>
              <a:buChar char="•"/>
            </a:pPr>
            <a:r>
              <a:rPr lang="en-US" sz="1200" dirty="0"/>
              <a:t>The request frame indicates the set of links to be set up with the target AP MLD.</a:t>
            </a:r>
          </a:p>
          <a:p>
            <a:pPr lvl="1">
              <a:buFont typeface="Arial" panose="020B0604020202020204" pitchFamily="34" charset="0"/>
              <a:buChar char="•"/>
            </a:pPr>
            <a:r>
              <a:rPr lang="en-US" sz="1200" dirty="0"/>
              <a:t>The request frame indicates the context to be transferred or renegotiated with the target AP MLD.</a:t>
            </a:r>
          </a:p>
          <a:p>
            <a:pPr lvl="1">
              <a:buFont typeface="Arial" panose="020B0604020202020204" pitchFamily="34" charset="0"/>
              <a:buChar char="•"/>
            </a:pPr>
            <a:r>
              <a:rPr lang="en-US" sz="1200" dirty="0"/>
              <a:t>The current AP MLD sends a TBD response frame to the non-AP MLD to indicate the status (accept/reject) of the link setup.</a:t>
            </a:r>
          </a:p>
          <a:p>
            <a:pPr lvl="2">
              <a:buFont typeface="Arial" panose="020B0604020202020204" pitchFamily="34" charset="0"/>
              <a:buChar char="•"/>
            </a:pPr>
            <a:r>
              <a:rPr lang="en-US" sz="1200" dirty="0"/>
              <a:t>If the link setup is accepted, the transferable context is transferred to the target AP MLD.</a:t>
            </a:r>
          </a:p>
          <a:p>
            <a:pPr lvl="1">
              <a:buFont typeface="Arial" panose="020B0604020202020204" pitchFamily="34" charset="0"/>
              <a:buChar char="•"/>
            </a:pPr>
            <a:r>
              <a:rPr lang="en-US" sz="1200" dirty="0"/>
              <a:t>TBD on whether/how the renegotiation of context is performed in these request/response frames </a:t>
            </a:r>
          </a:p>
          <a:p>
            <a:pPr lvl="1">
              <a:buFont typeface="Arial" panose="020B0604020202020204" pitchFamily="34" charset="0"/>
              <a:buChar char="•"/>
            </a:pPr>
            <a:r>
              <a:rPr lang="en-US" sz="1200" dirty="0"/>
              <a:t>TBD – multiple candidate target AP MLDs selection</a:t>
            </a:r>
          </a:p>
          <a:p>
            <a:endParaRPr lang="en-US" sz="1600" dirty="0"/>
          </a:p>
          <a:p>
            <a:r>
              <a:rPr lang="en-US" sz="1600" dirty="0"/>
              <a:t>Move: Binita Gupta					Second: Chittabrata Ghosh</a:t>
            </a:r>
          </a:p>
          <a:p>
            <a:r>
              <a:rPr lang="en-US" sz="1600" dirty="0"/>
              <a:t>Discussion: None.</a:t>
            </a:r>
          </a:p>
          <a:p>
            <a:r>
              <a:rPr lang="en-US" sz="1600" dirty="0">
                <a:highlight>
                  <a:srgbClr val="00FF00"/>
                </a:highlight>
              </a:rPr>
              <a:t>Result: Approved with unanimous consent.</a:t>
            </a:r>
          </a:p>
          <a:p>
            <a:r>
              <a:rPr lang="en-US" sz="1200" b="0" i="1" dirty="0"/>
              <a:t>Reference docs:[24/0052, 23/1884, 23/1937, 23/1996, 24/830, 24/0083, 24/0101, 24/0396, 24/1812, 24/0398, 24/0412, 24/0655, 23/2157, 24/679, 24/1425, 24/881, 24/1882, 24/1883, 23/1897, 24/0349, 24/0480, 23/1416, 24/1824, 24/2129]. SP result: 149Y, 4N, 52A.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E77FB40-5DA8-888D-1200-4DF5FAD7ED2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98</a:t>
            </a:fld>
            <a:endParaRPr lang="en-GB"/>
          </a:p>
        </p:txBody>
      </p:sp>
      <p:sp>
        <p:nvSpPr>
          <p:cNvPr id="5" name="Footer Placeholder 4">
            <a:extLst>
              <a:ext uri="{FF2B5EF4-FFF2-40B4-BE49-F238E27FC236}">
                <a16:creationId xmlns:a16="http://schemas.microsoft.com/office/drawing/2014/main" id="{F6AC05C7-AB3D-FBEB-A1A8-A83C29D7997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59F82-2755-59CD-448E-B4B5348CF2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7105629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37177E-A24E-0946-942A-85BD727275D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292E42-9F90-7AF3-D42E-C66C53FED839}"/>
              </a:ext>
            </a:extLst>
          </p:cNvPr>
          <p:cNvSpPr>
            <a:spLocks noGrp="1"/>
          </p:cNvSpPr>
          <p:nvPr>
            <p:ph type="title"/>
          </p:nvPr>
        </p:nvSpPr>
        <p:spPr/>
        <p:txBody>
          <a:bodyPr/>
          <a:lstStyle/>
          <a:p>
            <a:r>
              <a:rPr lang="en-US" dirty="0">
                <a:solidFill>
                  <a:schemeClr val="tx1"/>
                </a:solidFill>
              </a:rPr>
              <a:t>Motion 284 (MAC)</a:t>
            </a:r>
          </a:p>
        </p:txBody>
      </p:sp>
      <p:sp>
        <p:nvSpPr>
          <p:cNvPr id="8" name="Content Placeholder 7">
            <a:extLst>
              <a:ext uri="{FF2B5EF4-FFF2-40B4-BE49-F238E27FC236}">
                <a16:creationId xmlns:a16="http://schemas.microsoft.com/office/drawing/2014/main" id="{73E13B21-8C62-8BA4-5306-1C99649545C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seamless roaming procedure, a non-AP MLD in state 4 with the SMD-ME can perform roaming transition through a target AP MLD that is a part of the SMD. </a:t>
            </a:r>
          </a:p>
          <a:p>
            <a:pPr>
              <a:buFont typeface="Arial" panose="020B0604020202020204" pitchFamily="34" charset="0"/>
              <a:buChar char="•"/>
            </a:pPr>
            <a:r>
              <a:rPr lang="en-US" sz="1400" b="0" dirty="0"/>
              <a:t>TBD on the conditions and details for performing roaming through target AP MLD </a:t>
            </a:r>
          </a:p>
          <a:p>
            <a:endParaRPr lang="en-US" sz="1600" dirty="0"/>
          </a:p>
          <a:p>
            <a:endParaRPr lang="en-US" sz="1600" dirty="0"/>
          </a:p>
          <a:p>
            <a:endParaRPr lang="en-US" sz="1600" dirty="0"/>
          </a:p>
          <a:p>
            <a:r>
              <a:rPr lang="en-US" sz="1600" dirty="0"/>
              <a:t>Move: Binita Gupta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docs:[24/0398, 24/1812, 24/1883, 23/1884, 24/0052].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B7CEEF-E9FB-0701-83CA-43B351BFBD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99</a:t>
            </a:fld>
            <a:endParaRPr lang="en-GB"/>
          </a:p>
        </p:txBody>
      </p:sp>
      <p:sp>
        <p:nvSpPr>
          <p:cNvPr id="5" name="Footer Placeholder 4">
            <a:extLst>
              <a:ext uri="{FF2B5EF4-FFF2-40B4-BE49-F238E27FC236}">
                <a16:creationId xmlns:a16="http://schemas.microsoft.com/office/drawing/2014/main" id="{A04A6B39-AE3A-D1FA-9D98-307A1D1364A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062858-E291-9DDA-F348-0F3971E91B9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7807570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purl.org/dc/elements/1.1/"/>
    <ds:schemaRef ds:uri="http://schemas.microsoft.com/office/2006/documentManagement/types"/>
    <ds:schemaRef ds:uri="4b1de6fe-44aa-4e13-b7e7-ab260d1ea5f8"/>
    <ds:schemaRef ds:uri="bcc01d59-85de-4ef9-881e-76d8b6a6f84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315650</TotalTime>
  <Words>11254</Words>
  <Application>Microsoft Office PowerPoint</Application>
  <PresentationFormat>On-screen Show (4:3)</PresentationFormat>
  <Paragraphs>1759</Paragraphs>
  <Slides>113</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113</vt:i4>
      </vt:variant>
    </vt:vector>
  </HeadingPairs>
  <TitlesOfParts>
    <vt:vector size="120" baseType="lpstr">
      <vt:lpstr>Arial</vt:lpstr>
      <vt:lpstr>Arial Black</vt:lpstr>
      <vt:lpstr>Arial Unicode MS</vt:lpstr>
      <vt:lpstr>Calibri</vt:lpstr>
      <vt:lpstr>Times New Roman</vt:lpstr>
      <vt:lpstr>Office Theme</vt:lpstr>
      <vt:lpstr>Document</vt:lpstr>
      <vt:lpstr>TGbn Motions List - Part 2</vt:lpstr>
      <vt:lpstr>IEEE 802.11 TGbn: Enhancements for Ultra High Reliability (UHR) WLAN Task Group</vt:lpstr>
      <vt:lpstr>Motions on January 15th</vt:lpstr>
      <vt:lpstr>Motion 190 (PHY)</vt:lpstr>
      <vt:lpstr>Motion 191 (PHY)</vt:lpstr>
      <vt:lpstr>Motion 192</vt:lpstr>
      <vt:lpstr>Motion 193 (PHY-PDT)</vt:lpstr>
      <vt:lpstr>Motion 194 (MAC-PDT)</vt:lpstr>
      <vt:lpstr>Motion 195 (PHY)</vt:lpstr>
      <vt:lpstr>Motion 196 (PHY)</vt:lpstr>
      <vt:lpstr>Motion 197 (PHY-PDT)</vt:lpstr>
      <vt:lpstr>Motion 198 (PHY-PDT)</vt:lpstr>
      <vt:lpstr>Motion 199 (PHY)</vt:lpstr>
      <vt:lpstr>Motion 200 (PHY)</vt:lpstr>
      <vt:lpstr>Motion 201 (PHY)</vt:lpstr>
      <vt:lpstr>Motion 202 (PHY)</vt:lpstr>
      <vt:lpstr>Motion 203 (PHY)</vt:lpstr>
      <vt:lpstr>Motion 204 (PHY-PDT)</vt:lpstr>
      <vt:lpstr>Motion 205 (MAC-PDT)</vt:lpstr>
      <vt:lpstr>Motion 206 (PHY)</vt:lpstr>
      <vt:lpstr>Motion 207 (PHY-PDT)</vt:lpstr>
      <vt:lpstr>Motion 208 (PHY-PDT)</vt:lpstr>
      <vt:lpstr>Motion 209 (MAC-PDT)</vt:lpstr>
      <vt:lpstr>Motion 210</vt:lpstr>
      <vt:lpstr>Motion 211 (MAC-PDT)</vt:lpstr>
      <vt:lpstr>Motion 212 (MAC)</vt:lpstr>
      <vt:lpstr>Motion 213 (PHY-PDT)</vt:lpstr>
      <vt:lpstr>Motion 214 (PHY)</vt:lpstr>
      <vt:lpstr>Motion 215 (PHY)</vt:lpstr>
      <vt:lpstr>Motion 216 (PHY)</vt:lpstr>
      <vt:lpstr>Motion 217 (PHY)</vt:lpstr>
      <vt:lpstr>Motion 218 (PHY-PDT)</vt:lpstr>
      <vt:lpstr>Motion 219 (PHY)</vt:lpstr>
      <vt:lpstr>Motion 220 (PHY)</vt:lpstr>
      <vt:lpstr>Motion 221 (PHY-PDT)</vt:lpstr>
      <vt:lpstr>Motion 222 (PHY-PDT)</vt:lpstr>
      <vt:lpstr>Motion 223</vt:lpstr>
      <vt:lpstr>Motion 224 (PHY-PDT)</vt:lpstr>
      <vt:lpstr>Motion 225 (PHY-PDT)</vt:lpstr>
      <vt:lpstr>Motion 226 (PHY-PDT)</vt:lpstr>
      <vt:lpstr>Motion 227 (PHY-PDT)</vt:lpstr>
      <vt:lpstr>Motion 228 (PHY-PDT)</vt:lpstr>
      <vt:lpstr>Motion 229 (MAC-PDT)</vt:lpstr>
      <vt:lpstr>Motion 230 (MAC-PDT)</vt:lpstr>
      <vt:lpstr>Motion 231 (PHY-PDT)</vt:lpstr>
      <vt:lpstr>Motion 232 (PHY-PDT)</vt:lpstr>
      <vt:lpstr>Motion 233 (MAC-PDT)</vt:lpstr>
      <vt:lpstr>Motion 234</vt:lpstr>
      <vt:lpstr>Motion 235 (MAC)</vt:lpstr>
      <vt:lpstr>Motion 236 (PHY-PDT)</vt:lpstr>
      <vt:lpstr>Motion 237 (PHY)</vt:lpstr>
      <vt:lpstr>Motion 238 (PHY)</vt:lpstr>
      <vt:lpstr>Motion 239 (PHY-PDT)</vt:lpstr>
      <vt:lpstr>Motion 240 (PHY)</vt:lpstr>
      <vt:lpstr>Motion 241 (PHY-PDT)</vt:lpstr>
      <vt:lpstr>Motion 242 (PHY-PDT)</vt:lpstr>
      <vt:lpstr>Motion 243 (PHY-PDT)</vt:lpstr>
      <vt:lpstr>Motion 244 (MAC-PDT)</vt:lpstr>
      <vt:lpstr>Motion 245 (PHY)</vt:lpstr>
      <vt:lpstr>Motion 246 (PHY)</vt:lpstr>
      <vt:lpstr>Motion 247 (PHY)</vt:lpstr>
      <vt:lpstr>Motion 248 (MAC-PDT)</vt:lpstr>
      <vt:lpstr>Motion 249 (PHY-PDT)</vt:lpstr>
      <vt:lpstr>Motion 250 (PHY)</vt:lpstr>
      <vt:lpstr>Motion 251 (PHY)</vt:lpstr>
      <vt:lpstr>Motion 252 (PHY)</vt:lpstr>
      <vt:lpstr>Motion 253 (Joint)</vt:lpstr>
      <vt:lpstr>Motion 254 (Joint)</vt:lpstr>
      <vt:lpstr>Motion 255 (MAC-PDT)</vt:lpstr>
      <vt:lpstr>Motion 256 (MAC-PDT)</vt:lpstr>
      <vt:lpstr>Motion 257 (MAC)</vt:lpstr>
      <vt:lpstr>Motion 258 (MAC-PDT)</vt:lpstr>
      <vt:lpstr>Motion 259 (MAC-PDT)</vt:lpstr>
      <vt:lpstr>Motion 260 (MAC-PDT)</vt:lpstr>
      <vt:lpstr>Motions on January 16th</vt:lpstr>
      <vt:lpstr>Motion 261 (MAC)</vt:lpstr>
      <vt:lpstr>Motion 262 (JOINT)</vt:lpstr>
      <vt:lpstr>Motion 263 (PHY-PDT)</vt:lpstr>
      <vt:lpstr>Motion 264 (PHY-PDT)</vt:lpstr>
      <vt:lpstr>Motion 265 (MAC)</vt:lpstr>
      <vt:lpstr>Motion 266 (PHY-PDT)</vt:lpstr>
      <vt:lpstr>Motion 267 (MAC-PDT)</vt:lpstr>
      <vt:lpstr>Motion 268 (MAC)</vt:lpstr>
      <vt:lpstr>Motion 269 (MAC)</vt:lpstr>
      <vt:lpstr>Motion 270 (MAC)</vt:lpstr>
      <vt:lpstr>Motion 271 (MAC)</vt:lpstr>
      <vt:lpstr>Motion 272 (MAC)</vt:lpstr>
      <vt:lpstr>Motion 273 (MAC)</vt:lpstr>
      <vt:lpstr>Motion 274 (MAC)</vt:lpstr>
      <vt:lpstr>Motion 275 (MAC-PDT)</vt:lpstr>
      <vt:lpstr>Motion 276 (MAC)</vt:lpstr>
      <vt:lpstr>Motion 277 (MAC)</vt:lpstr>
      <vt:lpstr>Motion 278 (MAC)</vt:lpstr>
      <vt:lpstr>Motion 279 (MAC)</vt:lpstr>
      <vt:lpstr>Motion 280 (MAC)</vt:lpstr>
      <vt:lpstr>Motion 281 (MAC)</vt:lpstr>
      <vt:lpstr>Motion 282 (MAC)</vt:lpstr>
      <vt:lpstr>Motion 283 (MAC)</vt:lpstr>
      <vt:lpstr>Motion 284 (MAC)</vt:lpstr>
      <vt:lpstr>Motion 285 (MAC)</vt:lpstr>
      <vt:lpstr>Motion 286 (MAC)</vt:lpstr>
      <vt:lpstr>Motion 287 (MAC)</vt:lpstr>
      <vt:lpstr>Motion 288 (MAC-PDT)</vt:lpstr>
      <vt:lpstr>Motion 289 (MAC-PDT)</vt:lpstr>
      <vt:lpstr>Motion 290 (Joint-PDT)</vt:lpstr>
      <vt:lpstr>Motion 291 (Joint-PDT)</vt:lpstr>
      <vt:lpstr>Motion 292 (Joint-PDT)</vt:lpstr>
      <vt:lpstr>Motion 293 (Joint-PDT)</vt:lpstr>
      <vt:lpstr>Motion 294 (MAC-PDT)</vt:lpstr>
      <vt:lpstr>Motion 295</vt:lpstr>
      <vt:lpstr>backup</vt:lpstr>
      <vt:lpstr>Motion X (SFD Template)</vt:lpstr>
      <vt:lpstr>Motion Y (Draft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2025-02-13T00:27:33Z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