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8"/>
  </p:notesMasterIdLst>
  <p:handoutMasterIdLst>
    <p:handoutMasterId r:id="rId119"/>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293" r:id="rId115"/>
    <p:sldId id="1291" r:id="rId116"/>
    <p:sldId id="1290"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89" dt="2025-01-31T01:42:00.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notesMaster" Target="notesMasters/notesMaster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handoutMaster" Target="handoutMasters/handoutMaster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13T00:27:33.253" v="7418" actId="20577"/>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1-16T07:56:38.718" v="6543"/>
        <pc:sldMkLst>
          <pc:docMk/>
          <pc:sldMk cId="1494093636" sldId="1379"/>
        </pc:sldMkLst>
        <pc:spChg chg="mod">
          <ac:chgData name="Alfred Asterjadhi" userId="39de57b9-85c0-4fd1-aaac-8ca2b6560ad0" providerId="ADAL" clId="{5489B1F0-F31B-47C4-A5CE-33871CFFEA4B}" dt="2025-01-16T07:56:38.718" v="6543"/>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1-24-93, 11-25-86r0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315650</TotalTime>
  <Words>11254</Words>
  <Application>Microsoft Office PowerPoint</Application>
  <PresentationFormat>On-screen Show (4:3)</PresentationFormat>
  <Paragraphs>1759</Paragraphs>
  <Slides>113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2025-02-13T00:27:33Z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