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8"/>
  </p:notesMasterIdLst>
  <p:handoutMasterIdLst>
    <p:handoutMasterId r:id="rId119"/>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293" r:id="rId115"/>
    <p:sldId id="1291" r:id="rId116"/>
    <p:sldId id="1290"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79" dt="2025-01-16T08:16:14.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9958" autoAdjust="0"/>
    <p:restoredTop sz="94609" autoAdjust="0"/>
  </p:normalViewPr>
  <p:slideViewPr>
    <p:cSldViewPr>
      <p:cViewPr>
        <p:scale>
          <a:sx n="126" d="100"/>
          <a:sy n="126" d="100"/>
        </p:scale>
        <p:origin x="948" y="15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notesMaster" Target="notesMasters/notesMaster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handoutMaster" Target="handoutMasters/handout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6T23:19:18.483" v="7368" actId="6549"/>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5T00:02:00.061" v="3106" actId="20577"/>
        <pc:sldMkLst>
          <pc:docMk/>
          <pc:sldMk cId="3665207852" sldId="1308"/>
        </pc:sldMkLst>
        <pc:spChg chg="mod">
          <ac:chgData name="Alfred Asterjadhi" userId="39de57b9-85c0-4fd1-aaac-8ca2b6560ad0" providerId="ADAL" clId="{5489B1F0-F31B-47C4-A5CE-33871CFFEA4B}" dt="2025-01-15T00:02:00.061" v="3106"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5T00:42:54.935" v="4164" actId="207"/>
          <ac:spMkLst>
            <pc:docMk/>
            <pc:sldMk cId="2494675977" sldId="1356"/>
            <ac:spMk id="13" creationId="{C8B321CF-5731-57AE-C482-A310D806C86D}"/>
          </ac:spMkLst>
        </pc:spChg>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add del mod">
          <ac:chgData name="Alfred Asterjadhi" userId="39de57b9-85c0-4fd1-aaac-8ca2b6560ad0" providerId="ADAL" clId="{5489B1F0-F31B-47C4-A5CE-33871CFFEA4B}" dt="2025-01-15T05:16:25.173" v="4715" actId="6264"/>
          <ac:spMkLst>
            <pc:docMk/>
            <pc:sldMk cId="3789694603" sldId="1366"/>
            <ac:spMk id="2" creationId="{89831367-AA07-D815-138A-4F4E0AC5FF8F}"/>
          </ac:spMkLst>
        </pc:spChg>
        <pc:spChg chg="add del mod">
          <ac:chgData name="Alfred Asterjadhi" userId="39de57b9-85c0-4fd1-aaac-8ca2b6560ad0" providerId="ADAL" clId="{5489B1F0-F31B-47C4-A5CE-33871CFFEA4B}" dt="2025-01-15T05:16:25.173" v="4715" actId="6264"/>
          <ac:spMkLst>
            <pc:docMk/>
            <pc:sldMk cId="3789694603" sldId="1366"/>
            <ac:spMk id="3" creationId="{1D33B0AD-9DDE-0D11-1571-3866919C8235}"/>
          </ac:spMkLst>
        </pc:spChg>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add del mod">
          <ac:chgData name="Alfred Asterjadhi" userId="39de57b9-85c0-4fd1-aaac-8ca2b6560ad0" providerId="ADAL" clId="{5489B1F0-F31B-47C4-A5CE-33871CFFEA4B}" dt="2025-01-15T05:16:25.173" v="4715" actId="6264"/>
          <ac:spMkLst>
            <pc:docMk/>
            <pc:sldMk cId="3789694603" sldId="1366"/>
            <ac:spMk id="7" creationId="{775655F5-28F2-B4D2-91A0-F54E5E722701}"/>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add del mod">
          <ac:chgData name="Alfred Asterjadhi" userId="39de57b9-85c0-4fd1-aaac-8ca2b6560ad0" providerId="ADAL" clId="{5489B1F0-F31B-47C4-A5CE-33871CFFEA4B}" dt="2025-01-15T05:16:25.173" v="4715" actId="6264"/>
          <ac:spMkLst>
            <pc:docMk/>
            <pc:sldMk cId="3789694603" sldId="1366"/>
            <ac:spMk id="9" creationId="{D037DA79-BB2F-30C1-FA72-3F2872EB984B}"/>
          </ac:spMkLst>
        </pc:spChg>
        <pc:spChg chg="add del mod">
          <ac:chgData name="Alfred Asterjadhi" userId="39de57b9-85c0-4fd1-aaac-8ca2b6560ad0" providerId="ADAL" clId="{5489B1F0-F31B-47C4-A5CE-33871CFFEA4B}" dt="2025-01-15T05:16:25.173" v="4715" actId="6264"/>
          <ac:spMkLst>
            <pc:docMk/>
            <pc:sldMk cId="3789694603" sldId="1366"/>
            <ac:spMk id="10" creationId="{DDD1C6A2-6B23-5B3C-6AA6-256721FCE967}"/>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add">
          <ac:chgData name="Alfred Asterjadhi" userId="39de57b9-85c0-4fd1-aaac-8ca2b6560ad0" providerId="ADAL" clId="{5489B1F0-F31B-47C4-A5CE-33871CFFEA4B}" dt="2025-01-15T05:24:43.507" v="4973"/>
          <ac:spMkLst>
            <pc:docMk/>
            <pc:sldMk cId="375078482" sldId="1370"/>
            <ac:spMk id="2" creationId="{CED96C97-D217-3139-8773-2A062D67902F}"/>
          </ac:spMkLst>
        </pc:spChg>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1-16T07:56:38.718" v="6543"/>
        <pc:sldMkLst>
          <pc:docMk/>
          <pc:sldMk cId="1494093636" sldId="1379"/>
        </pc:sldMkLst>
        <pc:spChg chg="mod">
          <ac:chgData name="Alfred Asterjadhi" userId="39de57b9-85c0-4fd1-aaac-8ca2b6560ad0" providerId="ADAL" clId="{5489B1F0-F31B-47C4-A5CE-33871CFFEA4B}" dt="2025-01-16T07:56:38.718" v="6543"/>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pChg chg="mod">
          <ac:chgData name="Alfred Asterjadhi" userId="39de57b9-85c0-4fd1-aaac-8ca2b6560ad0" providerId="ADAL" clId="{5489B1F0-F31B-47C4-A5CE-33871CFFEA4B}" dt="2025-01-16T08:06:18.449" v="6769" actId="20577"/>
          <ac:spMkLst>
            <pc:docMk/>
            <pc:sldMk cId="4172170230" sldId="1389"/>
            <ac:spMk id="8" creationId="{571E9F4E-4510-688A-71F2-FBF5A6168536}"/>
          </ac:spMkLst>
        </pc:spChg>
      </pc:sldChg>
      <pc:sldChg chg="addSp modSp add mod">
        <pc:chgData name="Alfred Asterjadhi" userId="39de57b9-85c0-4fd1-aaac-8ca2b6560ad0" providerId="ADAL" clId="{5489B1F0-F31B-47C4-A5CE-33871CFFEA4B}" dt="2025-01-16T08:08:01.815" v="6806"/>
        <pc:sldMkLst>
          <pc:docMk/>
          <pc:sldMk cId="3971056296" sldId="1390"/>
        </pc:sldMkLst>
        <pc:spChg chg="add">
          <ac:chgData name="Alfred Asterjadhi" userId="39de57b9-85c0-4fd1-aaac-8ca2b6560ad0" providerId="ADAL" clId="{5489B1F0-F31B-47C4-A5CE-33871CFFEA4B}" dt="2025-01-16T04:51:07.584" v="5893"/>
          <ac:spMkLst>
            <pc:docMk/>
            <pc:sldMk cId="3971056296" sldId="1390"/>
            <ac:spMk id="2" creationId="{B61EF8F8-5EFF-350C-7B3B-F751802777BF}"/>
          </ac:spMkLst>
        </pc:spChg>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16T08:18:13.181" v="7046"/>
        <pc:sldMkLst>
          <pc:docMk/>
          <pc:sldMk cId="3181982762" sldId="1397"/>
        </pc:sldMkLst>
        <pc:spChg chg="mod">
          <ac:chgData name="Alfred Asterjadhi" userId="39de57b9-85c0-4fd1-aaac-8ca2b6560ad0" providerId="ADAL" clId="{5489B1F0-F31B-47C4-A5CE-33871CFFEA4B}" dt="2025-01-16T08:18:13.181" v="7046"/>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1-16T23:19:18.483" v="7368" actId="6549"/>
        <pc:sldMasterMkLst>
          <pc:docMk/>
          <pc:sldMasterMk cId="0" sldId="2147483648"/>
        </pc:sldMasterMkLst>
        <pc:spChg chg="mod">
          <ac:chgData name="Alfred Asterjadhi" userId="39de57b9-85c0-4fd1-aaac-8ca2b6560ad0" providerId="ADAL" clId="{5489B1F0-F31B-47C4-A5CE-33871CFFEA4B}" dt="2025-01-16T23:19:18.483" v="7368"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802.11-25/0014r7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11-24/2030r8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11-24/2133r4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11-24/2029r1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11-24/2026r4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11-25/0102r2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 (pass) </a:t>
            </a: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1-24-93, 11-25-86r0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315523</TotalTime>
  <Words>11246</Words>
  <Application>Microsoft Office PowerPoint</Application>
  <PresentationFormat>On-screen Show (4:3)</PresentationFormat>
  <Paragraphs>1758</Paragraphs>
  <Slides>113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2025-01-16T23:19:18Z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