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15"/>
  </p:notesMasterIdLst>
  <p:handoutMasterIdLst>
    <p:handoutMasterId r:id="rId116"/>
  </p:handoutMasterIdLst>
  <p:sldIdLst>
    <p:sldId id="256" r:id="rId5"/>
    <p:sldId id="257" r:id="rId6"/>
    <p:sldId id="1287" r:id="rId7"/>
    <p:sldId id="1289" r:id="rId8"/>
    <p:sldId id="1292" r:id="rId9"/>
    <p:sldId id="1295" r:id="rId10"/>
    <p:sldId id="1297" r:id="rId11"/>
    <p:sldId id="1296" r:id="rId12"/>
    <p:sldId id="1301" r:id="rId13"/>
    <p:sldId id="1302" r:id="rId14"/>
    <p:sldId id="1298" r:id="rId15"/>
    <p:sldId id="1299" r:id="rId16"/>
    <p:sldId id="1303" r:id="rId17"/>
    <p:sldId id="1304" r:id="rId18"/>
    <p:sldId id="1305" r:id="rId19"/>
    <p:sldId id="1306" r:id="rId20"/>
    <p:sldId id="1307" r:id="rId21"/>
    <p:sldId id="1309" r:id="rId22"/>
    <p:sldId id="1310" r:id="rId23"/>
    <p:sldId id="1308" r:id="rId24"/>
    <p:sldId id="1300" r:id="rId25"/>
    <p:sldId id="1311" r:id="rId26"/>
    <p:sldId id="1312" r:id="rId27"/>
    <p:sldId id="1313" r:id="rId28"/>
    <p:sldId id="1314" r:id="rId29"/>
    <p:sldId id="1315" r:id="rId30"/>
    <p:sldId id="1316" r:id="rId31"/>
    <p:sldId id="1317" r:id="rId32"/>
    <p:sldId id="1318" r:id="rId33"/>
    <p:sldId id="1319" r:id="rId34"/>
    <p:sldId id="1320" r:id="rId35"/>
    <p:sldId id="1321" r:id="rId36"/>
    <p:sldId id="1322" r:id="rId37"/>
    <p:sldId id="1323" r:id="rId38"/>
    <p:sldId id="1324" r:id="rId39"/>
    <p:sldId id="1325" r:id="rId40"/>
    <p:sldId id="1326" r:id="rId41"/>
    <p:sldId id="1327" r:id="rId42"/>
    <p:sldId id="1329" r:id="rId43"/>
    <p:sldId id="1330" r:id="rId44"/>
    <p:sldId id="1331" r:id="rId45"/>
    <p:sldId id="1332" r:id="rId46"/>
    <p:sldId id="1333" r:id="rId47"/>
    <p:sldId id="1334" r:id="rId48"/>
    <p:sldId id="1335" r:id="rId49"/>
    <p:sldId id="1336" r:id="rId50"/>
    <p:sldId id="1337" r:id="rId51"/>
    <p:sldId id="1338" r:id="rId52"/>
    <p:sldId id="1328" r:id="rId53"/>
    <p:sldId id="1339" r:id="rId54"/>
    <p:sldId id="1340" r:id="rId55"/>
    <p:sldId id="1341" r:id="rId56"/>
    <p:sldId id="1342" r:id="rId57"/>
    <p:sldId id="1343" r:id="rId58"/>
    <p:sldId id="1344" r:id="rId59"/>
    <p:sldId id="1345" r:id="rId60"/>
    <p:sldId id="1346" r:id="rId61"/>
    <p:sldId id="1347" r:id="rId62"/>
    <p:sldId id="1348" r:id="rId63"/>
    <p:sldId id="1349" r:id="rId64"/>
    <p:sldId id="1350" r:id="rId65"/>
    <p:sldId id="1351" r:id="rId66"/>
    <p:sldId id="1352" r:id="rId67"/>
    <p:sldId id="1353" r:id="rId68"/>
    <p:sldId id="1354" r:id="rId69"/>
    <p:sldId id="1355" r:id="rId70"/>
    <p:sldId id="1357" r:id="rId71"/>
    <p:sldId id="1358" r:id="rId72"/>
    <p:sldId id="1359" r:id="rId73"/>
    <p:sldId id="1360" r:id="rId74"/>
    <p:sldId id="1361" r:id="rId75"/>
    <p:sldId id="1362" r:id="rId76"/>
    <p:sldId id="1363" r:id="rId77"/>
    <p:sldId id="1364" r:id="rId78"/>
    <p:sldId id="1365" r:id="rId79"/>
    <p:sldId id="1366" r:id="rId80"/>
    <p:sldId id="1367" r:id="rId81"/>
    <p:sldId id="1368" r:id="rId82"/>
    <p:sldId id="1369" r:id="rId83"/>
    <p:sldId id="1370" r:id="rId84"/>
    <p:sldId id="1371" r:id="rId85"/>
    <p:sldId id="1372" r:id="rId86"/>
    <p:sldId id="1373" r:id="rId87"/>
    <p:sldId id="1374" r:id="rId88"/>
    <p:sldId id="1375" r:id="rId89"/>
    <p:sldId id="1376" r:id="rId90"/>
    <p:sldId id="1377" r:id="rId91"/>
    <p:sldId id="1378" r:id="rId92"/>
    <p:sldId id="1379" r:id="rId93"/>
    <p:sldId id="1380" r:id="rId94"/>
    <p:sldId id="1381" r:id="rId95"/>
    <p:sldId id="1382" r:id="rId96"/>
    <p:sldId id="1383" r:id="rId97"/>
    <p:sldId id="1384" r:id="rId98"/>
    <p:sldId id="1385" r:id="rId99"/>
    <p:sldId id="1386" r:id="rId100"/>
    <p:sldId id="1388" r:id="rId101"/>
    <p:sldId id="1389" r:id="rId102"/>
    <p:sldId id="1390" r:id="rId103"/>
    <p:sldId id="1391" r:id="rId104"/>
    <p:sldId id="1392" r:id="rId105"/>
    <p:sldId id="1393" r:id="rId106"/>
    <p:sldId id="1394" r:id="rId107"/>
    <p:sldId id="1395" r:id="rId108"/>
    <p:sldId id="1396" r:id="rId109"/>
    <p:sldId id="485" r:id="rId110"/>
    <p:sldId id="1387" r:id="rId111"/>
    <p:sldId id="1293" r:id="rId112"/>
    <p:sldId id="1291" r:id="rId113"/>
    <p:sldId id="1290" r:id="rId1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89B1F0-F31B-47C4-A5CE-33871CFFEA4B}" v="172" dt="2025-01-16T06:52:02.7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4609" autoAdjust="0"/>
  </p:normalViewPr>
  <p:slideViewPr>
    <p:cSldViewPr>
      <p:cViewPr varScale="1">
        <p:scale>
          <a:sx n="120" d="100"/>
          <a:sy n="120" d="100"/>
        </p:scale>
        <p:origin x="109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117" Type="http://schemas.openxmlformats.org/officeDocument/2006/relationships/presProps" Target="presProps.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slide" Target="slides/slide108.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slide" Target="slides/slide109.xml"/><Relationship Id="rId118" Type="http://schemas.openxmlformats.org/officeDocument/2006/relationships/viewProps" Target="viewProps.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theme" Target="theme/theme1.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tableStyles" Target="tableStyles.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notesMaster" Target="notesMasters/notesMaster1.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microsoft.com/office/2016/11/relationships/changesInfo" Target="changesInfos/changesInfo1.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handoutMaster" Target="handoutMasters/handoutMaster1.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8D6695F-77A2-463F-A064-D19B78EB17DB}"/>
    <pc:docChg chg="undo custSel addSld modSld modMainMaster">
      <pc:chgData name="Alfred Asterjadhi" userId="39de57b9-85c0-4fd1-aaac-8ca2b6560ad0" providerId="ADAL" clId="{E8D6695F-77A2-463F-A064-D19B78EB17DB}" dt="2024-03-25T21:11:20.825" v="1320" actId="20577"/>
      <pc:docMkLst>
        <pc:docMk/>
      </pc:docMkLst>
      <pc:sldChg chg="modSp mod">
        <pc:chgData name="Alfred Asterjadhi" userId="39de57b9-85c0-4fd1-aaac-8ca2b6560ad0" providerId="ADAL" clId="{E8D6695F-77A2-463F-A064-D19B78EB17DB}" dt="2024-03-25T01:42:55.362" v="1203" actId="20577"/>
        <pc:sldMkLst>
          <pc:docMk/>
          <pc:sldMk cId="1071501427" sldId="1040"/>
        </pc:sldMkLst>
        <pc:spChg chg="mod">
          <ac:chgData name="Alfred Asterjadhi" userId="39de57b9-85c0-4fd1-aaac-8ca2b6560ad0" providerId="ADAL" clId="{E8D6695F-77A2-463F-A064-D19B78EB17DB}" dt="2024-03-25T01:42:55.362" v="1203" actId="20577"/>
          <ac:spMkLst>
            <pc:docMk/>
            <pc:sldMk cId="1071501427" sldId="1040"/>
            <ac:spMk id="3" creationId="{93EB16D6-11CB-4092-9D44-C889CC5233EA}"/>
          </ac:spMkLst>
        </pc:spChg>
        <pc:spChg chg="mod">
          <ac:chgData name="Alfred Asterjadhi" userId="39de57b9-85c0-4fd1-aaac-8ca2b6560ad0" providerId="ADAL" clId="{E8D6695F-77A2-463F-A064-D19B78EB17DB}" dt="2024-03-14T21:47:07.066" v="572"/>
          <ac:spMkLst>
            <pc:docMk/>
            <pc:sldMk cId="1071501427" sldId="1040"/>
            <ac:spMk id="6" creationId="{536B0377-C8E2-442F-A310-3A1EE7A7D0C0}"/>
          </ac:spMkLst>
        </pc:spChg>
      </pc:sldChg>
      <pc:sldChg chg="modSp mod">
        <pc:chgData name="Alfred Asterjadhi" userId="39de57b9-85c0-4fd1-aaac-8ca2b6560ad0" providerId="ADAL" clId="{E8D6695F-77A2-463F-A064-D19B78EB17DB}" dt="2024-03-14T21:47:02.501" v="571" actId="20577"/>
        <pc:sldMkLst>
          <pc:docMk/>
          <pc:sldMk cId="3217987082" sldId="1042"/>
        </pc:sldMkLst>
        <pc:spChg chg="mod">
          <ac:chgData name="Alfred Asterjadhi" userId="39de57b9-85c0-4fd1-aaac-8ca2b6560ad0" providerId="ADAL" clId="{E8D6695F-77A2-463F-A064-D19B78EB17DB}" dt="2024-03-14T21:47:02.501" v="571" actId="20577"/>
          <ac:spMkLst>
            <pc:docMk/>
            <pc:sldMk cId="3217987082" sldId="1042"/>
            <ac:spMk id="6" creationId="{7488035E-BDAD-477C-AA55-E8989C4B7B8C}"/>
          </ac:spMkLst>
        </pc:spChg>
        <pc:spChg chg="mod">
          <ac:chgData name="Alfred Asterjadhi" userId="39de57b9-85c0-4fd1-aaac-8ca2b6560ad0" providerId="ADAL" clId="{E8D6695F-77A2-463F-A064-D19B78EB17DB}" dt="2024-03-14T15:21:58.307" v="93" actId="20577"/>
          <ac:spMkLst>
            <pc:docMk/>
            <pc:sldMk cId="3217987082" sldId="1042"/>
            <ac:spMk id="7" creationId="{3126AA10-DC1C-4E34-80DA-B427588F2BD9}"/>
          </ac:spMkLst>
        </pc:spChg>
      </pc:sldChg>
      <pc:sldChg chg="addSp delSp modSp new mod chgLayout">
        <pc:chgData name="Alfred Asterjadhi" userId="39de57b9-85c0-4fd1-aaac-8ca2b6560ad0" providerId="ADAL" clId="{E8D6695F-77A2-463F-A064-D19B78EB17DB}" dt="2024-03-25T01:44:22.234" v="1269" actId="404"/>
        <pc:sldMkLst>
          <pc:docMk/>
          <pc:sldMk cId="566617522" sldId="1043"/>
        </pc:sldMkLst>
        <pc:spChg chg="del">
          <ac:chgData name="Alfred Asterjadhi" userId="39de57b9-85c0-4fd1-aaac-8ca2b6560ad0" providerId="ADAL" clId="{E8D6695F-77A2-463F-A064-D19B78EB17DB}" dt="2024-03-13T23:06:36.523" v="2" actId="6264"/>
          <ac:spMkLst>
            <pc:docMk/>
            <pc:sldMk cId="566617522" sldId="1043"/>
            <ac:spMk id="2" creationId="{79D8212C-4103-D334-B19D-61694B626CBA}"/>
          </ac:spMkLst>
        </pc:spChg>
        <pc:spChg chg="mod ord">
          <ac:chgData name="Alfred Asterjadhi" userId="39de57b9-85c0-4fd1-aaac-8ca2b6560ad0" providerId="ADAL" clId="{E8D6695F-77A2-463F-A064-D19B78EB17DB}" dt="2024-03-25T01:44:22.234" v="1269" actId="404"/>
          <ac:spMkLst>
            <pc:docMk/>
            <pc:sldMk cId="566617522" sldId="1043"/>
            <ac:spMk id="3" creationId="{CF44AB6B-40B6-FDAE-0931-80359FC06C77}"/>
          </ac:spMkLst>
        </pc:spChg>
        <pc:spChg chg="mod ord">
          <ac:chgData name="Alfred Asterjadhi" userId="39de57b9-85c0-4fd1-aaac-8ca2b6560ad0" providerId="ADAL" clId="{E8D6695F-77A2-463F-A064-D19B78EB17DB}" dt="2024-03-13T23:06:36.523" v="2" actId="6264"/>
          <ac:spMkLst>
            <pc:docMk/>
            <pc:sldMk cId="566617522" sldId="1043"/>
            <ac:spMk id="4" creationId="{6BD4BCF9-F321-394C-72E8-877A04CC4867}"/>
          </ac:spMkLst>
        </pc:spChg>
        <pc:spChg chg="mod ord">
          <ac:chgData name="Alfred Asterjadhi" userId="39de57b9-85c0-4fd1-aaac-8ca2b6560ad0" providerId="ADAL" clId="{E8D6695F-77A2-463F-A064-D19B78EB17DB}" dt="2024-03-13T23:06:36.523" v="2" actId="6264"/>
          <ac:spMkLst>
            <pc:docMk/>
            <pc:sldMk cId="566617522" sldId="1043"/>
            <ac:spMk id="5" creationId="{23A938C5-2509-6861-4E28-B996224DF485}"/>
          </ac:spMkLst>
        </pc:spChg>
        <pc:spChg chg="mod ord">
          <ac:chgData name="Alfred Asterjadhi" userId="39de57b9-85c0-4fd1-aaac-8ca2b6560ad0" providerId="ADAL" clId="{E8D6695F-77A2-463F-A064-D19B78EB17DB}" dt="2024-03-14T21:47:12.847" v="577"/>
          <ac:spMkLst>
            <pc:docMk/>
            <pc:sldMk cId="566617522" sldId="1043"/>
            <ac:spMk id="6" creationId="{7742583C-3785-7CB2-3B32-ACDC1F4F8D67}"/>
          </ac:spMkLst>
        </pc:spChg>
        <pc:spChg chg="add del mod">
          <ac:chgData name="Alfred Asterjadhi" userId="39de57b9-85c0-4fd1-aaac-8ca2b6560ad0" providerId="ADAL" clId="{E8D6695F-77A2-463F-A064-D19B78EB17DB}" dt="2024-03-13T23:06:36.523" v="2" actId="6264"/>
          <ac:spMkLst>
            <pc:docMk/>
            <pc:sldMk cId="566617522" sldId="1043"/>
            <ac:spMk id="7" creationId="{80822807-3629-8EBA-FF76-9EF1C251EFF9}"/>
          </ac:spMkLst>
        </pc:spChg>
        <pc:spChg chg="add del mod">
          <ac:chgData name="Alfred Asterjadhi" userId="39de57b9-85c0-4fd1-aaac-8ca2b6560ad0" providerId="ADAL" clId="{E8D6695F-77A2-463F-A064-D19B78EB17DB}" dt="2024-03-13T23:06:36.523" v="2" actId="6264"/>
          <ac:spMkLst>
            <pc:docMk/>
            <pc:sldMk cId="566617522" sldId="1043"/>
            <ac:spMk id="8" creationId="{831C9F0A-45FD-036F-EEBA-BFD8F18098FA}"/>
          </ac:spMkLst>
        </pc:spChg>
        <pc:spChg chg="add del mod">
          <ac:chgData name="Alfred Asterjadhi" userId="39de57b9-85c0-4fd1-aaac-8ca2b6560ad0" providerId="ADAL" clId="{E8D6695F-77A2-463F-A064-D19B78EB17DB}" dt="2024-03-13T23:06:36.523" v="2" actId="6264"/>
          <ac:spMkLst>
            <pc:docMk/>
            <pc:sldMk cId="566617522" sldId="1043"/>
            <ac:spMk id="9" creationId="{09934DC1-F617-05CF-314B-D0A16F7E3DE5}"/>
          </ac:spMkLst>
        </pc:spChg>
        <pc:spChg chg="add del mod">
          <ac:chgData name="Alfred Asterjadhi" userId="39de57b9-85c0-4fd1-aaac-8ca2b6560ad0" providerId="ADAL" clId="{E8D6695F-77A2-463F-A064-D19B78EB17DB}" dt="2024-03-13T23:06:36.523" v="2" actId="6264"/>
          <ac:spMkLst>
            <pc:docMk/>
            <pc:sldMk cId="566617522" sldId="1043"/>
            <ac:spMk id="10" creationId="{025CB672-08E1-009B-582D-F8523834436C}"/>
          </ac:spMkLst>
        </pc:spChg>
        <pc:spChg chg="add mod ord">
          <ac:chgData name="Alfred Asterjadhi" userId="39de57b9-85c0-4fd1-aaac-8ca2b6560ad0" providerId="ADAL" clId="{E8D6695F-77A2-463F-A064-D19B78EB17DB}" dt="2024-03-14T21:39:57.536" v="311" actId="6549"/>
          <ac:spMkLst>
            <pc:docMk/>
            <pc:sldMk cId="566617522" sldId="1043"/>
            <ac:spMk id="11" creationId="{95EAFD68-F190-B166-58F1-54A9DE489FEF}"/>
          </ac:spMkLst>
        </pc:spChg>
        <pc:spChg chg="add del">
          <ac:chgData name="Alfred Asterjadhi" userId="39de57b9-85c0-4fd1-aaac-8ca2b6560ad0" providerId="ADAL" clId="{E8D6695F-77A2-463F-A064-D19B78EB17DB}" dt="2024-03-13T23:06:49.789" v="5" actId="22"/>
          <ac:spMkLst>
            <pc:docMk/>
            <pc:sldMk cId="566617522" sldId="1043"/>
            <ac:spMk id="13" creationId="{581408BF-25C5-D50C-0581-C132D2755EFE}"/>
          </ac:spMkLst>
        </pc:spChg>
      </pc:sldChg>
      <pc:sldChg chg="addSp delSp modSp new mod chgLayout">
        <pc:chgData name="Alfred Asterjadhi" userId="39de57b9-85c0-4fd1-aaac-8ca2b6560ad0" providerId="ADAL" clId="{E8D6695F-77A2-463F-A064-D19B78EB17DB}" dt="2024-03-25T21:11:20.825" v="1320" actId="20577"/>
        <pc:sldMkLst>
          <pc:docMk/>
          <pc:sldMk cId="3722711038" sldId="1044"/>
        </pc:sldMkLst>
        <pc:spChg chg="mod ord">
          <ac:chgData name="Alfred Asterjadhi" userId="39de57b9-85c0-4fd1-aaac-8ca2b6560ad0" providerId="ADAL" clId="{E8D6695F-77A2-463F-A064-D19B78EB17DB}" dt="2024-03-14T21:34:45.576" v="163" actId="6264"/>
          <ac:spMkLst>
            <pc:docMk/>
            <pc:sldMk cId="3722711038" sldId="1044"/>
            <ac:spMk id="2" creationId="{60B7FC49-5D5A-1F10-3C56-EBD1E6ADBFEC}"/>
          </ac:spMkLst>
        </pc:spChg>
        <pc:spChg chg="mod ord">
          <ac:chgData name="Alfred Asterjadhi" userId="39de57b9-85c0-4fd1-aaac-8ca2b6560ad0" providerId="ADAL" clId="{E8D6695F-77A2-463F-A064-D19B78EB17DB}" dt="2024-03-25T21:11:20.825" v="1320" actId="20577"/>
          <ac:spMkLst>
            <pc:docMk/>
            <pc:sldMk cId="3722711038" sldId="1044"/>
            <ac:spMk id="3" creationId="{C4DE4DF7-0DCD-2163-160B-BCC873E03F03}"/>
          </ac:spMkLst>
        </pc:spChg>
        <pc:spChg chg="mod ord">
          <ac:chgData name="Alfred Asterjadhi" userId="39de57b9-85c0-4fd1-aaac-8ca2b6560ad0" providerId="ADAL" clId="{E8D6695F-77A2-463F-A064-D19B78EB17DB}" dt="2024-03-14T21:34:45.576" v="163" actId="6264"/>
          <ac:spMkLst>
            <pc:docMk/>
            <pc:sldMk cId="3722711038" sldId="1044"/>
            <ac:spMk id="4" creationId="{EE784E42-1BC4-9487-48DF-883486FA426E}"/>
          </ac:spMkLst>
        </pc:spChg>
        <pc:spChg chg="mod ord">
          <ac:chgData name="Alfred Asterjadhi" userId="39de57b9-85c0-4fd1-aaac-8ca2b6560ad0" providerId="ADAL" clId="{E8D6695F-77A2-463F-A064-D19B78EB17DB}" dt="2024-03-14T21:34:45.576" v="163" actId="6264"/>
          <ac:spMkLst>
            <pc:docMk/>
            <pc:sldMk cId="3722711038" sldId="1044"/>
            <ac:spMk id="5" creationId="{2A93EB38-318C-9B75-0149-84C940C745BD}"/>
          </ac:spMkLst>
        </pc:spChg>
        <pc:spChg chg="mod ord">
          <ac:chgData name="Alfred Asterjadhi" userId="39de57b9-85c0-4fd1-aaac-8ca2b6560ad0" providerId="ADAL" clId="{E8D6695F-77A2-463F-A064-D19B78EB17DB}" dt="2024-03-14T21:47:08.325" v="573"/>
          <ac:spMkLst>
            <pc:docMk/>
            <pc:sldMk cId="3722711038" sldId="1044"/>
            <ac:spMk id="6" creationId="{9CB6E1C6-3932-E859-E8F7-4D6D76A83248}"/>
          </ac:spMkLst>
        </pc:spChg>
        <pc:spChg chg="add del mod">
          <ac:chgData name="Alfred Asterjadhi" userId="39de57b9-85c0-4fd1-aaac-8ca2b6560ad0" providerId="ADAL" clId="{E8D6695F-77A2-463F-A064-D19B78EB17DB}" dt="2024-03-14T21:34:45.576" v="163" actId="6264"/>
          <ac:spMkLst>
            <pc:docMk/>
            <pc:sldMk cId="3722711038" sldId="1044"/>
            <ac:spMk id="7" creationId="{B664162B-1B24-66A2-889A-8C3A5BD28A37}"/>
          </ac:spMkLst>
        </pc:spChg>
        <pc:spChg chg="add del mod">
          <ac:chgData name="Alfred Asterjadhi" userId="39de57b9-85c0-4fd1-aaac-8ca2b6560ad0" providerId="ADAL" clId="{E8D6695F-77A2-463F-A064-D19B78EB17DB}" dt="2024-03-14T21:34:45.576" v="163" actId="6264"/>
          <ac:spMkLst>
            <pc:docMk/>
            <pc:sldMk cId="3722711038" sldId="1044"/>
            <ac:spMk id="8" creationId="{2A1EE64E-F7E5-1D95-0944-45E173B9DBA7}"/>
          </ac:spMkLst>
        </pc:spChg>
        <pc:spChg chg="add del mod">
          <ac:chgData name="Alfred Asterjadhi" userId="39de57b9-85c0-4fd1-aaac-8ca2b6560ad0" providerId="ADAL" clId="{E8D6695F-77A2-463F-A064-D19B78EB17DB}" dt="2024-03-14T21:34:45.576" v="163" actId="6264"/>
          <ac:spMkLst>
            <pc:docMk/>
            <pc:sldMk cId="3722711038" sldId="1044"/>
            <ac:spMk id="9" creationId="{577CB120-0B05-46C0-9299-2230A6B9F83A}"/>
          </ac:spMkLst>
        </pc:spChg>
        <pc:spChg chg="add del mod">
          <ac:chgData name="Alfred Asterjadhi" userId="39de57b9-85c0-4fd1-aaac-8ca2b6560ad0" providerId="ADAL" clId="{E8D6695F-77A2-463F-A064-D19B78EB17DB}" dt="2024-03-14T21:34:45.576" v="163" actId="6264"/>
          <ac:spMkLst>
            <pc:docMk/>
            <pc:sldMk cId="3722711038" sldId="1044"/>
            <ac:spMk id="10" creationId="{DAF30CB5-75E3-647F-ADF7-3211974CF6FA}"/>
          </ac:spMkLst>
        </pc:spChg>
        <pc:spChg chg="add del mod">
          <ac:chgData name="Alfred Asterjadhi" userId="39de57b9-85c0-4fd1-aaac-8ca2b6560ad0" providerId="ADAL" clId="{E8D6695F-77A2-463F-A064-D19B78EB17DB}" dt="2024-03-14T21:34:45.576" v="163" actId="6264"/>
          <ac:spMkLst>
            <pc:docMk/>
            <pc:sldMk cId="3722711038" sldId="1044"/>
            <ac:spMk id="11" creationId="{68899558-5DFC-D052-DD46-922D8126362C}"/>
          </ac:spMkLst>
        </pc:spChg>
      </pc:sldChg>
      <pc:sldChg chg="addSp delSp modSp new mod chgLayout">
        <pc:chgData name="Alfred Asterjadhi" userId="39de57b9-85c0-4fd1-aaac-8ca2b6560ad0" providerId="ADAL" clId="{E8D6695F-77A2-463F-A064-D19B78EB17DB}" dt="2024-03-14T23:07:51.895" v="716" actId="6549"/>
        <pc:sldMkLst>
          <pc:docMk/>
          <pc:sldMk cId="4157341486" sldId="1045"/>
        </pc:sldMkLst>
        <pc:spChg chg="mod ord">
          <ac:chgData name="Alfred Asterjadhi" userId="39de57b9-85c0-4fd1-aaac-8ca2b6560ad0" providerId="ADAL" clId="{E8D6695F-77A2-463F-A064-D19B78EB17DB}" dt="2024-03-14T21:35:37.547" v="204" actId="6264"/>
          <ac:spMkLst>
            <pc:docMk/>
            <pc:sldMk cId="4157341486" sldId="1045"/>
            <ac:spMk id="2" creationId="{C1A63823-6AC1-418A-85F3-DEB4AEDE69AD}"/>
          </ac:spMkLst>
        </pc:spChg>
        <pc:spChg chg="mod ord">
          <ac:chgData name="Alfred Asterjadhi" userId="39de57b9-85c0-4fd1-aaac-8ca2b6560ad0" providerId="ADAL" clId="{E8D6695F-77A2-463F-A064-D19B78EB17DB}" dt="2024-03-14T23:07:51.895" v="716" actId="6549"/>
          <ac:spMkLst>
            <pc:docMk/>
            <pc:sldMk cId="4157341486" sldId="1045"/>
            <ac:spMk id="3" creationId="{7C8345AC-1C26-2FA2-68F2-3810ECAD9EC6}"/>
          </ac:spMkLst>
        </pc:spChg>
        <pc:spChg chg="mod ord">
          <ac:chgData name="Alfred Asterjadhi" userId="39de57b9-85c0-4fd1-aaac-8ca2b6560ad0" providerId="ADAL" clId="{E8D6695F-77A2-463F-A064-D19B78EB17DB}" dt="2024-03-14T21:35:37.547" v="204" actId="6264"/>
          <ac:spMkLst>
            <pc:docMk/>
            <pc:sldMk cId="4157341486" sldId="1045"/>
            <ac:spMk id="4" creationId="{71865A15-D87A-1090-0494-35C0CAD91EEF}"/>
          </ac:spMkLst>
        </pc:spChg>
        <pc:spChg chg="mod ord">
          <ac:chgData name="Alfred Asterjadhi" userId="39de57b9-85c0-4fd1-aaac-8ca2b6560ad0" providerId="ADAL" clId="{E8D6695F-77A2-463F-A064-D19B78EB17DB}" dt="2024-03-14T21:35:37.547" v="204" actId="6264"/>
          <ac:spMkLst>
            <pc:docMk/>
            <pc:sldMk cId="4157341486" sldId="1045"/>
            <ac:spMk id="5" creationId="{723FB66F-211F-C0F6-E29E-E5164FA4FB88}"/>
          </ac:spMkLst>
        </pc:spChg>
        <pc:spChg chg="mod ord">
          <ac:chgData name="Alfred Asterjadhi" userId="39de57b9-85c0-4fd1-aaac-8ca2b6560ad0" providerId="ADAL" clId="{E8D6695F-77A2-463F-A064-D19B78EB17DB}" dt="2024-03-14T21:47:09.591" v="574"/>
          <ac:spMkLst>
            <pc:docMk/>
            <pc:sldMk cId="4157341486" sldId="1045"/>
            <ac:spMk id="6" creationId="{86AEABF7-4CC9-5361-159D-6F27A53C50AC}"/>
          </ac:spMkLst>
        </pc:spChg>
        <pc:spChg chg="add del mod">
          <ac:chgData name="Alfred Asterjadhi" userId="39de57b9-85c0-4fd1-aaac-8ca2b6560ad0" providerId="ADAL" clId="{E8D6695F-77A2-463F-A064-D19B78EB17DB}" dt="2024-03-14T21:35:37.547" v="204" actId="6264"/>
          <ac:spMkLst>
            <pc:docMk/>
            <pc:sldMk cId="4157341486" sldId="1045"/>
            <ac:spMk id="7" creationId="{1BDE4F42-94DE-8DE5-5374-360C738164E3}"/>
          </ac:spMkLst>
        </pc:spChg>
        <pc:spChg chg="add del mod">
          <ac:chgData name="Alfred Asterjadhi" userId="39de57b9-85c0-4fd1-aaac-8ca2b6560ad0" providerId="ADAL" clId="{E8D6695F-77A2-463F-A064-D19B78EB17DB}" dt="2024-03-14T21:35:37.547" v="204" actId="6264"/>
          <ac:spMkLst>
            <pc:docMk/>
            <pc:sldMk cId="4157341486" sldId="1045"/>
            <ac:spMk id="8" creationId="{8BF376BA-EA91-0E6C-B4A6-DCA656AB8FA0}"/>
          </ac:spMkLst>
        </pc:spChg>
        <pc:spChg chg="add del mod">
          <ac:chgData name="Alfred Asterjadhi" userId="39de57b9-85c0-4fd1-aaac-8ca2b6560ad0" providerId="ADAL" clId="{E8D6695F-77A2-463F-A064-D19B78EB17DB}" dt="2024-03-14T21:35:37.547" v="204" actId="6264"/>
          <ac:spMkLst>
            <pc:docMk/>
            <pc:sldMk cId="4157341486" sldId="1045"/>
            <ac:spMk id="9" creationId="{599895A0-70D9-399E-AFDC-51B466D5F8FA}"/>
          </ac:spMkLst>
        </pc:spChg>
        <pc:spChg chg="add del mod">
          <ac:chgData name="Alfred Asterjadhi" userId="39de57b9-85c0-4fd1-aaac-8ca2b6560ad0" providerId="ADAL" clId="{E8D6695F-77A2-463F-A064-D19B78EB17DB}" dt="2024-03-14T21:35:37.547" v="204" actId="6264"/>
          <ac:spMkLst>
            <pc:docMk/>
            <pc:sldMk cId="4157341486" sldId="1045"/>
            <ac:spMk id="10" creationId="{03E57DCB-F154-98D9-627C-81DBBD0C195A}"/>
          </ac:spMkLst>
        </pc:spChg>
        <pc:spChg chg="add del mod">
          <ac:chgData name="Alfred Asterjadhi" userId="39de57b9-85c0-4fd1-aaac-8ca2b6560ad0" providerId="ADAL" clId="{E8D6695F-77A2-463F-A064-D19B78EB17DB}" dt="2024-03-14T21:35:37.547" v="204" actId="6264"/>
          <ac:spMkLst>
            <pc:docMk/>
            <pc:sldMk cId="4157341486" sldId="1045"/>
            <ac:spMk id="11" creationId="{A84A0FD9-EA94-7F55-6A36-E67EFA1F99F9}"/>
          </ac:spMkLst>
        </pc:spChg>
      </pc:sldChg>
      <pc:sldChg chg="addSp delSp modSp new mod chgLayout">
        <pc:chgData name="Alfred Asterjadhi" userId="39de57b9-85c0-4fd1-aaac-8ca2b6560ad0" providerId="ADAL" clId="{E8D6695F-77A2-463F-A064-D19B78EB17DB}" dt="2024-03-25T01:42:26.144" v="1202" actId="20577"/>
        <pc:sldMkLst>
          <pc:docMk/>
          <pc:sldMk cId="1066942931" sldId="1046"/>
        </pc:sldMkLst>
        <pc:spChg chg="mod ord">
          <ac:chgData name="Alfred Asterjadhi" userId="39de57b9-85c0-4fd1-aaac-8ca2b6560ad0" providerId="ADAL" clId="{E8D6695F-77A2-463F-A064-D19B78EB17DB}" dt="2024-03-14T21:38:03.627" v="261" actId="6264"/>
          <ac:spMkLst>
            <pc:docMk/>
            <pc:sldMk cId="1066942931" sldId="1046"/>
            <ac:spMk id="2" creationId="{9B60B476-EFB1-B4AF-D552-C911A16E39CA}"/>
          </ac:spMkLst>
        </pc:spChg>
        <pc:spChg chg="mod ord">
          <ac:chgData name="Alfred Asterjadhi" userId="39de57b9-85c0-4fd1-aaac-8ca2b6560ad0" providerId="ADAL" clId="{E8D6695F-77A2-463F-A064-D19B78EB17DB}" dt="2024-03-25T01:42:26.144" v="1202" actId="20577"/>
          <ac:spMkLst>
            <pc:docMk/>
            <pc:sldMk cId="1066942931" sldId="1046"/>
            <ac:spMk id="3" creationId="{AA30300E-6E0D-80E7-3F2E-3B27B601D3FC}"/>
          </ac:spMkLst>
        </pc:spChg>
        <pc:spChg chg="mod ord">
          <ac:chgData name="Alfred Asterjadhi" userId="39de57b9-85c0-4fd1-aaac-8ca2b6560ad0" providerId="ADAL" clId="{E8D6695F-77A2-463F-A064-D19B78EB17DB}" dt="2024-03-14T21:38:03.627" v="261" actId="6264"/>
          <ac:spMkLst>
            <pc:docMk/>
            <pc:sldMk cId="1066942931" sldId="1046"/>
            <ac:spMk id="4" creationId="{27D1E212-BB5C-461E-C08D-29CA6328656B}"/>
          </ac:spMkLst>
        </pc:spChg>
        <pc:spChg chg="mod ord">
          <ac:chgData name="Alfred Asterjadhi" userId="39de57b9-85c0-4fd1-aaac-8ca2b6560ad0" providerId="ADAL" clId="{E8D6695F-77A2-463F-A064-D19B78EB17DB}" dt="2024-03-14T21:38:03.627" v="261" actId="6264"/>
          <ac:spMkLst>
            <pc:docMk/>
            <pc:sldMk cId="1066942931" sldId="1046"/>
            <ac:spMk id="5" creationId="{3502709A-D20F-968E-D041-920EBB646318}"/>
          </ac:spMkLst>
        </pc:spChg>
        <pc:spChg chg="mod ord">
          <ac:chgData name="Alfred Asterjadhi" userId="39de57b9-85c0-4fd1-aaac-8ca2b6560ad0" providerId="ADAL" clId="{E8D6695F-77A2-463F-A064-D19B78EB17DB}" dt="2024-03-14T21:47:10.724" v="575"/>
          <ac:spMkLst>
            <pc:docMk/>
            <pc:sldMk cId="1066942931" sldId="1046"/>
            <ac:spMk id="6" creationId="{010D002C-DEFE-F59A-16C7-5CBDA1C75BF5}"/>
          </ac:spMkLst>
        </pc:spChg>
        <pc:spChg chg="add del mod">
          <ac:chgData name="Alfred Asterjadhi" userId="39de57b9-85c0-4fd1-aaac-8ca2b6560ad0" providerId="ADAL" clId="{E8D6695F-77A2-463F-A064-D19B78EB17DB}" dt="2024-03-14T21:38:03.627" v="261" actId="6264"/>
          <ac:spMkLst>
            <pc:docMk/>
            <pc:sldMk cId="1066942931" sldId="1046"/>
            <ac:spMk id="7" creationId="{98E75545-053F-1F5E-7A86-5A0FE4CFF75E}"/>
          </ac:spMkLst>
        </pc:spChg>
        <pc:spChg chg="add del mod">
          <ac:chgData name="Alfred Asterjadhi" userId="39de57b9-85c0-4fd1-aaac-8ca2b6560ad0" providerId="ADAL" clId="{E8D6695F-77A2-463F-A064-D19B78EB17DB}" dt="2024-03-14T21:38:03.627" v="261" actId="6264"/>
          <ac:spMkLst>
            <pc:docMk/>
            <pc:sldMk cId="1066942931" sldId="1046"/>
            <ac:spMk id="8" creationId="{5950394C-CAD5-6884-12DF-79FAC038202D}"/>
          </ac:spMkLst>
        </pc:spChg>
        <pc:spChg chg="add del mod">
          <ac:chgData name="Alfred Asterjadhi" userId="39de57b9-85c0-4fd1-aaac-8ca2b6560ad0" providerId="ADAL" clId="{E8D6695F-77A2-463F-A064-D19B78EB17DB}" dt="2024-03-14T21:38:03.627" v="261" actId="6264"/>
          <ac:spMkLst>
            <pc:docMk/>
            <pc:sldMk cId="1066942931" sldId="1046"/>
            <ac:spMk id="9" creationId="{14EFA5F3-5B14-D407-C432-DB8AEB78F811}"/>
          </ac:spMkLst>
        </pc:spChg>
        <pc:spChg chg="add del mod">
          <ac:chgData name="Alfred Asterjadhi" userId="39de57b9-85c0-4fd1-aaac-8ca2b6560ad0" providerId="ADAL" clId="{E8D6695F-77A2-463F-A064-D19B78EB17DB}" dt="2024-03-14T21:38:03.627" v="261" actId="6264"/>
          <ac:spMkLst>
            <pc:docMk/>
            <pc:sldMk cId="1066942931" sldId="1046"/>
            <ac:spMk id="10" creationId="{CF74B3E1-768C-E85E-D253-498E87EE6D47}"/>
          </ac:spMkLst>
        </pc:spChg>
        <pc:spChg chg="add del mod">
          <ac:chgData name="Alfred Asterjadhi" userId="39de57b9-85c0-4fd1-aaac-8ca2b6560ad0" providerId="ADAL" clId="{E8D6695F-77A2-463F-A064-D19B78EB17DB}" dt="2024-03-14T21:38:03.627" v="261" actId="6264"/>
          <ac:spMkLst>
            <pc:docMk/>
            <pc:sldMk cId="1066942931" sldId="1046"/>
            <ac:spMk id="11" creationId="{931D8EEA-118B-230E-1766-55A144AA0B84}"/>
          </ac:spMkLst>
        </pc:spChg>
      </pc:sldChg>
      <pc:sldChg chg="addSp delSp modSp new mod chgLayout">
        <pc:chgData name="Alfred Asterjadhi" userId="39de57b9-85c0-4fd1-aaac-8ca2b6560ad0" providerId="ADAL" clId="{E8D6695F-77A2-463F-A064-D19B78EB17DB}" dt="2024-03-19T22:06:00.855" v="1103" actId="20577"/>
        <pc:sldMkLst>
          <pc:docMk/>
          <pc:sldMk cId="3887222506" sldId="1047"/>
        </pc:sldMkLst>
        <pc:spChg chg="mod ord">
          <ac:chgData name="Alfred Asterjadhi" userId="39de57b9-85c0-4fd1-aaac-8ca2b6560ad0" providerId="ADAL" clId="{E8D6695F-77A2-463F-A064-D19B78EB17DB}" dt="2024-03-14T21:39:10.132" v="299" actId="6264"/>
          <ac:spMkLst>
            <pc:docMk/>
            <pc:sldMk cId="3887222506" sldId="1047"/>
            <ac:spMk id="2" creationId="{06C23353-0955-A368-29B7-92959441C57F}"/>
          </ac:spMkLst>
        </pc:spChg>
        <pc:spChg chg="mod ord">
          <ac:chgData name="Alfred Asterjadhi" userId="39de57b9-85c0-4fd1-aaac-8ca2b6560ad0" providerId="ADAL" clId="{E8D6695F-77A2-463F-A064-D19B78EB17DB}" dt="2024-03-19T22:06:00.855" v="1103" actId="20577"/>
          <ac:spMkLst>
            <pc:docMk/>
            <pc:sldMk cId="3887222506" sldId="1047"/>
            <ac:spMk id="3" creationId="{8A18FF9F-E1C0-D4D3-7BA8-C2244377E2C5}"/>
          </ac:spMkLst>
        </pc:spChg>
        <pc:spChg chg="mod ord">
          <ac:chgData name="Alfred Asterjadhi" userId="39de57b9-85c0-4fd1-aaac-8ca2b6560ad0" providerId="ADAL" clId="{E8D6695F-77A2-463F-A064-D19B78EB17DB}" dt="2024-03-14T21:39:10.132" v="299" actId="6264"/>
          <ac:spMkLst>
            <pc:docMk/>
            <pc:sldMk cId="3887222506" sldId="1047"/>
            <ac:spMk id="4" creationId="{86EC37ED-F81A-F29F-D036-46EE732859AF}"/>
          </ac:spMkLst>
        </pc:spChg>
        <pc:spChg chg="mod ord">
          <ac:chgData name="Alfred Asterjadhi" userId="39de57b9-85c0-4fd1-aaac-8ca2b6560ad0" providerId="ADAL" clId="{E8D6695F-77A2-463F-A064-D19B78EB17DB}" dt="2024-03-14T21:39:10.132" v="299" actId="6264"/>
          <ac:spMkLst>
            <pc:docMk/>
            <pc:sldMk cId="3887222506" sldId="1047"/>
            <ac:spMk id="5" creationId="{4F66D8FE-B18A-71B2-BFDA-9DD09AB509A8}"/>
          </ac:spMkLst>
        </pc:spChg>
        <pc:spChg chg="mod ord">
          <ac:chgData name="Alfred Asterjadhi" userId="39de57b9-85c0-4fd1-aaac-8ca2b6560ad0" providerId="ADAL" clId="{E8D6695F-77A2-463F-A064-D19B78EB17DB}" dt="2024-03-14T21:47:11.772" v="576"/>
          <ac:spMkLst>
            <pc:docMk/>
            <pc:sldMk cId="3887222506" sldId="1047"/>
            <ac:spMk id="6" creationId="{37B0A76E-F6D6-3B10-1F73-C240085DEEB4}"/>
          </ac:spMkLst>
        </pc:spChg>
        <pc:spChg chg="add del mod">
          <ac:chgData name="Alfred Asterjadhi" userId="39de57b9-85c0-4fd1-aaac-8ca2b6560ad0" providerId="ADAL" clId="{E8D6695F-77A2-463F-A064-D19B78EB17DB}" dt="2024-03-14T21:39:10.132" v="299" actId="6264"/>
          <ac:spMkLst>
            <pc:docMk/>
            <pc:sldMk cId="3887222506" sldId="1047"/>
            <ac:spMk id="7" creationId="{CAB29467-E9BF-251C-D06B-167812924151}"/>
          </ac:spMkLst>
        </pc:spChg>
        <pc:spChg chg="add del mod">
          <ac:chgData name="Alfred Asterjadhi" userId="39de57b9-85c0-4fd1-aaac-8ca2b6560ad0" providerId="ADAL" clId="{E8D6695F-77A2-463F-A064-D19B78EB17DB}" dt="2024-03-14T21:39:10.132" v="299" actId="6264"/>
          <ac:spMkLst>
            <pc:docMk/>
            <pc:sldMk cId="3887222506" sldId="1047"/>
            <ac:spMk id="8" creationId="{5253D776-2352-A858-C7B7-84444565B6C0}"/>
          </ac:spMkLst>
        </pc:spChg>
        <pc:spChg chg="add del mod">
          <ac:chgData name="Alfred Asterjadhi" userId="39de57b9-85c0-4fd1-aaac-8ca2b6560ad0" providerId="ADAL" clId="{E8D6695F-77A2-463F-A064-D19B78EB17DB}" dt="2024-03-14T21:39:10.132" v="299" actId="6264"/>
          <ac:spMkLst>
            <pc:docMk/>
            <pc:sldMk cId="3887222506" sldId="1047"/>
            <ac:spMk id="9" creationId="{E4F4EA4D-8709-5AF7-C789-DBAD413F1CFF}"/>
          </ac:spMkLst>
        </pc:spChg>
        <pc:spChg chg="add del mod">
          <ac:chgData name="Alfred Asterjadhi" userId="39de57b9-85c0-4fd1-aaac-8ca2b6560ad0" providerId="ADAL" clId="{E8D6695F-77A2-463F-A064-D19B78EB17DB}" dt="2024-03-14T21:39:10.132" v="299" actId="6264"/>
          <ac:spMkLst>
            <pc:docMk/>
            <pc:sldMk cId="3887222506" sldId="1047"/>
            <ac:spMk id="10" creationId="{8550D836-1A81-5915-A54A-8CED7C9911EB}"/>
          </ac:spMkLst>
        </pc:spChg>
        <pc:spChg chg="add del mod">
          <ac:chgData name="Alfred Asterjadhi" userId="39de57b9-85c0-4fd1-aaac-8ca2b6560ad0" providerId="ADAL" clId="{E8D6695F-77A2-463F-A064-D19B78EB17DB}" dt="2024-03-14T21:39:10.132" v="299" actId="6264"/>
          <ac:spMkLst>
            <pc:docMk/>
            <pc:sldMk cId="3887222506" sldId="1047"/>
            <ac:spMk id="11" creationId="{B9FC4B7A-A256-1143-4DC7-A04DE5814D6F}"/>
          </ac:spMkLst>
        </pc:spChg>
      </pc:sldChg>
      <pc:sldChg chg="addSp delSp modSp new mod chgLayout">
        <pc:chgData name="Alfred Asterjadhi" userId="39de57b9-85c0-4fd1-aaac-8ca2b6560ad0" providerId="ADAL" clId="{E8D6695F-77A2-463F-A064-D19B78EB17DB}" dt="2024-03-19T22:06:28.552" v="1109" actId="20577"/>
        <pc:sldMkLst>
          <pc:docMk/>
          <pc:sldMk cId="1489029295" sldId="1048"/>
        </pc:sldMkLst>
        <pc:spChg chg="del">
          <ac:chgData name="Alfred Asterjadhi" userId="39de57b9-85c0-4fd1-aaac-8ca2b6560ad0" providerId="ADAL" clId="{E8D6695F-77A2-463F-A064-D19B78EB17DB}" dt="2024-03-14T21:31:46.521" v="132" actId="6264"/>
          <ac:spMkLst>
            <pc:docMk/>
            <pc:sldMk cId="1489029295" sldId="1048"/>
            <ac:spMk id="2" creationId="{39740DA8-D40F-64F5-FCE6-5D39CED02B0D}"/>
          </ac:spMkLst>
        </pc:spChg>
        <pc:spChg chg="mod ord">
          <ac:chgData name="Alfred Asterjadhi" userId="39de57b9-85c0-4fd1-aaac-8ca2b6560ad0" providerId="ADAL" clId="{E8D6695F-77A2-463F-A064-D19B78EB17DB}" dt="2024-03-19T22:06:28.552" v="1109" actId="20577"/>
          <ac:spMkLst>
            <pc:docMk/>
            <pc:sldMk cId="1489029295" sldId="1048"/>
            <ac:spMk id="3" creationId="{EF815B64-0740-8123-E258-849654719FF3}"/>
          </ac:spMkLst>
        </pc:spChg>
        <pc:spChg chg="mod ord">
          <ac:chgData name="Alfred Asterjadhi" userId="39de57b9-85c0-4fd1-aaac-8ca2b6560ad0" providerId="ADAL" clId="{E8D6695F-77A2-463F-A064-D19B78EB17DB}" dt="2024-03-14T21:41:03.379" v="360" actId="6264"/>
          <ac:spMkLst>
            <pc:docMk/>
            <pc:sldMk cId="1489029295" sldId="1048"/>
            <ac:spMk id="4" creationId="{78D70477-8971-86B5-505B-C34F19FF367A}"/>
          </ac:spMkLst>
        </pc:spChg>
        <pc:spChg chg="mod ord">
          <ac:chgData name="Alfred Asterjadhi" userId="39de57b9-85c0-4fd1-aaac-8ca2b6560ad0" providerId="ADAL" clId="{E8D6695F-77A2-463F-A064-D19B78EB17DB}" dt="2024-03-14T21:41:03.379" v="360" actId="6264"/>
          <ac:spMkLst>
            <pc:docMk/>
            <pc:sldMk cId="1489029295" sldId="1048"/>
            <ac:spMk id="5" creationId="{F9509607-AA5F-0A55-2AD7-E3E5665E4593}"/>
          </ac:spMkLst>
        </pc:spChg>
        <pc:spChg chg="mod ord">
          <ac:chgData name="Alfred Asterjadhi" userId="39de57b9-85c0-4fd1-aaac-8ca2b6560ad0" providerId="ADAL" clId="{E8D6695F-77A2-463F-A064-D19B78EB17DB}" dt="2024-03-14T21:47:13.927" v="578"/>
          <ac:spMkLst>
            <pc:docMk/>
            <pc:sldMk cId="1489029295" sldId="1048"/>
            <ac:spMk id="6" creationId="{C54F2073-7BF7-0B0D-721A-615B77537F6F}"/>
          </ac:spMkLst>
        </pc:spChg>
        <pc:spChg chg="add del mod">
          <ac:chgData name="Alfred Asterjadhi" userId="39de57b9-85c0-4fd1-aaac-8ca2b6560ad0" providerId="ADAL" clId="{E8D6695F-77A2-463F-A064-D19B78EB17DB}" dt="2024-03-14T21:31:46.521" v="132" actId="6264"/>
          <ac:spMkLst>
            <pc:docMk/>
            <pc:sldMk cId="1489029295" sldId="1048"/>
            <ac:spMk id="7" creationId="{77D6A20D-BD8E-FB6B-2D86-CDB33CC2FC0A}"/>
          </ac:spMkLst>
        </pc:spChg>
        <pc:spChg chg="add del mod">
          <ac:chgData name="Alfred Asterjadhi" userId="39de57b9-85c0-4fd1-aaac-8ca2b6560ad0" providerId="ADAL" clId="{E8D6695F-77A2-463F-A064-D19B78EB17DB}" dt="2024-03-14T21:31:46.521" v="132" actId="6264"/>
          <ac:spMkLst>
            <pc:docMk/>
            <pc:sldMk cId="1489029295" sldId="1048"/>
            <ac:spMk id="8" creationId="{D3E1BC69-02DC-291F-4C37-A1E801BDBE6B}"/>
          </ac:spMkLst>
        </pc:spChg>
        <pc:spChg chg="add del mod">
          <ac:chgData name="Alfred Asterjadhi" userId="39de57b9-85c0-4fd1-aaac-8ca2b6560ad0" providerId="ADAL" clId="{E8D6695F-77A2-463F-A064-D19B78EB17DB}" dt="2024-03-14T21:31:46.521" v="132" actId="6264"/>
          <ac:spMkLst>
            <pc:docMk/>
            <pc:sldMk cId="1489029295" sldId="1048"/>
            <ac:spMk id="9" creationId="{DB0BC538-22B3-1319-D457-8BAC2F05169B}"/>
          </ac:spMkLst>
        </pc:spChg>
        <pc:spChg chg="add del mod">
          <ac:chgData name="Alfred Asterjadhi" userId="39de57b9-85c0-4fd1-aaac-8ca2b6560ad0" providerId="ADAL" clId="{E8D6695F-77A2-463F-A064-D19B78EB17DB}" dt="2024-03-14T21:31:46.521" v="132" actId="6264"/>
          <ac:spMkLst>
            <pc:docMk/>
            <pc:sldMk cId="1489029295" sldId="1048"/>
            <ac:spMk id="10" creationId="{A271307F-3B00-8EAA-3E5D-A293B289E619}"/>
          </ac:spMkLst>
        </pc:spChg>
        <pc:spChg chg="add mod ord">
          <ac:chgData name="Alfred Asterjadhi" userId="39de57b9-85c0-4fd1-aaac-8ca2b6560ad0" providerId="ADAL" clId="{E8D6695F-77A2-463F-A064-D19B78EB17DB}" dt="2024-03-14T21:41:03.379" v="360" actId="6264"/>
          <ac:spMkLst>
            <pc:docMk/>
            <pc:sldMk cId="1489029295" sldId="1048"/>
            <ac:spMk id="11" creationId="{E43B2640-974D-F213-CD65-5C964A335910}"/>
          </ac:spMkLst>
        </pc:spChg>
        <pc:spChg chg="add del mod">
          <ac:chgData name="Alfred Asterjadhi" userId="39de57b9-85c0-4fd1-aaac-8ca2b6560ad0" providerId="ADAL" clId="{E8D6695F-77A2-463F-A064-D19B78EB17DB}" dt="2024-03-14T21:40:10.220" v="314" actId="6264"/>
          <ac:spMkLst>
            <pc:docMk/>
            <pc:sldMk cId="1489029295" sldId="1048"/>
            <ac:spMk id="12" creationId="{AEF0185C-226F-BDB7-B5AC-CACB5ED633EB}"/>
          </ac:spMkLst>
        </pc:spChg>
        <pc:spChg chg="add del mod">
          <ac:chgData name="Alfred Asterjadhi" userId="39de57b9-85c0-4fd1-aaac-8ca2b6560ad0" providerId="ADAL" clId="{E8D6695F-77A2-463F-A064-D19B78EB17DB}" dt="2024-03-14T21:40:10.220" v="314" actId="6264"/>
          <ac:spMkLst>
            <pc:docMk/>
            <pc:sldMk cId="1489029295" sldId="1048"/>
            <ac:spMk id="13" creationId="{8CA721EC-F7C2-CEB7-76AB-F6208DE8A384}"/>
          </ac:spMkLst>
        </pc:spChg>
        <pc:spChg chg="add del mod">
          <ac:chgData name="Alfred Asterjadhi" userId="39de57b9-85c0-4fd1-aaac-8ca2b6560ad0" providerId="ADAL" clId="{E8D6695F-77A2-463F-A064-D19B78EB17DB}" dt="2024-03-14T21:40:10.220" v="314" actId="6264"/>
          <ac:spMkLst>
            <pc:docMk/>
            <pc:sldMk cId="1489029295" sldId="1048"/>
            <ac:spMk id="14" creationId="{8B5D9DBC-841F-0B4C-A5D4-BD2C4F0ECC89}"/>
          </ac:spMkLst>
        </pc:spChg>
        <pc:spChg chg="add del mod">
          <ac:chgData name="Alfred Asterjadhi" userId="39de57b9-85c0-4fd1-aaac-8ca2b6560ad0" providerId="ADAL" clId="{E8D6695F-77A2-463F-A064-D19B78EB17DB}" dt="2024-03-14T21:40:10.220" v="314" actId="6264"/>
          <ac:spMkLst>
            <pc:docMk/>
            <pc:sldMk cId="1489029295" sldId="1048"/>
            <ac:spMk id="15" creationId="{9A042921-47C9-3373-9807-0FB32CD2D84E}"/>
          </ac:spMkLst>
        </pc:spChg>
        <pc:spChg chg="add del mod">
          <ac:chgData name="Alfred Asterjadhi" userId="39de57b9-85c0-4fd1-aaac-8ca2b6560ad0" providerId="ADAL" clId="{E8D6695F-77A2-463F-A064-D19B78EB17DB}" dt="2024-03-14T21:40:10.220" v="314" actId="6264"/>
          <ac:spMkLst>
            <pc:docMk/>
            <pc:sldMk cId="1489029295" sldId="1048"/>
            <ac:spMk id="16" creationId="{11E65226-8439-D27F-4FF6-CB6A582D8974}"/>
          </ac:spMkLst>
        </pc:spChg>
        <pc:spChg chg="add del mod">
          <ac:chgData name="Alfred Asterjadhi" userId="39de57b9-85c0-4fd1-aaac-8ca2b6560ad0" providerId="ADAL" clId="{E8D6695F-77A2-463F-A064-D19B78EB17DB}" dt="2024-03-14T21:41:03.379" v="360" actId="6264"/>
          <ac:spMkLst>
            <pc:docMk/>
            <pc:sldMk cId="1489029295" sldId="1048"/>
            <ac:spMk id="17" creationId="{A9098D8C-B406-4F04-B23D-F43D2A50D498}"/>
          </ac:spMkLst>
        </pc:spChg>
        <pc:spChg chg="add del mod">
          <ac:chgData name="Alfred Asterjadhi" userId="39de57b9-85c0-4fd1-aaac-8ca2b6560ad0" providerId="ADAL" clId="{E8D6695F-77A2-463F-A064-D19B78EB17DB}" dt="2024-03-14T21:41:03.379" v="360" actId="6264"/>
          <ac:spMkLst>
            <pc:docMk/>
            <pc:sldMk cId="1489029295" sldId="1048"/>
            <ac:spMk id="18" creationId="{F2DF3EDE-FA71-E82A-1D6A-A7EA5B939091}"/>
          </ac:spMkLst>
        </pc:spChg>
        <pc:spChg chg="add del mod">
          <ac:chgData name="Alfred Asterjadhi" userId="39de57b9-85c0-4fd1-aaac-8ca2b6560ad0" providerId="ADAL" clId="{E8D6695F-77A2-463F-A064-D19B78EB17DB}" dt="2024-03-14T21:41:03.379" v="360" actId="6264"/>
          <ac:spMkLst>
            <pc:docMk/>
            <pc:sldMk cId="1489029295" sldId="1048"/>
            <ac:spMk id="19" creationId="{C70785A5-F203-DF72-6F8A-5FCCE7363FCD}"/>
          </ac:spMkLst>
        </pc:spChg>
        <pc:spChg chg="add del mod">
          <ac:chgData name="Alfred Asterjadhi" userId="39de57b9-85c0-4fd1-aaac-8ca2b6560ad0" providerId="ADAL" clId="{E8D6695F-77A2-463F-A064-D19B78EB17DB}" dt="2024-03-14T21:41:03.379" v="360" actId="6264"/>
          <ac:spMkLst>
            <pc:docMk/>
            <pc:sldMk cId="1489029295" sldId="1048"/>
            <ac:spMk id="20" creationId="{00C341F7-1083-38AC-99C6-CE6851B01106}"/>
          </ac:spMkLst>
        </pc:spChg>
        <pc:spChg chg="add del mod">
          <ac:chgData name="Alfred Asterjadhi" userId="39de57b9-85c0-4fd1-aaac-8ca2b6560ad0" providerId="ADAL" clId="{E8D6695F-77A2-463F-A064-D19B78EB17DB}" dt="2024-03-14T21:41:03.379" v="360" actId="6264"/>
          <ac:spMkLst>
            <pc:docMk/>
            <pc:sldMk cId="1489029295" sldId="1048"/>
            <ac:spMk id="21" creationId="{75D93DE4-06B8-8E93-88F6-2C9509011C5E}"/>
          </ac:spMkLst>
        </pc:spChg>
      </pc:sldChg>
      <pc:sldChg chg="addSp delSp modSp new mod chgLayout">
        <pc:chgData name="Alfred Asterjadhi" userId="39de57b9-85c0-4fd1-aaac-8ca2b6560ad0" providerId="ADAL" clId="{E8D6695F-77A2-463F-A064-D19B78EB17DB}" dt="2024-03-19T22:06:24.620" v="1108" actId="20577"/>
        <pc:sldMkLst>
          <pc:docMk/>
          <pc:sldMk cId="3970288723" sldId="1049"/>
        </pc:sldMkLst>
        <pc:spChg chg="del">
          <ac:chgData name="Alfred Asterjadhi" userId="39de57b9-85c0-4fd1-aaac-8ca2b6560ad0" providerId="ADAL" clId="{E8D6695F-77A2-463F-A064-D19B78EB17DB}" dt="2024-03-14T21:31:37.221" v="131" actId="6264"/>
          <ac:spMkLst>
            <pc:docMk/>
            <pc:sldMk cId="3970288723" sldId="1049"/>
            <ac:spMk id="2" creationId="{E4D12AEB-3B6C-1C3F-86AF-5B26B987F489}"/>
          </ac:spMkLst>
        </pc:spChg>
        <pc:spChg chg="mod ord">
          <ac:chgData name="Alfred Asterjadhi" userId="39de57b9-85c0-4fd1-aaac-8ca2b6560ad0" providerId="ADAL" clId="{E8D6695F-77A2-463F-A064-D19B78EB17DB}" dt="2024-03-19T22:06:24.620" v="1108" actId="20577"/>
          <ac:spMkLst>
            <pc:docMk/>
            <pc:sldMk cId="3970288723" sldId="1049"/>
            <ac:spMk id="3" creationId="{7F9AD3B2-F0BA-DEE1-CC12-ABD0D10EA230}"/>
          </ac:spMkLst>
        </pc:spChg>
        <pc:spChg chg="mod ord">
          <ac:chgData name="Alfred Asterjadhi" userId="39de57b9-85c0-4fd1-aaac-8ca2b6560ad0" providerId="ADAL" clId="{E8D6695F-77A2-463F-A064-D19B78EB17DB}" dt="2024-03-14T21:42:23.733" v="443" actId="6264"/>
          <ac:spMkLst>
            <pc:docMk/>
            <pc:sldMk cId="3970288723" sldId="1049"/>
            <ac:spMk id="4" creationId="{B76953ED-2003-8051-4162-F1D646E4B4DB}"/>
          </ac:spMkLst>
        </pc:spChg>
        <pc:spChg chg="mod ord">
          <ac:chgData name="Alfred Asterjadhi" userId="39de57b9-85c0-4fd1-aaac-8ca2b6560ad0" providerId="ADAL" clId="{E8D6695F-77A2-463F-A064-D19B78EB17DB}" dt="2024-03-14T21:42:23.733" v="443" actId="6264"/>
          <ac:spMkLst>
            <pc:docMk/>
            <pc:sldMk cId="3970288723" sldId="1049"/>
            <ac:spMk id="5" creationId="{88545ED6-7E09-138D-76F0-E06ED77F092D}"/>
          </ac:spMkLst>
        </pc:spChg>
        <pc:spChg chg="mod ord">
          <ac:chgData name="Alfred Asterjadhi" userId="39de57b9-85c0-4fd1-aaac-8ca2b6560ad0" providerId="ADAL" clId="{E8D6695F-77A2-463F-A064-D19B78EB17DB}" dt="2024-03-14T21:47:15.066" v="579"/>
          <ac:spMkLst>
            <pc:docMk/>
            <pc:sldMk cId="3970288723" sldId="1049"/>
            <ac:spMk id="6" creationId="{91A81384-F302-10D6-3B02-851D523436A7}"/>
          </ac:spMkLst>
        </pc:spChg>
        <pc:spChg chg="add del mod">
          <ac:chgData name="Alfred Asterjadhi" userId="39de57b9-85c0-4fd1-aaac-8ca2b6560ad0" providerId="ADAL" clId="{E8D6695F-77A2-463F-A064-D19B78EB17DB}" dt="2024-03-14T21:31:37.221" v="131" actId="6264"/>
          <ac:spMkLst>
            <pc:docMk/>
            <pc:sldMk cId="3970288723" sldId="1049"/>
            <ac:spMk id="7" creationId="{98476413-B590-BEE1-5245-BAB2AFAB0769}"/>
          </ac:spMkLst>
        </pc:spChg>
        <pc:spChg chg="add del mod">
          <ac:chgData name="Alfred Asterjadhi" userId="39de57b9-85c0-4fd1-aaac-8ca2b6560ad0" providerId="ADAL" clId="{E8D6695F-77A2-463F-A064-D19B78EB17DB}" dt="2024-03-14T21:31:37.221" v="131" actId="6264"/>
          <ac:spMkLst>
            <pc:docMk/>
            <pc:sldMk cId="3970288723" sldId="1049"/>
            <ac:spMk id="8" creationId="{5C29CE9D-10EB-C974-C220-421CA23350E8}"/>
          </ac:spMkLst>
        </pc:spChg>
        <pc:spChg chg="add del mod">
          <ac:chgData name="Alfred Asterjadhi" userId="39de57b9-85c0-4fd1-aaac-8ca2b6560ad0" providerId="ADAL" clId="{E8D6695F-77A2-463F-A064-D19B78EB17DB}" dt="2024-03-14T21:31:37.221" v="131" actId="6264"/>
          <ac:spMkLst>
            <pc:docMk/>
            <pc:sldMk cId="3970288723" sldId="1049"/>
            <ac:spMk id="9" creationId="{5D3F38EC-00A5-8279-23B2-906F36889150}"/>
          </ac:spMkLst>
        </pc:spChg>
        <pc:spChg chg="add del mod">
          <ac:chgData name="Alfred Asterjadhi" userId="39de57b9-85c0-4fd1-aaac-8ca2b6560ad0" providerId="ADAL" clId="{E8D6695F-77A2-463F-A064-D19B78EB17DB}" dt="2024-03-14T21:31:37.221" v="131" actId="6264"/>
          <ac:spMkLst>
            <pc:docMk/>
            <pc:sldMk cId="3970288723" sldId="1049"/>
            <ac:spMk id="10" creationId="{2E9DCF2C-89FB-1F41-9FF0-456E43A2BFF3}"/>
          </ac:spMkLst>
        </pc:spChg>
        <pc:spChg chg="add mod ord">
          <ac:chgData name="Alfred Asterjadhi" userId="39de57b9-85c0-4fd1-aaac-8ca2b6560ad0" providerId="ADAL" clId="{E8D6695F-77A2-463F-A064-D19B78EB17DB}" dt="2024-03-14T21:42:23.733" v="443" actId="6264"/>
          <ac:spMkLst>
            <pc:docMk/>
            <pc:sldMk cId="3970288723" sldId="1049"/>
            <ac:spMk id="11" creationId="{859DBFBC-BDC7-573D-6753-4C0C5A9B7B34}"/>
          </ac:spMkLst>
        </pc:spChg>
        <pc:spChg chg="add del mod">
          <ac:chgData name="Alfred Asterjadhi" userId="39de57b9-85c0-4fd1-aaac-8ca2b6560ad0" providerId="ADAL" clId="{E8D6695F-77A2-463F-A064-D19B78EB17DB}" dt="2024-03-14T21:42:23.733" v="443" actId="6264"/>
          <ac:spMkLst>
            <pc:docMk/>
            <pc:sldMk cId="3970288723" sldId="1049"/>
            <ac:spMk id="12" creationId="{637745C1-3EDC-8461-A141-34034C1C024A}"/>
          </ac:spMkLst>
        </pc:spChg>
        <pc:spChg chg="add del mod">
          <ac:chgData name="Alfred Asterjadhi" userId="39de57b9-85c0-4fd1-aaac-8ca2b6560ad0" providerId="ADAL" clId="{E8D6695F-77A2-463F-A064-D19B78EB17DB}" dt="2024-03-14T21:42:23.733" v="443" actId="6264"/>
          <ac:spMkLst>
            <pc:docMk/>
            <pc:sldMk cId="3970288723" sldId="1049"/>
            <ac:spMk id="13" creationId="{44E48444-76D1-AE93-0C1A-0C650BA89181}"/>
          </ac:spMkLst>
        </pc:spChg>
        <pc:spChg chg="add del mod">
          <ac:chgData name="Alfred Asterjadhi" userId="39de57b9-85c0-4fd1-aaac-8ca2b6560ad0" providerId="ADAL" clId="{E8D6695F-77A2-463F-A064-D19B78EB17DB}" dt="2024-03-14T21:42:23.733" v="443" actId="6264"/>
          <ac:spMkLst>
            <pc:docMk/>
            <pc:sldMk cId="3970288723" sldId="1049"/>
            <ac:spMk id="14" creationId="{9D59BEC0-4564-9F85-6A3E-FF9AD43BFD98}"/>
          </ac:spMkLst>
        </pc:spChg>
        <pc:spChg chg="add del mod">
          <ac:chgData name="Alfred Asterjadhi" userId="39de57b9-85c0-4fd1-aaac-8ca2b6560ad0" providerId="ADAL" clId="{E8D6695F-77A2-463F-A064-D19B78EB17DB}" dt="2024-03-14T21:42:23.733" v="443" actId="6264"/>
          <ac:spMkLst>
            <pc:docMk/>
            <pc:sldMk cId="3970288723" sldId="1049"/>
            <ac:spMk id="15" creationId="{A74698A7-1DDE-0AF3-2D74-642E7280AAE1}"/>
          </ac:spMkLst>
        </pc:spChg>
        <pc:spChg chg="add del mod">
          <ac:chgData name="Alfred Asterjadhi" userId="39de57b9-85c0-4fd1-aaac-8ca2b6560ad0" providerId="ADAL" clId="{E8D6695F-77A2-463F-A064-D19B78EB17DB}" dt="2024-03-14T21:42:23.733" v="443" actId="6264"/>
          <ac:spMkLst>
            <pc:docMk/>
            <pc:sldMk cId="3970288723" sldId="1049"/>
            <ac:spMk id="16" creationId="{0F4A3EF8-CE72-8263-EC58-8F2F14CEF5D1}"/>
          </ac:spMkLst>
        </pc:spChg>
      </pc:sldChg>
      <pc:sldMasterChg chg="modSp mod">
        <pc:chgData name="Alfred Asterjadhi" userId="39de57b9-85c0-4fd1-aaac-8ca2b6560ad0" providerId="ADAL" clId="{E8D6695F-77A2-463F-A064-D19B78EB17DB}" dt="2024-03-25T21:00:47.265" v="1271" actId="20577"/>
        <pc:sldMasterMkLst>
          <pc:docMk/>
          <pc:sldMasterMk cId="0" sldId="2147483656"/>
        </pc:sldMasterMkLst>
        <pc:spChg chg="mod">
          <ac:chgData name="Alfred Asterjadhi" userId="39de57b9-85c0-4fd1-aaac-8ca2b6560ad0" providerId="ADAL" clId="{E8D6695F-77A2-463F-A064-D19B78EB17DB}" dt="2024-03-25T21:00:47.265" v="1271" actId="20577"/>
          <ac:spMkLst>
            <pc:docMk/>
            <pc:sldMasterMk cId="0" sldId="2147483656"/>
            <ac:spMk id="10" creationId="{00000000-0000-0000-0000-000000000000}"/>
          </ac:spMkLst>
        </pc:spChg>
      </pc:sldMasterChg>
    </pc:docChg>
  </pc:docChgLst>
  <pc:docChgLst>
    <pc:chgData name="Alfred Asterjadhi" userId="39de57b9-85c0-4fd1-aaac-8ca2b6560ad0" providerId="ADAL" clId="{8C82B7A8-7AAE-438E-B90E-B789749714EF}"/>
    <pc:docChg chg="undo custSel addSld delSld modSld modMainMaster">
      <pc:chgData name="Alfred Asterjadhi" userId="39de57b9-85c0-4fd1-aaac-8ca2b6560ad0" providerId="ADAL" clId="{8C82B7A8-7AAE-438E-B90E-B789749714EF}" dt="2024-01-24T17:37:33.710" v="1033" actId="20577"/>
      <pc:docMkLst>
        <pc:docMk/>
      </pc:docMkLst>
      <pc:sldChg chg="modSp mod">
        <pc:chgData name="Alfred Asterjadhi" userId="39de57b9-85c0-4fd1-aaac-8ca2b6560ad0" providerId="ADAL" clId="{8C82B7A8-7AAE-438E-B90E-B789749714EF}" dt="2024-01-18T14:34:30.378" v="60" actId="20577"/>
        <pc:sldMkLst>
          <pc:docMk/>
          <pc:sldMk cId="0" sldId="256"/>
        </pc:sldMkLst>
        <pc:spChg chg="mod">
          <ac:chgData name="Alfred Asterjadhi" userId="39de57b9-85c0-4fd1-aaac-8ca2b6560ad0" providerId="ADAL" clId="{8C82B7A8-7AAE-438E-B90E-B789749714EF}" dt="2024-01-18T14:34:09.900" v="48" actId="20577"/>
          <ac:spMkLst>
            <pc:docMk/>
            <pc:sldMk cId="0" sldId="256"/>
            <ac:spMk id="6" creationId="{00000000-0000-0000-0000-000000000000}"/>
          </ac:spMkLst>
        </pc:spChg>
        <pc:spChg chg="mod">
          <ac:chgData name="Alfred Asterjadhi" userId="39de57b9-85c0-4fd1-aaac-8ca2b6560ad0" providerId="ADAL" clId="{8C82B7A8-7AAE-438E-B90E-B789749714EF}" dt="2024-01-18T14:34:19.765" v="55" actId="6549"/>
          <ac:spMkLst>
            <pc:docMk/>
            <pc:sldMk cId="0" sldId="256"/>
            <ac:spMk id="3073" creationId="{00000000-0000-0000-0000-000000000000}"/>
          </ac:spMkLst>
        </pc:spChg>
        <pc:spChg chg="mod">
          <ac:chgData name="Alfred Asterjadhi" userId="39de57b9-85c0-4fd1-aaac-8ca2b6560ad0" providerId="ADAL" clId="{8C82B7A8-7AAE-438E-B90E-B789749714EF}" dt="2024-01-18T14:34:30.378" v="60" actId="20577"/>
          <ac:spMkLst>
            <pc:docMk/>
            <pc:sldMk cId="0" sldId="256"/>
            <ac:spMk id="3074" creationId="{00000000-0000-0000-0000-000000000000}"/>
          </ac:spMkLst>
        </pc:spChg>
      </pc:sldChg>
      <pc:sldChg chg="modSp mod">
        <pc:chgData name="Alfred Asterjadhi" userId="39de57b9-85c0-4fd1-aaac-8ca2b6560ad0" providerId="ADAL" clId="{8C82B7A8-7AAE-438E-B90E-B789749714EF}" dt="2024-01-18T14:37:18.468" v="86"/>
        <pc:sldMkLst>
          <pc:docMk/>
          <pc:sldMk cId="0" sldId="257"/>
        </pc:sldMkLst>
        <pc:spChg chg="mod">
          <ac:chgData name="Alfred Asterjadhi" userId="39de57b9-85c0-4fd1-aaac-8ca2b6560ad0" providerId="ADAL" clId="{8C82B7A8-7AAE-438E-B90E-B789749714EF}" dt="2024-01-18T14:37:18.468" v="86"/>
          <ac:spMkLst>
            <pc:docMk/>
            <pc:sldMk cId="0" sldId="257"/>
            <ac:spMk id="7" creationId="{4565958B-DD30-4EE7-AF20-DC550898176B}"/>
          </ac:spMkLst>
        </pc:spChg>
        <pc:spChg chg="mod">
          <ac:chgData name="Alfred Asterjadhi" userId="39de57b9-85c0-4fd1-aaac-8ca2b6560ad0" providerId="ADAL" clId="{8C82B7A8-7AAE-438E-B90E-B789749714EF}" dt="2024-01-18T14:34:54.576" v="61"/>
          <ac:spMkLst>
            <pc:docMk/>
            <pc:sldMk cId="0" sldId="257"/>
            <ac:spMk id="4097" creationId="{00000000-0000-0000-0000-000000000000}"/>
          </ac:spMkLst>
        </pc:spChg>
        <pc:spChg chg="mod">
          <ac:chgData name="Alfred Asterjadhi" userId="39de57b9-85c0-4fd1-aaac-8ca2b6560ad0" providerId="ADAL" clId="{8C82B7A8-7AAE-438E-B90E-B789749714EF}" dt="2024-01-18T14:36:45.438" v="76" actId="404"/>
          <ac:spMkLst>
            <pc:docMk/>
            <pc:sldMk cId="0" sldId="257"/>
            <ac:spMk id="4098" creationId="{00000000-0000-0000-0000-000000000000}"/>
          </ac:spMkLst>
        </pc:spChg>
      </pc:sldChg>
      <pc:sldChg chg="modSp mod">
        <pc:chgData name="Alfred Asterjadhi" userId="39de57b9-85c0-4fd1-aaac-8ca2b6560ad0" providerId="ADAL" clId="{8C82B7A8-7AAE-438E-B90E-B789749714EF}" dt="2024-01-18T14:37:20.694" v="87"/>
        <pc:sldMkLst>
          <pc:docMk/>
          <pc:sldMk cId="371916501" sldId="552"/>
        </pc:sldMkLst>
        <pc:spChg chg="mod">
          <ac:chgData name="Alfred Asterjadhi" userId="39de57b9-85c0-4fd1-aaac-8ca2b6560ad0" providerId="ADAL" clId="{8C82B7A8-7AAE-438E-B90E-B789749714EF}" dt="2024-01-18T14:37:20.694" v="87"/>
          <ac:spMkLst>
            <pc:docMk/>
            <pc:sldMk cId="371916501" sldId="552"/>
            <ac:spMk id="6" creationId="{7488035E-BDAD-477C-AA55-E8989C4B7B8C}"/>
          </ac:spMkLst>
        </pc:spChg>
        <pc:spChg chg="mod">
          <ac:chgData name="Alfred Asterjadhi" userId="39de57b9-85c0-4fd1-aaac-8ca2b6560ad0" providerId="ADAL" clId="{8C82B7A8-7AAE-438E-B90E-B789749714EF}" dt="2024-01-18T14:37:12.532" v="85" actId="20577"/>
          <ac:spMkLst>
            <pc:docMk/>
            <pc:sldMk cId="371916501" sldId="55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156981690" sldId="710"/>
        </pc:sldMkLst>
      </pc:sldChg>
      <pc:sldChg chg="del">
        <pc:chgData name="Alfred Asterjadhi" userId="39de57b9-85c0-4fd1-aaac-8ca2b6560ad0" providerId="ADAL" clId="{8C82B7A8-7AAE-438E-B90E-B789749714EF}" dt="2024-01-18T14:37:44.596" v="90" actId="47"/>
        <pc:sldMkLst>
          <pc:docMk/>
          <pc:sldMk cId="26872680" sldId="880"/>
        </pc:sldMkLst>
      </pc:sldChg>
      <pc:sldChg chg="del">
        <pc:chgData name="Alfred Asterjadhi" userId="39de57b9-85c0-4fd1-aaac-8ca2b6560ad0" providerId="ADAL" clId="{8C82B7A8-7AAE-438E-B90E-B789749714EF}" dt="2024-01-18T14:37:44.596" v="90" actId="47"/>
        <pc:sldMkLst>
          <pc:docMk/>
          <pc:sldMk cId="874252184" sldId="974"/>
        </pc:sldMkLst>
      </pc:sldChg>
      <pc:sldChg chg="del">
        <pc:chgData name="Alfred Asterjadhi" userId="39de57b9-85c0-4fd1-aaac-8ca2b6560ad0" providerId="ADAL" clId="{8C82B7A8-7AAE-438E-B90E-B789749714EF}" dt="2024-01-18T14:37:44.596" v="90" actId="47"/>
        <pc:sldMkLst>
          <pc:docMk/>
          <pc:sldMk cId="3596809116" sldId="986"/>
        </pc:sldMkLst>
      </pc:sldChg>
      <pc:sldChg chg="modSp del mod">
        <pc:chgData name="Alfred Asterjadhi" userId="39de57b9-85c0-4fd1-aaac-8ca2b6560ad0" providerId="ADAL" clId="{8C82B7A8-7AAE-438E-B90E-B789749714EF}" dt="2024-01-18T14:37:26.491" v="89" actId="47"/>
        <pc:sldMkLst>
          <pc:docMk/>
          <pc:sldMk cId="3784061158" sldId="1026"/>
        </pc:sldMkLst>
        <pc:spChg chg="mod">
          <ac:chgData name="Alfred Asterjadhi" userId="39de57b9-85c0-4fd1-aaac-8ca2b6560ad0" providerId="ADAL" clId="{8C82B7A8-7AAE-438E-B90E-B789749714EF}" dt="2024-01-18T14:37:22.850" v="88"/>
          <ac:spMkLst>
            <pc:docMk/>
            <pc:sldMk cId="3784061158" sldId="1026"/>
            <ac:spMk id="4" creationId="{7335E98F-CD54-45CC-B242-37886F48A525}"/>
          </ac:spMkLst>
        </pc:spChg>
      </pc:sldChg>
      <pc:sldChg chg="del">
        <pc:chgData name="Alfred Asterjadhi" userId="39de57b9-85c0-4fd1-aaac-8ca2b6560ad0" providerId="ADAL" clId="{8C82B7A8-7AAE-438E-B90E-B789749714EF}" dt="2024-01-18T14:37:44.596" v="90" actId="47"/>
        <pc:sldMkLst>
          <pc:docMk/>
          <pc:sldMk cId="4058581830" sldId="1038"/>
        </pc:sldMkLst>
      </pc:sldChg>
      <pc:sldChg chg="modSp mod">
        <pc:chgData name="Alfred Asterjadhi" userId="39de57b9-85c0-4fd1-aaac-8ca2b6560ad0" providerId="ADAL" clId="{8C82B7A8-7AAE-438E-B90E-B789749714EF}" dt="2024-01-22T22:49:55.443" v="993" actId="20577"/>
        <pc:sldMkLst>
          <pc:docMk/>
          <pc:sldMk cId="2502214606" sldId="1039"/>
        </pc:sldMkLst>
        <pc:spChg chg="mod">
          <ac:chgData name="Alfred Asterjadhi" userId="39de57b9-85c0-4fd1-aaac-8ca2b6560ad0" providerId="ADAL" clId="{8C82B7A8-7AAE-438E-B90E-B789749714EF}" dt="2024-01-18T14:37:59.554" v="95" actId="20577"/>
          <ac:spMkLst>
            <pc:docMk/>
            <pc:sldMk cId="2502214606" sldId="1039"/>
            <ac:spMk id="2" creationId="{49510D9F-7498-4603-98A7-A6DB1EDD560E}"/>
          </ac:spMkLst>
        </pc:spChg>
        <pc:spChg chg="mod">
          <ac:chgData name="Alfred Asterjadhi" userId="39de57b9-85c0-4fd1-aaac-8ca2b6560ad0" providerId="ADAL" clId="{8C82B7A8-7AAE-438E-B90E-B789749714EF}" dt="2024-01-22T22:49:55.443" v="993" actId="20577"/>
          <ac:spMkLst>
            <pc:docMk/>
            <pc:sldMk cId="2502214606" sldId="1039"/>
            <ac:spMk id="3" creationId="{93EB16D6-11CB-4092-9D44-C889CC5233EA}"/>
          </ac:spMkLst>
        </pc:spChg>
        <pc:spChg chg="mod">
          <ac:chgData name="Alfred Asterjadhi" userId="39de57b9-85c0-4fd1-aaac-8ca2b6560ad0" providerId="ADAL" clId="{8C82B7A8-7AAE-438E-B90E-B789749714EF}" dt="2024-01-18T14:37:50.761" v="91"/>
          <ac:spMkLst>
            <pc:docMk/>
            <pc:sldMk cId="2502214606" sldId="1039"/>
            <ac:spMk id="6" creationId="{536B0377-C8E2-442F-A310-3A1EE7A7D0C0}"/>
          </ac:spMkLst>
        </pc:spChg>
      </pc:sldChg>
      <pc:sldChg chg="del">
        <pc:chgData name="Alfred Asterjadhi" userId="39de57b9-85c0-4fd1-aaac-8ca2b6560ad0" providerId="ADAL" clId="{8C82B7A8-7AAE-438E-B90E-B789749714EF}" dt="2024-01-18T14:37:44.596" v="90" actId="47"/>
        <pc:sldMkLst>
          <pc:docMk/>
          <pc:sldMk cId="504465914" sldId="1040"/>
        </pc:sldMkLst>
      </pc:sldChg>
      <pc:sldChg chg="modSp add mod">
        <pc:chgData name="Alfred Asterjadhi" userId="39de57b9-85c0-4fd1-aaac-8ca2b6560ad0" providerId="ADAL" clId="{8C82B7A8-7AAE-438E-B90E-B789749714EF}" dt="2024-01-24T17:36:49.988" v="1031" actId="20577"/>
        <pc:sldMkLst>
          <pc:docMk/>
          <pc:sldMk cId="1071501427" sldId="1040"/>
        </pc:sldMkLst>
        <pc:spChg chg="mod">
          <ac:chgData name="Alfred Asterjadhi" userId="39de57b9-85c0-4fd1-aaac-8ca2b6560ad0" providerId="ADAL" clId="{8C82B7A8-7AAE-438E-B90E-B789749714EF}" dt="2024-01-22T19:57:03.470" v="972" actId="207"/>
          <ac:spMkLst>
            <pc:docMk/>
            <pc:sldMk cId="1071501427" sldId="1040"/>
            <ac:spMk id="2" creationId="{49510D9F-7498-4603-98A7-A6DB1EDD560E}"/>
          </ac:spMkLst>
        </pc:spChg>
        <pc:spChg chg="mod">
          <ac:chgData name="Alfred Asterjadhi" userId="39de57b9-85c0-4fd1-aaac-8ca2b6560ad0" providerId="ADAL" clId="{8C82B7A8-7AAE-438E-B90E-B789749714EF}" dt="2024-01-24T17:36:49.988" v="1031" actId="20577"/>
          <ac:spMkLst>
            <pc:docMk/>
            <pc:sldMk cId="1071501427" sldId="1040"/>
            <ac:spMk id="3" creationId="{93EB16D6-11CB-4092-9D44-C889CC5233EA}"/>
          </ac:spMkLst>
        </pc:spChg>
      </pc:sldChg>
      <pc:sldChg chg="modSp add del mod">
        <pc:chgData name="Alfred Asterjadhi" userId="39de57b9-85c0-4fd1-aaac-8ca2b6560ad0" providerId="ADAL" clId="{8C82B7A8-7AAE-438E-B90E-B789749714EF}" dt="2024-01-22T19:56:28.319" v="959" actId="2696"/>
        <pc:sldMkLst>
          <pc:docMk/>
          <pc:sldMk cId="3636229795" sldId="1040"/>
        </pc:sldMkLst>
        <pc:spChg chg="mod">
          <ac:chgData name="Alfred Asterjadhi" userId="39de57b9-85c0-4fd1-aaac-8ca2b6560ad0" providerId="ADAL" clId="{8C82B7A8-7AAE-438E-B90E-B789749714EF}" dt="2024-01-18T22:20:29.684" v="879" actId="400"/>
          <ac:spMkLst>
            <pc:docMk/>
            <pc:sldMk cId="3636229795" sldId="1040"/>
            <ac:spMk id="2" creationId="{49510D9F-7498-4603-98A7-A6DB1EDD560E}"/>
          </ac:spMkLst>
        </pc:spChg>
        <pc:spChg chg="mod">
          <ac:chgData name="Alfred Asterjadhi" userId="39de57b9-85c0-4fd1-aaac-8ca2b6560ad0" providerId="ADAL" clId="{8C82B7A8-7AAE-438E-B90E-B789749714EF}" dt="2024-01-18T22:20:09.612" v="877" actId="20577"/>
          <ac:spMkLst>
            <pc:docMk/>
            <pc:sldMk cId="3636229795" sldId="1040"/>
            <ac:spMk id="3" creationId="{93EB16D6-11CB-4092-9D44-C889CC5233EA}"/>
          </ac:spMkLst>
        </pc:spChg>
      </pc:sldChg>
      <pc:sldChg chg="modSp add mod">
        <pc:chgData name="Alfred Asterjadhi" userId="39de57b9-85c0-4fd1-aaac-8ca2b6560ad0" providerId="ADAL" clId="{8C82B7A8-7AAE-438E-B90E-B789749714EF}" dt="2024-01-18T22:22:13.314" v="958" actId="13926"/>
        <pc:sldMkLst>
          <pc:docMk/>
          <pc:sldMk cId="1160492200" sldId="1041"/>
        </pc:sldMkLst>
        <pc:spChg chg="mod">
          <ac:chgData name="Alfred Asterjadhi" userId="39de57b9-85c0-4fd1-aaac-8ca2b6560ad0" providerId="ADAL" clId="{8C82B7A8-7AAE-438E-B90E-B789749714EF}" dt="2024-01-18T22:20:33.017" v="880" actId="20577"/>
          <ac:spMkLst>
            <pc:docMk/>
            <pc:sldMk cId="1160492200" sldId="1041"/>
            <ac:spMk id="2" creationId="{49510D9F-7498-4603-98A7-A6DB1EDD560E}"/>
          </ac:spMkLst>
        </pc:spChg>
        <pc:spChg chg="mod">
          <ac:chgData name="Alfred Asterjadhi" userId="39de57b9-85c0-4fd1-aaac-8ca2b6560ad0" providerId="ADAL" clId="{8C82B7A8-7AAE-438E-B90E-B789749714EF}" dt="2024-01-18T22:22:13.314" v="958" actId="13926"/>
          <ac:spMkLst>
            <pc:docMk/>
            <pc:sldMk cId="1160492200" sldId="1041"/>
            <ac:spMk id="3" creationId="{93EB16D6-11CB-4092-9D44-C889CC5233EA}"/>
          </ac:spMkLst>
        </pc:spChg>
      </pc:sldChg>
      <pc:sldChg chg="del">
        <pc:chgData name="Alfred Asterjadhi" userId="39de57b9-85c0-4fd1-aaac-8ca2b6560ad0" providerId="ADAL" clId="{8C82B7A8-7AAE-438E-B90E-B789749714EF}" dt="2024-01-18T14:37:44.596" v="90" actId="47"/>
        <pc:sldMkLst>
          <pc:docMk/>
          <pc:sldMk cId="1477099350" sldId="1042"/>
        </pc:sldMkLst>
      </pc:sldChg>
      <pc:sldChg chg="modSp add mod">
        <pc:chgData name="Alfred Asterjadhi" userId="39de57b9-85c0-4fd1-aaac-8ca2b6560ad0" providerId="ADAL" clId="{8C82B7A8-7AAE-438E-B90E-B789749714EF}" dt="2024-01-22T22:12:08.840" v="991" actId="207"/>
        <pc:sldMkLst>
          <pc:docMk/>
          <pc:sldMk cId="3217987082" sldId="1042"/>
        </pc:sldMkLst>
        <pc:spChg chg="mod">
          <ac:chgData name="Alfred Asterjadhi" userId="39de57b9-85c0-4fd1-aaac-8ca2b6560ad0" providerId="ADAL" clId="{8C82B7A8-7AAE-438E-B90E-B789749714EF}" dt="2024-01-22T22:12:08.840" v="991" actId="207"/>
          <ac:spMkLst>
            <pc:docMk/>
            <pc:sldMk cId="3217987082" sldId="104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593603132" sldId="1043"/>
        </pc:sldMkLst>
      </pc:sldChg>
      <pc:sldChg chg="del">
        <pc:chgData name="Alfred Asterjadhi" userId="39de57b9-85c0-4fd1-aaac-8ca2b6560ad0" providerId="ADAL" clId="{8C82B7A8-7AAE-438E-B90E-B789749714EF}" dt="2024-01-18T14:37:44.596" v="90" actId="47"/>
        <pc:sldMkLst>
          <pc:docMk/>
          <pc:sldMk cId="2251211101" sldId="1047"/>
        </pc:sldMkLst>
      </pc:sldChg>
      <pc:sldChg chg="del">
        <pc:chgData name="Alfred Asterjadhi" userId="39de57b9-85c0-4fd1-aaac-8ca2b6560ad0" providerId="ADAL" clId="{8C82B7A8-7AAE-438E-B90E-B789749714EF}" dt="2024-01-18T14:37:44.596" v="90" actId="47"/>
        <pc:sldMkLst>
          <pc:docMk/>
          <pc:sldMk cId="2206675792" sldId="1048"/>
        </pc:sldMkLst>
      </pc:sldChg>
      <pc:sldChg chg="del">
        <pc:chgData name="Alfred Asterjadhi" userId="39de57b9-85c0-4fd1-aaac-8ca2b6560ad0" providerId="ADAL" clId="{8C82B7A8-7AAE-438E-B90E-B789749714EF}" dt="2024-01-18T14:37:44.596" v="90" actId="47"/>
        <pc:sldMkLst>
          <pc:docMk/>
          <pc:sldMk cId="4124726647" sldId="1050"/>
        </pc:sldMkLst>
      </pc:sldChg>
      <pc:sldChg chg="del">
        <pc:chgData name="Alfred Asterjadhi" userId="39de57b9-85c0-4fd1-aaac-8ca2b6560ad0" providerId="ADAL" clId="{8C82B7A8-7AAE-438E-B90E-B789749714EF}" dt="2024-01-18T14:37:44.596" v="90" actId="47"/>
        <pc:sldMkLst>
          <pc:docMk/>
          <pc:sldMk cId="1267796688" sldId="1051"/>
        </pc:sldMkLst>
      </pc:sldChg>
      <pc:sldChg chg="del">
        <pc:chgData name="Alfred Asterjadhi" userId="39de57b9-85c0-4fd1-aaac-8ca2b6560ad0" providerId="ADAL" clId="{8C82B7A8-7AAE-438E-B90E-B789749714EF}" dt="2024-01-18T14:37:44.596" v="90" actId="47"/>
        <pc:sldMkLst>
          <pc:docMk/>
          <pc:sldMk cId="2438874234" sldId="1052"/>
        </pc:sldMkLst>
      </pc:sldChg>
      <pc:sldChg chg="del">
        <pc:chgData name="Alfred Asterjadhi" userId="39de57b9-85c0-4fd1-aaac-8ca2b6560ad0" providerId="ADAL" clId="{8C82B7A8-7AAE-438E-B90E-B789749714EF}" dt="2024-01-18T14:37:44.596" v="90" actId="47"/>
        <pc:sldMkLst>
          <pc:docMk/>
          <pc:sldMk cId="3042667032" sldId="1053"/>
        </pc:sldMkLst>
      </pc:sldChg>
      <pc:sldChg chg="del">
        <pc:chgData name="Alfred Asterjadhi" userId="39de57b9-85c0-4fd1-aaac-8ca2b6560ad0" providerId="ADAL" clId="{8C82B7A8-7AAE-438E-B90E-B789749714EF}" dt="2024-01-18T14:37:44.596" v="90" actId="47"/>
        <pc:sldMkLst>
          <pc:docMk/>
          <pc:sldMk cId="958919367" sldId="1054"/>
        </pc:sldMkLst>
      </pc:sldChg>
      <pc:sldChg chg="del">
        <pc:chgData name="Alfred Asterjadhi" userId="39de57b9-85c0-4fd1-aaac-8ca2b6560ad0" providerId="ADAL" clId="{8C82B7A8-7AAE-438E-B90E-B789749714EF}" dt="2024-01-18T14:37:44.596" v="90" actId="47"/>
        <pc:sldMkLst>
          <pc:docMk/>
          <pc:sldMk cId="2054326323" sldId="1055"/>
        </pc:sldMkLst>
      </pc:sldChg>
      <pc:sldChg chg="del">
        <pc:chgData name="Alfred Asterjadhi" userId="39de57b9-85c0-4fd1-aaac-8ca2b6560ad0" providerId="ADAL" clId="{8C82B7A8-7AAE-438E-B90E-B789749714EF}" dt="2024-01-18T14:37:44.596" v="90" actId="47"/>
        <pc:sldMkLst>
          <pc:docMk/>
          <pc:sldMk cId="1783635040" sldId="1056"/>
        </pc:sldMkLst>
      </pc:sldChg>
      <pc:sldChg chg="del">
        <pc:chgData name="Alfred Asterjadhi" userId="39de57b9-85c0-4fd1-aaac-8ca2b6560ad0" providerId="ADAL" clId="{8C82B7A8-7AAE-438E-B90E-B789749714EF}" dt="2024-01-18T14:37:44.596" v="90" actId="47"/>
        <pc:sldMkLst>
          <pc:docMk/>
          <pc:sldMk cId="2622561888" sldId="1057"/>
        </pc:sldMkLst>
      </pc:sldChg>
      <pc:sldChg chg="del">
        <pc:chgData name="Alfred Asterjadhi" userId="39de57b9-85c0-4fd1-aaac-8ca2b6560ad0" providerId="ADAL" clId="{8C82B7A8-7AAE-438E-B90E-B789749714EF}" dt="2024-01-18T14:37:44.596" v="90" actId="47"/>
        <pc:sldMkLst>
          <pc:docMk/>
          <pc:sldMk cId="2594451391" sldId="1058"/>
        </pc:sldMkLst>
      </pc:sldChg>
      <pc:sldChg chg="del">
        <pc:chgData name="Alfred Asterjadhi" userId="39de57b9-85c0-4fd1-aaac-8ca2b6560ad0" providerId="ADAL" clId="{8C82B7A8-7AAE-438E-B90E-B789749714EF}" dt="2024-01-18T14:37:44.596" v="90" actId="47"/>
        <pc:sldMkLst>
          <pc:docMk/>
          <pc:sldMk cId="2309931417" sldId="1059"/>
        </pc:sldMkLst>
      </pc:sldChg>
      <pc:sldChg chg="del">
        <pc:chgData name="Alfred Asterjadhi" userId="39de57b9-85c0-4fd1-aaac-8ca2b6560ad0" providerId="ADAL" clId="{8C82B7A8-7AAE-438E-B90E-B789749714EF}" dt="2024-01-18T14:37:44.596" v="90" actId="47"/>
        <pc:sldMkLst>
          <pc:docMk/>
          <pc:sldMk cId="3575960358" sldId="1060"/>
        </pc:sldMkLst>
      </pc:sldChg>
      <pc:sldChg chg="del">
        <pc:chgData name="Alfred Asterjadhi" userId="39de57b9-85c0-4fd1-aaac-8ca2b6560ad0" providerId="ADAL" clId="{8C82B7A8-7AAE-438E-B90E-B789749714EF}" dt="2024-01-18T14:37:44.596" v="90" actId="47"/>
        <pc:sldMkLst>
          <pc:docMk/>
          <pc:sldMk cId="1896212067" sldId="1061"/>
        </pc:sldMkLst>
      </pc:sldChg>
      <pc:sldChg chg="del">
        <pc:chgData name="Alfred Asterjadhi" userId="39de57b9-85c0-4fd1-aaac-8ca2b6560ad0" providerId="ADAL" clId="{8C82B7A8-7AAE-438E-B90E-B789749714EF}" dt="2024-01-18T14:37:44.596" v="90" actId="47"/>
        <pc:sldMkLst>
          <pc:docMk/>
          <pc:sldMk cId="686400584" sldId="1062"/>
        </pc:sldMkLst>
      </pc:sldChg>
      <pc:sldChg chg="del">
        <pc:chgData name="Alfred Asterjadhi" userId="39de57b9-85c0-4fd1-aaac-8ca2b6560ad0" providerId="ADAL" clId="{8C82B7A8-7AAE-438E-B90E-B789749714EF}" dt="2024-01-18T14:37:44.596" v="90" actId="47"/>
        <pc:sldMkLst>
          <pc:docMk/>
          <pc:sldMk cId="3233812413" sldId="1063"/>
        </pc:sldMkLst>
      </pc:sldChg>
      <pc:sldChg chg="del">
        <pc:chgData name="Alfred Asterjadhi" userId="39de57b9-85c0-4fd1-aaac-8ca2b6560ad0" providerId="ADAL" clId="{8C82B7A8-7AAE-438E-B90E-B789749714EF}" dt="2024-01-18T14:37:44.596" v="90" actId="47"/>
        <pc:sldMkLst>
          <pc:docMk/>
          <pc:sldMk cId="797791418" sldId="1065"/>
        </pc:sldMkLst>
      </pc:sldChg>
      <pc:sldChg chg="del">
        <pc:chgData name="Alfred Asterjadhi" userId="39de57b9-85c0-4fd1-aaac-8ca2b6560ad0" providerId="ADAL" clId="{8C82B7A8-7AAE-438E-B90E-B789749714EF}" dt="2024-01-18T14:37:44.596" v="90" actId="47"/>
        <pc:sldMkLst>
          <pc:docMk/>
          <pc:sldMk cId="754044760" sldId="1066"/>
        </pc:sldMkLst>
      </pc:sldChg>
      <pc:sldChg chg="del">
        <pc:chgData name="Alfred Asterjadhi" userId="39de57b9-85c0-4fd1-aaac-8ca2b6560ad0" providerId="ADAL" clId="{8C82B7A8-7AAE-438E-B90E-B789749714EF}" dt="2024-01-18T14:37:44.596" v="90" actId="47"/>
        <pc:sldMkLst>
          <pc:docMk/>
          <pc:sldMk cId="23668007" sldId="1067"/>
        </pc:sldMkLst>
      </pc:sldChg>
      <pc:sldChg chg="del">
        <pc:chgData name="Alfred Asterjadhi" userId="39de57b9-85c0-4fd1-aaac-8ca2b6560ad0" providerId="ADAL" clId="{8C82B7A8-7AAE-438E-B90E-B789749714EF}" dt="2024-01-18T14:37:44.596" v="90" actId="47"/>
        <pc:sldMkLst>
          <pc:docMk/>
          <pc:sldMk cId="3317020920" sldId="1068"/>
        </pc:sldMkLst>
      </pc:sldChg>
      <pc:sldChg chg="del">
        <pc:chgData name="Alfred Asterjadhi" userId="39de57b9-85c0-4fd1-aaac-8ca2b6560ad0" providerId="ADAL" clId="{8C82B7A8-7AAE-438E-B90E-B789749714EF}" dt="2024-01-18T14:37:44.596" v="90" actId="47"/>
        <pc:sldMkLst>
          <pc:docMk/>
          <pc:sldMk cId="3588141846" sldId="1069"/>
        </pc:sldMkLst>
      </pc:sldChg>
      <pc:sldChg chg="del">
        <pc:chgData name="Alfred Asterjadhi" userId="39de57b9-85c0-4fd1-aaac-8ca2b6560ad0" providerId="ADAL" clId="{8C82B7A8-7AAE-438E-B90E-B789749714EF}" dt="2024-01-18T14:37:44.596" v="90" actId="47"/>
        <pc:sldMkLst>
          <pc:docMk/>
          <pc:sldMk cId="2631264902" sldId="1070"/>
        </pc:sldMkLst>
      </pc:sldChg>
      <pc:sldChg chg="del">
        <pc:chgData name="Alfred Asterjadhi" userId="39de57b9-85c0-4fd1-aaac-8ca2b6560ad0" providerId="ADAL" clId="{8C82B7A8-7AAE-438E-B90E-B789749714EF}" dt="2024-01-18T14:37:44.596" v="90" actId="47"/>
        <pc:sldMkLst>
          <pc:docMk/>
          <pc:sldMk cId="2647429456" sldId="1071"/>
        </pc:sldMkLst>
      </pc:sldChg>
      <pc:sldChg chg="del">
        <pc:chgData name="Alfred Asterjadhi" userId="39de57b9-85c0-4fd1-aaac-8ca2b6560ad0" providerId="ADAL" clId="{8C82B7A8-7AAE-438E-B90E-B789749714EF}" dt="2024-01-18T14:37:44.596" v="90" actId="47"/>
        <pc:sldMkLst>
          <pc:docMk/>
          <pc:sldMk cId="741814720" sldId="1072"/>
        </pc:sldMkLst>
      </pc:sldChg>
      <pc:sldChg chg="del">
        <pc:chgData name="Alfred Asterjadhi" userId="39de57b9-85c0-4fd1-aaac-8ca2b6560ad0" providerId="ADAL" clId="{8C82B7A8-7AAE-438E-B90E-B789749714EF}" dt="2024-01-18T14:37:44.596" v="90" actId="47"/>
        <pc:sldMkLst>
          <pc:docMk/>
          <pc:sldMk cId="99624319" sldId="1073"/>
        </pc:sldMkLst>
      </pc:sldChg>
      <pc:sldChg chg="del">
        <pc:chgData name="Alfred Asterjadhi" userId="39de57b9-85c0-4fd1-aaac-8ca2b6560ad0" providerId="ADAL" clId="{8C82B7A8-7AAE-438E-B90E-B789749714EF}" dt="2024-01-18T14:37:44.596" v="90" actId="47"/>
        <pc:sldMkLst>
          <pc:docMk/>
          <pc:sldMk cId="472554864" sldId="1074"/>
        </pc:sldMkLst>
      </pc:sldChg>
      <pc:sldChg chg="del">
        <pc:chgData name="Alfred Asterjadhi" userId="39de57b9-85c0-4fd1-aaac-8ca2b6560ad0" providerId="ADAL" clId="{8C82B7A8-7AAE-438E-B90E-B789749714EF}" dt="2024-01-18T14:37:44.596" v="90" actId="47"/>
        <pc:sldMkLst>
          <pc:docMk/>
          <pc:sldMk cId="2355932674" sldId="1075"/>
        </pc:sldMkLst>
      </pc:sldChg>
      <pc:sldChg chg="del">
        <pc:chgData name="Alfred Asterjadhi" userId="39de57b9-85c0-4fd1-aaac-8ca2b6560ad0" providerId="ADAL" clId="{8C82B7A8-7AAE-438E-B90E-B789749714EF}" dt="2024-01-18T14:37:44.596" v="90" actId="47"/>
        <pc:sldMkLst>
          <pc:docMk/>
          <pc:sldMk cId="2773944025" sldId="1076"/>
        </pc:sldMkLst>
      </pc:sldChg>
      <pc:sldChg chg="del">
        <pc:chgData name="Alfred Asterjadhi" userId="39de57b9-85c0-4fd1-aaac-8ca2b6560ad0" providerId="ADAL" clId="{8C82B7A8-7AAE-438E-B90E-B789749714EF}" dt="2024-01-18T14:37:44.596" v="90" actId="47"/>
        <pc:sldMkLst>
          <pc:docMk/>
          <pc:sldMk cId="993661469" sldId="1077"/>
        </pc:sldMkLst>
      </pc:sldChg>
      <pc:sldChg chg="del">
        <pc:chgData name="Alfred Asterjadhi" userId="39de57b9-85c0-4fd1-aaac-8ca2b6560ad0" providerId="ADAL" clId="{8C82B7A8-7AAE-438E-B90E-B789749714EF}" dt="2024-01-18T14:37:44.596" v="90" actId="47"/>
        <pc:sldMkLst>
          <pc:docMk/>
          <pc:sldMk cId="2714827622" sldId="1078"/>
        </pc:sldMkLst>
      </pc:sldChg>
      <pc:sldChg chg="del">
        <pc:chgData name="Alfred Asterjadhi" userId="39de57b9-85c0-4fd1-aaac-8ca2b6560ad0" providerId="ADAL" clId="{8C82B7A8-7AAE-438E-B90E-B789749714EF}" dt="2024-01-18T14:37:44.596" v="90" actId="47"/>
        <pc:sldMkLst>
          <pc:docMk/>
          <pc:sldMk cId="2369774582" sldId="1079"/>
        </pc:sldMkLst>
      </pc:sldChg>
      <pc:sldChg chg="del">
        <pc:chgData name="Alfred Asterjadhi" userId="39de57b9-85c0-4fd1-aaac-8ca2b6560ad0" providerId="ADAL" clId="{8C82B7A8-7AAE-438E-B90E-B789749714EF}" dt="2024-01-18T14:37:44.596" v="90" actId="47"/>
        <pc:sldMkLst>
          <pc:docMk/>
          <pc:sldMk cId="1570895884" sldId="1080"/>
        </pc:sldMkLst>
      </pc:sldChg>
      <pc:sldChg chg="del">
        <pc:chgData name="Alfred Asterjadhi" userId="39de57b9-85c0-4fd1-aaac-8ca2b6560ad0" providerId="ADAL" clId="{8C82B7A8-7AAE-438E-B90E-B789749714EF}" dt="2024-01-18T14:37:44.596" v="90" actId="47"/>
        <pc:sldMkLst>
          <pc:docMk/>
          <pc:sldMk cId="857687262" sldId="1082"/>
        </pc:sldMkLst>
      </pc:sldChg>
      <pc:sldChg chg="del">
        <pc:chgData name="Alfred Asterjadhi" userId="39de57b9-85c0-4fd1-aaac-8ca2b6560ad0" providerId="ADAL" clId="{8C82B7A8-7AAE-438E-B90E-B789749714EF}" dt="2024-01-18T14:37:44.596" v="90" actId="47"/>
        <pc:sldMkLst>
          <pc:docMk/>
          <pc:sldMk cId="1019708370" sldId="1083"/>
        </pc:sldMkLst>
      </pc:sldChg>
      <pc:sldChg chg="del">
        <pc:chgData name="Alfred Asterjadhi" userId="39de57b9-85c0-4fd1-aaac-8ca2b6560ad0" providerId="ADAL" clId="{8C82B7A8-7AAE-438E-B90E-B789749714EF}" dt="2024-01-18T14:37:44.596" v="90" actId="47"/>
        <pc:sldMkLst>
          <pc:docMk/>
          <pc:sldMk cId="3842452827" sldId="1084"/>
        </pc:sldMkLst>
      </pc:sldChg>
      <pc:sldChg chg="del">
        <pc:chgData name="Alfred Asterjadhi" userId="39de57b9-85c0-4fd1-aaac-8ca2b6560ad0" providerId="ADAL" clId="{8C82B7A8-7AAE-438E-B90E-B789749714EF}" dt="2024-01-18T14:37:44.596" v="90" actId="47"/>
        <pc:sldMkLst>
          <pc:docMk/>
          <pc:sldMk cId="2168269118" sldId="1085"/>
        </pc:sldMkLst>
      </pc:sldChg>
      <pc:sldChg chg="del">
        <pc:chgData name="Alfred Asterjadhi" userId="39de57b9-85c0-4fd1-aaac-8ca2b6560ad0" providerId="ADAL" clId="{8C82B7A8-7AAE-438E-B90E-B789749714EF}" dt="2024-01-18T14:37:44.596" v="90" actId="47"/>
        <pc:sldMkLst>
          <pc:docMk/>
          <pc:sldMk cId="3245740900" sldId="1086"/>
        </pc:sldMkLst>
      </pc:sldChg>
      <pc:sldChg chg="del">
        <pc:chgData name="Alfred Asterjadhi" userId="39de57b9-85c0-4fd1-aaac-8ca2b6560ad0" providerId="ADAL" clId="{8C82B7A8-7AAE-438E-B90E-B789749714EF}" dt="2024-01-18T14:37:44.596" v="90" actId="47"/>
        <pc:sldMkLst>
          <pc:docMk/>
          <pc:sldMk cId="3511301959" sldId="1087"/>
        </pc:sldMkLst>
      </pc:sldChg>
      <pc:sldChg chg="del">
        <pc:chgData name="Alfred Asterjadhi" userId="39de57b9-85c0-4fd1-aaac-8ca2b6560ad0" providerId="ADAL" clId="{8C82B7A8-7AAE-438E-B90E-B789749714EF}" dt="2024-01-18T14:37:44.596" v="90" actId="47"/>
        <pc:sldMkLst>
          <pc:docMk/>
          <pc:sldMk cId="1540389588" sldId="1088"/>
        </pc:sldMkLst>
      </pc:sldChg>
      <pc:sldChg chg="del">
        <pc:chgData name="Alfred Asterjadhi" userId="39de57b9-85c0-4fd1-aaac-8ca2b6560ad0" providerId="ADAL" clId="{8C82B7A8-7AAE-438E-B90E-B789749714EF}" dt="2024-01-18T14:37:44.596" v="90" actId="47"/>
        <pc:sldMkLst>
          <pc:docMk/>
          <pc:sldMk cId="2156200360" sldId="1089"/>
        </pc:sldMkLst>
      </pc:sldChg>
      <pc:sldChg chg="del">
        <pc:chgData name="Alfred Asterjadhi" userId="39de57b9-85c0-4fd1-aaac-8ca2b6560ad0" providerId="ADAL" clId="{8C82B7A8-7AAE-438E-B90E-B789749714EF}" dt="2024-01-18T14:37:44.596" v="90" actId="47"/>
        <pc:sldMkLst>
          <pc:docMk/>
          <pc:sldMk cId="2546590398" sldId="1090"/>
        </pc:sldMkLst>
      </pc:sldChg>
      <pc:sldChg chg="del">
        <pc:chgData name="Alfred Asterjadhi" userId="39de57b9-85c0-4fd1-aaac-8ca2b6560ad0" providerId="ADAL" clId="{8C82B7A8-7AAE-438E-B90E-B789749714EF}" dt="2024-01-18T14:37:44.596" v="90" actId="47"/>
        <pc:sldMkLst>
          <pc:docMk/>
          <pc:sldMk cId="1210905946" sldId="1091"/>
        </pc:sldMkLst>
      </pc:sldChg>
      <pc:sldChg chg="del">
        <pc:chgData name="Alfred Asterjadhi" userId="39de57b9-85c0-4fd1-aaac-8ca2b6560ad0" providerId="ADAL" clId="{8C82B7A8-7AAE-438E-B90E-B789749714EF}" dt="2024-01-18T14:37:44.596" v="90" actId="47"/>
        <pc:sldMkLst>
          <pc:docMk/>
          <pc:sldMk cId="156231717" sldId="1092"/>
        </pc:sldMkLst>
      </pc:sldChg>
      <pc:sldChg chg="del">
        <pc:chgData name="Alfred Asterjadhi" userId="39de57b9-85c0-4fd1-aaac-8ca2b6560ad0" providerId="ADAL" clId="{8C82B7A8-7AAE-438E-B90E-B789749714EF}" dt="2024-01-18T14:37:44.596" v="90" actId="47"/>
        <pc:sldMkLst>
          <pc:docMk/>
          <pc:sldMk cId="453678126" sldId="1093"/>
        </pc:sldMkLst>
      </pc:sldChg>
      <pc:sldChg chg="del">
        <pc:chgData name="Alfred Asterjadhi" userId="39de57b9-85c0-4fd1-aaac-8ca2b6560ad0" providerId="ADAL" clId="{8C82B7A8-7AAE-438E-B90E-B789749714EF}" dt="2024-01-18T14:37:44.596" v="90" actId="47"/>
        <pc:sldMkLst>
          <pc:docMk/>
          <pc:sldMk cId="1215498457" sldId="1094"/>
        </pc:sldMkLst>
      </pc:sldChg>
      <pc:sldChg chg="del">
        <pc:chgData name="Alfred Asterjadhi" userId="39de57b9-85c0-4fd1-aaac-8ca2b6560ad0" providerId="ADAL" clId="{8C82B7A8-7AAE-438E-B90E-B789749714EF}" dt="2024-01-18T14:37:44.596" v="90" actId="47"/>
        <pc:sldMkLst>
          <pc:docMk/>
          <pc:sldMk cId="550260571" sldId="1095"/>
        </pc:sldMkLst>
      </pc:sldChg>
      <pc:sldChg chg="del">
        <pc:chgData name="Alfred Asterjadhi" userId="39de57b9-85c0-4fd1-aaac-8ca2b6560ad0" providerId="ADAL" clId="{8C82B7A8-7AAE-438E-B90E-B789749714EF}" dt="2024-01-18T14:37:44.596" v="90" actId="47"/>
        <pc:sldMkLst>
          <pc:docMk/>
          <pc:sldMk cId="458682330" sldId="1096"/>
        </pc:sldMkLst>
      </pc:sldChg>
      <pc:sldChg chg="del">
        <pc:chgData name="Alfred Asterjadhi" userId="39de57b9-85c0-4fd1-aaac-8ca2b6560ad0" providerId="ADAL" clId="{8C82B7A8-7AAE-438E-B90E-B789749714EF}" dt="2024-01-18T14:37:44.596" v="90" actId="47"/>
        <pc:sldMkLst>
          <pc:docMk/>
          <pc:sldMk cId="1545377761" sldId="1097"/>
        </pc:sldMkLst>
      </pc:sldChg>
      <pc:sldChg chg="del">
        <pc:chgData name="Alfred Asterjadhi" userId="39de57b9-85c0-4fd1-aaac-8ca2b6560ad0" providerId="ADAL" clId="{8C82B7A8-7AAE-438E-B90E-B789749714EF}" dt="2024-01-18T14:37:44.596" v="90" actId="47"/>
        <pc:sldMkLst>
          <pc:docMk/>
          <pc:sldMk cId="1656120295" sldId="1098"/>
        </pc:sldMkLst>
      </pc:sldChg>
      <pc:sldChg chg="del">
        <pc:chgData name="Alfred Asterjadhi" userId="39de57b9-85c0-4fd1-aaac-8ca2b6560ad0" providerId="ADAL" clId="{8C82B7A8-7AAE-438E-B90E-B789749714EF}" dt="2024-01-18T14:37:44.596" v="90" actId="47"/>
        <pc:sldMkLst>
          <pc:docMk/>
          <pc:sldMk cId="2520185271" sldId="1099"/>
        </pc:sldMkLst>
      </pc:sldChg>
      <pc:sldChg chg="del">
        <pc:chgData name="Alfred Asterjadhi" userId="39de57b9-85c0-4fd1-aaac-8ca2b6560ad0" providerId="ADAL" clId="{8C82B7A8-7AAE-438E-B90E-B789749714EF}" dt="2024-01-18T14:37:44.596" v="90" actId="47"/>
        <pc:sldMkLst>
          <pc:docMk/>
          <pc:sldMk cId="2355892918" sldId="1100"/>
        </pc:sldMkLst>
      </pc:sldChg>
      <pc:sldChg chg="del">
        <pc:chgData name="Alfred Asterjadhi" userId="39de57b9-85c0-4fd1-aaac-8ca2b6560ad0" providerId="ADAL" clId="{8C82B7A8-7AAE-438E-B90E-B789749714EF}" dt="2024-01-18T14:37:44.596" v="90" actId="47"/>
        <pc:sldMkLst>
          <pc:docMk/>
          <pc:sldMk cId="1687297951" sldId="1101"/>
        </pc:sldMkLst>
      </pc:sldChg>
      <pc:sldChg chg="del">
        <pc:chgData name="Alfred Asterjadhi" userId="39de57b9-85c0-4fd1-aaac-8ca2b6560ad0" providerId="ADAL" clId="{8C82B7A8-7AAE-438E-B90E-B789749714EF}" dt="2024-01-18T14:37:44.596" v="90" actId="47"/>
        <pc:sldMkLst>
          <pc:docMk/>
          <pc:sldMk cId="4101845644" sldId="1102"/>
        </pc:sldMkLst>
      </pc:sldChg>
      <pc:sldChg chg="del">
        <pc:chgData name="Alfred Asterjadhi" userId="39de57b9-85c0-4fd1-aaac-8ca2b6560ad0" providerId="ADAL" clId="{8C82B7A8-7AAE-438E-B90E-B789749714EF}" dt="2024-01-18T14:37:44.596" v="90" actId="47"/>
        <pc:sldMkLst>
          <pc:docMk/>
          <pc:sldMk cId="3593052563" sldId="1103"/>
        </pc:sldMkLst>
      </pc:sldChg>
      <pc:sldChg chg="del">
        <pc:chgData name="Alfred Asterjadhi" userId="39de57b9-85c0-4fd1-aaac-8ca2b6560ad0" providerId="ADAL" clId="{8C82B7A8-7AAE-438E-B90E-B789749714EF}" dt="2024-01-18T14:37:44.596" v="90" actId="47"/>
        <pc:sldMkLst>
          <pc:docMk/>
          <pc:sldMk cId="1079166070" sldId="1104"/>
        </pc:sldMkLst>
      </pc:sldChg>
      <pc:sldChg chg="del">
        <pc:chgData name="Alfred Asterjadhi" userId="39de57b9-85c0-4fd1-aaac-8ca2b6560ad0" providerId="ADAL" clId="{8C82B7A8-7AAE-438E-B90E-B789749714EF}" dt="2024-01-18T14:37:44.596" v="90" actId="47"/>
        <pc:sldMkLst>
          <pc:docMk/>
          <pc:sldMk cId="1404049650" sldId="1105"/>
        </pc:sldMkLst>
      </pc:sldChg>
      <pc:sldChg chg="del">
        <pc:chgData name="Alfred Asterjadhi" userId="39de57b9-85c0-4fd1-aaac-8ca2b6560ad0" providerId="ADAL" clId="{8C82B7A8-7AAE-438E-B90E-B789749714EF}" dt="2024-01-18T14:37:44.596" v="90" actId="47"/>
        <pc:sldMkLst>
          <pc:docMk/>
          <pc:sldMk cId="853705033" sldId="1106"/>
        </pc:sldMkLst>
      </pc:sldChg>
      <pc:sldChg chg="del">
        <pc:chgData name="Alfred Asterjadhi" userId="39de57b9-85c0-4fd1-aaac-8ca2b6560ad0" providerId="ADAL" clId="{8C82B7A8-7AAE-438E-B90E-B789749714EF}" dt="2024-01-18T14:37:44.596" v="90" actId="47"/>
        <pc:sldMkLst>
          <pc:docMk/>
          <pc:sldMk cId="2404781967" sldId="1107"/>
        </pc:sldMkLst>
      </pc:sldChg>
      <pc:sldChg chg="del">
        <pc:chgData name="Alfred Asterjadhi" userId="39de57b9-85c0-4fd1-aaac-8ca2b6560ad0" providerId="ADAL" clId="{8C82B7A8-7AAE-438E-B90E-B789749714EF}" dt="2024-01-18T14:37:44.596" v="90" actId="47"/>
        <pc:sldMkLst>
          <pc:docMk/>
          <pc:sldMk cId="1125864725" sldId="1108"/>
        </pc:sldMkLst>
      </pc:sldChg>
      <pc:sldChg chg="del">
        <pc:chgData name="Alfred Asterjadhi" userId="39de57b9-85c0-4fd1-aaac-8ca2b6560ad0" providerId="ADAL" clId="{8C82B7A8-7AAE-438E-B90E-B789749714EF}" dt="2024-01-18T14:37:44.596" v="90" actId="47"/>
        <pc:sldMkLst>
          <pc:docMk/>
          <pc:sldMk cId="3430999305" sldId="1109"/>
        </pc:sldMkLst>
      </pc:sldChg>
      <pc:sldChg chg="del">
        <pc:chgData name="Alfred Asterjadhi" userId="39de57b9-85c0-4fd1-aaac-8ca2b6560ad0" providerId="ADAL" clId="{8C82B7A8-7AAE-438E-B90E-B789749714EF}" dt="2024-01-18T14:37:44.596" v="90" actId="47"/>
        <pc:sldMkLst>
          <pc:docMk/>
          <pc:sldMk cId="179071784" sldId="1110"/>
        </pc:sldMkLst>
      </pc:sldChg>
      <pc:sldChg chg="del">
        <pc:chgData name="Alfred Asterjadhi" userId="39de57b9-85c0-4fd1-aaac-8ca2b6560ad0" providerId="ADAL" clId="{8C82B7A8-7AAE-438E-B90E-B789749714EF}" dt="2024-01-18T14:37:44.596" v="90" actId="47"/>
        <pc:sldMkLst>
          <pc:docMk/>
          <pc:sldMk cId="2762996847" sldId="1111"/>
        </pc:sldMkLst>
      </pc:sldChg>
      <pc:sldChg chg="del">
        <pc:chgData name="Alfred Asterjadhi" userId="39de57b9-85c0-4fd1-aaac-8ca2b6560ad0" providerId="ADAL" clId="{8C82B7A8-7AAE-438E-B90E-B789749714EF}" dt="2024-01-18T14:37:44.596" v="90" actId="47"/>
        <pc:sldMkLst>
          <pc:docMk/>
          <pc:sldMk cId="2787618470" sldId="1112"/>
        </pc:sldMkLst>
      </pc:sldChg>
      <pc:sldChg chg="del">
        <pc:chgData name="Alfred Asterjadhi" userId="39de57b9-85c0-4fd1-aaac-8ca2b6560ad0" providerId="ADAL" clId="{8C82B7A8-7AAE-438E-B90E-B789749714EF}" dt="2024-01-18T14:37:44.596" v="90" actId="47"/>
        <pc:sldMkLst>
          <pc:docMk/>
          <pc:sldMk cId="397338809" sldId="1113"/>
        </pc:sldMkLst>
      </pc:sldChg>
      <pc:sldChg chg="del">
        <pc:chgData name="Alfred Asterjadhi" userId="39de57b9-85c0-4fd1-aaac-8ca2b6560ad0" providerId="ADAL" clId="{8C82B7A8-7AAE-438E-B90E-B789749714EF}" dt="2024-01-18T14:37:44.596" v="90" actId="47"/>
        <pc:sldMkLst>
          <pc:docMk/>
          <pc:sldMk cId="2517794860" sldId="1114"/>
        </pc:sldMkLst>
      </pc:sldChg>
      <pc:sldChg chg="del">
        <pc:chgData name="Alfred Asterjadhi" userId="39de57b9-85c0-4fd1-aaac-8ca2b6560ad0" providerId="ADAL" clId="{8C82B7A8-7AAE-438E-B90E-B789749714EF}" dt="2024-01-18T14:37:44.596" v="90" actId="47"/>
        <pc:sldMkLst>
          <pc:docMk/>
          <pc:sldMk cId="2422273273" sldId="1115"/>
        </pc:sldMkLst>
      </pc:sldChg>
      <pc:sldChg chg="del">
        <pc:chgData name="Alfred Asterjadhi" userId="39de57b9-85c0-4fd1-aaac-8ca2b6560ad0" providerId="ADAL" clId="{8C82B7A8-7AAE-438E-B90E-B789749714EF}" dt="2024-01-18T14:37:44.596" v="90" actId="47"/>
        <pc:sldMkLst>
          <pc:docMk/>
          <pc:sldMk cId="169183761" sldId="1116"/>
        </pc:sldMkLst>
      </pc:sldChg>
      <pc:sldChg chg="del">
        <pc:chgData name="Alfred Asterjadhi" userId="39de57b9-85c0-4fd1-aaac-8ca2b6560ad0" providerId="ADAL" clId="{8C82B7A8-7AAE-438E-B90E-B789749714EF}" dt="2024-01-18T14:37:44.596" v="90" actId="47"/>
        <pc:sldMkLst>
          <pc:docMk/>
          <pc:sldMk cId="2317552621" sldId="1120"/>
        </pc:sldMkLst>
      </pc:sldChg>
      <pc:sldChg chg="del">
        <pc:chgData name="Alfred Asterjadhi" userId="39de57b9-85c0-4fd1-aaac-8ca2b6560ad0" providerId="ADAL" clId="{8C82B7A8-7AAE-438E-B90E-B789749714EF}" dt="2024-01-18T14:37:44.596" v="90" actId="47"/>
        <pc:sldMkLst>
          <pc:docMk/>
          <pc:sldMk cId="1134196576" sldId="1121"/>
        </pc:sldMkLst>
      </pc:sldChg>
      <pc:sldChg chg="del">
        <pc:chgData name="Alfred Asterjadhi" userId="39de57b9-85c0-4fd1-aaac-8ca2b6560ad0" providerId="ADAL" clId="{8C82B7A8-7AAE-438E-B90E-B789749714EF}" dt="2024-01-18T14:37:44.596" v="90" actId="47"/>
        <pc:sldMkLst>
          <pc:docMk/>
          <pc:sldMk cId="1792235761" sldId="1122"/>
        </pc:sldMkLst>
      </pc:sldChg>
      <pc:sldChg chg="del">
        <pc:chgData name="Alfred Asterjadhi" userId="39de57b9-85c0-4fd1-aaac-8ca2b6560ad0" providerId="ADAL" clId="{8C82B7A8-7AAE-438E-B90E-B789749714EF}" dt="2024-01-18T14:37:44.596" v="90" actId="47"/>
        <pc:sldMkLst>
          <pc:docMk/>
          <pc:sldMk cId="1154491754" sldId="1123"/>
        </pc:sldMkLst>
      </pc:sldChg>
      <pc:sldChg chg="del">
        <pc:chgData name="Alfred Asterjadhi" userId="39de57b9-85c0-4fd1-aaac-8ca2b6560ad0" providerId="ADAL" clId="{8C82B7A8-7AAE-438E-B90E-B789749714EF}" dt="2024-01-18T14:37:44.596" v="90" actId="47"/>
        <pc:sldMkLst>
          <pc:docMk/>
          <pc:sldMk cId="1436416065" sldId="1124"/>
        </pc:sldMkLst>
      </pc:sldChg>
      <pc:sldChg chg="del">
        <pc:chgData name="Alfred Asterjadhi" userId="39de57b9-85c0-4fd1-aaac-8ca2b6560ad0" providerId="ADAL" clId="{8C82B7A8-7AAE-438E-B90E-B789749714EF}" dt="2024-01-18T14:37:44.596" v="90" actId="47"/>
        <pc:sldMkLst>
          <pc:docMk/>
          <pc:sldMk cId="3762968734" sldId="1127"/>
        </pc:sldMkLst>
      </pc:sldChg>
      <pc:sldChg chg="del">
        <pc:chgData name="Alfred Asterjadhi" userId="39de57b9-85c0-4fd1-aaac-8ca2b6560ad0" providerId="ADAL" clId="{8C82B7A8-7AAE-438E-B90E-B789749714EF}" dt="2024-01-18T14:37:44.596" v="90" actId="47"/>
        <pc:sldMkLst>
          <pc:docMk/>
          <pc:sldMk cId="4175216428" sldId="1128"/>
        </pc:sldMkLst>
      </pc:sldChg>
      <pc:sldChg chg="del">
        <pc:chgData name="Alfred Asterjadhi" userId="39de57b9-85c0-4fd1-aaac-8ca2b6560ad0" providerId="ADAL" clId="{8C82B7A8-7AAE-438E-B90E-B789749714EF}" dt="2024-01-18T14:37:44.596" v="90" actId="47"/>
        <pc:sldMkLst>
          <pc:docMk/>
          <pc:sldMk cId="239690128" sldId="1129"/>
        </pc:sldMkLst>
      </pc:sldChg>
      <pc:sldChg chg="del">
        <pc:chgData name="Alfred Asterjadhi" userId="39de57b9-85c0-4fd1-aaac-8ca2b6560ad0" providerId="ADAL" clId="{8C82B7A8-7AAE-438E-B90E-B789749714EF}" dt="2024-01-18T14:37:44.596" v="90" actId="47"/>
        <pc:sldMkLst>
          <pc:docMk/>
          <pc:sldMk cId="3058654037" sldId="1130"/>
        </pc:sldMkLst>
      </pc:sldChg>
      <pc:sldChg chg="del">
        <pc:chgData name="Alfred Asterjadhi" userId="39de57b9-85c0-4fd1-aaac-8ca2b6560ad0" providerId="ADAL" clId="{8C82B7A8-7AAE-438E-B90E-B789749714EF}" dt="2024-01-18T14:37:44.596" v="90" actId="47"/>
        <pc:sldMkLst>
          <pc:docMk/>
          <pc:sldMk cId="223851031" sldId="1131"/>
        </pc:sldMkLst>
      </pc:sldChg>
      <pc:sldChg chg="del">
        <pc:chgData name="Alfred Asterjadhi" userId="39de57b9-85c0-4fd1-aaac-8ca2b6560ad0" providerId="ADAL" clId="{8C82B7A8-7AAE-438E-B90E-B789749714EF}" dt="2024-01-18T14:37:44.596" v="90" actId="47"/>
        <pc:sldMkLst>
          <pc:docMk/>
          <pc:sldMk cId="3932577484" sldId="1132"/>
        </pc:sldMkLst>
      </pc:sldChg>
      <pc:sldChg chg="del">
        <pc:chgData name="Alfred Asterjadhi" userId="39de57b9-85c0-4fd1-aaac-8ca2b6560ad0" providerId="ADAL" clId="{8C82B7A8-7AAE-438E-B90E-B789749714EF}" dt="2024-01-18T14:37:44.596" v="90" actId="47"/>
        <pc:sldMkLst>
          <pc:docMk/>
          <pc:sldMk cId="3522038332" sldId="1133"/>
        </pc:sldMkLst>
      </pc:sldChg>
      <pc:sldChg chg="del">
        <pc:chgData name="Alfred Asterjadhi" userId="39de57b9-85c0-4fd1-aaac-8ca2b6560ad0" providerId="ADAL" clId="{8C82B7A8-7AAE-438E-B90E-B789749714EF}" dt="2024-01-18T14:37:44.596" v="90" actId="47"/>
        <pc:sldMkLst>
          <pc:docMk/>
          <pc:sldMk cId="3762577914" sldId="1134"/>
        </pc:sldMkLst>
      </pc:sldChg>
      <pc:sldChg chg="del">
        <pc:chgData name="Alfred Asterjadhi" userId="39de57b9-85c0-4fd1-aaac-8ca2b6560ad0" providerId="ADAL" clId="{8C82B7A8-7AAE-438E-B90E-B789749714EF}" dt="2024-01-18T14:37:44.596" v="90" actId="47"/>
        <pc:sldMkLst>
          <pc:docMk/>
          <pc:sldMk cId="2835481942" sldId="1135"/>
        </pc:sldMkLst>
      </pc:sldChg>
      <pc:sldChg chg="del">
        <pc:chgData name="Alfred Asterjadhi" userId="39de57b9-85c0-4fd1-aaac-8ca2b6560ad0" providerId="ADAL" clId="{8C82B7A8-7AAE-438E-B90E-B789749714EF}" dt="2024-01-18T14:37:44.596" v="90" actId="47"/>
        <pc:sldMkLst>
          <pc:docMk/>
          <pc:sldMk cId="2331183285" sldId="1136"/>
        </pc:sldMkLst>
      </pc:sldChg>
      <pc:sldChg chg="del">
        <pc:chgData name="Alfred Asterjadhi" userId="39de57b9-85c0-4fd1-aaac-8ca2b6560ad0" providerId="ADAL" clId="{8C82B7A8-7AAE-438E-B90E-B789749714EF}" dt="2024-01-18T14:37:44.596" v="90" actId="47"/>
        <pc:sldMkLst>
          <pc:docMk/>
          <pc:sldMk cId="755760760" sldId="1137"/>
        </pc:sldMkLst>
      </pc:sldChg>
      <pc:sldChg chg="del">
        <pc:chgData name="Alfred Asterjadhi" userId="39de57b9-85c0-4fd1-aaac-8ca2b6560ad0" providerId="ADAL" clId="{8C82B7A8-7AAE-438E-B90E-B789749714EF}" dt="2024-01-18T14:37:44.596" v="90" actId="47"/>
        <pc:sldMkLst>
          <pc:docMk/>
          <pc:sldMk cId="3439292382" sldId="1138"/>
        </pc:sldMkLst>
      </pc:sldChg>
      <pc:sldChg chg="del">
        <pc:chgData name="Alfred Asterjadhi" userId="39de57b9-85c0-4fd1-aaac-8ca2b6560ad0" providerId="ADAL" clId="{8C82B7A8-7AAE-438E-B90E-B789749714EF}" dt="2024-01-18T14:37:44.596" v="90" actId="47"/>
        <pc:sldMkLst>
          <pc:docMk/>
          <pc:sldMk cId="1129407089" sldId="1142"/>
        </pc:sldMkLst>
      </pc:sldChg>
      <pc:sldChg chg="del">
        <pc:chgData name="Alfred Asterjadhi" userId="39de57b9-85c0-4fd1-aaac-8ca2b6560ad0" providerId="ADAL" clId="{8C82B7A8-7AAE-438E-B90E-B789749714EF}" dt="2024-01-18T14:37:44.596" v="90" actId="47"/>
        <pc:sldMkLst>
          <pc:docMk/>
          <pc:sldMk cId="3837519420" sldId="1143"/>
        </pc:sldMkLst>
      </pc:sldChg>
      <pc:sldChg chg="del">
        <pc:chgData name="Alfred Asterjadhi" userId="39de57b9-85c0-4fd1-aaac-8ca2b6560ad0" providerId="ADAL" clId="{8C82B7A8-7AAE-438E-B90E-B789749714EF}" dt="2024-01-18T14:37:44.596" v="90" actId="47"/>
        <pc:sldMkLst>
          <pc:docMk/>
          <pc:sldMk cId="2818386726" sldId="1144"/>
        </pc:sldMkLst>
      </pc:sldChg>
      <pc:sldChg chg="del">
        <pc:chgData name="Alfred Asterjadhi" userId="39de57b9-85c0-4fd1-aaac-8ca2b6560ad0" providerId="ADAL" clId="{8C82B7A8-7AAE-438E-B90E-B789749714EF}" dt="2024-01-18T14:37:44.596" v="90" actId="47"/>
        <pc:sldMkLst>
          <pc:docMk/>
          <pc:sldMk cId="2279924500" sldId="1145"/>
        </pc:sldMkLst>
      </pc:sldChg>
      <pc:sldChg chg="del">
        <pc:chgData name="Alfred Asterjadhi" userId="39de57b9-85c0-4fd1-aaac-8ca2b6560ad0" providerId="ADAL" clId="{8C82B7A8-7AAE-438E-B90E-B789749714EF}" dt="2024-01-18T14:37:44.596" v="90" actId="47"/>
        <pc:sldMkLst>
          <pc:docMk/>
          <pc:sldMk cId="1595972681" sldId="1146"/>
        </pc:sldMkLst>
      </pc:sldChg>
      <pc:sldChg chg="del">
        <pc:chgData name="Alfred Asterjadhi" userId="39de57b9-85c0-4fd1-aaac-8ca2b6560ad0" providerId="ADAL" clId="{8C82B7A8-7AAE-438E-B90E-B789749714EF}" dt="2024-01-18T14:37:44.596" v="90" actId="47"/>
        <pc:sldMkLst>
          <pc:docMk/>
          <pc:sldMk cId="1671793633" sldId="1147"/>
        </pc:sldMkLst>
      </pc:sldChg>
      <pc:sldChg chg="del">
        <pc:chgData name="Alfred Asterjadhi" userId="39de57b9-85c0-4fd1-aaac-8ca2b6560ad0" providerId="ADAL" clId="{8C82B7A8-7AAE-438E-B90E-B789749714EF}" dt="2024-01-18T14:37:44.596" v="90" actId="47"/>
        <pc:sldMkLst>
          <pc:docMk/>
          <pc:sldMk cId="720861815" sldId="1148"/>
        </pc:sldMkLst>
      </pc:sldChg>
      <pc:sldChg chg="del">
        <pc:chgData name="Alfred Asterjadhi" userId="39de57b9-85c0-4fd1-aaac-8ca2b6560ad0" providerId="ADAL" clId="{8C82B7A8-7AAE-438E-B90E-B789749714EF}" dt="2024-01-18T14:37:44.596" v="90" actId="47"/>
        <pc:sldMkLst>
          <pc:docMk/>
          <pc:sldMk cId="3500904012" sldId="1149"/>
        </pc:sldMkLst>
      </pc:sldChg>
      <pc:sldChg chg="del">
        <pc:chgData name="Alfred Asterjadhi" userId="39de57b9-85c0-4fd1-aaac-8ca2b6560ad0" providerId="ADAL" clId="{8C82B7A8-7AAE-438E-B90E-B789749714EF}" dt="2024-01-18T14:37:44.596" v="90" actId="47"/>
        <pc:sldMkLst>
          <pc:docMk/>
          <pc:sldMk cId="2703498279" sldId="1150"/>
        </pc:sldMkLst>
      </pc:sldChg>
      <pc:sldChg chg="del">
        <pc:chgData name="Alfred Asterjadhi" userId="39de57b9-85c0-4fd1-aaac-8ca2b6560ad0" providerId="ADAL" clId="{8C82B7A8-7AAE-438E-B90E-B789749714EF}" dt="2024-01-18T14:37:44.596" v="90" actId="47"/>
        <pc:sldMkLst>
          <pc:docMk/>
          <pc:sldMk cId="2878911494" sldId="1151"/>
        </pc:sldMkLst>
      </pc:sldChg>
      <pc:sldChg chg="del">
        <pc:chgData name="Alfred Asterjadhi" userId="39de57b9-85c0-4fd1-aaac-8ca2b6560ad0" providerId="ADAL" clId="{8C82B7A8-7AAE-438E-B90E-B789749714EF}" dt="2024-01-18T14:37:44.596" v="90" actId="47"/>
        <pc:sldMkLst>
          <pc:docMk/>
          <pc:sldMk cId="1965649142" sldId="1152"/>
        </pc:sldMkLst>
      </pc:sldChg>
      <pc:sldChg chg="del">
        <pc:chgData name="Alfred Asterjadhi" userId="39de57b9-85c0-4fd1-aaac-8ca2b6560ad0" providerId="ADAL" clId="{8C82B7A8-7AAE-438E-B90E-B789749714EF}" dt="2024-01-18T14:37:44.596" v="90" actId="47"/>
        <pc:sldMkLst>
          <pc:docMk/>
          <pc:sldMk cId="3084478960" sldId="1153"/>
        </pc:sldMkLst>
      </pc:sldChg>
      <pc:sldChg chg="del">
        <pc:chgData name="Alfred Asterjadhi" userId="39de57b9-85c0-4fd1-aaac-8ca2b6560ad0" providerId="ADAL" clId="{8C82B7A8-7AAE-438E-B90E-B789749714EF}" dt="2024-01-18T14:37:44.596" v="90" actId="47"/>
        <pc:sldMkLst>
          <pc:docMk/>
          <pc:sldMk cId="3473114834" sldId="1154"/>
        </pc:sldMkLst>
      </pc:sldChg>
      <pc:sldChg chg="del">
        <pc:chgData name="Alfred Asterjadhi" userId="39de57b9-85c0-4fd1-aaac-8ca2b6560ad0" providerId="ADAL" clId="{8C82B7A8-7AAE-438E-B90E-B789749714EF}" dt="2024-01-18T14:37:44.596" v="90" actId="47"/>
        <pc:sldMkLst>
          <pc:docMk/>
          <pc:sldMk cId="2510648926" sldId="1155"/>
        </pc:sldMkLst>
      </pc:sldChg>
      <pc:sldChg chg="del">
        <pc:chgData name="Alfred Asterjadhi" userId="39de57b9-85c0-4fd1-aaac-8ca2b6560ad0" providerId="ADAL" clId="{8C82B7A8-7AAE-438E-B90E-B789749714EF}" dt="2024-01-18T14:37:44.596" v="90" actId="47"/>
        <pc:sldMkLst>
          <pc:docMk/>
          <pc:sldMk cId="2340149038" sldId="1156"/>
        </pc:sldMkLst>
      </pc:sldChg>
      <pc:sldChg chg="del">
        <pc:chgData name="Alfred Asterjadhi" userId="39de57b9-85c0-4fd1-aaac-8ca2b6560ad0" providerId="ADAL" clId="{8C82B7A8-7AAE-438E-B90E-B789749714EF}" dt="2024-01-18T14:37:44.596" v="90" actId="47"/>
        <pc:sldMkLst>
          <pc:docMk/>
          <pc:sldMk cId="2203567893" sldId="1157"/>
        </pc:sldMkLst>
      </pc:sldChg>
      <pc:sldChg chg="del">
        <pc:chgData name="Alfred Asterjadhi" userId="39de57b9-85c0-4fd1-aaac-8ca2b6560ad0" providerId="ADAL" clId="{8C82B7A8-7AAE-438E-B90E-B789749714EF}" dt="2024-01-18T14:37:44.596" v="90" actId="47"/>
        <pc:sldMkLst>
          <pc:docMk/>
          <pc:sldMk cId="2276235261" sldId="1158"/>
        </pc:sldMkLst>
      </pc:sldChg>
      <pc:sldChg chg="del">
        <pc:chgData name="Alfred Asterjadhi" userId="39de57b9-85c0-4fd1-aaac-8ca2b6560ad0" providerId="ADAL" clId="{8C82B7A8-7AAE-438E-B90E-B789749714EF}" dt="2024-01-18T14:37:44.596" v="90" actId="47"/>
        <pc:sldMkLst>
          <pc:docMk/>
          <pc:sldMk cId="4196663104" sldId="1159"/>
        </pc:sldMkLst>
      </pc:sldChg>
      <pc:sldChg chg="del">
        <pc:chgData name="Alfred Asterjadhi" userId="39de57b9-85c0-4fd1-aaac-8ca2b6560ad0" providerId="ADAL" clId="{8C82B7A8-7AAE-438E-B90E-B789749714EF}" dt="2024-01-18T14:37:44.596" v="90" actId="47"/>
        <pc:sldMkLst>
          <pc:docMk/>
          <pc:sldMk cId="3931228778" sldId="1160"/>
        </pc:sldMkLst>
      </pc:sldChg>
      <pc:sldChg chg="del">
        <pc:chgData name="Alfred Asterjadhi" userId="39de57b9-85c0-4fd1-aaac-8ca2b6560ad0" providerId="ADAL" clId="{8C82B7A8-7AAE-438E-B90E-B789749714EF}" dt="2024-01-18T14:37:44.596" v="90" actId="47"/>
        <pc:sldMkLst>
          <pc:docMk/>
          <pc:sldMk cId="770538490" sldId="1161"/>
        </pc:sldMkLst>
      </pc:sldChg>
      <pc:sldChg chg="del">
        <pc:chgData name="Alfred Asterjadhi" userId="39de57b9-85c0-4fd1-aaac-8ca2b6560ad0" providerId="ADAL" clId="{8C82B7A8-7AAE-438E-B90E-B789749714EF}" dt="2024-01-18T14:37:44.596" v="90" actId="47"/>
        <pc:sldMkLst>
          <pc:docMk/>
          <pc:sldMk cId="2029266666" sldId="1162"/>
        </pc:sldMkLst>
      </pc:sldChg>
      <pc:sldChg chg="del">
        <pc:chgData name="Alfred Asterjadhi" userId="39de57b9-85c0-4fd1-aaac-8ca2b6560ad0" providerId="ADAL" clId="{8C82B7A8-7AAE-438E-B90E-B789749714EF}" dt="2024-01-18T14:37:44.596" v="90" actId="47"/>
        <pc:sldMkLst>
          <pc:docMk/>
          <pc:sldMk cId="687815188" sldId="1163"/>
        </pc:sldMkLst>
      </pc:sldChg>
      <pc:sldChg chg="del">
        <pc:chgData name="Alfred Asterjadhi" userId="39de57b9-85c0-4fd1-aaac-8ca2b6560ad0" providerId="ADAL" clId="{8C82B7A8-7AAE-438E-B90E-B789749714EF}" dt="2024-01-18T14:37:44.596" v="90" actId="47"/>
        <pc:sldMkLst>
          <pc:docMk/>
          <pc:sldMk cId="4238633899" sldId="1164"/>
        </pc:sldMkLst>
      </pc:sldChg>
      <pc:sldChg chg="del">
        <pc:chgData name="Alfred Asterjadhi" userId="39de57b9-85c0-4fd1-aaac-8ca2b6560ad0" providerId="ADAL" clId="{8C82B7A8-7AAE-438E-B90E-B789749714EF}" dt="2024-01-18T14:37:44.596" v="90" actId="47"/>
        <pc:sldMkLst>
          <pc:docMk/>
          <pc:sldMk cId="1971961077" sldId="1165"/>
        </pc:sldMkLst>
      </pc:sldChg>
      <pc:sldChg chg="del">
        <pc:chgData name="Alfred Asterjadhi" userId="39de57b9-85c0-4fd1-aaac-8ca2b6560ad0" providerId="ADAL" clId="{8C82B7A8-7AAE-438E-B90E-B789749714EF}" dt="2024-01-18T14:37:44.596" v="90" actId="47"/>
        <pc:sldMkLst>
          <pc:docMk/>
          <pc:sldMk cId="1111382434" sldId="1166"/>
        </pc:sldMkLst>
      </pc:sldChg>
      <pc:sldChg chg="del">
        <pc:chgData name="Alfred Asterjadhi" userId="39de57b9-85c0-4fd1-aaac-8ca2b6560ad0" providerId="ADAL" clId="{8C82B7A8-7AAE-438E-B90E-B789749714EF}" dt="2024-01-18T14:37:44.596" v="90" actId="47"/>
        <pc:sldMkLst>
          <pc:docMk/>
          <pc:sldMk cId="4226741196" sldId="1167"/>
        </pc:sldMkLst>
      </pc:sldChg>
      <pc:sldChg chg="del">
        <pc:chgData name="Alfred Asterjadhi" userId="39de57b9-85c0-4fd1-aaac-8ca2b6560ad0" providerId="ADAL" clId="{8C82B7A8-7AAE-438E-B90E-B789749714EF}" dt="2024-01-18T14:37:44.596" v="90" actId="47"/>
        <pc:sldMkLst>
          <pc:docMk/>
          <pc:sldMk cId="2532227202" sldId="1168"/>
        </pc:sldMkLst>
      </pc:sldChg>
      <pc:sldChg chg="del">
        <pc:chgData name="Alfred Asterjadhi" userId="39de57b9-85c0-4fd1-aaac-8ca2b6560ad0" providerId="ADAL" clId="{8C82B7A8-7AAE-438E-B90E-B789749714EF}" dt="2024-01-18T14:37:44.596" v="90" actId="47"/>
        <pc:sldMkLst>
          <pc:docMk/>
          <pc:sldMk cId="616825273" sldId="1169"/>
        </pc:sldMkLst>
      </pc:sldChg>
      <pc:sldChg chg="del">
        <pc:chgData name="Alfred Asterjadhi" userId="39de57b9-85c0-4fd1-aaac-8ca2b6560ad0" providerId="ADAL" clId="{8C82B7A8-7AAE-438E-B90E-B789749714EF}" dt="2024-01-18T14:37:44.596" v="90" actId="47"/>
        <pc:sldMkLst>
          <pc:docMk/>
          <pc:sldMk cId="3941596797" sldId="1171"/>
        </pc:sldMkLst>
      </pc:sldChg>
      <pc:sldChg chg="del">
        <pc:chgData name="Alfred Asterjadhi" userId="39de57b9-85c0-4fd1-aaac-8ca2b6560ad0" providerId="ADAL" clId="{8C82B7A8-7AAE-438E-B90E-B789749714EF}" dt="2024-01-18T14:37:44.596" v="90" actId="47"/>
        <pc:sldMkLst>
          <pc:docMk/>
          <pc:sldMk cId="4078253697" sldId="1172"/>
        </pc:sldMkLst>
      </pc:sldChg>
      <pc:sldChg chg="del">
        <pc:chgData name="Alfred Asterjadhi" userId="39de57b9-85c0-4fd1-aaac-8ca2b6560ad0" providerId="ADAL" clId="{8C82B7A8-7AAE-438E-B90E-B789749714EF}" dt="2024-01-18T14:37:44.596" v="90" actId="47"/>
        <pc:sldMkLst>
          <pc:docMk/>
          <pc:sldMk cId="2313500741" sldId="1173"/>
        </pc:sldMkLst>
      </pc:sldChg>
      <pc:sldChg chg="del">
        <pc:chgData name="Alfred Asterjadhi" userId="39de57b9-85c0-4fd1-aaac-8ca2b6560ad0" providerId="ADAL" clId="{8C82B7A8-7AAE-438E-B90E-B789749714EF}" dt="2024-01-18T14:37:44.596" v="90" actId="47"/>
        <pc:sldMkLst>
          <pc:docMk/>
          <pc:sldMk cId="313908715" sldId="1174"/>
        </pc:sldMkLst>
      </pc:sldChg>
      <pc:sldChg chg="del">
        <pc:chgData name="Alfred Asterjadhi" userId="39de57b9-85c0-4fd1-aaac-8ca2b6560ad0" providerId="ADAL" clId="{8C82B7A8-7AAE-438E-B90E-B789749714EF}" dt="2024-01-18T14:37:44.596" v="90" actId="47"/>
        <pc:sldMkLst>
          <pc:docMk/>
          <pc:sldMk cId="2603712971" sldId="1175"/>
        </pc:sldMkLst>
      </pc:sldChg>
      <pc:sldChg chg="del">
        <pc:chgData name="Alfred Asterjadhi" userId="39de57b9-85c0-4fd1-aaac-8ca2b6560ad0" providerId="ADAL" clId="{8C82B7A8-7AAE-438E-B90E-B789749714EF}" dt="2024-01-18T14:37:44.596" v="90" actId="47"/>
        <pc:sldMkLst>
          <pc:docMk/>
          <pc:sldMk cId="647960963" sldId="1176"/>
        </pc:sldMkLst>
      </pc:sldChg>
      <pc:sldChg chg="del">
        <pc:chgData name="Alfred Asterjadhi" userId="39de57b9-85c0-4fd1-aaac-8ca2b6560ad0" providerId="ADAL" clId="{8C82B7A8-7AAE-438E-B90E-B789749714EF}" dt="2024-01-18T14:37:44.596" v="90" actId="47"/>
        <pc:sldMkLst>
          <pc:docMk/>
          <pc:sldMk cId="2011197013" sldId="1177"/>
        </pc:sldMkLst>
      </pc:sldChg>
      <pc:sldChg chg="del">
        <pc:chgData name="Alfred Asterjadhi" userId="39de57b9-85c0-4fd1-aaac-8ca2b6560ad0" providerId="ADAL" clId="{8C82B7A8-7AAE-438E-B90E-B789749714EF}" dt="2024-01-18T14:37:44.596" v="90" actId="47"/>
        <pc:sldMkLst>
          <pc:docMk/>
          <pc:sldMk cId="2720644615" sldId="1179"/>
        </pc:sldMkLst>
      </pc:sldChg>
      <pc:sldChg chg="del">
        <pc:chgData name="Alfred Asterjadhi" userId="39de57b9-85c0-4fd1-aaac-8ca2b6560ad0" providerId="ADAL" clId="{8C82B7A8-7AAE-438E-B90E-B789749714EF}" dt="2024-01-18T14:37:44.596" v="90" actId="47"/>
        <pc:sldMkLst>
          <pc:docMk/>
          <pc:sldMk cId="46087960" sldId="1180"/>
        </pc:sldMkLst>
      </pc:sldChg>
      <pc:sldChg chg="del">
        <pc:chgData name="Alfred Asterjadhi" userId="39de57b9-85c0-4fd1-aaac-8ca2b6560ad0" providerId="ADAL" clId="{8C82B7A8-7AAE-438E-B90E-B789749714EF}" dt="2024-01-18T14:37:44.596" v="90" actId="47"/>
        <pc:sldMkLst>
          <pc:docMk/>
          <pc:sldMk cId="2815570884" sldId="1182"/>
        </pc:sldMkLst>
      </pc:sldChg>
      <pc:sldChg chg="del">
        <pc:chgData name="Alfred Asterjadhi" userId="39de57b9-85c0-4fd1-aaac-8ca2b6560ad0" providerId="ADAL" clId="{8C82B7A8-7AAE-438E-B90E-B789749714EF}" dt="2024-01-18T14:37:44.596" v="90" actId="47"/>
        <pc:sldMkLst>
          <pc:docMk/>
          <pc:sldMk cId="1822016544" sldId="1183"/>
        </pc:sldMkLst>
      </pc:sldChg>
      <pc:sldChg chg="del">
        <pc:chgData name="Alfred Asterjadhi" userId="39de57b9-85c0-4fd1-aaac-8ca2b6560ad0" providerId="ADAL" clId="{8C82B7A8-7AAE-438E-B90E-B789749714EF}" dt="2024-01-18T14:37:44.596" v="90" actId="47"/>
        <pc:sldMkLst>
          <pc:docMk/>
          <pc:sldMk cId="2137108440" sldId="1184"/>
        </pc:sldMkLst>
      </pc:sldChg>
      <pc:sldChg chg="del">
        <pc:chgData name="Alfred Asterjadhi" userId="39de57b9-85c0-4fd1-aaac-8ca2b6560ad0" providerId="ADAL" clId="{8C82B7A8-7AAE-438E-B90E-B789749714EF}" dt="2024-01-18T14:37:44.596" v="90" actId="47"/>
        <pc:sldMkLst>
          <pc:docMk/>
          <pc:sldMk cId="721714307" sldId="1185"/>
        </pc:sldMkLst>
      </pc:sldChg>
      <pc:sldChg chg="del">
        <pc:chgData name="Alfred Asterjadhi" userId="39de57b9-85c0-4fd1-aaac-8ca2b6560ad0" providerId="ADAL" clId="{8C82B7A8-7AAE-438E-B90E-B789749714EF}" dt="2024-01-18T14:37:44.596" v="90" actId="47"/>
        <pc:sldMkLst>
          <pc:docMk/>
          <pc:sldMk cId="2441647588" sldId="1186"/>
        </pc:sldMkLst>
      </pc:sldChg>
      <pc:sldChg chg="del">
        <pc:chgData name="Alfred Asterjadhi" userId="39de57b9-85c0-4fd1-aaac-8ca2b6560ad0" providerId="ADAL" clId="{8C82B7A8-7AAE-438E-B90E-B789749714EF}" dt="2024-01-18T14:37:44.596" v="90" actId="47"/>
        <pc:sldMkLst>
          <pc:docMk/>
          <pc:sldMk cId="2736969534" sldId="1187"/>
        </pc:sldMkLst>
      </pc:sldChg>
      <pc:sldChg chg="del">
        <pc:chgData name="Alfred Asterjadhi" userId="39de57b9-85c0-4fd1-aaac-8ca2b6560ad0" providerId="ADAL" clId="{8C82B7A8-7AAE-438E-B90E-B789749714EF}" dt="2024-01-18T14:37:44.596" v="90" actId="47"/>
        <pc:sldMkLst>
          <pc:docMk/>
          <pc:sldMk cId="361181785" sldId="1188"/>
        </pc:sldMkLst>
      </pc:sldChg>
      <pc:sldChg chg="del">
        <pc:chgData name="Alfred Asterjadhi" userId="39de57b9-85c0-4fd1-aaac-8ca2b6560ad0" providerId="ADAL" clId="{8C82B7A8-7AAE-438E-B90E-B789749714EF}" dt="2024-01-18T14:37:44.596" v="90" actId="47"/>
        <pc:sldMkLst>
          <pc:docMk/>
          <pc:sldMk cId="3052962841" sldId="1189"/>
        </pc:sldMkLst>
      </pc:sldChg>
      <pc:sldChg chg="del">
        <pc:chgData name="Alfred Asterjadhi" userId="39de57b9-85c0-4fd1-aaac-8ca2b6560ad0" providerId="ADAL" clId="{8C82B7A8-7AAE-438E-B90E-B789749714EF}" dt="2024-01-18T14:37:44.596" v="90" actId="47"/>
        <pc:sldMkLst>
          <pc:docMk/>
          <pc:sldMk cId="2864189535" sldId="1190"/>
        </pc:sldMkLst>
      </pc:sldChg>
      <pc:sldChg chg="del">
        <pc:chgData name="Alfred Asterjadhi" userId="39de57b9-85c0-4fd1-aaac-8ca2b6560ad0" providerId="ADAL" clId="{8C82B7A8-7AAE-438E-B90E-B789749714EF}" dt="2024-01-18T14:37:44.596" v="90" actId="47"/>
        <pc:sldMkLst>
          <pc:docMk/>
          <pc:sldMk cId="935051137" sldId="1191"/>
        </pc:sldMkLst>
      </pc:sldChg>
      <pc:sldChg chg="del">
        <pc:chgData name="Alfred Asterjadhi" userId="39de57b9-85c0-4fd1-aaac-8ca2b6560ad0" providerId="ADAL" clId="{8C82B7A8-7AAE-438E-B90E-B789749714EF}" dt="2024-01-18T14:37:44.596" v="90" actId="47"/>
        <pc:sldMkLst>
          <pc:docMk/>
          <pc:sldMk cId="3899261112" sldId="1192"/>
        </pc:sldMkLst>
      </pc:sldChg>
      <pc:sldChg chg="del">
        <pc:chgData name="Alfred Asterjadhi" userId="39de57b9-85c0-4fd1-aaac-8ca2b6560ad0" providerId="ADAL" clId="{8C82B7A8-7AAE-438E-B90E-B789749714EF}" dt="2024-01-18T14:37:44.596" v="90" actId="47"/>
        <pc:sldMkLst>
          <pc:docMk/>
          <pc:sldMk cId="3398590200" sldId="1193"/>
        </pc:sldMkLst>
      </pc:sldChg>
      <pc:sldChg chg="del">
        <pc:chgData name="Alfred Asterjadhi" userId="39de57b9-85c0-4fd1-aaac-8ca2b6560ad0" providerId="ADAL" clId="{8C82B7A8-7AAE-438E-B90E-B789749714EF}" dt="2024-01-18T14:37:44.596" v="90" actId="47"/>
        <pc:sldMkLst>
          <pc:docMk/>
          <pc:sldMk cId="745398144" sldId="1194"/>
        </pc:sldMkLst>
      </pc:sldChg>
      <pc:sldChg chg="del">
        <pc:chgData name="Alfred Asterjadhi" userId="39de57b9-85c0-4fd1-aaac-8ca2b6560ad0" providerId="ADAL" clId="{8C82B7A8-7AAE-438E-B90E-B789749714EF}" dt="2024-01-18T14:37:44.596" v="90" actId="47"/>
        <pc:sldMkLst>
          <pc:docMk/>
          <pc:sldMk cId="80373790" sldId="1197"/>
        </pc:sldMkLst>
      </pc:sldChg>
      <pc:sldChg chg="del">
        <pc:chgData name="Alfred Asterjadhi" userId="39de57b9-85c0-4fd1-aaac-8ca2b6560ad0" providerId="ADAL" clId="{8C82B7A8-7AAE-438E-B90E-B789749714EF}" dt="2024-01-18T14:37:44.596" v="90" actId="47"/>
        <pc:sldMkLst>
          <pc:docMk/>
          <pc:sldMk cId="2360222776" sldId="1198"/>
        </pc:sldMkLst>
      </pc:sldChg>
      <pc:sldChg chg="del">
        <pc:chgData name="Alfred Asterjadhi" userId="39de57b9-85c0-4fd1-aaac-8ca2b6560ad0" providerId="ADAL" clId="{8C82B7A8-7AAE-438E-B90E-B789749714EF}" dt="2024-01-18T14:37:44.596" v="90" actId="47"/>
        <pc:sldMkLst>
          <pc:docMk/>
          <pc:sldMk cId="4002531900" sldId="1199"/>
        </pc:sldMkLst>
      </pc:sldChg>
      <pc:sldChg chg="del">
        <pc:chgData name="Alfred Asterjadhi" userId="39de57b9-85c0-4fd1-aaac-8ca2b6560ad0" providerId="ADAL" clId="{8C82B7A8-7AAE-438E-B90E-B789749714EF}" dt="2024-01-18T14:37:44.596" v="90" actId="47"/>
        <pc:sldMkLst>
          <pc:docMk/>
          <pc:sldMk cId="1142848898" sldId="1200"/>
        </pc:sldMkLst>
      </pc:sldChg>
      <pc:sldChg chg="del">
        <pc:chgData name="Alfred Asterjadhi" userId="39de57b9-85c0-4fd1-aaac-8ca2b6560ad0" providerId="ADAL" clId="{8C82B7A8-7AAE-438E-B90E-B789749714EF}" dt="2024-01-18T14:37:44.596" v="90" actId="47"/>
        <pc:sldMkLst>
          <pc:docMk/>
          <pc:sldMk cId="289548852" sldId="1201"/>
        </pc:sldMkLst>
      </pc:sldChg>
      <pc:sldChg chg="del">
        <pc:chgData name="Alfred Asterjadhi" userId="39de57b9-85c0-4fd1-aaac-8ca2b6560ad0" providerId="ADAL" clId="{8C82B7A8-7AAE-438E-B90E-B789749714EF}" dt="2024-01-18T14:37:44.596" v="90" actId="47"/>
        <pc:sldMkLst>
          <pc:docMk/>
          <pc:sldMk cId="3308748095" sldId="1202"/>
        </pc:sldMkLst>
      </pc:sldChg>
      <pc:sldChg chg="del">
        <pc:chgData name="Alfred Asterjadhi" userId="39de57b9-85c0-4fd1-aaac-8ca2b6560ad0" providerId="ADAL" clId="{8C82B7A8-7AAE-438E-B90E-B789749714EF}" dt="2024-01-18T14:37:44.596" v="90" actId="47"/>
        <pc:sldMkLst>
          <pc:docMk/>
          <pc:sldMk cId="1129242166" sldId="1203"/>
        </pc:sldMkLst>
      </pc:sldChg>
      <pc:sldChg chg="del">
        <pc:chgData name="Alfred Asterjadhi" userId="39de57b9-85c0-4fd1-aaac-8ca2b6560ad0" providerId="ADAL" clId="{8C82B7A8-7AAE-438E-B90E-B789749714EF}" dt="2024-01-18T14:37:44.596" v="90" actId="47"/>
        <pc:sldMkLst>
          <pc:docMk/>
          <pc:sldMk cId="1255890623" sldId="1204"/>
        </pc:sldMkLst>
      </pc:sldChg>
      <pc:sldChg chg="del">
        <pc:chgData name="Alfred Asterjadhi" userId="39de57b9-85c0-4fd1-aaac-8ca2b6560ad0" providerId="ADAL" clId="{8C82B7A8-7AAE-438E-B90E-B789749714EF}" dt="2024-01-18T14:37:44.596" v="90" actId="47"/>
        <pc:sldMkLst>
          <pc:docMk/>
          <pc:sldMk cId="2376012404" sldId="1205"/>
        </pc:sldMkLst>
      </pc:sldChg>
      <pc:sldChg chg="del">
        <pc:chgData name="Alfred Asterjadhi" userId="39de57b9-85c0-4fd1-aaac-8ca2b6560ad0" providerId="ADAL" clId="{8C82B7A8-7AAE-438E-B90E-B789749714EF}" dt="2024-01-18T14:37:44.596" v="90" actId="47"/>
        <pc:sldMkLst>
          <pc:docMk/>
          <pc:sldMk cId="3795728346" sldId="1206"/>
        </pc:sldMkLst>
      </pc:sldChg>
      <pc:sldChg chg="del">
        <pc:chgData name="Alfred Asterjadhi" userId="39de57b9-85c0-4fd1-aaac-8ca2b6560ad0" providerId="ADAL" clId="{8C82B7A8-7AAE-438E-B90E-B789749714EF}" dt="2024-01-18T14:37:44.596" v="90" actId="47"/>
        <pc:sldMkLst>
          <pc:docMk/>
          <pc:sldMk cId="3816966977" sldId="1208"/>
        </pc:sldMkLst>
      </pc:sldChg>
      <pc:sldChg chg="del">
        <pc:chgData name="Alfred Asterjadhi" userId="39de57b9-85c0-4fd1-aaac-8ca2b6560ad0" providerId="ADAL" clId="{8C82B7A8-7AAE-438E-B90E-B789749714EF}" dt="2024-01-18T14:37:44.596" v="90" actId="47"/>
        <pc:sldMkLst>
          <pc:docMk/>
          <pc:sldMk cId="1937277896" sldId="1209"/>
        </pc:sldMkLst>
      </pc:sldChg>
      <pc:sldChg chg="del">
        <pc:chgData name="Alfred Asterjadhi" userId="39de57b9-85c0-4fd1-aaac-8ca2b6560ad0" providerId="ADAL" clId="{8C82B7A8-7AAE-438E-B90E-B789749714EF}" dt="2024-01-18T14:37:44.596" v="90" actId="47"/>
        <pc:sldMkLst>
          <pc:docMk/>
          <pc:sldMk cId="1925170031" sldId="1210"/>
        </pc:sldMkLst>
      </pc:sldChg>
      <pc:sldChg chg="del">
        <pc:chgData name="Alfred Asterjadhi" userId="39de57b9-85c0-4fd1-aaac-8ca2b6560ad0" providerId="ADAL" clId="{8C82B7A8-7AAE-438E-B90E-B789749714EF}" dt="2024-01-18T14:37:44.596" v="90" actId="47"/>
        <pc:sldMkLst>
          <pc:docMk/>
          <pc:sldMk cId="877190960" sldId="1211"/>
        </pc:sldMkLst>
      </pc:sldChg>
      <pc:sldChg chg="del">
        <pc:chgData name="Alfred Asterjadhi" userId="39de57b9-85c0-4fd1-aaac-8ca2b6560ad0" providerId="ADAL" clId="{8C82B7A8-7AAE-438E-B90E-B789749714EF}" dt="2024-01-18T14:37:44.596" v="90" actId="47"/>
        <pc:sldMkLst>
          <pc:docMk/>
          <pc:sldMk cId="2927811413" sldId="1212"/>
        </pc:sldMkLst>
      </pc:sldChg>
      <pc:sldChg chg="del">
        <pc:chgData name="Alfred Asterjadhi" userId="39de57b9-85c0-4fd1-aaac-8ca2b6560ad0" providerId="ADAL" clId="{8C82B7A8-7AAE-438E-B90E-B789749714EF}" dt="2024-01-18T14:37:44.596" v="90" actId="47"/>
        <pc:sldMkLst>
          <pc:docMk/>
          <pc:sldMk cId="1885269386" sldId="1214"/>
        </pc:sldMkLst>
      </pc:sldChg>
      <pc:sldChg chg="del">
        <pc:chgData name="Alfred Asterjadhi" userId="39de57b9-85c0-4fd1-aaac-8ca2b6560ad0" providerId="ADAL" clId="{8C82B7A8-7AAE-438E-B90E-B789749714EF}" dt="2024-01-18T14:37:44.596" v="90" actId="47"/>
        <pc:sldMkLst>
          <pc:docMk/>
          <pc:sldMk cId="426610153" sldId="1215"/>
        </pc:sldMkLst>
      </pc:sldChg>
      <pc:sldChg chg="del">
        <pc:chgData name="Alfred Asterjadhi" userId="39de57b9-85c0-4fd1-aaac-8ca2b6560ad0" providerId="ADAL" clId="{8C82B7A8-7AAE-438E-B90E-B789749714EF}" dt="2024-01-18T14:37:44.596" v="90" actId="47"/>
        <pc:sldMkLst>
          <pc:docMk/>
          <pc:sldMk cId="1165775207" sldId="1216"/>
        </pc:sldMkLst>
      </pc:sldChg>
      <pc:sldChg chg="del">
        <pc:chgData name="Alfred Asterjadhi" userId="39de57b9-85c0-4fd1-aaac-8ca2b6560ad0" providerId="ADAL" clId="{8C82B7A8-7AAE-438E-B90E-B789749714EF}" dt="2024-01-18T14:37:44.596" v="90" actId="47"/>
        <pc:sldMkLst>
          <pc:docMk/>
          <pc:sldMk cId="3404038966" sldId="1217"/>
        </pc:sldMkLst>
      </pc:sldChg>
      <pc:sldChg chg="del">
        <pc:chgData name="Alfred Asterjadhi" userId="39de57b9-85c0-4fd1-aaac-8ca2b6560ad0" providerId="ADAL" clId="{8C82B7A8-7AAE-438E-B90E-B789749714EF}" dt="2024-01-18T14:37:44.596" v="90" actId="47"/>
        <pc:sldMkLst>
          <pc:docMk/>
          <pc:sldMk cId="3753172185" sldId="1218"/>
        </pc:sldMkLst>
      </pc:sldChg>
      <pc:sldChg chg="del">
        <pc:chgData name="Alfred Asterjadhi" userId="39de57b9-85c0-4fd1-aaac-8ca2b6560ad0" providerId="ADAL" clId="{8C82B7A8-7AAE-438E-B90E-B789749714EF}" dt="2024-01-18T14:37:44.596" v="90" actId="47"/>
        <pc:sldMkLst>
          <pc:docMk/>
          <pc:sldMk cId="4242346691" sldId="1219"/>
        </pc:sldMkLst>
      </pc:sldChg>
      <pc:sldChg chg="del">
        <pc:chgData name="Alfred Asterjadhi" userId="39de57b9-85c0-4fd1-aaac-8ca2b6560ad0" providerId="ADAL" clId="{8C82B7A8-7AAE-438E-B90E-B789749714EF}" dt="2024-01-18T14:37:44.596" v="90" actId="47"/>
        <pc:sldMkLst>
          <pc:docMk/>
          <pc:sldMk cId="556104135" sldId="1222"/>
        </pc:sldMkLst>
      </pc:sldChg>
      <pc:sldChg chg="del">
        <pc:chgData name="Alfred Asterjadhi" userId="39de57b9-85c0-4fd1-aaac-8ca2b6560ad0" providerId="ADAL" clId="{8C82B7A8-7AAE-438E-B90E-B789749714EF}" dt="2024-01-18T14:37:44.596" v="90" actId="47"/>
        <pc:sldMkLst>
          <pc:docMk/>
          <pc:sldMk cId="3405132131" sldId="1223"/>
        </pc:sldMkLst>
      </pc:sldChg>
      <pc:sldChg chg="del">
        <pc:chgData name="Alfred Asterjadhi" userId="39de57b9-85c0-4fd1-aaac-8ca2b6560ad0" providerId="ADAL" clId="{8C82B7A8-7AAE-438E-B90E-B789749714EF}" dt="2024-01-18T14:37:44.596" v="90" actId="47"/>
        <pc:sldMkLst>
          <pc:docMk/>
          <pc:sldMk cId="526755289" sldId="1224"/>
        </pc:sldMkLst>
      </pc:sldChg>
      <pc:sldChg chg="del">
        <pc:chgData name="Alfred Asterjadhi" userId="39de57b9-85c0-4fd1-aaac-8ca2b6560ad0" providerId="ADAL" clId="{8C82B7A8-7AAE-438E-B90E-B789749714EF}" dt="2024-01-18T14:37:44.596" v="90" actId="47"/>
        <pc:sldMkLst>
          <pc:docMk/>
          <pc:sldMk cId="685686544" sldId="1225"/>
        </pc:sldMkLst>
      </pc:sldChg>
      <pc:sldChg chg="del">
        <pc:chgData name="Alfred Asterjadhi" userId="39de57b9-85c0-4fd1-aaac-8ca2b6560ad0" providerId="ADAL" clId="{8C82B7A8-7AAE-438E-B90E-B789749714EF}" dt="2024-01-18T14:37:44.596" v="90" actId="47"/>
        <pc:sldMkLst>
          <pc:docMk/>
          <pc:sldMk cId="1170809941" sldId="1226"/>
        </pc:sldMkLst>
      </pc:sldChg>
      <pc:sldChg chg="del">
        <pc:chgData name="Alfred Asterjadhi" userId="39de57b9-85c0-4fd1-aaac-8ca2b6560ad0" providerId="ADAL" clId="{8C82B7A8-7AAE-438E-B90E-B789749714EF}" dt="2024-01-18T14:37:44.596" v="90" actId="47"/>
        <pc:sldMkLst>
          <pc:docMk/>
          <pc:sldMk cId="921059619" sldId="1227"/>
        </pc:sldMkLst>
      </pc:sldChg>
      <pc:sldChg chg="del">
        <pc:chgData name="Alfred Asterjadhi" userId="39de57b9-85c0-4fd1-aaac-8ca2b6560ad0" providerId="ADAL" clId="{8C82B7A8-7AAE-438E-B90E-B789749714EF}" dt="2024-01-18T14:37:44.596" v="90" actId="47"/>
        <pc:sldMkLst>
          <pc:docMk/>
          <pc:sldMk cId="3056658800" sldId="1228"/>
        </pc:sldMkLst>
      </pc:sldChg>
      <pc:sldChg chg="del">
        <pc:chgData name="Alfred Asterjadhi" userId="39de57b9-85c0-4fd1-aaac-8ca2b6560ad0" providerId="ADAL" clId="{8C82B7A8-7AAE-438E-B90E-B789749714EF}" dt="2024-01-18T14:37:44.596" v="90" actId="47"/>
        <pc:sldMkLst>
          <pc:docMk/>
          <pc:sldMk cId="1704936033" sldId="1229"/>
        </pc:sldMkLst>
      </pc:sldChg>
      <pc:sldChg chg="del">
        <pc:chgData name="Alfred Asterjadhi" userId="39de57b9-85c0-4fd1-aaac-8ca2b6560ad0" providerId="ADAL" clId="{8C82B7A8-7AAE-438E-B90E-B789749714EF}" dt="2024-01-18T14:37:44.596" v="90" actId="47"/>
        <pc:sldMkLst>
          <pc:docMk/>
          <pc:sldMk cId="4016347012" sldId="1232"/>
        </pc:sldMkLst>
      </pc:sldChg>
      <pc:sldChg chg="del">
        <pc:chgData name="Alfred Asterjadhi" userId="39de57b9-85c0-4fd1-aaac-8ca2b6560ad0" providerId="ADAL" clId="{8C82B7A8-7AAE-438E-B90E-B789749714EF}" dt="2024-01-18T14:37:44.596" v="90" actId="47"/>
        <pc:sldMkLst>
          <pc:docMk/>
          <pc:sldMk cId="3266979212" sldId="1233"/>
        </pc:sldMkLst>
      </pc:sldChg>
      <pc:sldChg chg="del">
        <pc:chgData name="Alfred Asterjadhi" userId="39de57b9-85c0-4fd1-aaac-8ca2b6560ad0" providerId="ADAL" clId="{8C82B7A8-7AAE-438E-B90E-B789749714EF}" dt="2024-01-18T14:37:44.596" v="90" actId="47"/>
        <pc:sldMkLst>
          <pc:docMk/>
          <pc:sldMk cId="194210608" sldId="1234"/>
        </pc:sldMkLst>
      </pc:sldChg>
      <pc:sldChg chg="del">
        <pc:chgData name="Alfred Asterjadhi" userId="39de57b9-85c0-4fd1-aaac-8ca2b6560ad0" providerId="ADAL" clId="{8C82B7A8-7AAE-438E-B90E-B789749714EF}" dt="2024-01-18T14:37:44.596" v="90" actId="47"/>
        <pc:sldMkLst>
          <pc:docMk/>
          <pc:sldMk cId="904626280" sldId="1235"/>
        </pc:sldMkLst>
      </pc:sldChg>
      <pc:sldChg chg="del">
        <pc:chgData name="Alfred Asterjadhi" userId="39de57b9-85c0-4fd1-aaac-8ca2b6560ad0" providerId="ADAL" clId="{8C82B7A8-7AAE-438E-B90E-B789749714EF}" dt="2024-01-18T14:37:44.596" v="90" actId="47"/>
        <pc:sldMkLst>
          <pc:docMk/>
          <pc:sldMk cId="654792065" sldId="1236"/>
        </pc:sldMkLst>
      </pc:sldChg>
      <pc:sldChg chg="del">
        <pc:chgData name="Alfred Asterjadhi" userId="39de57b9-85c0-4fd1-aaac-8ca2b6560ad0" providerId="ADAL" clId="{8C82B7A8-7AAE-438E-B90E-B789749714EF}" dt="2024-01-18T14:37:44.596" v="90" actId="47"/>
        <pc:sldMkLst>
          <pc:docMk/>
          <pc:sldMk cId="2125123858" sldId="1237"/>
        </pc:sldMkLst>
      </pc:sldChg>
      <pc:sldChg chg="del">
        <pc:chgData name="Alfred Asterjadhi" userId="39de57b9-85c0-4fd1-aaac-8ca2b6560ad0" providerId="ADAL" clId="{8C82B7A8-7AAE-438E-B90E-B789749714EF}" dt="2024-01-18T14:37:44.596" v="90" actId="47"/>
        <pc:sldMkLst>
          <pc:docMk/>
          <pc:sldMk cId="445454828" sldId="1239"/>
        </pc:sldMkLst>
      </pc:sldChg>
      <pc:sldChg chg="del">
        <pc:chgData name="Alfred Asterjadhi" userId="39de57b9-85c0-4fd1-aaac-8ca2b6560ad0" providerId="ADAL" clId="{8C82B7A8-7AAE-438E-B90E-B789749714EF}" dt="2024-01-18T14:37:44.596" v="90" actId="47"/>
        <pc:sldMkLst>
          <pc:docMk/>
          <pc:sldMk cId="2711294827" sldId="1240"/>
        </pc:sldMkLst>
      </pc:sldChg>
      <pc:sldChg chg="del">
        <pc:chgData name="Alfred Asterjadhi" userId="39de57b9-85c0-4fd1-aaac-8ca2b6560ad0" providerId="ADAL" clId="{8C82B7A8-7AAE-438E-B90E-B789749714EF}" dt="2024-01-18T14:37:44.596" v="90" actId="47"/>
        <pc:sldMkLst>
          <pc:docMk/>
          <pc:sldMk cId="713071709" sldId="1241"/>
        </pc:sldMkLst>
      </pc:sldChg>
      <pc:sldChg chg="del">
        <pc:chgData name="Alfred Asterjadhi" userId="39de57b9-85c0-4fd1-aaac-8ca2b6560ad0" providerId="ADAL" clId="{8C82B7A8-7AAE-438E-B90E-B789749714EF}" dt="2024-01-18T14:37:44.596" v="90" actId="47"/>
        <pc:sldMkLst>
          <pc:docMk/>
          <pc:sldMk cId="3279703723" sldId="1242"/>
        </pc:sldMkLst>
      </pc:sldChg>
      <pc:sldChg chg="del">
        <pc:chgData name="Alfred Asterjadhi" userId="39de57b9-85c0-4fd1-aaac-8ca2b6560ad0" providerId="ADAL" clId="{8C82B7A8-7AAE-438E-B90E-B789749714EF}" dt="2024-01-18T14:37:44.596" v="90" actId="47"/>
        <pc:sldMkLst>
          <pc:docMk/>
          <pc:sldMk cId="2850107543" sldId="1243"/>
        </pc:sldMkLst>
      </pc:sldChg>
      <pc:sldMasterChg chg="modSp mod modSldLayout">
        <pc:chgData name="Alfred Asterjadhi" userId="39de57b9-85c0-4fd1-aaac-8ca2b6560ad0" providerId="ADAL" clId="{8C82B7A8-7AAE-438E-B90E-B789749714EF}" dt="2024-01-24T17:37:33.710" v="1033" actId="20577"/>
        <pc:sldMasterMkLst>
          <pc:docMk/>
          <pc:sldMasterMk cId="0" sldId="2147483656"/>
        </pc:sldMasterMkLst>
        <pc:spChg chg="mod">
          <ac:chgData name="Alfred Asterjadhi" userId="39de57b9-85c0-4fd1-aaac-8ca2b6560ad0" providerId="ADAL" clId="{8C82B7A8-7AAE-438E-B90E-B789749714EF}" dt="2024-01-24T17:37:33.710" v="1033" actId="20577"/>
          <ac:spMkLst>
            <pc:docMk/>
            <pc:sldMasterMk cId="0" sldId="2147483656"/>
            <ac:spMk id="10" creationId="{00000000-0000-0000-0000-000000000000}"/>
          </ac:spMkLst>
        </pc:spChg>
        <pc:spChg chg="mod">
          <ac:chgData name="Alfred Asterjadhi" userId="39de57b9-85c0-4fd1-aaac-8ca2b6560ad0" providerId="ADAL" clId="{8C82B7A8-7AAE-438E-B90E-B789749714EF}" dt="2024-01-18T14:24:46.573" v="20" actId="20577"/>
          <ac:spMkLst>
            <pc:docMk/>
            <pc:sldMasterMk cId="0" sldId="2147483656"/>
            <ac:spMk id="1027" creationId="{00000000-0000-0000-0000-000000000000}"/>
          </ac:spMkLst>
        </pc:spChg>
        <pc:sldLayoutChg chg="modSp mod">
          <pc:chgData name="Alfred Asterjadhi" userId="39de57b9-85c0-4fd1-aaac-8ca2b6560ad0" providerId="ADAL" clId="{8C82B7A8-7AAE-438E-B90E-B789749714EF}" dt="2024-01-18T14:24:53.003" v="21"/>
          <pc:sldLayoutMkLst>
            <pc:docMk/>
            <pc:sldMasterMk cId="0" sldId="2147483648"/>
            <pc:sldLayoutMk cId="0" sldId="2147483649"/>
          </pc:sldLayoutMkLst>
          <pc:spChg chg="mod">
            <ac:chgData name="Alfred Asterjadhi" userId="39de57b9-85c0-4fd1-aaac-8ca2b6560ad0" providerId="ADAL" clId="{8C82B7A8-7AAE-438E-B90E-B789749714EF}" dt="2024-01-18T14:24:53.003" v="2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8C82B7A8-7AAE-438E-B90E-B789749714EF}" dt="2024-01-18T14:24:56.265" v="22"/>
          <pc:sldLayoutMkLst>
            <pc:docMk/>
            <pc:sldMasterMk cId="0" sldId="2147483648"/>
            <pc:sldLayoutMk cId="0" sldId="2147483650"/>
          </pc:sldLayoutMkLst>
          <pc:spChg chg="mod">
            <ac:chgData name="Alfred Asterjadhi" userId="39de57b9-85c0-4fd1-aaac-8ca2b6560ad0" providerId="ADAL" clId="{8C82B7A8-7AAE-438E-B90E-B789749714EF}" dt="2024-01-18T14:24:56.265" v="2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8C82B7A8-7AAE-438E-B90E-B789749714EF}" dt="2024-01-18T14:24:58.711" v="23"/>
          <pc:sldLayoutMkLst>
            <pc:docMk/>
            <pc:sldMasterMk cId="0" sldId="2147483648"/>
            <pc:sldLayoutMk cId="0" sldId="2147483651"/>
          </pc:sldLayoutMkLst>
          <pc:spChg chg="mod">
            <ac:chgData name="Alfred Asterjadhi" userId="39de57b9-85c0-4fd1-aaac-8ca2b6560ad0" providerId="ADAL" clId="{8C82B7A8-7AAE-438E-B90E-B789749714EF}" dt="2024-01-18T14:24:58.711" v="23"/>
            <ac:spMkLst>
              <pc:docMk/>
              <pc:sldMasterMk cId="0" sldId="2147483648"/>
              <pc:sldLayoutMk cId="0" sldId="2147483651"/>
              <ac:spMk id="4" creationId="{00000000-0000-0000-0000-000000000000}"/>
            </ac:spMkLst>
          </pc:spChg>
        </pc:sldLayoutChg>
      </pc:sldMasterChg>
    </pc:docChg>
  </pc:docChgLst>
  <pc:docChgLst>
    <pc:chgData name="Alfred Asterjadhi" userId="39de57b9-85c0-4fd1-aaac-8ca2b6560ad0" providerId="ADAL" clId="{5489B1F0-F31B-47C4-A5CE-33871CFFEA4B}"/>
    <pc:docChg chg="undo redo custSel addSld delSld modSld sldOrd modMainMaster">
      <pc:chgData name="Alfred Asterjadhi" userId="39de57b9-85c0-4fd1-aaac-8ca2b6560ad0" providerId="ADAL" clId="{5489B1F0-F31B-47C4-A5CE-33871CFFEA4B}" dt="2025-01-16T07:41:52.977" v="6255" actId="20577"/>
      <pc:docMkLst>
        <pc:docMk/>
      </pc:docMkLst>
      <pc:sldChg chg="modSp mod">
        <pc:chgData name="Alfred Asterjadhi" userId="39de57b9-85c0-4fd1-aaac-8ca2b6560ad0" providerId="ADAL" clId="{5489B1F0-F31B-47C4-A5CE-33871CFFEA4B}" dt="2024-12-19T19:55:15.460" v="42" actId="20577"/>
        <pc:sldMkLst>
          <pc:docMk/>
          <pc:sldMk cId="0" sldId="256"/>
        </pc:sldMkLst>
        <pc:spChg chg="mod">
          <ac:chgData name="Alfred Asterjadhi" userId="39de57b9-85c0-4fd1-aaac-8ca2b6560ad0" providerId="ADAL" clId="{5489B1F0-F31B-47C4-A5CE-33871CFFEA4B}" dt="2024-12-19T19:54:25.667" v="1" actId="6549"/>
          <ac:spMkLst>
            <pc:docMk/>
            <pc:sldMk cId="0" sldId="256"/>
            <ac:spMk id="6" creationId="{00000000-0000-0000-0000-000000000000}"/>
          </ac:spMkLst>
        </pc:spChg>
        <pc:spChg chg="mod">
          <ac:chgData name="Alfred Asterjadhi" userId="39de57b9-85c0-4fd1-aaac-8ca2b6560ad0" providerId="ADAL" clId="{5489B1F0-F31B-47C4-A5CE-33871CFFEA4B}" dt="2024-12-19T19:54:30.490" v="3" actId="20577"/>
          <ac:spMkLst>
            <pc:docMk/>
            <pc:sldMk cId="0" sldId="256"/>
            <ac:spMk id="3073" creationId="{00000000-0000-0000-0000-000000000000}"/>
          </ac:spMkLst>
        </pc:spChg>
        <pc:spChg chg="mod">
          <ac:chgData name="Alfred Asterjadhi" userId="39de57b9-85c0-4fd1-aaac-8ca2b6560ad0" providerId="ADAL" clId="{5489B1F0-F31B-47C4-A5CE-33871CFFEA4B}" dt="2024-12-19T19:55:15.460" v="42" actId="20577"/>
          <ac:spMkLst>
            <pc:docMk/>
            <pc:sldMk cId="0" sldId="256"/>
            <ac:spMk id="3074" creationId="{00000000-0000-0000-0000-000000000000}"/>
          </ac:spMkLst>
        </pc:spChg>
      </pc:sldChg>
      <pc:sldChg chg="modSp mod">
        <pc:chgData name="Alfred Asterjadhi" userId="39de57b9-85c0-4fd1-aaac-8ca2b6560ad0" providerId="ADAL" clId="{5489B1F0-F31B-47C4-A5CE-33871CFFEA4B}" dt="2024-12-19T19:55:29.860" v="46" actId="20577"/>
        <pc:sldMkLst>
          <pc:docMk/>
          <pc:sldMk cId="0" sldId="257"/>
        </pc:sldMkLst>
        <pc:spChg chg="mod">
          <ac:chgData name="Alfred Asterjadhi" userId="39de57b9-85c0-4fd1-aaac-8ca2b6560ad0" providerId="ADAL" clId="{5489B1F0-F31B-47C4-A5CE-33871CFFEA4B}" dt="2024-12-19T19:55:29.860" v="46" actId="20577"/>
          <ac:spMkLst>
            <pc:docMk/>
            <pc:sldMk cId="0" sldId="257"/>
            <ac:spMk id="7" creationId="{4565958B-DD30-4EE7-AF20-DC550898176B}"/>
          </ac:spMkLst>
        </pc:spChg>
        <pc:spChg chg="mod">
          <ac:chgData name="Alfred Asterjadhi" userId="39de57b9-85c0-4fd1-aaac-8ca2b6560ad0" providerId="ADAL" clId="{5489B1F0-F31B-47C4-A5CE-33871CFFEA4B}" dt="2024-12-19T19:55:26.342" v="44" actId="20577"/>
          <ac:spMkLst>
            <pc:docMk/>
            <pc:sldMk cId="0" sldId="257"/>
            <ac:spMk id="4098" creationId="{00000000-0000-0000-0000-000000000000}"/>
          </ac:spMkLst>
        </pc:spChg>
      </pc:sldChg>
      <pc:sldChg chg="modSp add mod">
        <pc:chgData name="Alfred Asterjadhi" userId="39de57b9-85c0-4fd1-aaac-8ca2b6560ad0" providerId="ADAL" clId="{5489B1F0-F31B-47C4-A5CE-33871CFFEA4B}" dt="2025-01-16T01:58:22.144" v="5848" actId="20577"/>
        <pc:sldMkLst>
          <pc:docMk/>
          <pc:sldMk cId="2033416048" sldId="485"/>
        </pc:sldMkLst>
        <pc:spChg chg="mod">
          <ac:chgData name="Alfred Asterjadhi" userId="39de57b9-85c0-4fd1-aaac-8ca2b6560ad0" providerId="ADAL" clId="{5489B1F0-F31B-47C4-A5CE-33871CFFEA4B}" dt="2025-01-16T01:55:58.163" v="5698" actId="20577"/>
          <ac:spMkLst>
            <pc:docMk/>
            <pc:sldMk cId="2033416048" sldId="485"/>
            <ac:spMk id="7" creationId="{62FD7E17-9925-4E7A-8F05-BE097F84FA16}"/>
          </ac:spMkLst>
        </pc:spChg>
        <pc:spChg chg="mod">
          <ac:chgData name="Alfred Asterjadhi" userId="39de57b9-85c0-4fd1-aaac-8ca2b6560ad0" providerId="ADAL" clId="{5489B1F0-F31B-47C4-A5CE-33871CFFEA4B}" dt="2025-01-16T01:58:22.144" v="5848" actId="20577"/>
          <ac:spMkLst>
            <pc:docMk/>
            <pc:sldMk cId="2033416048" sldId="485"/>
            <ac:spMk id="8" creationId="{02FE9533-EFA8-4A83-A053-C2EC4DD79BEA}"/>
          </ac:spMkLst>
        </pc:spChg>
      </pc:sldChg>
      <pc:sldChg chg="del">
        <pc:chgData name="Alfred Asterjadhi" userId="39de57b9-85c0-4fd1-aaac-8ca2b6560ad0" providerId="ADAL" clId="{5489B1F0-F31B-47C4-A5CE-33871CFFEA4B}" dt="2024-12-19T19:55:55.730" v="47" actId="47"/>
        <pc:sldMkLst>
          <pc:docMk/>
          <pc:sldMk cId="371916501" sldId="552"/>
        </pc:sldMkLst>
      </pc:sldChg>
      <pc:sldChg chg="del">
        <pc:chgData name="Alfred Asterjadhi" userId="39de57b9-85c0-4fd1-aaac-8ca2b6560ad0" providerId="ADAL" clId="{5489B1F0-F31B-47C4-A5CE-33871CFFEA4B}" dt="2024-12-19T19:55:55.730" v="47" actId="47"/>
        <pc:sldMkLst>
          <pc:docMk/>
          <pc:sldMk cId="2502214606" sldId="1039"/>
        </pc:sldMkLst>
      </pc:sldChg>
      <pc:sldChg chg="del">
        <pc:chgData name="Alfred Asterjadhi" userId="39de57b9-85c0-4fd1-aaac-8ca2b6560ad0" providerId="ADAL" clId="{5489B1F0-F31B-47C4-A5CE-33871CFFEA4B}" dt="2024-12-19T19:55:55.730" v="47" actId="47"/>
        <pc:sldMkLst>
          <pc:docMk/>
          <pc:sldMk cId="1071501427" sldId="1040"/>
        </pc:sldMkLst>
      </pc:sldChg>
      <pc:sldChg chg="del">
        <pc:chgData name="Alfred Asterjadhi" userId="39de57b9-85c0-4fd1-aaac-8ca2b6560ad0" providerId="ADAL" clId="{5489B1F0-F31B-47C4-A5CE-33871CFFEA4B}" dt="2024-12-19T19:55:55.730" v="47" actId="47"/>
        <pc:sldMkLst>
          <pc:docMk/>
          <pc:sldMk cId="1160492200" sldId="1041"/>
        </pc:sldMkLst>
      </pc:sldChg>
      <pc:sldChg chg="del">
        <pc:chgData name="Alfred Asterjadhi" userId="39de57b9-85c0-4fd1-aaac-8ca2b6560ad0" providerId="ADAL" clId="{5489B1F0-F31B-47C4-A5CE-33871CFFEA4B}" dt="2024-12-19T19:55:55.730" v="47" actId="47"/>
        <pc:sldMkLst>
          <pc:docMk/>
          <pc:sldMk cId="3217987082" sldId="1042"/>
        </pc:sldMkLst>
      </pc:sldChg>
      <pc:sldChg chg="del">
        <pc:chgData name="Alfred Asterjadhi" userId="39de57b9-85c0-4fd1-aaac-8ca2b6560ad0" providerId="ADAL" clId="{5489B1F0-F31B-47C4-A5CE-33871CFFEA4B}" dt="2024-12-19T19:55:55.730" v="47" actId="47"/>
        <pc:sldMkLst>
          <pc:docMk/>
          <pc:sldMk cId="566617522" sldId="1043"/>
        </pc:sldMkLst>
      </pc:sldChg>
      <pc:sldChg chg="del">
        <pc:chgData name="Alfred Asterjadhi" userId="39de57b9-85c0-4fd1-aaac-8ca2b6560ad0" providerId="ADAL" clId="{5489B1F0-F31B-47C4-A5CE-33871CFFEA4B}" dt="2024-12-19T19:55:55.730" v="47" actId="47"/>
        <pc:sldMkLst>
          <pc:docMk/>
          <pc:sldMk cId="3722711038" sldId="1044"/>
        </pc:sldMkLst>
      </pc:sldChg>
      <pc:sldChg chg="del">
        <pc:chgData name="Alfred Asterjadhi" userId="39de57b9-85c0-4fd1-aaac-8ca2b6560ad0" providerId="ADAL" clId="{5489B1F0-F31B-47C4-A5CE-33871CFFEA4B}" dt="2024-12-19T19:55:55.730" v="47" actId="47"/>
        <pc:sldMkLst>
          <pc:docMk/>
          <pc:sldMk cId="4157341486" sldId="1045"/>
        </pc:sldMkLst>
      </pc:sldChg>
      <pc:sldChg chg="del">
        <pc:chgData name="Alfred Asterjadhi" userId="39de57b9-85c0-4fd1-aaac-8ca2b6560ad0" providerId="ADAL" clId="{5489B1F0-F31B-47C4-A5CE-33871CFFEA4B}" dt="2024-12-19T19:55:55.730" v="47" actId="47"/>
        <pc:sldMkLst>
          <pc:docMk/>
          <pc:sldMk cId="1066942931" sldId="1046"/>
        </pc:sldMkLst>
      </pc:sldChg>
      <pc:sldChg chg="del">
        <pc:chgData name="Alfred Asterjadhi" userId="39de57b9-85c0-4fd1-aaac-8ca2b6560ad0" providerId="ADAL" clId="{5489B1F0-F31B-47C4-A5CE-33871CFFEA4B}" dt="2024-12-19T19:55:55.730" v="47" actId="47"/>
        <pc:sldMkLst>
          <pc:docMk/>
          <pc:sldMk cId="3887222506" sldId="1047"/>
        </pc:sldMkLst>
      </pc:sldChg>
      <pc:sldChg chg="del">
        <pc:chgData name="Alfred Asterjadhi" userId="39de57b9-85c0-4fd1-aaac-8ca2b6560ad0" providerId="ADAL" clId="{5489B1F0-F31B-47C4-A5CE-33871CFFEA4B}" dt="2024-12-19T19:55:55.730" v="47" actId="47"/>
        <pc:sldMkLst>
          <pc:docMk/>
          <pc:sldMk cId="1489029295" sldId="1048"/>
        </pc:sldMkLst>
      </pc:sldChg>
      <pc:sldChg chg="del">
        <pc:chgData name="Alfred Asterjadhi" userId="39de57b9-85c0-4fd1-aaac-8ca2b6560ad0" providerId="ADAL" clId="{5489B1F0-F31B-47C4-A5CE-33871CFFEA4B}" dt="2024-12-19T19:55:55.730" v="47" actId="47"/>
        <pc:sldMkLst>
          <pc:docMk/>
          <pc:sldMk cId="3970288723" sldId="1049"/>
        </pc:sldMkLst>
      </pc:sldChg>
      <pc:sldChg chg="del">
        <pc:chgData name="Alfred Asterjadhi" userId="39de57b9-85c0-4fd1-aaac-8ca2b6560ad0" providerId="ADAL" clId="{5489B1F0-F31B-47C4-A5CE-33871CFFEA4B}" dt="2024-12-19T19:55:55.730" v="47" actId="47"/>
        <pc:sldMkLst>
          <pc:docMk/>
          <pc:sldMk cId="2044052513" sldId="1050"/>
        </pc:sldMkLst>
      </pc:sldChg>
      <pc:sldChg chg="del">
        <pc:chgData name="Alfred Asterjadhi" userId="39de57b9-85c0-4fd1-aaac-8ca2b6560ad0" providerId="ADAL" clId="{5489B1F0-F31B-47C4-A5CE-33871CFFEA4B}" dt="2024-12-19T19:55:55.730" v="47" actId="47"/>
        <pc:sldMkLst>
          <pc:docMk/>
          <pc:sldMk cId="946175086" sldId="1052"/>
        </pc:sldMkLst>
      </pc:sldChg>
      <pc:sldChg chg="del">
        <pc:chgData name="Alfred Asterjadhi" userId="39de57b9-85c0-4fd1-aaac-8ca2b6560ad0" providerId="ADAL" clId="{5489B1F0-F31B-47C4-A5CE-33871CFFEA4B}" dt="2024-12-19T19:55:55.730" v="47" actId="47"/>
        <pc:sldMkLst>
          <pc:docMk/>
          <pc:sldMk cId="2788760287" sldId="1053"/>
        </pc:sldMkLst>
      </pc:sldChg>
      <pc:sldChg chg="del">
        <pc:chgData name="Alfred Asterjadhi" userId="39de57b9-85c0-4fd1-aaac-8ca2b6560ad0" providerId="ADAL" clId="{5489B1F0-F31B-47C4-A5CE-33871CFFEA4B}" dt="2024-12-19T19:55:55.730" v="47" actId="47"/>
        <pc:sldMkLst>
          <pc:docMk/>
          <pc:sldMk cId="3650751829" sldId="1054"/>
        </pc:sldMkLst>
      </pc:sldChg>
      <pc:sldChg chg="del">
        <pc:chgData name="Alfred Asterjadhi" userId="39de57b9-85c0-4fd1-aaac-8ca2b6560ad0" providerId="ADAL" clId="{5489B1F0-F31B-47C4-A5CE-33871CFFEA4B}" dt="2024-12-19T19:55:55.730" v="47" actId="47"/>
        <pc:sldMkLst>
          <pc:docMk/>
          <pc:sldMk cId="982683574" sldId="1055"/>
        </pc:sldMkLst>
      </pc:sldChg>
      <pc:sldChg chg="del">
        <pc:chgData name="Alfred Asterjadhi" userId="39de57b9-85c0-4fd1-aaac-8ca2b6560ad0" providerId="ADAL" clId="{5489B1F0-F31B-47C4-A5CE-33871CFFEA4B}" dt="2024-12-19T19:55:55.730" v="47" actId="47"/>
        <pc:sldMkLst>
          <pc:docMk/>
          <pc:sldMk cId="2749762055" sldId="1056"/>
        </pc:sldMkLst>
      </pc:sldChg>
      <pc:sldChg chg="del">
        <pc:chgData name="Alfred Asterjadhi" userId="39de57b9-85c0-4fd1-aaac-8ca2b6560ad0" providerId="ADAL" clId="{5489B1F0-F31B-47C4-A5CE-33871CFFEA4B}" dt="2024-12-19T19:55:55.730" v="47" actId="47"/>
        <pc:sldMkLst>
          <pc:docMk/>
          <pc:sldMk cId="995735487" sldId="1057"/>
        </pc:sldMkLst>
      </pc:sldChg>
      <pc:sldChg chg="del">
        <pc:chgData name="Alfred Asterjadhi" userId="39de57b9-85c0-4fd1-aaac-8ca2b6560ad0" providerId="ADAL" clId="{5489B1F0-F31B-47C4-A5CE-33871CFFEA4B}" dt="2024-12-19T19:55:55.730" v="47" actId="47"/>
        <pc:sldMkLst>
          <pc:docMk/>
          <pc:sldMk cId="3789659758" sldId="1058"/>
        </pc:sldMkLst>
      </pc:sldChg>
      <pc:sldChg chg="del">
        <pc:chgData name="Alfred Asterjadhi" userId="39de57b9-85c0-4fd1-aaac-8ca2b6560ad0" providerId="ADAL" clId="{5489B1F0-F31B-47C4-A5CE-33871CFFEA4B}" dt="2024-12-19T19:55:55.730" v="47" actId="47"/>
        <pc:sldMkLst>
          <pc:docMk/>
          <pc:sldMk cId="3951275379" sldId="1059"/>
        </pc:sldMkLst>
      </pc:sldChg>
      <pc:sldChg chg="del">
        <pc:chgData name="Alfred Asterjadhi" userId="39de57b9-85c0-4fd1-aaac-8ca2b6560ad0" providerId="ADAL" clId="{5489B1F0-F31B-47C4-A5CE-33871CFFEA4B}" dt="2024-12-19T19:55:55.730" v="47" actId="47"/>
        <pc:sldMkLst>
          <pc:docMk/>
          <pc:sldMk cId="2874620909" sldId="1060"/>
        </pc:sldMkLst>
      </pc:sldChg>
      <pc:sldChg chg="del">
        <pc:chgData name="Alfred Asterjadhi" userId="39de57b9-85c0-4fd1-aaac-8ca2b6560ad0" providerId="ADAL" clId="{5489B1F0-F31B-47C4-A5CE-33871CFFEA4B}" dt="2024-12-19T19:55:55.730" v="47" actId="47"/>
        <pc:sldMkLst>
          <pc:docMk/>
          <pc:sldMk cId="841343217" sldId="1061"/>
        </pc:sldMkLst>
      </pc:sldChg>
      <pc:sldChg chg="del">
        <pc:chgData name="Alfred Asterjadhi" userId="39de57b9-85c0-4fd1-aaac-8ca2b6560ad0" providerId="ADAL" clId="{5489B1F0-F31B-47C4-A5CE-33871CFFEA4B}" dt="2024-12-19T19:55:55.730" v="47" actId="47"/>
        <pc:sldMkLst>
          <pc:docMk/>
          <pc:sldMk cId="1101181296" sldId="1062"/>
        </pc:sldMkLst>
      </pc:sldChg>
      <pc:sldChg chg="del">
        <pc:chgData name="Alfred Asterjadhi" userId="39de57b9-85c0-4fd1-aaac-8ca2b6560ad0" providerId="ADAL" clId="{5489B1F0-F31B-47C4-A5CE-33871CFFEA4B}" dt="2024-12-19T19:55:55.730" v="47" actId="47"/>
        <pc:sldMkLst>
          <pc:docMk/>
          <pc:sldMk cId="364648817" sldId="1063"/>
        </pc:sldMkLst>
      </pc:sldChg>
      <pc:sldChg chg="del">
        <pc:chgData name="Alfred Asterjadhi" userId="39de57b9-85c0-4fd1-aaac-8ca2b6560ad0" providerId="ADAL" clId="{5489B1F0-F31B-47C4-A5CE-33871CFFEA4B}" dt="2024-12-19T19:55:55.730" v="47" actId="47"/>
        <pc:sldMkLst>
          <pc:docMk/>
          <pc:sldMk cId="3289952118" sldId="1064"/>
        </pc:sldMkLst>
      </pc:sldChg>
      <pc:sldChg chg="del">
        <pc:chgData name="Alfred Asterjadhi" userId="39de57b9-85c0-4fd1-aaac-8ca2b6560ad0" providerId="ADAL" clId="{5489B1F0-F31B-47C4-A5CE-33871CFFEA4B}" dt="2024-12-19T19:55:55.730" v="47" actId="47"/>
        <pc:sldMkLst>
          <pc:docMk/>
          <pc:sldMk cId="2954827059" sldId="1065"/>
        </pc:sldMkLst>
      </pc:sldChg>
      <pc:sldChg chg="del">
        <pc:chgData name="Alfred Asterjadhi" userId="39de57b9-85c0-4fd1-aaac-8ca2b6560ad0" providerId="ADAL" clId="{5489B1F0-F31B-47C4-A5CE-33871CFFEA4B}" dt="2024-12-19T19:55:55.730" v="47" actId="47"/>
        <pc:sldMkLst>
          <pc:docMk/>
          <pc:sldMk cId="2417046986" sldId="1066"/>
        </pc:sldMkLst>
      </pc:sldChg>
      <pc:sldChg chg="del">
        <pc:chgData name="Alfred Asterjadhi" userId="39de57b9-85c0-4fd1-aaac-8ca2b6560ad0" providerId="ADAL" clId="{5489B1F0-F31B-47C4-A5CE-33871CFFEA4B}" dt="2024-12-19T19:55:55.730" v="47" actId="47"/>
        <pc:sldMkLst>
          <pc:docMk/>
          <pc:sldMk cId="3366167502" sldId="1067"/>
        </pc:sldMkLst>
      </pc:sldChg>
      <pc:sldChg chg="del">
        <pc:chgData name="Alfred Asterjadhi" userId="39de57b9-85c0-4fd1-aaac-8ca2b6560ad0" providerId="ADAL" clId="{5489B1F0-F31B-47C4-A5CE-33871CFFEA4B}" dt="2024-12-19T19:55:55.730" v="47" actId="47"/>
        <pc:sldMkLst>
          <pc:docMk/>
          <pc:sldMk cId="95971162" sldId="1068"/>
        </pc:sldMkLst>
      </pc:sldChg>
      <pc:sldChg chg="del">
        <pc:chgData name="Alfred Asterjadhi" userId="39de57b9-85c0-4fd1-aaac-8ca2b6560ad0" providerId="ADAL" clId="{5489B1F0-F31B-47C4-A5CE-33871CFFEA4B}" dt="2024-12-19T19:55:55.730" v="47" actId="47"/>
        <pc:sldMkLst>
          <pc:docMk/>
          <pc:sldMk cId="689450548" sldId="1069"/>
        </pc:sldMkLst>
      </pc:sldChg>
      <pc:sldChg chg="del">
        <pc:chgData name="Alfred Asterjadhi" userId="39de57b9-85c0-4fd1-aaac-8ca2b6560ad0" providerId="ADAL" clId="{5489B1F0-F31B-47C4-A5CE-33871CFFEA4B}" dt="2024-12-19T19:55:55.730" v="47" actId="47"/>
        <pc:sldMkLst>
          <pc:docMk/>
          <pc:sldMk cId="2000980692" sldId="1070"/>
        </pc:sldMkLst>
      </pc:sldChg>
      <pc:sldChg chg="del">
        <pc:chgData name="Alfred Asterjadhi" userId="39de57b9-85c0-4fd1-aaac-8ca2b6560ad0" providerId="ADAL" clId="{5489B1F0-F31B-47C4-A5CE-33871CFFEA4B}" dt="2024-12-19T19:55:55.730" v="47" actId="47"/>
        <pc:sldMkLst>
          <pc:docMk/>
          <pc:sldMk cId="4135535904" sldId="1071"/>
        </pc:sldMkLst>
      </pc:sldChg>
      <pc:sldChg chg="del">
        <pc:chgData name="Alfred Asterjadhi" userId="39de57b9-85c0-4fd1-aaac-8ca2b6560ad0" providerId="ADAL" clId="{5489B1F0-F31B-47C4-A5CE-33871CFFEA4B}" dt="2024-12-19T19:55:55.730" v="47" actId="47"/>
        <pc:sldMkLst>
          <pc:docMk/>
          <pc:sldMk cId="1102271004" sldId="1072"/>
        </pc:sldMkLst>
      </pc:sldChg>
      <pc:sldChg chg="del">
        <pc:chgData name="Alfred Asterjadhi" userId="39de57b9-85c0-4fd1-aaac-8ca2b6560ad0" providerId="ADAL" clId="{5489B1F0-F31B-47C4-A5CE-33871CFFEA4B}" dt="2024-12-19T19:55:55.730" v="47" actId="47"/>
        <pc:sldMkLst>
          <pc:docMk/>
          <pc:sldMk cId="2032850047" sldId="1073"/>
        </pc:sldMkLst>
      </pc:sldChg>
      <pc:sldChg chg="del">
        <pc:chgData name="Alfred Asterjadhi" userId="39de57b9-85c0-4fd1-aaac-8ca2b6560ad0" providerId="ADAL" clId="{5489B1F0-F31B-47C4-A5CE-33871CFFEA4B}" dt="2024-12-19T19:55:55.730" v="47" actId="47"/>
        <pc:sldMkLst>
          <pc:docMk/>
          <pc:sldMk cId="2112673119" sldId="1074"/>
        </pc:sldMkLst>
      </pc:sldChg>
      <pc:sldChg chg="del">
        <pc:chgData name="Alfred Asterjadhi" userId="39de57b9-85c0-4fd1-aaac-8ca2b6560ad0" providerId="ADAL" clId="{5489B1F0-F31B-47C4-A5CE-33871CFFEA4B}" dt="2024-12-19T19:55:55.730" v="47" actId="47"/>
        <pc:sldMkLst>
          <pc:docMk/>
          <pc:sldMk cId="2313813326" sldId="1075"/>
        </pc:sldMkLst>
      </pc:sldChg>
      <pc:sldChg chg="del">
        <pc:chgData name="Alfred Asterjadhi" userId="39de57b9-85c0-4fd1-aaac-8ca2b6560ad0" providerId="ADAL" clId="{5489B1F0-F31B-47C4-A5CE-33871CFFEA4B}" dt="2024-12-19T19:55:55.730" v="47" actId="47"/>
        <pc:sldMkLst>
          <pc:docMk/>
          <pc:sldMk cId="2883581451" sldId="1076"/>
        </pc:sldMkLst>
      </pc:sldChg>
      <pc:sldChg chg="del">
        <pc:chgData name="Alfred Asterjadhi" userId="39de57b9-85c0-4fd1-aaac-8ca2b6560ad0" providerId="ADAL" clId="{5489B1F0-F31B-47C4-A5CE-33871CFFEA4B}" dt="2024-12-19T19:55:55.730" v="47" actId="47"/>
        <pc:sldMkLst>
          <pc:docMk/>
          <pc:sldMk cId="4265783008" sldId="1077"/>
        </pc:sldMkLst>
      </pc:sldChg>
      <pc:sldChg chg="del">
        <pc:chgData name="Alfred Asterjadhi" userId="39de57b9-85c0-4fd1-aaac-8ca2b6560ad0" providerId="ADAL" clId="{5489B1F0-F31B-47C4-A5CE-33871CFFEA4B}" dt="2024-12-19T19:55:55.730" v="47" actId="47"/>
        <pc:sldMkLst>
          <pc:docMk/>
          <pc:sldMk cId="4052053054" sldId="1078"/>
        </pc:sldMkLst>
      </pc:sldChg>
      <pc:sldChg chg="del">
        <pc:chgData name="Alfred Asterjadhi" userId="39de57b9-85c0-4fd1-aaac-8ca2b6560ad0" providerId="ADAL" clId="{5489B1F0-F31B-47C4-A5CE-33871CFFEA4B}" dt="2024-12-19T19:55:55.730" v="47" actId="47"/>
        <pc:sldMkLst>
          <pc:docMk/>
          <pc:sldMk cId="3966060767" sldId="1079"/>
        </pc:sldMkLst>
      </pc:sldChg>
      <pc:sldChg chg="del">
        <pc:chgData name="Alfred Asterjadhi" userId="39de57b9-85c0-4fd1-aaac-8ca2b6560ad0" providerId="ADAL" clId="{5489B1F0-F31B-47C4-A5CE-33871CFFEA4B}" dt="2024-12-19T19:55:55.730" v="47" actId="47"/>
        <pc:sldMkLst>
          <pc:docMk/>
          <pc:sldMk cId="1407824999" sldId="1080"/>
        </pc:sldMkLst>
      </pc:sldChg>
      <pc:sldChg chg="del">
        <pc:chgData name="Alfred Asterjadhi" userId="39de57b9-85c0-4fd1-aaac-8ca2b6560ad0" providerId="ADAL" clId="{5489B1F0-F31B-47C4-A5CE-33871CFFEA4B}" dt="2024-12-19T19:55:55.730" v="47" actId="47"/>
        <pc:sldMkLst>
          <pc:docMk/>
          <pc:sldMk cId="4009406654" sldId="1081"/>
        </pc:sldMkLst>
      </pc:sldChg>
      <pc:sldChg chg="del">
        <pc:chgData name="Alfred Asterjadhi" userId="39de57b9-85c0-4fd1-aaac-8ca2b6560ad0" providerId="ADAL" clId="{5489B1F0-F31B-47C4-A5CE-33871CFFEA4B}" dt="2024-12-19T19:55:55.730" v="47" actId="47"/>
        <pc:sldMkLst>
          <pc:docMk/>
          <pc:sldMk cId="1105160047" sldId="1082"/>
        </pc:sldMkLst>
      </pc:sldChg>
      <pc:sldChg chg="del">
        <pc:chgData name="Alfred Asterjadhi" userId="39de57b9-85c0-4fd1-aaac-8ca2b6560ad0" providerId="ADAL" clId="{5489B1F0-F31B-47C4-A5CE-33871CFFEA4B}" dt="2024-12-19T19:55:55.730" v="47" actId="47"/>
        <pc:sldMkLst>
          <pc:docMk/>
          <pc:sldMk cId="2310632987" sldId="1083"/>
        </pc:sldMkLst>
      </pc:sldChg>
      <pc:sldChg chg="del">
        <pc:chgData name="Alfred Asterjadhi" userId="39de57b9-85c0-4fd1-aaac-8ca2b6560ad0" providerId="ADAL" clId="{5489B1F0-F31B-47C4-A5CE-33871CFFEA4B}" dt="2024-12-19T19:55:55.730" v="47" actId="47"/>
        <pc:sldMkLst>
          <pc:docMk/>
          <pc:sldMk cId="3922676377" sldId="1084"/>
        </pc:sldMkLst>
      </pc:sldChg>
      <pc:sldChg chg="del">
        <pc:chgData name="Alfred Asterjadhi" userId="39de57b9-85c0-4fd1-aaac-8ca2b6560ad0" providerId="ADAL" clId="{5489B1F0-F31B-47C4-A5CE-33871CFFEA4B}" dt="2024-12-19T19:55:55.730" v="47" actId="47"/>
        <pc:sldMkLst>
          <pc:docMk/>
          <pc:sldMk cId="3091365197" sldId="1085"/>
        </pc:sldMkLst>
      </pc:sldChg>
      <pc:sldChg chg="del">
        <pc:chgData name="Alfred Asterjadhi" userId="39de57b9-85c0-4fd1-aaac-8ca2b6560ad0" providerId="ADAL" clId="{5489B1F0-F31B-47C4-A5CE-33871CFFEA4B}" dt="2024-12-19T19:55:55.730" v="47" actId="47"/>
        <pc:sldMkLst>
          <pc:docMk/>
          <pc:sldMk cId="3375194227" sldId="1087"/>
        </pc:sldMkLst>
      </pc:sldChg>
      <pc:sldChg chg="del">
        <pc:chgData name="Alfred Asterjadhi" userId="39de57b9-85c0-4fd1-aaac-8ca2b6560ad0" providerId="ADAL" clId="{5489B1F0-F31B-47C4-A5CE-33871CFFEA4B}" dt="2024-12-19T19:55:55.730" v="47" actId="47"/>
        <pc:sldMkLst>
          <pc:docMk/>
          <pc:sldMk cId="1351315829" sldId="1088"/>
        </pc:sldMkLst>
      </pc:sldChg>
      <pc:sldChg chg="del">
        <pc:chgData name="Alfred Asterjadhi" userId="39de57b9-85c0-4fd1-aaac-8ca2b6560ad0" providerId="ADAL" clId="{5489B1F0-F31B-47C4-A5CE-33871CFFEA4B}" dt="2024-12-19T19:55:55.730" v="47" actId="47"/>
        <pc:sldMkLst>
          <pc:docMk/>
          <pc:sldMk cId="1039307654" sldId="1089"/>
        </pc:sldMkLst>
      </pc:sldChg>
      <pc:sldChg chg="del">
        <pc:chgData name="Alfred Asterjadhi" userId="39de57b9-85c0-4fd1-aaac-8ca2b6560ad0" providerId="ADAL" clId="{5489B1F0-F31B-47C4-A5CE-33871CFFEA4B}" dt="2024-12-19T19:55:55.730" v="47" actId="47"/>
        <pc:sldMkLst>
          <pc:docMk/>
          <pc:sldMk cId="264902199" sldId="1091"/>
        </pc:sldMkLst>
      </pc:sldChg>
      <pc:sldChg chg="del">
        <pc:chgData name="Alfred Asterjadhi" userId="39de57b9-85c0-4fd1-aaac-8ca2b6560ad0" providerId="ADAL" clId="{5489B1F0-F31B-47C4-A5CE-33871CFFEA4B}" dt="2024-12-19T19:55:55.730" v="47" actId="47"/>
        <pc:sldMkLst>
          <pc:docMk/>
          <pc:sldMk cId="2689673811" sldId="1093"/>
        </pc:sldMkLst>
      </pc:sldChg>
      <pc:sldChg chg="del">
        <pc:chgData name="Alfred Asterjadhi" userId="39de57b9-85c0-4fd1-aaac-8ca2b6560ad0" providerId="ADAL" clId="{5489B1F0-F31B-47C4-A5CE-33871CFFEA4B}" dt="2024-12-19T19:55:55.730" v="47" actId="47"/>
        <pc:sldMkLst>
          <pc:docMk/>
          <pc:sldMk cId="1391412413" sldId="1094"/>
        </pc:sldMkLst>
      </pc:sldChg>
      <pc:sldChg chg="del">
        <pc:chgData name="Alfred Asterjadhi" userId="39de57b9-85c0-4fd1-aaac-8ca2b6560ad0" providerId="ADAL" clId="{5489B1F0-F31B-47C4-A5CE-33871CFFEA4B}" dt="2024-12-19T19:55:55.730" v="47" actId="47"/>
        <pc:sldMkLst>
          <pc:docMk/>
          <pc:sldMk cId="290028793" sldId="1095"/>
        </pc:sldMkLst>
      </pc:sldChg>
      <pc:sldChg chg="del">
        <pc:chgData name="Alfred Asterjadhi" userId="39de57b9-85c0-4fd1-aaac-8ca2b6560ad0" providerId="ADAL" clId="{5489B1F0-F31B-47C4-A5CE-33871CFFEA4B}" dt="2024-12-19T19:55:55.730" v="47" actId="47"/>
        <pc:sldMkLst>
          <pc:docMk/>
          <pc:sldMk cId="1186467334" sldId="1096"/>
        </pc:sldMkLst>
      </pc:sldChg>
      <pc:sldChg chg="del">
        <pc:chgData name="Alfred Asterjadhi" userId="39de57b9-85c0-4fd1-aaac-8ca2b6560ad0" providerId="ADAL" clId="{5489B1F0-F31B-47C4-A5CE-33871CFFEA4B}" dt="2024-12-19T19:55:55.730" v="47" actId="47"/>
        <pc:sldMkLst>
          <pc:docMk/>
          <pc:sldMk cId="3325681574" sldId="1097"/>
        </pc:sldMkLst>
      </pc:sldChg>
      <pc:sldChg chg="del">
        <pc:chgData name="Alfred Asterjadhi" userId="39de57b9-85c0-4fd1-aaac-8ca2b6560ad0" providerId="ADAL" clId="{5489B1F0-F31B-47C4-A5CE-33871CFFEA4B}" dt="2024-12-19T19:55:55.730" v="47" actId="47"/>
        <pc:sldMkLst>
          <pc:docMk/>
          <pc:sldMk cId="1069242441" sldId="1098"/>
        </pc:sldMkLst>
      </pc:sldChg>
      <pc:sldChg chg="del">
        <pc:chgData name="Alfred Asterjadhi" userId="39de57b9-85c0-4fd1-aaac-8ca2b6560ad0" providerId="ADAL" clId="{5489B1F0-F31B-47C4-A5CE-33871CFFEA4B}" dt="2024-12-19T19:55:55.730" v="47" actId="47"/>
        <pc:sldMkLst>
          <pc:docMk/>
          <pc:sldMk cId="380343872" sldId="1099"/>
        </pc:sldMkLst>
      </pc:sldChg>
      <pc:sldChg chg="del">
        <pc:chgData name="Alfred Asterjadhi" userId="39de57b9-85c0-4fd1-aaac-8ca2b6560ad0" providerId="ADAL" clId="{5489B1F0-F31B-47C4-A5CE-33871CFFEA4B}" dt="2024-12-19T19:55:55.730" v="47" actId="47"/>
        <pc:sldMkLst>
          <pc:docMk/>
          <pc:sldMk cId="1748819542" sldId="1100"/>
        </pc:sldMkLst>
      </pc:sldChg>
      <pc:sldChg chg="del">
        <pc:chgData name="Alfred Asterjadhi" userId="39de57b9-85c0-4fd1-aaac-8ca2b6560ad0" providerId="ADAL" clId="{5489B1F0-F31B-47C4-A5CE-33871CFFEA4B}" dt="2024-12-19T19:55:55.730" v="47" actId="47"/>
        <pc:sldMkLst>
          <pc:docMk/>
          <pc:sldMk cId="3683223634" sldId="1101"/>
        </pc:sldMkLst>
      </pc:sldChg>
      <pc:sldChg chg="del">
        <pc:chgData name="Alfred Asterjadhi" userId="39de57b9-85c0-4fd1-aaac-8ca2b6560ad0" providerId="ADAL" clId="{5489B1F0-F31B-47C4-A5CE-33871CFFEA4B}" dt="2024-12-19T19:55:55.730" v="47" actId="47"/>
        <pc:sldMkLst>
          <pc:docMk/>
          <pc:sldMk cId="3816058988" sldId="1102"/>
        </pc:sldMkLst>
      </pc:sldChg>
      <pc:sldChg chg="del">
        <pc:chgData name="Alfred Asterjadhi" userId="39de57b9-85c0-4fd1-aaac-8ca2b6560ad0" providerId="ADAL" clId="{5489B1F0-F31B-47C4-A5CE-33871CFFEA4B}" dt="2024-12-19T19:55:55.730" v="47" actId="47"/>
        <pc:sldMkLst>
          <pc:docMk/>
          <pc:sldMk cId="2297108787" sldId="1112"/>
        </pc:sldMkLst>
      </pc:sldChg>
      <pc:sldChg chg="del">
        <pc:chgData name="Alfred Asterjadhi" userId="39de57b9-85c0-4fd1-aaac-8ca2b6560ad0" providerId="ADAL" clId="{5489B1F0-F31B-47C4-A5CE-33871CFFEA4B}" dt="2024-12-19T19:55:55.730" v="47" actId="47"/>
        <pc:sldMkLst>
          <pc:docMk/>
          <pc:sldMk cId="4206443155" sldId="1113"/>
        </pc:sldMkLst>
      </pc:sldChg>
      <pc:sldChg chg="del">
        <pc:chgData name="Alfred Asterjadhi" userId="39de57b9-85c0-4fd1-aaac-8ca2b6560ad0" providerId="ADAL" clId="{5489B1F0-F31B-47C4-A5CE-33871CFFEA4B}" dt="2024-12-19T19:55:55.730" v="47" actId="47"/>
        <pc:sldMkLst>
          <pc:docMk/>
          <pc:sldMk cId="62876533" sldId="1114"/>
        </pc:sldMkLst>
      </pc:sldChg>
      <pc:sldChg chg="del">
        <pc:chgData name="Alfred Asterjadhi" userId="39de57b9-85c0-4fd1-aaac-8ca2b6560ad0" providerId="ADAL" clId="{5489B1F0-F31B-47C4-A5CE-33871CFFEA4B}" dt="2024-12-19T19:55:55.730" v="47" actId="47"/>
        <pc:sldMkLst>
          <pc:docMk/>
          <pc:sldMk cId="858652660" sldId="1122"/>
        </pc:sldMkLst>
      </pc:sldChg>
      <pc:sldChg chg="del">
        <pc:chgData name="Alfred Asterjadhi" userId="39de57b9-85c0-4fd1-aaac-8ca2b6560ad0" providerId="ADAL" clId="{5489B1F0-F31B-47C4-A5CE-33871CFFEA4B}" dt="2024-12-19T19:55:55.730" v="47" actId="47"/>
        <pc:sldMkLst>
          <pc:docMk/>
          <pc:sldMk cId="2293726077" sldId="1123"/>
        </pc:sldMkLst>
      </pc:sldChg>
      <pc:sldChg chg="del">
        <pc:chgData name="Alfred Asterjadhi" userId="39de57b9-85c0-4fd1-aaac-8ca2b6560ad0" providerId="ADAL" clId="{5489B1F0-F31B-47C4-A5CE-33871CFFEA4B}" dt="2024-12-19T19:55:55.730" v="47" actId="47"/>
        <pc:sldMkLst>
          <pc:docMk/>
          <pc:sldMk cId="3364972017" sldId="1124"/>
        </pc:sldMkLst>
      </pc:sldChg>
      <pc:sldChg chg="del">
        <pc:chgData name="Alfred Asterjadhi" userId="39de57b9-85c0-4fd1-aaac-8ca2b6560ad0" providerId="ADAL" clId="{5489B1F0-F31B-47C4-A5CE-33871CFFEA4B}" dt="2024-12-19T19:55:55.730" v="47" actId="47"/>
        <pc:sldMkLst>
          <pc:docMk/>
          <pc:sldMk cId="3616908579" sldId="1125"/>
        </pc:sldMkLst>
      </pc:sldChg>
      <pc:sldChg chg="del">
        <pc:chgData name="Alfred Asterjadhi" userId="39de57b9-85c0-4fd1-aaac-8ca2b6560ad0" providerId="ADAL" clId="{5489B1F0-F31B-47C4-A5CE-33871CFFEA4B}" dt="2024-12-19T19:55:55.730" v="47" actId="47"/>
        <pc:sldMkLst>
          <pc:docMk/>
          <pc:sldMk cId="170855879" sldId="1126"/>
        </pc:sldMkLst>
      </pc:sldChg>
      <pc:sldChg chg="del">
        <pc:chgData name="Alfred Asterjadhi" userId="39de57b9-85c0-4fd1-aaac-8ca2b6560ad0" providerId="ADAL" clId="{5489B1F0-F31B-47C4-A5CE-33871CFFEA4B}" dt="2024-12-19T19:55:55.730" v="47" actId="47"/>
        <pc:sldMkLst>
          <pc:docMk/>
          <pc:sldMk cId="4058107372" sldId="1127"/>
        </pc:sldMkLst>
      </pc:sldChg>
      <pc:sldChg chg="del">
        <pc:chgData name="Alfred Asterjadhi" userId="39de57b9-85c0-4fd1-aaac-8ca2b6560ad0" providerId="ADAL" clId="{5489B1F0-F31B-47C4-A5CE-33871CFFEA4B}" dt="2024-12-19T19:55:55.730" v="47" actId="47"/>
        <pc:sldMkLst>
          <pc:docMk/>
          <pc:sldMk cId="3440676622" sldId="1128"/>
        </pc:sldMkLst>
      </pc:sldChg>
      <pc:sldChg chg="del">
        <pc:chgData name="Alfred Asterjadhi" userId="39de57b9-85c0-4fd1-aaac-8ca2b6560ad0" providerId="ADAL" clId="{5489B1F0-F31B-47C4-A5CE-33871CFFEA4B}" dt="2024-12-19T19:55:55.730" v="47" actId="47"/>
        <pc:sldMkLst>
          <pc:docMk/>
          <pc:sldMk cId="2487151887" sldId="1129"/>
        </pc:sldMkLst>
      </pc:sldChg>
      <pc:sldChg chg="del">
        <pc:chgData name="Alfred Asterjadhi" userId="39de57b9-85c0-4fd1-aaac-8ca2b6560ad0" providerId="ADAL" clId="{5489B1F0-F31B-47C4-A5CE-33871CFFEA4B}" dt="2024-12-19T19:55:55.730" v="47" actId="47"/>
        <pc:sldMkLst>
          <pc:docMk/>
          <pc:sldMk cId="4168287898" sldId="1130"/>
        </pc:sldMkLst>
      </pc:sldChg>
      <pc:sldChg chg="del">
        <pc:chgData name="Alfred Asterjadhi" userId="39de57b9-85c0-4fd1-aaac-8ca2b6560ad0" providerId="ADAL" clId="{5489B1F0-F31B-47C4-A5CE-33871CFFEA4B}" dt="2024-12-19T19:55:55.730" v="47" actId="47"/>
        <pc:sldMkLst>
          <pc:docMk/>
          <pc:sldMk cId="1971099903" sldId="1131"/>
        </pc:sldMkLst>
      </pc:sldChg>
      <pc:sldChg chg="del">
        <pc:chgData name="Alfred Asterjadhi" userId="39de57b9-85c0-4fd1-aaac-8ca2b6560ad0" providerId="ADAL" clId="{5489B1F0-F31B-47C4-A5CE-33871CFFEA4B}" dt="2024-12-19T19:55:55.730" v="47" actId="47"/>
        <pc:sldMkLst>
          <pc:docMk/>
          <pc:sldMk cId="3819773024" sldId="1132"/>
        </pc:sldMkLst>
      </pc:sldChg>
      <pc:sldChg chg="del">
        <pc:chgData name="Alfred Asterjadhi" userId="39de57b9-85c0-4fd1-aaac-8ca2b6560ad0" providerId="ADAL" clId="{5489B1F0-F31B-47C4-A5CE-33871CFFEA4B}" dt="2024-12-19T19:55:55.730" v="47" actId="47"/>
        <pc:sldMkLst>
          <pc:docMk/>
          <pc:sldMk cId="1437523343" sldId="1133"/>
        </pc:sldMkLst>
      </pc:sldChg>
      <pc:sldChg chg="del">
        <pc:chgData name="Alfred Asterjadhi" userId="39de57b9-85c0-4fd1-aaac-8ca2b6560ad0" providerId="ADAL" clId="{5489B1F0-F31B-47C4-A5CE-33871CFFEA4B}" dt="2024-12-19T19:55:55.730" v="47" actId="47"/>
        <pc:sldMkLst>
          <pc:docMk/>
          <pc:sldMk cId="2834628410" sldId="1134"/>
        </pc:sldMkLst>
      </pc:sldChg>
      <pc:sldChg chg="del">
        <pc:chgData name="Alfred Asterjadhi" userId="39de57b9-85c0-4fd1-aaac-8ca2b6560ad0" providerId="ADAL" clId="{5489B1F0-F31B-47C4-A5CE-33871CFFEA4B}" dt="2024-12-19T19:55:55.730" v="47" actId="47"/>
        <pc:sldMkLst>
          <pc:docMk/>
          <pc:sldMk cId="2537333530" sldId="1135"/>
        </pc:sldMkLst>
      </pc:sldChg>
      <pc:sldChg chg="del">
        <pc:chgData name="Alfred Asterjadhi" userId="39de57b9-85c0-4fd1-aaac-8ca2b6560ad0" providerId="ADAL" clId="{5489B1F0-F31B-47C4-A5CE-33871CFFEA4B}" dt="2024-12-19T19:55:55.730" v="47" actId="47"/>
        <pc:sldMkLst>
          <pc:docMk/>
          <pc:sldMk cId="2592515062" sldId="1136"/>
        </pc:sldMkLst>
      </pc:sldChg>
      <pc:sldChg chg="del">
        <pc:chgData name="Alfred Asterjadhi" userId="39de57b9-85c0-4fd1-aaac-8ca2b6560ad0" providerId="ADAL" clId="{5489B1F0-F31B-47C4-A5CE-33871CFFEA4B}" dt="2024-12-19T19:55:55.730" v="47" actId="47"/>
        <pc:sldMkLst>
          <pc:docMk/>
          <pc:sldMk cId="1984392991" sldId="1137"/>
        </pc:sldMkLst>
      </pc:sldChg>
      <pc:sldChg chg="del">
        <pc:chgData name="Alfred Asterjadhi" userId="39de57b9-85c0-4fd1-aaac-8ca2b6560ad0" providerId="ADAL" clId="{5489B1F0-F31B-47C4-A5CE-33871CFFEA4B}" dt="2024-12-19T19:55:55.730" v="47" actId="47"/>
        <pc:sldMkLst>
          <pc:docMk/>
          <pc:sldMk cId="577844956" sldId="1138"/>
        </pc:sldMkLst>
      </pc:sldChg>
      <pc:sldChg chg="del">
        <pc:chgData name="Alfred Asterjadhi" userId="39de57b9-85c0-4fd1-aaac-8ca2b6560ad0" providerId="ADAL" clId="{5489B1F0-F31B-47C4-A5CE-33871CFFEA4B}" dt="2024-12-19T19:55:55.730" v="47" actId="47"/>
        <pc:sldMkLst>
          <pc:docMk/>
          <pc:sldMk cId="3003676021" sldId="1139"/>
        </pc:sldMkLst>
      </pc:sldChg>
      <pc:sldChg chg="del">
        <pc:chgData name="Alfred Asterjadhi" userId="39de57b9-85c0-4fd1-aaac-8ca2b6560ad0" providerId="ADAL" clId="{5489B1F0-F31B-47C4-A5CE-33871CFFEA4B}" dt="2024-12-19T19:55:55.730" v="47" actId="47"/>
        <pc:sldMkLst>
          <pc:docMk/>
          <pc:sldMk cId="1560366160" sldId="1140"/>
        </pc:sldMkLst>
      </pc:sldChg>
      <pc:sldChg chg="del">
        <pc:chgData name="Alfred Asterjadhi" userId="39de57b9-85c0-4fd1-aaac-8ca2b6560ad0" providerId="ADAL" clId="{5489B1F0-F31B-47C4-A5CE-33871CFFEA4B}" dt="2024-12-19T19:55:55.730" v="47" actId="47"/>
        <pc:sldMkLst>
          <pc:docMk/>
          <pc:sldMk cId="4125331831" sldId="1141"/>
        </pc:sldMkLst>
      </pc:sldChg>
      <pc:sldChg chg="del">
        <pc:chgData name="Alfred Asterjadhi" userId="39de57b9-85c0-4fd1-aaac-8ca2b6560ad0" providerId="ADAL" clId="{5489B1F0-F31B-47C4-A5CE-33871CFFEA4B}" dt="2024-12-19T19:55:55.730" v="47" actId="47"/>
        <pc:sldMkLst>
          <pc:docMk/>
          <pc:sldMk cId="220212323" sldId="1142"/>
        </pc:sldMkLst>
      </pc:sldChg>
      <pc:sldChg chg="del">
        <pc:chgData name="Alfred Asterjadhi" userId="39de57b9-85c0-4fd1-aaac-8ca2b6560ad0" providerId="ADAL" clId="{5489B1F0-F31B-47C4-A5CE-33871CFFEA4B}" dt="2024-12-19T19:55:55.730" v="47" actId="47"/>
        <pc:sldMkLst>
          <pc:docMk/>
          <pc:sldMk cId="291712038" sldId="1143"/>
        </pc:sldMkLst>
      </pc:sldChg>
      <pc:sldChg chg="del">
        <pc:chgData name="Alfred Asterjadhi" userId="39de57b9-85c0-4fd1-aaac-8ca2b6560ad0" providerId="ADAL" clId="{5489B1F0-F31B-47C4-A5CE-33871CFFEA4B}" dt="2024-12-19T19:55:55.730" v="47" actId="47"/>
        <pc:sldMkLst>
          <pc:docMk/>
          <pc:sldMk cId="3690388836" sldId="1144"/>
        </pc:sldMkLst>
      </pc:sldChg>
      <pc:sldChg chg="del">
        <pc:chgData name="Alfred Asterjadhi" userId="39de57b9-85c0-4fd1-aaac-8ca2b6560ad0" providerId="ADAL" clId="{5489B1F0-F31B-47C4-A5CE-33871CFFEA4B}" dt="2024-12-19T19:55:55.730" v="47" actId="47"/>
        <pc:sldMkLst>
          <pc:docMk/>
          <pc:sldMk cId="2127128894" sldId="1145"/>
        </pc:sldMkLst>
      </pc:sldChg>
      <pc:sldChg chg="del">
        <pc:chgData name="Alfred Asterjadhi" userId="39de57b9-85c0-4fd1-aaac-8ca2b6560ad0" providerId="ADAL" clId="{5489B1F0-F31B-47C4-A5CE-33871CFFEA4B}" dt="2024-12-19T19:55:55.730" v="47" actId="47"/>
        <pc:sldMkLst>
          <pc:docMk/>
          <pc:sldMk cId="3290295309" sldId="1146"/>
        </pc:sldMkLst>
      </pc:sldChg>
      <pc:sldChg chg="del">
        <pc:chgData name="Alfred Asterjadhi" userId="39de57b9-85c0-4fd1-aaac-8ca2b6560ad0" providerId="ADAL" clId="{5489B1F0-F31B-47C4-A5CE-33871CFFEA4B}" dt="2024-12-19T19:55:55.730" v="47" actId="47"/>
        <pc:sldMkLst>
          <pc:docMk/>
          <pc:sldMk cId="3048613863" sldId="1147"/>
        </pc:sldMkLst>
      </pc:sldChg>
      <pc:sldChg chg="del">
        <pc:chgData name="Alfred Asterjadhi" userId="39de57b9-85c0-4fd1-aaac-8ca2b6560ad0" providerId="ADAL" clId="{5489B1F0-F31B-47C4-A5CE-33871CFFEA4B}" dt="2024-12-19T19:55:55.730" v="47" actId="47"/>
        <pc:sldMkLst>
          <pc:docMk/>
          <pc:sldMk cId="3294858422" sldId="1148"/>
        </pc:sldMkLst>
      </pc:sldChg>
      <pc:sldChg chg="del">
        <pc:chgData name="Alfred Asterjadhi" userId="39de57b9-85c0-4fd1-aaac-8ca2b6560ad0" providerId="ADAL" clId="{5489B1F0-F31B-47C4-A5CE-33871CFFEA4B}" dt="2024-12-19T19:55:55.730" v="47" actId="47"/>
        <pc:sldMkLst>
          <pc:docMk/>
          <pc:sldMk cId="2031946524" sldId="1149"/>
        </pc:sldMkLst>
      </pc:sldChg>
      <pc:sldChg chg="del">
        <pc:chgData name="Alfred Asterjadhi" userId="39de57b9-85c0-4fd1-aaac-8ca2b6560ad0" providerId="ADAL" clId="{5489B1F0-F31B-47C4-A5CE-33871CFFEA4B}" dt="2024-12-19T19:55:55.730" v="47" actId="47"/>
        <pc:sldMkLst>
          <pc:docMk/>
          <pc:sldMk cId="3074817951" sldId="1150"/>
        </pc:sldMkLst>
      </pc:sldChg>
      <pc:sldChg chg="del">
        <pc:chgData name="Alfred Asterjadhi" userId="39de57b9-85c0-4fd1-aaac-8ca2b6560ad0" providerId="ADAL" clId="{5489B1F0-F31B-47C4-A5CE-33871CFFEA4B}" dt="2024-12-19T19:55:55.730" v="47" actId="47"/>
        <pc:sldMkLst>
          <pc:docMk/>
          <pc:sldMk cId="3615529585" sldId="1151"/>
        </pc:sldMkLst>
      </pc:sldChg>
      <pc:sldChg chg="del">
        <pc:chgData name="Alfred Asterjadhi" userId="39de57b9-85c0-4fd1-aaac-8ca2b6560ad0" providerId="ADAL" clId="{5489B1F0-F31B-47C4-A5CE-33871CFFEA4B}" dt="2024-12-19T19:55:55.730" v="47" actId="47"/>
        <pc:sldMkLst>
          <pc:docMk/>
          <pc:sldMk cId="2880506375" sldId="1152"/>
        </pc:sldMkLst>
      </pc:sldChg>
      <pc:sldChg chg="del">
        <pc:chgData name="Alfred Asterjadhi" userId="39de57b9-85c0-4fd1-aaac-8ca2b6560ad0" providerId="ADAL" clId="{5489B1F0-F31B-47C4-A5CE-33871CFFEA4B}" dt="2024-12-19T19:55:55.730" v="47" actId="47"/>
        <pc:sldMkLst>
          <pc:docMk/>
          <pc:sldMk cId="2044091313" sldId="1153"/>
        </pc:sldMkLst>
      </pc:sldChg>
      <pc:sldChg chg="del">
        <pc:chgData name="Alfred Asterjadhi" userId="39de57b9-85c0-4fd1-aaac-8ca2b6560ad0" providerId="ADAL" clId="{5489B1F0-F31B-47C4-A5CE-33871CFFEA4B}" dt="2024-12-19T19:55:55.730" v="47" actId="47"/>
        <pc:sldMkLst>
          <pc:docMk/>
          <pc:sldMk cId="519592546" sldId="1154"/>
        </pc:sldMkLst>
      </pc:sldChg>
      <pc:sldChg chg="del">
        <pc:chgData name="Alfred Asterjadhi" userId="39de57b9-85c0-4fd1-aaac-8ca2b6560ad0" providerId="ADAL" clId="{5489B1F0-F31B-47C4-A5CE-33871CFFEA4B}" dt="2024-12-19T19:55:55.730" v="47" actId="47"/>
        <pc:sldMkLst>
          <pc:docMk/>
          <pc:sldMk cId="3602259126" sldId="1155"/>
        </pc:sldMkLst>
      </pc:sldChg>
      <pc:sldChg chg="del">
        <pc:chgData name="Alfred Asterjadhi" userId="39de57b9-85c0-4fd1-aaac-8ca2b6560ad0" providerId="ADAL" clId="{5489B1F0-F31B-47C4-A5CE-33871CFFEA4B}" dt="2024-12-19T19:55:55.730" v="47" actId="47"/>
        <pc:sldMkLst>
          <pc:docMk/>
          <pc:sldMk cId="1070319131" sldId="1156"/>
        </pc:sldMkLst>
      </pc:sldChg>
      <pc:sldChg chg="del">
        <pc:chgData name="Alfred Asterjadhi" userId="39de57b9-85c0-4fd1-aaac-8ca2b6560ad0" providerId="ADAL" clId="{5489B1F0-F31B-47C4-A5CE-33871CFFEA4B}" dt="2024-12-19T19:55:55.730" v="47" actId="47"/>
        <pc:sldMkLst>
          <pc:docMk/>
          <pc:sldMk cId="1451585507" sldId="1157"/>
        </pc:sldMkLst>
      </pc:sldChg>
      <pc:sldChg chg="del">
        <pc:chgData name="Alfred Asterjadhi" userId="39de57b9-85c0-4fd1-aaac-8ca2b6560ad0" providerId="ADAL" clId="{5489B1F0-F31B-47C4-A5CE-33871CFFEA4B}" dt="2024-12-19T19:55:55.730" v="47" actId="47"/>
        <pc:sldMkLst>
          <pc:docMk/>
          <pc:sldMk cId="2796561635" sldId="1158"/>
        </pc:sldMkLst>
      </pc:sldChg>
      <pc:sldChg chg="del">
        <pc:chgData name="Alfred Asterjadhi" userId="39de57b9-85c0-4fd1-aaac-8ca2b6560ad0" providerId="ADAL" clId="{5489B1F0-F31B-47C4-A5CE-33871CFFEA4B}" dt="2024-12-19T19:55:55.730" v="47" actId="47"/>
        <pc:sldMkLst>
          <pc:docMk/>
          <pc:sldMk cId="738695167" sldId="1159"/>
        </pc:sldMkLst>
      </pc:sldChg>
      <pc:sldChg chg="del">
        <pc:chgData name="Alfred Asterjadhi" userId="39de57b9-85c0-4fd1-aaac-8ca2b6560ad0" providerId="ADAL" clId="{5489B1F0-F31B-47C4-A5CE-33871CFFEA4B}" dt="2024-12-19T19:55:55.730" v="47" actId="47"/>
        <pc:sldMkLst>
          <pc:docMk/>
          <pc:sldMk cId="1738326824" sldId="1160"/>
        </pc:sldMkLst>
      </pc:sldChg>
      <pc:sldChg chg="del">
        <pc:chgData name="Alfred Asterjadhi" userId="39de57b9-85c0-4fd1-aaac-8ca2b6560ad0" providerId="ADAL" clId="{5489B1F0-F31B-47C4-A5CE-33871CFFEA4B}" dt="2024-12-19T19:55:55.730" v="47" actId="47"/>
        <pc:sldMkLst>
          <pc:docMk/>
          <pc:sldMk cId="2829364615" sldId="1161"/>
        </pc:sldMkLst>
      </pc:sldChg>
      <pc:sldChg chg="del">
        <pc:chgData name="Alfred Asterjadhi" userId="39de57b9-85c0-4fd1-aaac-8ca2b6560ad0" providerId="ADAL" clId="{5489B1F0-F31B-47C4-A5CE-33871CFFEA4B}" dt="2024-12-19T19:55:55.730" v="47" actId="47"/>
        <pc:sldMkLst>
          <pc:docMk/>
          <pc:sldMk cId="2514759233" sldId="1162"/>
        </pc:sldMkLst>
      </pc:sldChg>
      <pc:sldChg chg="del">
        <pc:chgData name="Alfred Asterjadhi" userId="39de57b9-85c0-4fd1-aaac-8ca2b6560ad0" providerId="ADAL" clId="{5489B1F0-F31B-47C4-A5CE-33871CFFEA4B}" dt="2024-12-19T19:55:55.730" v="47" actId="47"/>
        <pc:sldMkLst>
          <pc:docMk/>
          <pc:sldMk cId="3020864412" sldId="1163"/>
        </pc:sldMkLst>
      </pc:sldChg>
      <pc:sldChg chg="del">
        <pc:chgData name="Alfred Asterjadhi" userId="39de57b9-85c0-4fd1-aaac-8ca2b6560ad0" providerId="ADAL" clId="{5489B1F0-F31B-47C4-A5CE-33871CFFEA4B}" dt="2024-12-19T19:55:55.730" v="47" actId="47"/>
        <pc:sldMkLst>
          <pc:docMk/>
          <pc:sldMk cId="3707622734" sldId="1164"/>
        </pc:sldMkLst>
      </pc:sldChg>
      <pc:sldChg chg="del">
        <pc:chgData name="Alfred Asterjadhi" userId="39de57b9-85c0-4fd1-aaac-8ca2b6560ad0" providerId="ADAL" clId="{5489B1F0-F31B-47C4-A5CE-33871CFFEA4B}" dt="2024-12-19T19:55:55.730" v="47" actId="47"/>
        <pc:sldMkLst>
          <pc:docMk/>
          <pc:sldMk cId="3021179621" sldId="1165"/>
        </pc:sldMkLst>
      </pc:sldChg>
      <pc:sldChg chg="del">
        <pc:chgData name="Alfred Asterjadhi" userId="39de57b9-85c0-4fd1-aaac-8ca2b6560ad0" providerId="ADAL" clId="{5489B1F0-F31B-47C4-A5CE-33871CFFEA4B}" dt="2024-12-19T19:55:55.730" v="47" actId="47"/>
        <pc:sldMkLst>
          <pc:docMk/>
          <pc:sldMk cId="2476845507" sldId="1166"/>
        </pc:sldMkLst>
      </pc:sldChg>
      <pc:sldChg chg="del">
        <pc:chgData name="Alfred Asterjadhi" userId="39de57b9-85c0-4fd1-aaac-8ca2b6560ad0" providerId="ADAL" clId="{5489B1F0-F31B-47C4-A5CE-33871CFFEA4B}" dt="2024-12-19T19:55:55.730" v="47" actId="47"/>
        <pc:sldMkLst>
          <pc:docMk/>
          <pc:sldMk cId="3968188755" sldId="1168"/>
        </pc:sldMkLst>
      </pc:sldChg>
      <pc:sldChg chg="del">
        <pc:chgData name="Alfred Asterjadhi" userId="39de57b9-85c0-4fd1-aaac-8ca2b6560ad0" providerId="ADAL" clId="{5489B1F0-F31B-47C4-A5CE-33871CFFEA4B}" dt="2024-12-19T19:55:55.730" v="47" actId="47"/>
        <pc:sldMkLst>
          <pc:docMk/>
          <pc:sldMk cId="3887571432" sldId="1169"/>
        </pc:sldMkLst>
      </pc:sldChg>
      <pc:sldChg chg="del">
        <pc:chgData name="Alfred Asterjadhi" userId="39de57b9-85c0-4fd1-aaac-8ca2b6560ad0" providerId="ADAL" clId="{5489B1F0-F31B-47C4-A5CE-33871CFFEA4B}" dt="2024-12-19T19:55:55.730" v="47" actId="47"/>
        <pc:sldMkLst>
          <pc:docMk/>
          <pc:sldMk cId="1756525937" sldId="1170"/>
        </pc:sldMkLst>
      </pc:sldChg>
      <pc:sldChg chg="del">
        <pc:chgData name="Alfred Asterjadhi" userId="39de57b9-85c0-4fd1-aaac-8ca2b6560ad0" providerId="ADAL" clId="{5489B1F0-F31B-47C4-A5CE-33871CFFEA4B}" dt="2024-12-19T19:55:55.730" v="47" actId="47"/>
        <pc:sldMkLst>
          <pc:docMk/>
          <pc:sldMk cId="1202697012" sldId="1171"/>
        </pc:sldMkLst>
      </pc:sldChg>
      <pc:sldChg chg="del">
        <pc:chgData name="Alfred Asterjadhi" userId="39de57b9-85c0-4fd1-aaac-8ca2b6560ad0" providerId="ADAL" clId="{5489B1F0-F31B-47C4-A5CE-33871CFFEA4B}" dt="2024-12-19T19:55:55.730" v="47" actId="47"/>
        <pc:sldMkLst>
          <pc:docMk/>
          <pc:sldMk cId="2809872604" sldId="1172"/>
        </pc:sldMkLst>
      </pc:sldChg>
      <pc:sldChg chg="del">
        <pc:chgData name="Alfred Asterjadhi" userId="39de57b9-85c0-4fd1-aaac-8ca2b6560ad0" providerId="ADAL" clId="{5489B1F0-F31B-47C4-A5CE-33871CFFEA4B}" dt="2024-12-19T19:55:55.730" v="47" actId="47"/>
        <pc:sldMkLst>
          <pc:docMk/>
          <pc:sldMk cId="3463200850" sldId="1173"/>
        </pc:sldMkLst>
      </pc:sldChg>
      <pc:sldChg chg="del">
        <pc:chgData name="Alfred Asterjadhi" userId="39de57b9-85c0-4fd1-aaac-8ca2b6560ad0" providerId="ADAL" clId="{5489B1F0-F31B-47C4-A5CE-33871CFFEA4B}" dt="2024-12-19T19:55:55.730" v="47" actId="47"/>
        <pc:sldMkLst>
          <pc:docMk/>
          <pc:sldMk cId="281403041" sldId="1174"/>
        </pc:sldMkLst>
      </pc:sldChg>
      <pc:sldChg chg="del">
        <pc:chgData name="Alfred Asterjadhi" userId="39de57b9-85c0-4fd1-aaac-8ca2b6560ad0" providerId="ADAL" clId="{5489B1F0-F31B-47C4-A5CE-33871CFFEA4B}" dt="2024-12-19T19:55:55.730" v="47" actId="47"/>
        <pc:sldMkLst>
          <pc:docMk/>
          <pc:sldMk cId="2712066030" sldId="1175"/>
        </pc:sldMkLst>
      </pc:sldChg>
      <pc:sldChg chg="del">
        <pc:chgData name="Alfred Asterjadhi" userId="39de57b9-85c0-4fd1-aaac-8ca2b6560ad0" providerId="ADAL" clId="{5489B1F0-F31B-47C4-A5CE-33871CFFEA4B}" dt="2024-12-19T19:55:55.730" v="47" actId="47"/>
        <pc:sldMkLst>
          <pc:docMk/>
          <pc:sldMk cId="362772003" sldId="1176"/>
        </pc:sldMkLst>
      </pc:sldChg>
      <pc:sldChg chg="del">
        <pc:chgData name="Alfred Asterjadhi" userId="39de57b9-85c0-4fd1-aaac-8ca2b6560ad0" providerId="ADAL" clId="{5489B1F0-F31B-47C4-A5CE-33871CFFEA4B}" dt="2024-12-19T19:55:55.730" v="47" actId="47"/>
        <pc:sldMkLst>
          <pc:docMk/>
          <pc:sldMk cId="3599596182" sldId="1177"/>
        </pc:sldMkLst>
      </pc:sldChg>
      <pc:sldChg chg="del">
        <pc:chgData name="Alfred Asterjadhi" userId="39de57b9-85c0-4fd1-aaac-8ca2b6560ad0" providerId="ADAL" clId="{5489B1F0-F31B-47C4-A5CE-33871CFFEA4B}" dt="2024-12-19T19:55:55.730" v="47" actId="47"/>
        <pc:sldMkLst>
          <pc:docMk/>
          <pc:sldMk cId="525015149" sldId="1178"/>
        </pc:sldMkLst>
      </pc:sldChg>
      <pc:sldChg chg="del">
        <pc:chgData name="Alfred Asterjadhi" userId="39de57b9-85c0-4fd1-aaac-8ca2b6560ad0" providerId="ADAL" clId="{5489B1F0-F31B-47C4-A5CE-33871CFFEA4B}" dt="2024-12-19T19:55:55.730" v="47" actId="47"/>
        <pc:sldMkLst>
          <pc:docMk/>
          <pc:sldMk cId="2081487480" sldId="1179"/>
        </pc:sldMkLst>
      </pc:sldChg>
      <pc:sldChg chg="del">
        <pc:chgData name="Alfred Asterjadhi" userId="39de57b9-85c0-4fd1-aaac-8ca2b6560ad0" providerId="ADAL" clId="{5489B1F0-F31B-47C4-A5CE-33871CFFEA4B}" dt="2024-12-19T19:55:55.730" v="47" actId="47"/>
        <pc:sldMkLst>
          <pc:docMk/>
          <pc:sldMk cId="3097712748" sldId="1180"/>
        </pc:sldMkLst>
      </pc:sldChg>
      <pc:sldChg chg="del">
        <pc:chgData name="Alfred Asterjadhi" userId="39de57b9-85c0-4fd1-aaac-8ca2b6560ad0" providerId="ADAL" clId="{5489B1F0-F31B-47C4-A5CE-33871CFFEA4B}" dt="2024-12-19T19:55:55.730" v="47" actId="47"/>
        <pc:sldMkLst>
          <pc:docMk/>
          <pc:sldMk cId="1482221401" sldId="1181"/>
        </pc:sldMkLst>
      </pc:sldChg>
      <pc:sldChg chg="del">
        <pc:chgData name="Alfred Asterjadhi" userId="39de57b9-85c0-4fd1-aaac-8ca2b6560ad0" providerId="ADAL" clId="{5489B1F0-F31B-47C4-A5CE-33871CFFEA4B}" dt="2024-12-19T19:55:55.730" v="47" actId="47"/>
        <pc:sldMkLst>
          <pc:docMk/>
          <pc:sldMk cId="2683089333" sldId="1182"/>
        </pc:sldMkLst>
      </pc:sldChg>
      <pc:sldChg chg="del">
        <pc:chgData name="Alfred Asterjadhi" userId="39de57b9-85c0-4fd1-aaac-8ca2b6560ad0" providerId="ADAL" clId="{5489B1F0-F31B-47C4-A5CE-33871CFFEA4B}" dt="2024-12-19T19:55:55.730" v="47" actId="47"/>
        <pc:sldMkLst>
          <pc:docMk/>
          <pc:sldMk cId="70113585" sldId="1183"/>
        </pc:sldMkLst>
      </pc:sldChg>
      <pc:sldChg chg="del">
        <pc:chgData name="Alfred Asterjadhi" userId="39de57b9-85c0-4fd1-aaac-8ca2b6560ad0" providerId="ADAL" clId="{5489B1F0-F31B-47C4-A5CE-33871CFFEA4B}" dt="2024-12-19T19:55:55.730" v="47" actId="47"/>
        <pc:sldMkLst>
          <pc:docMk/>
          <pc:sldMk cId="289774543" sldId="1184"/>
        </pc:sldMkLst>
      </pc:sldChg>
      <pc:sldChg chg="del">
        <pc:chgData name="Alfred Asterjadhi" userId="39de57b9-85c0-4fd1-aaac-8ca2b6560ad0" providerId="ADAL" clId="{5489B1F0-F31B-47C4-A5CE-33871CFFEA4B}" dt="2024-12-19T19:55:55.730" v="47" actId="47"/>
        <pc:sldMkLst>
          <pc:docMk/>
          <pc:sldMk cId="333379291" sldId="1185"/>
        </pc:sldMkLst>
      </pc:sldChg>
      <pc:sldChg chg="del">
        <pc:chgData name="Alfred Asterjadhi" userId="39de57b9-85c0-4fd1-aaac-8ca2b6560ad0" providerId="ADAL" clId="{5489B1F0-F31B-47C4-A5CE-33871CFFEA4B}" dt="2024-12-19T19:55:55.730" v="47" actId="47"/>
        <pc:sldMkLst>
          <pc:docMk/>
          <pc:sldMk cId="2111356699" sldId="1187"/>
        </pc:sldMkLst>
      </pc:sldChg>
      <pc:sldChg chg="del">
        <pc:chgData name="Alfred Asterjadhi" userId="39de57b9-85c0-4fd1-aaac-8ca2b6560ad0" providerId="ADAL" clId="{5489B1F0-F31B-47C4-A5CE-33871CFFEA4B}" dt="2024-12-19T19:55:55.730" v="47" actId="47"/>
        <pc:sldMkLst>
          <pc:docMk/>
          <pc:sldMk cId="2368434028" sldId="1188"/>
        </pc:sldMkLst>
      </pc:sldChg>
      <pc:sldChg chg="del">
        <pc:chgData name="Alfred Asterjadhi" userId="39de57b9-85c0-4fd1-aaac-8ca2b6560ad0" providerId="ADAL" clId="{5489B1F0-F31B-47C4-A5CE-33871CFFEA4B}" dt="2024-12-19T19:55:55.730" v="47" actId="47"/>
        <pc:sldMkLst>
          <pc:docMk/>
          <pc:sldMk cId="2612452232" sldId="1189"/>
        </pc:sldMkLst>
      </pc:sldChg>
      <pc:sldChg chg="del">
        <pc:chgData name="Alfred Asterjadhi" userId="39de57b9-85c0-4fd1-aaac-8ca2b6560ad0" providerId="ADAL" clId="{5489B1F0-F31B-47C4-A5CE-33871CFFEA4B}" dt="2024-12-19T19:55:55.730" v="47" actId="47"/>
        <pc:sldMkLst>
          <pc:docMk/>
          <pc:sldMk cId="254605797" sldId="1190"/>
        </pc:sldMkLst>
      </pc:sldChg>
      <pc:sldChg chg="del">
        <pc:chgData name="Alfred Asterjadhi" userId="39de57b9-85c0-4fd1-aaac-8ca2b6560ad0" providerId="ADAL" clId="{5489B1F0-F31B-47C4-A5CE-33871CFFEA4B}" dt="2024-12-19T19:55:55.730" v="47" actId="47"/>
        <pc:sldMkLst>
          <pc:docMk/>
          <pc:sldMk cId="1691350664" sldId="1191"/>
        </pc:sldMkLst>
      </pc:sldChg>
      <pc:sldChg chg="del">
        <pc:chgData name="Alfred Asterjadhi" userId="39de57b9-85c0-4fd1-aaac-8ca2b6560ad0" providerId="ADAL" clId="{5489B1F0-F31B-47C4-A5CE-33871CFFEA4B}" dt="2024-12-19T19:55:55.730" v="47" actId="47"/>
        <pc:sldMkLst>
          <pc:docMk/>
          <pc:sldMk cId="2173580874" sldId="1192"/>
        </pc:sldMkLst>
      </pc:sldChg>
      <pc:sldChg chg="del">
        <pc:chgData name="Alfred Asterjadhi" userId="39de57b9-85c0-4fd1-aaac-8ca2b6560ad0" providerId="ADAL" clId="{5489B1F0-F31B-47C4-A5CE-33871CFFEA4B}" dt="2024-12-19T19:55:55.730" v="47" actId="47"/>
        <pc:sldMkLst>
          <pc:docMk/>
          <pc:sldMk cId="3044307864" sldId="1193"/>
        </pc:sldMkLst>
      </pc:sldChg>
      <pc:sldChg chg="del">
        <pc:chgData name="Alfred Asterjadhi" userId="39de57b9-85c0-4fd1-aaac-8ca2b6560ad0" providerId="ADAL" clId="{5489B1F0-F31B-47C4-A5CE-33871CFFEA4B}" dt="2024-12-19T19:55:55.730" v="47" actId="47"/>
        <pc:sldMkLst>
          <pc:docMk/>
          <pc:sldMk cId="3691778856" sldId="1194"/>
        </pc:sldMkLst>
      </pc:sldChg>
      <pc:sldChg chg="del">
        <pc:chgData name="Alfred Asterjadhi" userId="39de57b9-85c0-4fd1-aaac-8ca2b6560ad0" providerId="ADAL" clId="{5489B1F0-F31B-47C4-A5CE-33871CFFEA4B}" dt="2024-12-19T19:55:55.730" v="47" actId="47"/>
        <pc:sldMkLst>
          <pc:docMk/>
          <pc:sldMk cId="3315247644" sldId="1195"/>
        </pc:sldMkLst>
      </pc:sldChg>
      <pc:sldChg chg="del">
        <pc:chgData name="Alfred Asterjadhi" userId="39de57b9-85c0-4fd1-aaac-8ca2b6560ad0" providerId="ADAL" clId="{5489B1F0-F31B-47C4-A5CE-33871CFFEA4B}" dt="2024-12-19T19:55:55.730" v="47" actId="47"/>
        <pc:sldMkLst>
          <pc:docMk/>
          <pc:sldMk cId="413459495" sldId="1196"/>
        </pc:sldMkLst>
      </pc:sldChg>
      <pc:sldChg chg="del">
        <pc:chgData name="Alfred Asterjadhi" userId="39de57b9-85c0-4fd1-aaac-8ca2b6560ad0" providerId="ADAL" clId="{5489B1F0-F31B-47C4-A5CE-33871CFFEA4B}" dt="2024-12-19T19:55:55.730" v="47" actId="47"/>
        <pc:sldMkLst>
          <pc:docMk/>
          <pc:sldMk cId="71556647" sldId="1197"/>
        </pc:sldMkLst>
      </pc:sldChg>
      <pc:sldChg chg="del">
        <pc:chgData name="Alfred Asterjadhi" userId="39de57b9-85c0-4fd1-aaac-8ca2b6560ad0" providerId="ADAL" clId="{5489B1F0-F31B-47C4-A5CE-33871CFFEA4B}" dt="2024-12-19T19:55:55.730" v="47" actId="47"/>
        <pc:sldMkLst>
          <pc:docMk/>
          <pc:sldMk cId="3863714150" sldId="1198"/>
        </pc:sldMkLst>
      </pc:sldChg>
      <pc:sldChg chg="del">
        <pc:chgData name="Alfred Asterjadhi" userId="39de57b9-85c0-4fd1-aaac-8ca2b6560ad0" providerId="ADAL" clId="{5489B1F0-F31B-47C4-A5CE-33871CFFEA4B}" dt="2024-12-19T19:55:55.730" v="47" actId="47"/>
        <pc:sldMkLst>
          <pc:docMk/>
          <pc:sldMk cId="1345570362" sldId="1199"/>
        </pc:sldMkLst>
      </pc:sldChg>
      <pc:sldChg chg="del">
        <pc:chgData name="Alfred Asterjadhi" userId="39de57b9-85c0-4fd1-aaac-8ca2b6560ad0" providerId="ADAL" clId="{5489B1F0-F31B-47C4-A5CE-33871CFFEA4B}" dt="2024-12-19T19:55:55.730" v="47" actId="47"/>
        <pc:sldMkLst>
          <pc:docMk/>
          <pc:sldMk cId="353444053" sldId="1200"/>
        </pc:sldMkLst>
      </pc:sldChg>
      <pc:sldChg chg="del">
        <pc:chgData name="Alfred Asterjadhi" userId="39de57b9-85c0-4fd1-aaac-8ca2b6560ad0" providerId="ADAL" clId="{5489B1F0-F31B-47C4-A5CE-33871CFFEA4B}" dt="2024-12-19T19:55:55.730" v="47" actId="47"/>
        <pc:sldMkLst>
          <pc:docMk/>
          <pc:sldMk cId="3993041356" sldId="1201"/>
        </pc:sldMkLst>
      </pc:sldChg>
      <pc:sldChg chg="del">
        <pc:chgData name="Alfred Asterjadhi" userId="39de57b9-85c0-4fd1-aaac-8ca2b6560ad0" providerId="ADAL" clId="{5489B1F0-F31B-47C4-A5CE-33871CFFEA4B}" dt="2024-12-19T19:55:55.730" v="47" actId="47"/>
        <pc:sldMkLst>
          <pc:docMk/>
          <pc:sldMk cId="2668649235" sldId="1202"/>
        </pc:sldMkLst>
      </pc:sldChg>
      <pc:sldChg chg="del">
        <pc:chgData name="Alfred Asterjadhi" userId="39de57b9-85c0-4fd1-aaac-8ca2b6560ad0" providerId="ADAL" clId="{5489B1F0-F31B-47C4-A5CE-33871CFFEA4B}" dt="2024-12-19T19:55:55.730" v="47" actId="47"/>
        <pc:sldMkLst>
          <pc:docMk/>
          <pc:sldMk cId="1660404185" sldId="1203"/>
        </pc:sldMkLst>
      </pc:sldChg>
      <pc:sldChg chg="del">
        <pc:chgData name="Alfred Asterjadhi" userId="39de57b9-85c0-4fd1-aaac-8ca2b6560ad0" providerId="ADAL" clId="{5489B1F0-F31B-47C4-A5CE-33871CFFEA4B}" dt="2024-12-19T19:55:55.730" v="47" actId="47"/>
        <pc:sldMkLst>
          <pc:docMk/>
          <pc:sldMk cId="2480711511" sldId="1204"/>
        </pc:sldMkLst>
      </pc:sldChg>
      <pc:sldChg chg="del">
        <pc:chgData name="Alfred Asterjadhi" userId="39de57b9-85c0-4fd1-aaac-8ca2b6560ad0" providerId="ADAL" clId="{5489B1F0-F31B-47C4-A5CE-33871CFFEA4B}" dt="2024-12-19T19:55:55.730" v="47" actId="47"/>
        <pc:sldMkLst>
          <pc:docMk/>
          <pc:sldMk cId="137461052" sldId="1205"/>
        </pc:sldMkLst>
      </pc:sldChg>
      <pc:sldChg chg="del">
        <pc:chgData name="Alfred Asterjadhi" userId="39de57b9-85c0-4fd1-aaac-8ca2b6560ad0" providerId="ADAL" clId="{5489B1F0-F31B-47C4-A5CE-33871CFFEA4B}" dt="2024-12-19T19:55:55.730" v="47" actId="47"/>
        <pc:sldMkLst>
          <pc:docMk/>
          <pc:sldMk cId="1501926846" sldId="1206"/>
        </pc:sldMkLst>
      </pc:sldChg>
      <pc:sldChg chg="del">
        <pc:chgData name="Alfred Asterjadhi" userId="39de57b9-85c0-4fd1-aaac-8ca2b6560ad0" providerId="ADAL" clId="{5489B1F0-F31B-47C4-A5CE-33871CFFEA4B}" dt="2024-12-19T19:55:55.730" v="47" actId="47"/>
        <pc:sldMkLst>
          <pc:docMk/>
          <pc:sldMk cId="266275922" sldId="1207"/>
        </pc:sldMkLst>
      </pc:sldChg>
      <pc:sldChg chg="del">
        <pc:chgData name="Alfred Asterjadhi" userId="39de57b9-85c0-4fd1-aaac-8ca2b6560ad0" providerId="ADAL" clId="{5489B1F0-F31B-47C4-A5CE-33871CFFEA4B}" dt="2024-12-19T19:55:55.730" v="47" actId="47"/>
        <pc:sldMkLst>
          <pc:docMk/>
          <pc:sldMk cId="117169806" sldId="1208"/>
        </pc:sldMkLst>
      </pc:sldChg>
      <pc:sldChg chg="del">
        <pc:chgData name="Alfred Asterjadhi" userId="39de57b9-85c0-4fd1-aaac-8ca2b6560ad0" providerId="ADAL" clId="{5489B1F0-F31B-47C4-A5CE-33871CFFEA4B}" dt="2024-12-19T19:55:55.730" v="47" actId="47"/>
        <pc:sldMkLst>
          <pc:docMk/>
          <pc:sldMk cId="1488262262" sldId="1209"/>
        </pc:sldMkLst>
      </pc:sldChg>
      <pc:sldChg chg="del">
        <pc:chgData name="Alfred Asterjadhi" userId="39de57b9-85c0-4fd1-aaac-8ca2b6560ad0" providerId="ADAL" clId="{5489B1F0-F31B-47C4-A5CE-33871CFFEA4B}" dt="2024-12-19T19:55:55.730" v="47" actId="47"/>
        <pc:sldMkLst>
          <pc:docMk/>
          <pc:sldMk cId="4149314941" sldId="1210"/>
        </pc:sldMkLst>
      </pc:sldChg>
      <pc:sldChg chg="del">
        <pc:chgData name="Alfred Asterjadhi" userId="39de57b9-85c0-4fd1-aaac-8ca2b6560ad0" providerId="ADAL" clId="{5489B1F0-F31B-47C4-A5CE-33871CFFEA4B}" dt="2024-12-19T19:55:55.730" v="47" actId="47"/>
        <pc:sldMkLst>
          <pc:docMk/>
          <pc:sldMk cId="1327713674" sldId="1211"/>
        </pc:sldMkLst>
      </pc:sldChg>
      <pc:sldChg chg="del">
        <pc:chgData name="Alfred Asterjadhi" userId="39de57b9-85c0-4fd1-aaac-8ca2b6560ad0" providerId="ADAL" clId="{5489B1F0-F31B-47C4-A5CE-33871CFFEA4B}" dt="2024-12-19T19:55:55.730" v="47" actId="47"/>
        <pc:sldMkLst>
          <pc:docMk/>
          <pc:sldMk cId="1029637104" sldId="1212"/>
        </pc:sldMkLst>
      </pc:sldChg>
      <pc:sldChg chg="del">
        <pc:chgData name="Alfred Asterjadhi" userId="39de57b9-85c0-4fd1-aaac-8ca2b6560ad0" providerId="ADAL" clId="{5489B1F0-F31B-47C4-A5CE-33871CFFEA4B}" dt="2024-12-19T19:55:55.730" v="47" actId="47"/>
        <pc:sldMkLst>
          <pc:docMk/>
          <pc:sldMk cId="403437819" sldId="1213"/>
        </pc:sldMkLst>
      </pc:sldChg>
      <pc:sldChg chg="del">
        <pc:chgData name="Alfred Asterjadhi" userId="39de57b9-85c0-4fd1-aaac-8ca2b6560ad0" providerId="ADAL" clId="{5489B1F0-F31B-47C4-A5CE-33871CFFEA4B}" dt="2024-12-19T19:55:55.730" v="47" actId="47"/>
        <pc:sldMkLst>
          <pc:docMk/>
          <pc:sldMk cId="398685428" sldId="1214"/>
        </pc:sldMkLst>
      </pc:sldChg>
      <pc:sldChg chg="del">
        <pc:chgData name="Alfred Asterjadhi" userId="39de57b9-85c0-4fd1-aaac-8ca2b6560ad0" providerId="ADAL" clId="{5489B1F0-F31B-47C4-A5CE-33871CFFEA4B}" dt="2024-12-19T19:55:55.730" v="47" actId="47"/>
        <pc:sldMkLst>
          <pc:docMk/>
          <pc:sldMk cId="505074179" sldId="1215"/>
        </pc:sldMkLst>
      </pc:sldChg>
      <pc:sldChg chg="del">
        <pc:chgData name="Alfred Asterjadhi" userId="39de57b9-85c0-4fd1-aaac-8ca2b6560ad0" providerId="ADAL" clId="{5489B1F0-F31B-47C4-A5CE-33871CFFEA4B}" dt="2024-12-19T19:55:55.730" v="47" actId="47"/>
        <pc:sldMkLst>
          <pc:docMk/>
          <pc:sldMk cId="325585519" sldId="1216"/>
        </pc:sldMkLst>
      </pc:sldChg>
      <pc:sldChg chg="del">
        <pc:chgData name="Alfred Asterjadhi" userId="39de57b9-85c0-4fd1-aaac-8ca2b6560ad0" providerId="ADAL" clId="{5489B1F0-F31B-47C4-A5CE-33871CFFEA4B}" dt="2024-12-19T19:55:55.730" v="47" actId="47"/>
        <pc:sldMkLst>
          <pc:docMk/>
          <pc:sldMk cId="2214454531" sldId="1217"/>
        </pc:sldMkLst>
      </pc:sldChg>
      <pc:sldChg chg="del">
        <pc:chgData name="Alfred Asterjadhi" userId="39de57b9-85c0-4fd1-aaac-8ca2b6560ad0" providerId="ADAL" clId="{5489B1F0-F31B-47C4-A5CE-33871CFFEA4B}" dt="2024-12-19T19:55:55.730" v="47" actId="47"/>
        <pc:sldMkLst>
          <pc:docMk/>
          <pc:sldMk cId="2746704080" sldId="1218"/>
        </pc:sldMkLst>
      </pc:sldChg>
      <pc:sldChg chg="del">
        <pc:chgData name="Alfred Asterjadhi" userId="39de57b9-85c0-4fd1-aaac-8ca2b6560ad0" providerId="ADAL" clId="{5489B1F0-F31B-47C4-A5CE-33871CFFEA4B}" dt="2024-12-19T19:55:55.730" v="47" actId="47"/>
        <pc:sldMkLst>
          <pc:docMk/>
          <pc:sldMk cId="3518274844" sldId="1219"/>
        </pc:sldMkLst>
      </pc:sldChg>
      <pc:sldChg chg="del">
        <pc:chgData name="Alfred Asterjadhi" userId="39de57b9-85c0-4fd1-aaac-8ca2b6560ad0" providerId="ADAL" clId="{5489B1F0-F31B-47C4-A5CE-33871CFFEA4B}" dt="2024-12-19T19:55:55.730" v="47" actId="47"/>
        <pc:sldMkLst>
          <pc:docMk/>
          <pc:sldMk cId="2539129622" sldId="1220"/>
        </pc:sldMkLst>
      </pc:sldChg>
      <pc:sldChg chg="del">
        <pc:chgData name="Alfred Asterjadhi" userId="39de57b9-85c0-4fd1-aaac-8ca2b6560ad0" providerId="ADAL" clId="{5489B1F0-F31B-47C4-A5CE-33871CFFEA4B}" dt="2024-12-19T19:55:55.730" v="47" actId="47"/>
        <pc:sldMkLst>
          <pc:docMk/>
          <pc:sldMk cId="2963226365" sldId="1221"/>
        </pc:sldMkLst>
      </pc:sldChg>
      <pc:sldChg chg="del">
        <pc:chgData name="Alfred Asterjadhi" userId="39de57b9-85c0-4fd1-aaac-8ca2b6560ad0" providerId="ADAL" clId="{5489B1F0-F31B-47C4-A5CE-33871CFFEA4B}" dt="2024-12-19T19:55:55.730" v="47" actId="47"/>
        <pc:sldMkLst>
          <pc:docMk/>
          <pc:sldMk cId="2450792732" sldId="1222"/>
        </pc:sldMkLst>
      </pc:sldChg>
      <pc:sldChg chg="del">
        <pc:chgData name="Alfred Asterjadhi" userId="39de57b9-85c0-4fd1-aaac-8ca2b6560ad0" providerId="ADAL" clId="{5489B1F0-F31B-47C4-A5CE-33871CFFEA4B}" dt="2024-12-19T19:55:55.730" v="47" actId="47"/>
        <pc:sldMkLst>
          <pc:docMk/>
          <pc:sldMk cId="3997114811" sldId="1223"/>
        </pc:sldMkLst>
      </pc:sldChg>
      <pc:sldChg chg="del">
        <pc:chgData name="Alfred Asterjadhi" userId="39de57b9-85c0-4fd1-aaac-8ca2b6560ad0" providerId="ADAL" clId="{5489B1F0-F31B-47C4-A5CE-33871CFFEA4B}" dt="2024-12-19T19:55:55.730" v="47" actId="47"/>
        <pc:sldMkLst>
          <pc:docMk/>
          <pc:sldMk cId="1980251652" sldId="1224"/>
        </pc:sldMkLst>
      </pc:sldChg>
      <pc:sldChg chg="del">
        <pc:chgData name="Alfred Asterjadhi" userId="39de57b9-85c0-4fd1-aaac-8ca2b6560ad0" providerId="ADAL" clId="{5489B1F0-F31B-47C4-A5CE-33871CFFEA4B}" dt="2024-12-19T19:55:55.730" v="47" actId="47"/>
        <pc:sldMkLst>
          <pc:docMk/>
          <pc:sldMk cId="2747154569" sldId="1226"/>
        </pc:sldMkLst>
      </pc:sldChg>
      <pc:sldChg chg="del">
        <pc:chgData name="Alfred Asterjadhi" userId="39de57b9-85c0-4fd1-aaac-8ca2b6560ad0" providerId="ADAL" clId="{5489B1F0-F31B-47C4-A5CE-33871CFFEA4B}" dt="2024-12-19T19:55:55.730" v="47" actId="47"/>
        <pc:sldMkLst>
          <pc:docMk/>
          <pc:sldMk cId="1105064945" sldId="1227"/>
        </pc:sldMkLst>
      </pc:sldChg>
      <pc:sldChg chg="del">
        <pc:chgData name="Alfred Asterjadhi" userId="39de57b9-85c0-4fd1-aaac-8ca2b6560ad0" providerId="ADAL" clId="{5489B1F0-F31B-47C4-A5CE-33871CFFEA4B}" dt="2024-12-19T19:55:55.730" v="47" actId="47"/>
        <pc:sldMkLst>
          <pc:docMk/>
          <pc:sldMk cId="2739895088" sldId="1229"/>
        </pc:sldMkLst>
      </pc:sldChg>
      <pc:sldChg chg="del">
        <pc:chgData name="Alfred Asterjadhi" userId="39de57b9-85c0-4fd1-aaac-8ca2b6560ad0" providerId="ADAL" clId="{5489B1F0-F31B-47C4-A5CE-33871CFFEA4B}" dt="2024-12-19T19:55:55.730" v="47" actId="47"/>
        <pc:sldMkLst>
          <pc:docMk/>
          <pc:sldMk cId="2836229211" sldId="1230"/>
        </pc:sldMkLst>
      </pc:sldChg>
      <pc:sldChg chg="del">
        <pc:chgData name="Alfred Asterjadhi" userId="39de57b9-85c0-4fd1-aaac-8ca2b6560ad0" providerId="ADAL" clId="{5489B1F0-F31B-47C4-A5CE-33871CFFEA4B}" dt="2024-12-19T19:55:55.730" v="47" actId="47"/>
        <pc:sldMkLst>
          <pc:docMk/>
          <pc:sldMk cId="1174353687" sldId="1231"/>
        </pc:sldMkLst>
      </pc:sldChg>
      <pc:sldChg chg="del">
        <pc:chgData name="Alfred Asterjadhi" userId="39de57b9-85c0-4fd1-aaac-8ca2b6560ad0" providerId="ADAL" clId="{5489B1F0-F31B-47C4-A5CE-33871CFFEA4B}" dt="2024-12-19T19:55:55.730" v="47" actId="47"/>
        <pc:sldMkLst>
          <pc:docMk/>
          <pc:sldMk cId="1887227016" sldId="1233"/>
        </pc:sldMkLst>
      </pc:sldChg>
      <pc:sldChg chg="del">
        <pc:chgData name="Alfred Asterjadhi" userId="39de57b9-85c0-4fd1-aaac-8ca2b6560ad0" providerId="ADAL" clId="{5489B1F0-F31B-47C4-A5CE-33871CFFEA4B}" dt="2024-12-19T19:55:55.730" v="47" actId="47"/>
        <pc:sldMkLst>
          <pc:docMk/>
          <pc:sldMk cId="2173933061" sldId="1243"/>
        </pc:sldMkLst>
      </pc:sldChg>
      <pc:sldChg chg="del">
        <pc:chgData name="Alfred Asterjadhi" userId="39de57b9-85c0-4fd1-aaac-8ca2b6560ad0" providerId="ADAL" clId="{5489B1F0-F31B-47C4-A5CE-33871CFFEA4B}" dt="2024-12-19T19:55:55.730" v="47" actId="47"/>
        <pc:sldMkLst>
          <pc:docMk/>
          <pc:sldMk cId="2354451540" sldId="1244"/>
        </pc:sldMkLst>
      </pc:sldChg>
      <pc:sldChg chg="del">
        <pc:chgData name="Alfred Asterjadhi" userId="39de57b9-85c0-4fd1-aaac-8ca2b6560ad0" providerId="ADAL" clId="{5489B1F0-F31B-47C4-A5CE-33871CFFEA4B}" dt="2024-12-19T19:55:55.730" v="47" actId="47"/>
        <pc:sldMkLst>
          <pc:docMk/>
          <pc:sldMk cId="1280878502" sldId="1245"/>
        </pc:sldMkLst>
      </pc:sldChg>
      <pc:sldChg chg="del">
        <pc:chgData name="Alfred Asterjadhi" userId="39de57b9-85c0-4fd1-aaac-8ca2b6560ad0" providerId="ADAL" clId="{5489B1F0-F31B-47C4-A5CE-33871CFFEA4B}" dt="2024-12-19T19:55:55.730" v="47" actId="47"/>
        <pc:sldMkLst>
          <pc:docMk/>
          <pc:sldMk cId="2320088344" sldId="1246"/>
        </pc:sldMkLst>
      </pc:sldChg>
      <pc:sldChg chg="del">
        <pc:chgData name="Alfred Asterjadhi" userId="39de57b9-85c0-4fd1-aaac-8ca2b6560ad0" providerId="ADAL" clId="{5489B1F0-F31B-47C4-A5CE-33871CFFEA4B}" dt="2024-12-19T19:55:55.730" v="47" actId="47"/>
        <pc:sldMkLst>
          <pc:docMk/>
          <pc:sldMk cId="1873474949" sldId="1247"/>
        </pc:sldMkLst>
      </pc:sldChg>
      <pc:sldChg chg="del">
        <pc:chgData name="Alfred Asterjadhi" userId="39de57b9-85c0-4fd1-aaac-8ca2b6560ad0" providerId="ADAL" clId="{5489B1F0-F31B-47C4-A5CE-33871CFFEA4B}" dt="2024-12-19T19:55:55.730" v="47" actId="47"/>
        <pc:sldMkLst>
          <pc:docMk/>
          <pc:sldMk cId="1640660474" sldId="1248"/>
        </pc:sldMkLst>
      </pc:sldChg>
      <pc:sldChg chg="del">
        <pc:chgData name="Alfred Asterjadhi" userId="39de57b9-85c0-4fd1-aaac-8ca2b6560ad0" providerId="ADAL" clId="{5489B1F0-F31B-47C4-A5CE-33871CFFEA4B}" dt="2024-12-19T19:55:55.730" v="47" actId="47"/>
        <pc:sldMkLst>
          <pc:docMk/>
          <pc:sldMk cId="4277975895" sldId="1249"/>
        </pc:sldMkLst>
      </pc:sldChg>
      <pc:sldChg chg="del">
        <pc:chgData name="Alfred Asterjadhi" userId="39de57b9-85c0-4fd1-aaac-8ca2b6560ad0" providerId="ADAL" clId="{5489B1F0-F31B-47C4-A5CE-33871CFFEA4B}" dt="2024-12-19T19:55:55.730" v="47" actId="47"/>
        <pc:sldMkLst>
          <pc:docMk/>
          <pc:sldMk cId="1393900348" sldId="1250"/>
        </pc:sldMkLst>
      </pc:sldChg>
      <pc:sldChg chg="del">
        <pc:chgData name="Alfred Asterjadhi" userId="39de57b9-85c0-4fd1-aaac-8ca2b6560ad0" providerId="ADAL" clId="{5489B1F0-F31B-47C4-A5CE-33871CFFEA4B}" dt="2024-12-19T19:55:55.730" v="47" actId="47"/>
        <pc:sldMkLst>
          <pc:docMk/>
          <pc:sldMk cId="2315108326" sldId="1251"/>
        </pc:sldMkLst>
      </pc:sldChg>
      <pc:sldChg chg="del">
        <pc:chgData name="Alfred Asterjadhi" userId="39de57b9-85c0-4fd1-aaac-8ca2b6560ad0" providerId="ADAL" clId="{5489B1F0-F31B-47C4-A5CE-33871CFFEA4B}" dt="2024-12-19T19:55:55.730" v="47" actId="47"/>
        <pc:sldMkLst>
          <pc:docMk/>
          <pc:sldMk cId="244619102" sldId="1253"/>
        </pc:sldMkLst>
      </pc:sldChg>
      <pc:sldChg chg="del">
        <pc:chgData name="Alfred Asterjadhi" userId="39de57b9-85c0-4fd1-aaac-8ca2b6560ad0" providerId="ADAL" clId="{5489B1F0-F31B-47C4-A5CE-33871CFFEA4B}" dt="2024-12-19T19:55:55.730" v="47" actId="47"/>
        <pc:sldMkLst>
          <pc:docMk/>
          <pc:sldMk cId="4035613246" sldId="1254"/>
        </pc:sldMkLst>
      </pc:sldChg>
      <pc:sldChg chg="del">
        <pc:chgData name="Alfred Asterjadhi" userId="39de57b9-85c0-4fd1-aaac-8ca2b6560ad0" providerId="ADAL" clId="{5489B1F0-F31B-47C4-A5CE-33871CFFEA4B}" dt="2024-12-19T19:55:55.730" v="47" actId="47"/>
        <pc:sldMkLst>
          <pc:docMk/>
          <pc:sldMk cId="3460586331" sldId="1259"/>
        </pc:sldMkLst>
      </pc:sldChg>
      <pc:sldChg chg="del">
        <pc:chgData name="Alfred Asterjadhi" userId="39de57b9-85c0-4fd1-aaac-8ca2b6560ad0" providerId="ADAL" clId="{5489B1F0-F31B-47C4-A5CE-33871CFFEA4B}" dt="2024-12-19T19:55:55.730" v="47" actId="47"/>
        <pc:sldMkLst>
          <pc:docMk/>
          <pc:sldMk cId="3871559304" sldId="1260"/>
        </pc:sldMkLst>
      </pc:sldChg>
      <pc:sldChg chg="del">
        <pc:chgData name="Alfred Asterjadhi" userId="39de57b9-85c0-4fd1-aaac-8ca2b6560ad0" providerId="ADAL" clId="{5489B1F0-F31B-47C4-A5CE-33871CFFEA4B}" dt="2024-12-19T19:55:55.730" v="47" actId="47"/>
        <pc:sldMkLst>
          <pc:docMk/>
          <pc:sldMk cId="270960270" sldId="1261"/>
        </pc:sldMkLst>
      </pc:sldChg>
      <pc:sldChg chg="del">
        <pc:chgData name="Alfred Asterjadhi" userId="39de57b9-85c0-4fd1-aaac-8ca2b6560ad0" providerId="ADAL" clId="{5489B1F0-F31B-47C4-A5CE-33871CFFEA4B}" dt="2024-12-19T19:55:55.730" v="47" actId="47"/>
        <pc:sldMkLst>
          <pc:docMk/>
          <pc:sldMk cId="4030972562" sldId="1262"/>
        </pc:sldMkLst>
      </pc:sldChg>
      <pc:sldChg chg="del">
        <pc:chgData name="Alfred Asterjadhi" userId="39de57b9-85c0-4fd1-aaac-8ca2b6560ad0" providerId="ADAL" clId="{5489B1F0-F31B-47C4-A5CE-33871CFFEA4B}" dt="2024-12-19T19:55:55.730" v="47" actId="47"/>
        <pc:sldMkLst>
          <pc:docMk/>
          <pc:sldMk cId="770356062" sldId="1264"/>
        </pc:sldMkLst>
      </pc:sldChg>
      <pc:sldChg chg="del">
        <pc:chgData name="Alfred Asterjadhi" userId="39de57b9-85c0-4fd1-aaac-8ca2b6560ad0" providerId="ADAL" clId="{5489B1F0-F31B-47C4-A5CE-33871CFFEA4B}" dt="2024-12-19T19:55:55.730" v="47" actId="47"/>
        <pc:sldMkLst>
          <pc:docMk/>
          <pc:sldMk cId="4283544389" sldId="1265"/>
        </pc:sldMkLst>
      </pc:sldChg>
      <pc:sldChg chg="del">
        <pc:chgData name="Alfred Asterjadhi" userId="39de57b9-85c0-4fd1-aaac-8ca2b6560ad0" providerId="ADAL" clId="{5489B1F0-F31B-47C4-A5CE-33871CFFEA4B}" dt="2024-12-19T19:55:55.730" v="47" actId="47"/>
        <pc:sldMkLst>
          <pc:docMk/>
          <pc:sldMk cId="1089734000" sldId="1267"/>
        </pc:sldMkLst>
      </pc:sldChg>
      <pc:sldChg chg="del">
        <pc:chgData name="Alfred Asterjadhi" userId="39de57b9-85c0-4fd1-aaac-8ca2b6560ad0" providerId="ADAL" clId="{5489B1F0-F31B-47C4-A5CE-33871CFFEA4B}" dt="2024-12-19T19:55:55.730" v="47" actId="47"/>
        <pc:sldMkLst>
          <pc:docMk/>
          <pc:sldMk cId="2564087480" sldId="1268"/>
        </pc:sldMkLst>
      </pc:sldChg>
      <pc:sldChg chg="del">
        <pc:chgData name="Alfred Asterjadhi" userId="39de57b9-85c0-4fd1-aaac-8ca2b6560ad0" providerId="ADAL" clId="{5489B1F0-F31B-47C4-A5CE-33871CFFEA4B}" dt="2024-12-19T19:55:55.730" v="47" actId="47"/>
        <pc:sldMkLst>
          <pc:docMk/>
          <pc:sldMk cId="1914597510" sldId="1269"/>
        </pc:sldMkLst>
      </pc:sldChg>
      <pc:sldChg chg="del">
        <pc:chgData name="Alfred Asterjadhi" userId="39de57b9-85c0-4fd1-aaac-8ca2b6560ad0" providerId="ADAL" clId="{5489B1F0-F31B-47C4-A5CE-33871CFFEA4B}" dt="2024-12-19T19:55:55.730" v="47" actId="47"/>
        <pc:sldMkLst>
          <pc:docMk/>
          <pc:sldMk cId="1351964601" sldId="1270"/>
        </pc:sldMkLst>
      </pc:sldChg>
      <pc:sldChg chg="del">
        <pc:chgData name="Alfred Asterjadhi" userId="39de57b9-85c0-4fd1-aaac-8ca2b6560ad0" providerId="ADAL" clId="{5489B1F0-F31B-47C4-A5CE-33871CFFEA4B}" dt="2024-12-19T19:55:55.730" v="47" actId="47"/>
        <pc:sldMkLst>
          <pc:docMk/>
          <pc:sldMk cId="464196517" sldId="1271"/>
        </pc:sldMkLst>
      </pc:sldChg>
      <pc:sldChg chg="del">
        <pc:chgData name="Alfred Asterjadhi" userId="39de57b9-85c0-4fd1-aaac-8ca2b6560ad0" providerId="ADAL" clId="{5489B1F0-F31B-47C4-A5CE-33871CFFEA4B}" dt="2024-12-19T19:55:55.730" v="47" actId="47"/>
        <pc:sldMkLst>
          <pc:docMk/>
          <pc:sldMk cId="3527845409" sldId="1272"/>
        </pc:sldMkLst>
      </pc:sldChg>
      <pc:sldChg chg="del">
        <pc:chgData name="Alfred Asterjadhi" userId="39de57b9-85c0-4fd1-aaac-8ca2b6560ad0" providerId="ADAL" clId="{5489B1F0-F31B-47C4-A5CE-33871CFFEA4B}" dt="2024-12-19T19:55:55.730" v="47" actId="47"/>
        <pc:sldMkLst>
          <pc:docMk/>
          <pc:sldMk cId="3122364615" sldId="1273"/>
        </pc:sldMkLst>
      </pc:sldChg>
      <pc:sldChg chg="del">
        <pc:chgData name="Alfred Asterjadhi" userId="39de57b9-85c0-4fd1-aaac-8ca2b6560ad0" providerId="ADAL" clId="{5489B1F0-F31B-47C4-A5CE-33871CFFEA4B}" dt="2024-12-19T19:55:55.730" v="47" actId="47"/>
        <pc:sldMkLst>
          <pc:docMk/>
          <pc:sldMk cId="2302676929" sldId="1274"/>
        </pc:sldMkLst>
      </pc:sldChg>
      <pc:sldChg chg="del">
        <pc:chgData name="Alfred Asterjadhi" userId="39de57b9-85c0-4fd1-aaac-8ca2b6560ad0" providerId="ADAL" clId="{5489B1F0-F31B-47C4-A5CE-33871CFFEA4B}" dt="2024-12-19T19:56:53.644" v="55" actId="47"/>
        <pc:sldMkLst>
          <pc:docMk/>
          <pc:sldMk cId="519142990" sldId="1275"/>
        </pc:sldMkLst>
      </pc:sldChg>
      <pc:sldChg chg="del">
        <pc:chgData name="Alfred Asterjadhi" userId="39de57b9-85c0-4fd1-aaac-8ca2b6560ad0" providerId="ADAL" clId="{5489B1F0-F31B-47C4-A5CE-33871CFFEA4B}" dt="2024-12-19T19:55:55.730" v="47" actId="47"/>
        <pc:sldMkLst>
          <pc:docMk/>
          <pc:sldMk cId="1105606473" sldId="1278"/>
        </pc:sldMkLst>
      </pc:sldChg>
      <pc:sldChg chg="del ord">
        <pc:chgData name="Alfred Asterjadhi" userId="39de57b9-85c0-4fd1-aaac-8ca2b6560ad0" providerId="ADAL" clId="{5489B1F0-F31B-47C4-A5CE-33871CFFEA4B}" dt="2024-12-19T20:02:16.672" v="151" actId="47"/>
        <pc:sldMkLst>
          <pc:docMk/>
          <pc:sldMk cId="401129413" sldId="1285"/>
        </pc:sldMkLst>
      </pc:sldChg>
      <pc:sldChg chg="del ord">
        <pc:chgData name="Alfred Asterjadhi" userId="39de57b9-85c0-4fd1-aaac-8ca2b6560ad0" providerId="ADAL" clId="{5489B1F0-F31B-47C4-A5CE-33871CFFEA4B}" dt="2024-12-19T20:00:39.277" v="125" actId="47"/>
        <pc:sldMkLst>
          <pc:docMk/>
          <pc:sldMk cId="879183394" sldId="1286"/>
        </pc:sldMkLst>
      </pc:sldChg>
      <pc:sldChg chg="modSp mod">
        <pc:chgData name="Alfred Asterjadhi" userId="39de57b9-85c0-4fd1-aaac-8ca2b6560ad0" providerId="ADAL" clId="{5489B1F0-F31B-47C4-A5CE-33871CFFEA4B}" dt="2025-01-15T04:16:04.061" v="4684" actId="20577"/>
        <pc:sldMkLst>
          <pc:docMk/>
          <pc:sldMk cId="953173223" sldId="1287"/>
        </pc:sldMkLst>
        <pc:spChg chg="mod">
          <ac:chgData name="Alfred Asterjadhi" userId="39de57b9-85c0-4fd1-aaac-8ca2b6560ad0" providerId="ADAL" clId="{5489B1F0-F31B-47C4-A5CE-33871CFFEA4B}" dt="2025-01-15T04:16:04.061" v="4684" actId="20577"/>
          <ac:spMkLst>
            <pc:docMk/>
            <pc:sldMk cId="953173223" sldId="1287"/>
            <ac:spMk id="7" creationId="{3126AA10-DC1C-4E34-80DA-B427588F2BD9}"/>
          </ac:spMkLst>
        </pc:spChg>
      </pc:sldChg>
      <pc:sldChg chg="del">
        <pc:chgData name="Alfred Asterjadhi" userId="39de57b9-85c0-4fd1-aaac-8ca2b6560ad0" providerId="ADAL" clId="{5489B1F0-F31B-47C4-A5CE-33871CFFEA4B}" dt="2024-12-19T19:58:01.349" v="106" actId="47"/>
        <pc:sldMkLst>
          <pc:docMk/>
          <pc:sldMk cId="3559166431" sldId="1288"/>
        </pc:sldMkLst>
      </pc:sldChg>
      <pc:sldChg chg="addSp delSp modSp new mod ord modClrScheme chgLayout">
        <pc:chgData name="Alfred Asterjadhi" userId="39de57b9-85c0-4fd1-aaac-8ca2b6560ad0" providerId="ADAL" clId="{5489B1F0-F31B-47C4-A5CE-33871CFFEA4B}" dt="2025-01-14T23:32:58.723" v="2549" actId="13926"/>
        <pc:sldMkLst>
          <pc:docMk/>
          <pc:sldMk cId="2288759954" sldId="1289"/>
        </pc:sldMkLst>
        <pc:spChg chg="del mod ord">
          <ac:chgData name="Alfred Asterjadhi" userId="39de57b9-85c0-4fd1-aaac-8ca2b6560ad0" providerId="ADAL" clId="{5489B1F0-F31B-47C4-A5CE-33871CFFEA4B}" dt="2024-12-19T19:56:30.880" v="49" actId="700"/>
          <ac:spMkLst>
            <pc:docMk/>
            <pc:sldMk cId="2288759954" sldId="1289"/>
            <ac:spMk id="2" creationId="{642960E1-BFF6-91F0-C253-775B2881895A}"/>
          </ac:spMkLst>
        </pc:spChg>
        <pc:spChg chg="del mod ord">
          <ac:chgData name="Alfred Asterjadhi" userId="39de57b9-85c0-4fd1-aaac-8ca2b6560ad0" providerId="ADAL" clId="{5489B1F0-F31B-47C4-A5CE-33871CFFEA4B}" dt="2024-12-19T19:56:30.880" v="49" actId="700"/>
          <ac:spMkLst>
            <pc:docMk/>
            <pc:sldMk cId="2288759954" sldId="1289"/>
            <ac:spMk id="3" creationId="{2E32E975-E381-9945-CB76-F540370D2C7C}"/>
          </ac:spMkLst>
        </pc:spChg>
        <pc:spChg chg="mod ord">
          <ac:chgData name="Alfred Asterjadhi" userId="39de57b9-85c0-4fd1-aaac-8ca2b6560ad0" providerId="ADAL" clId="{5489B1F0-F31B-47C4-A5CE-33871CFFEA4B}" dt="2024-12-19T19:56:45.786" v="54" actId="6264"/>
          <ac:spMkLst>
            <pc:docMk/>
            <pc:sldMk cId="2288759954" sldId="1289"/>
            <ac:spMk id="4" creationId="{59DDADA5-6AF0-FC6B-186D-591CC7669650}"/>
          </ac:spMkLst>
        </pc:spChg>
        <pc:spChg chg="mod ord">
          <ac:chgData name="Alfred Asterjadhi" userId="39de57b9-85c0-4fd1-aaac-8ca2b6560ad0" providerId="ADAL" clId="{5489B1F0-F31B-47C4-A5CE-33871CFFEA4B}" dt="2024-12-19T19:56:45.786" v="54" actId="6264"/>
          <ac:spMkLst>
            <pc:docMk/>
            <pc:sldMk cId="2288759954" sldId="1289"/>
            <ac:spMk id="5" creationId="{499A1BB9-626B-25C2-BE50-CD59011164F1}"/>
          </ac:spMkLst>
        </pc:spChg>
        <pc:spChg chg="mod ord">
          <ac:chgData name="Alfred Asterjadhi" userId="39de57b9-85c0-4fd1-aaac-8ca2b6560ad0" providerId="ADAL" clId="{5489B1F0-F31B-47C4-A5CE-33871CFFEA4B}" dt="2024-12-19T19:56:45.786" v="54" actId="6264"/>
          <ac:spMkLst>
            <pc:docMk/>
            <pc:sldMk cId="2288759954" sldId="1289"/>
            <ac:spMk id="6" creationId="{EB8F8673-1E39-CB38-BBE0-59BA14666500}"/>
          </ac:spMkLst>
        </pc:spChg>
        <pc:spChg chg="add del mod ord">
          <ac:chgData name="Alfred Asterjadhi" userId="39de57b9-85c0-4fd1-aaac-8ca2b6560ad0" providerId="ADAL" clId="{5489B1F0-F31B-47C4-A5CE-33871CFFEA4B}" dt="2024-12-19T19:56:45.786" v="54" actId="6264"/>
          <ac:spMkLst>
            <pc:docMk/>
            <pc:sldMk cId="2288759954" sldId="1289"/>
            <ac:spMk id="7" creationId="{42F297D7-7F94-CF11-249B-8655C768FBC6}"/>
          </ac:spMkLst>
        </pc:spChg>
        <pc:spChg chg="add mod ord">
          <ac:chgData name="Alfred Asterjadhi" userId="39de57b9-85c0-4fd1-aaac-8ca2b6560ad0" providerId="ADAL" clId="{5489B1F0-F31B-47C4-A5CE-33871CFFEA4B}" dt="2025-01-14T23:32:58.723" v="2549" actId="13926"/>
          <ac:spMkLst>
            <pc:docMk/>
            <pc:sldMk cId="2288759954" sldId="1289"/>
            <ac:spMk id="8" creationId="{A8B7D678-AC79-FF33-8544-08F08C886139}"/>
          </ac:spMkLst>
        </pc:spChg>
        <pc:spChg chg="add del mod">
          <ac:chgData name="Alfred Asterjadhi" userId="39de57b9-85c0-4fd1-aaac-8ca2b6560ad0" providerId="ADAL" clId="{5489B1F0-F31B-47C4-A5CE-33871CFFEA4B}" dt="2024-12-19T19:56:45.786" v="54" actId="6264"/>
          <ac:spMkLst>
            <pc:docMk/>
            <pc:sldMk cId="2288759954" sldId="1289"/>
            <ac:spMk id="9" creationId="{39ED0AE5-1DA8-B700-CEDD-B87032D62497}"/>
          </ac:spMkLst>
        </pc:spChg>
        <pc:spChg chg="add del mod">
          <ac:chgData name="Alfred Asterjadhi" userId="39de57b9-85c0-4fd1-aaac-8ca2b6560ad0" providerId="ADAL" clId="{5489B1F0-F31B-47C4-A5CE-33871CFFEA4B}" dt="2024-12-19T19:56:45.786" v="54" actId="6264"/>
          <ac:spMkLst>
            <pc:docMk/>
            <pc:sldMk cId="2288759954" sldId="1289"/>
            <ac:spMk id="10" creationId="{B4F888E0-3445-4829-57CD-DEA997E33763}"/>
          </ac:spMkLst>
        </pc:spChg>
        <pc:spChg chg="add del mod">
          <ac:chgData name="Alfred Asterjadhi" userId="39de57b9-85c0-4fd1-aaac-8ca2b6560ad0" providerId="ADAL" clId="{5489B1F0-F31B-47C4-A5CE-33871CFFEA4B}" dt="2024-12-19T19:56:45.786" v="54" actId="6264"/>
          <ac:spMkLst>
            <pc:docMk/>
            <pc:sldMk cId="2288759954" sldId="1289"/>
            <ac:spMk id="11" creationId="{734CAADD-FD30-FA66-3A62-5B694EBDA755}"/>
          </ac:spMkLst>
        </pc:spChg>
        <pc:spChg chg="add del mod">
          <ac:chgData name="Alfred Asterjadhi" userId="39de57b9-85c0-4fd1-aaac-8ca2b6560ad0" providerId="ADAL" clId="{5489B1F0-F31B-47C4-A5CE-33871CFFEA4B}" dt="2024-12-19T19:56:45.786" v="54" actId="6264"/>
          <ac:spMkLst>
            <pc:docMk/>
            <pc:sldMk cId="2288759954" sldId="1289"/>
            <ac:spMk id="12" creationId="{14EDBBB1-B7B3-A5E7-4752-824DAEFACAF9}"/>
          </ac:spMkLst>
        </pc:spChg>
        <pc:spChg chg="add mod ord">
          <ac:chgData name="Alfred Asterjadhi" userId="39de57b9-85c0-4fd1-aaac-8ca2b6560ad0" providerId="ADAL" clId="{5489B1F0-F31B-47C4-A5CE-33871CFFEA4B}" dt="2024-12-19T19:59:53.852" v="120" actId="207"/>
          <ac:spMkLst>
            <pc:docMk/>
            <pc:sldMk cId="2288759954" sldId="1289"/>
            <ac:spMk id="13" creationId="{6F3F1329-E1F3-6F1A-672F-43368778D576}"/>
          </ac:spMkLst>
        </pc:spChg>
      </pc:sldChg>
      <pc:sldChg chg="modSp add mod">
        <pc:chgData name="Alfred Asterjadhi" userId="39de57b9-85c0-4fd1-aaac-8ca2b6560ad0" providerId="ADAL" clId="{5489B1F0-F31B-47C4-A5CE-33871CFFEA4B}" dt="2025-01-14T13:47:35.547" v="1612" actId="20577"/>
        <pc:sldMkLst>
          <pc:docMk/>
          <pc:sldMk cId="2044502975" sldId="1290"/>
        </pc:sldMkLst>
        <pc:spChg chg="mod">
          <ac:chgData name="Alfred Asterjadhi" userId="39de57b9-85c0-4fd1-aaac-8ca2b6560ad0" providerId="ADAL" clId="{5489B1F0-F31B-47C4-A5CE-33871CFFEA4B}" dt="2025-01-14T13:47:35.547" v="1612" actId="20577"/>
          <ac:spMkLst>
            <pc:docMk/>
            <pc:sldMk cId="2044502975" sldId="1290"/>
            <ac:spMk id="8" creationId="{0F5782C2-501B-8E9D-715A-68DBDB2408E0}"/>
          </ac:spMkLst>
        </pc:spChg>
        <pc:spChg chg="mod">
          <ac:chgData name="Alfred Asterjadhi" userId="39de57b9-85c0-4fd1-aaac-8ca2b6560ad0" providerId="ADAL" clId="{5489B1F0-F31B-47C4-A5CE-33871CFFEA4B}" dt="2024-12-19T20:02:41.038" v="179" actId="20577"/>
          <ac:spMkLst>
            <pc:docMk/>
            <pc:sldMk cId="2044502975" sldId="1290"/>
            <ac:spMk id="13" creationId="{C25D95CA-A82A-DD6E-AD7E-6F4B7DF732F5}"/>
          </ac:spMkLst>
        </pc:spChg>
      </pc:sldChg>
      <pc:sldChg chg="modSp add mod">
        <pc:chgData name="Alfred Asterjadhi" userId="39de57b9-85c0-4fd1-aaac-8ca2b6560ad0" providerId="ADAL" clId="{5489B1F0-F31B-47C4-A5CE-33871CFFEA4B}" dt="2024-12-19T20:02:32.127" v="164" actId="20577"/>
        <pc:sldMkLst>
          <pc:docMk/>
          <pc:sldMk cId="2853620610" sldId="1291"/>
        </pc:sldMkLst>
        <pc:spChg chg="mod">
          <ac:chgData name="Alfred Asterjadhi" userId="39de57b9-85c0-4fd1-aaac-8ca2b6560ad0" providerId="ADAL" clId="{5489B1F0-F31B-47C4-A5CE-33871CFFEA4B}" dt="2024-12-19T20:02:32.127" v="164" actId="20577"/>
          <ac:spMkLst>
            <pc:docMk/>
            <pc:sldMk cId="2853620610" sldId="1291"/>
            <ac:spMk id="13" creationId="{4EDBC775-C4A1-4A94-51CF-19616D3D4C6D}"/>
          </ac:spMkLst>
        </pc:spChg>
      </pc:sldChg>
      <pc:sldChg chg="modSp add mod ord">
        <pc:chgData name="Alfred Asterjadhi" userId="39de57b9-85c0-4fd1-aaac-8ca2b6560ad0" providerId="ADAL" clId="{5489B1F0-F31B-47C4-A5CE-33871CFFEA4B}" dt="2025-01-14T23:34:09.472" v="2572"/>
        <pc:sldMkLst>
          <pc:docMk/>
          <pc:sldMk cId="3664147977" sldId="1292"/>
        </pc:sldMkLst>
        <pc:spChg chg="mod">
          <ac:chgData name="Alfred Asterjadhi" userId="39de57b9-85c0-4fd1-aaac-8ca2b6560ad0" providerId="ADAL" clId="{5489B1F0-F31B-47C4-A5CE-33871CFFEA4B}" dt="2025-01-14T23:34:09.472" v="2572"/>
          <ac:spMkLst>
            <pc:docMk/>
            <pc:sldMk cId="3664147977" sldId="1292"/>
            <ac:spMk id="8" creationId="{9AA61CC9-35F0-FB5F-C891-2A86FD473665}"/>
          </ac:spMkLst>
        </pc:spChg>
        <pc:spChg chg="mod">
          <ac:chgData name="Alfred Asterjadhi" userId="39de57b9-85c0-4fd1-aaac-8ca2b6560ad0" providerId="ADAL" clId="{5489B1F0-F31B-47C4-A5CE-33871CFFEA4B}" dt="2024-12-19T20:00:26.031" v="124" actId="207"/>
          <ac:spMkLst>
            <pc:docMk/>
            <pc:sldMk cId="3664147977" sldId="1292"/>
            <ac:spMk id="13" creationId="{836754F9-EF8B-5D9A-1EE5-3DBC308EA2B4}"/>
          </ac:spMkLst>
        </pc:spChg>
      </pc:sldChg>
      <pc:sldChg chg="addSp delSp modSp new mod modClrScheme chgLayout">
        <pc:chgData name="Alfred Asterjadhi" userId="39de57b9-85c0-4fd1-aaac-8ca2b6560ad0" providerId="ADAL" clId="{5489B1F0-F31B-47C4-A5CE-33871CFFEA4B}" dt="2024-12-19T20:03:55.923" v="250" actId="700"/>
        <pc:sldMkLst>
          <pc:docMk/>
          <pc:sldMk cId="3158032439" sldId="1293"/>
        </pc:sldMkLst>
        <pc:spChg chg="del mod ord">
          <ac:chgData name="Alfred Asterjadhi" userId="39de57b9-85c0-4fd1-aaac-8ca2b6560ad0" providerId="ADAL" clId="{5489B1F0-F31B-47C4-A5CE-33871CFFEA4B}" dt="2024-12-19T20:03:26.975" v="202" actId="700"/>
          <ac:spMkLst>
            <pc:docMk/>
            <pc:sldMk cId="3158032439" sldId="1293"/>
            <ac:spMk id="2" creationId="{8BCE1627-1FE0-2F98-1EE4-2EF273E58F6B}"/>
          </ac:spMkLst>
        </pc:spChg>
        <pc:spChg chg="del mod ord">
          <ac:chgData name="Alfred Asterjadhi" userId="39de57b9-85c0-4fd1-aaac-8ca2b6560ad0" providerId="ADAL" clId="{5489B1F0-F31B-47C4-A5CE-33871CFFEA4B}" dt="2024-12-19T20:03:26.975" v="202" actId="700"/>
          <ac:spMkLst>
            <pc:docMk/>
            <pc:sldMk cId="3158032439" sldId="1293"/>
            <ac:spMk id="3" creationId="{B9AE13D9-9230-F07C-53A6-AC972C85ED39}"/>
          </ac:spMkLst>
        </pc:spChg>
        <pc:spChg chg="mod ord">
          <ac:chgData name="Alfred Asterjadhi" userId="39de57b9-85c0-4fd1-aaac-8ca2b6560ad0" providerId="ADAL" clId="{5489B1F0-F31B-47C4-A5CE-33871CFFEA4B}" dt="2024-12-19T20:03:55.923" v="250" actId="700"/>
          <ac:spMkLst>
            <pc:docMk/>
            <pc:sldMk cId="3158032439" sldId="1293"/>
            <ac:spMk id="4" creationId="{A9B7F234-E374-6FAF-AD12-9794E3176523}"/>
          </ac:spMkLst>
        </pc:spChg>
        <pc:spChg chg="mod ord">
          <ac:chgData name="Alfred Asterjadhi" userId="39de57b9-85c0-4fd1-aaac-8ca2b6560ad0" providerId="ADAL" clId="{5489B1F0-F31B-47C4-A5CE-33871CFFEA4B}" dt="2024-12-19T20:03:55.923" v="250" actId="700"/>
          <ac:spMkLst>
            <pc:docMk/>
            <pc:sldMk cId="3158032439" sldId="1293"/>
            <ac:spMk id="5" creationId="{98F753DF-00A7-A131-D5DC-738D8E3393C5}"/>
          </ac:spMkLst>
        </pc:spChg>
        <pc:spChg chg="mod ord">
          <ac:chgData name="Alfred Asterjadhi" userId="39de57b9-85c0-4fd1-aaac-8ca2b6560ad0" providerId="ADAL" clId="{5489B1F0-F31B-47C4-A5CE-33871CFFEA4B}" dt="2024-12-19T20:03:55.923" v="250" actId="700"/>
          <ac:spMkLst>
            <pc:docMk/>
            <pc:sldMk cId="3158032439" sldId="1293"/>
            <ac:spMk id="6" creationId="{29F476BA-B5AD-B13F-15FC-A803A1AF0D30}"/>
          </ac:spMkLst>
        </pc:spChg>
        <pc:spChg chg="add mod ord">
          <ac:chgData name="Alfred Asterjadhi" userId="39de57b9-85c0-4fd1-aaac-8ca2b6560ad0" providerId="ADAL" clId="{5489B1F0-F31B-47C4-A5CE-33871CFFEA4B}" dt="2024-12-19T20:03:55.923" v="250" actId="700"/>
          <ac:spMkLst>
            <pc:docMk/>
            <pc:sldMk cId="3158032439" sldId="1293"/>
            <ac:spMk id="7" creationId="{249B0037-41DF-35DA-F3D5-DD3D7632405C}"/>
          </ac:spMkLst>
        </pc:spChg>
        <pc:spChg chg="add del mod ord">
          <ac:chgData name="Alfred Asterjadhi" userId="39de57b9-85c0-4fd1-aaac-8ca2b6560ad0" providerId="ADAL" clId="{5489B1F0-F31B-47C4-A5CE-33871CFFEA4B}" dt="2024-12-19T20:03:47.526" v="248" actId="478"/>
          <ac:spMkLst>
            <pc:docMk/>
            <pc:sldMk cId="3158032439" sldId="1293"/>
            <ac:spMk id="8" creationId="{239F4A78-6293-5F07-7AA2-147FD622EC57}"/>
          </ac:spMkLst>
        </pc:spChg>
        <pc:spChg chg="add del mod ord">
          <ac:chgData name="Alfred Asterjadhi" userId="39de57b9-85c0-4fd1-aaac-8ca2b6560ad0" providerId="ADAL" clId="{5489B1F0-F31B-47C4-A5CE-33871CFFEA4B}" dt="2024-12-19T20:03:55.923" v="250" actId="700"/>
          <ac:spMkLst>
            <pc:docMk/>
            <pc:sldMk cId="3158032439" sldId="1293"/>
            <ac:spMk id="9" creationId="{0E316C1C-AF93-0049-CEA8-084C5FEF61E8}"/>
          </ac:spMkLst>
        </pc:spChg>
      </pc:sldChg>
      <pc:sldChg chg="modSp add del mod">
        <pc:chgData name="Alfred Asterjadhi" userId="39de57b9-85c0-4fd1-aaac-8ca2b6560ad0" providerId="ADAL" clId="{5489B1F0-F31B-47C4-A5CE-33871CFFEA4B}" dt="2025-01-02T18:50:04.350" v="264" actId="47"/>
        <pc:sldMkLst>
          <pc:docMk/>
          <pc:sldMk cId="2613736597" sldId="1294"/>
        </pc:sldMkLst>
        <pc:spChg chg="mod">
          <ac:chgData name="Alfred Asterjadhi" userId="39de57b9-85c0-4fd1-aaac-8ca2b6560ad0" providerId="ADAL" clId="{5489B1F0-F31B-47C4-A5CE-33871CFFEA4B}" dt="2025-01-02T18:49:54.012" v="262" actId="20577"/>
          <ac:spMkLst>
            <pc:docMk/>
            <pc:sldMk cId="2613736597" sldId="1294"/>
            <ac:spMk id="13" creationId="{DCFEB30A-430F-51F7-FDFF-A24E0CA9F083}"/>
          </ac:spMkLst>
        </pc:spChg>
      </pc:sldChg>
      <pc:sldChg chg="modSp add mod">
        <pc:chgData name="Alfred Asterjadhi" userId="39de57b9-85c0-4fd1-aaac-8ca2b6560ad0" providerId="ADAL" clId="{5489B1F0-F31B-47C4-A5CE-33871CFFEA4B}" dt="2025-01-15T04:16:18.313" v="4688" actId="6549"/>
        <pc:sldMkLst>
          <pc:docMk/>
          <pc:sldMk cId="4155464088" sldId="1295"/>
        </pc:sldMkLst>
        <pc:spChg chg="mod">
          <ac:chgData name="Alfred Asterjadhi" userId="39de57b9-85c0-4fd1-aaac-8ca2b6560ad0" providerId="ADAL" clId="{5489B1F0-F31B-47C4-A5CE-33871CFFEA4B}" dt="2025-01-15T04:16:14.019" v="4686" actId="6549"/>
          <ac:spMkLst>
            <pc:docMk/>
            <pc:sldMk cId="4155464088" sldId="1295"/>
            <ac:spMk id="8" creationId="{91BC0768-5363-82EF-9815-1CE18462FEA4}"/>
          </ac:spMkLst>
        </pc:spChg>
        <pc:spChg chg="mod">
          <ac:chgData name="Alfred Asterjadhi" userId="39de57b9-85c0-4fd1-aaac-8ca2b6560ad0" providerId="ADAL" clId="{5489B1F0-F31B-47C4-A5CE-33871CFFEA4B}" dt="2025-01-15T04:16:18.313" v="4688" actId="6549"/>
          <ac:spMkLst>
            <pc:docMk/>
            <pc:sldMk cId="4155464088" sldId="1295"/>
            <ac:spMk id="13" creationId="{DCCEC43E-28E4-0BE6-FF80-05BC6BE1594D}"/>
          </ac:spMkLst>
        </pc:spChg>
      </pc:sldChg>
      <pc:sldChg chg="modSp add mod">
        <pc:chgData name="Alfred Asterjadhi" userId="39de57b9-85c0-4fd1-aaac-8ca2b6560ad0" providerId="ADAL" clId="{5489B1F0-F31B-47C4-A5CE-33871CFFEA4B}" dt="2025-01-14T23:40:06.446" v="2658"/>
        <pc:sldMkLst>
          <pc:docMk/>
          <pc:sldMk cId="3312094453" sldId="1296"/>
        </pc:sldMkLst>
        <pc:spChg chg="mod">
          <ac:chgData name="Alfred Asterjadhi" userId="39de57b9-85c0-4fd1-aaac-8ca2b6560ad0" providerId="ADAL" clId="{5489B1F0-F31B-47C4-A5CE-33871CFFEA4B}" dt="2025-01-14T23:40:06.446" v="2658"/>
          <ac:spMkLst>
            <pc:docMk/>
            <pc:sldMk cId="3312094453" sldId="1296"/>
            <ac:spMk id="8" creationId="{E1B8378D-B1B0-6C6D-DBBB-E5B14BE947E5}"/>
          </ac:spMkLst>
        </pc:spChg>
        <pc:spChg chg="mod">
          <ac:chgData name="Alfred Asterjadhi" userId="39de57b9-85c0-4fd1-aaac-8ca2b6560ad0" providerId="ADAL" clId="{5489B1F0-F31B-47C4-A5CE-33871CFFEA4B}" dt="2025-01-07T04:16:10.928" v="375" actId="20577"/>
          <ac:spMkLst>
            <pc:docMk/>
            <pc:sldMk cId="3312094453" sldId="1296"/>
            <ac:spMk id="13" creationId="{1A303648-ECDC-36E5-6A56-2F52AE68D5B9}"/>
          </ac:spMkLst>
        </pc:spChg>
      </pc:sldChg>
      <pc:sldChg chg="modSp add mod">
        <pc:chgData name="Alfred Asterjadhi" userId="39de57b9-85c0-4fd1-aaac-8ca2b6560ad0" providerId="ADAL" clId="{5489B1F0-F31B-47C4-A5CE-33871CFFEA4B}" dt="2025-01-14T23:37:07.575" v="2634"/>
        <pc:sldMkLst>
          <pc:docMk/>
          <pc:sldMk cId="2298402037" sldId="1297"/>
        </pc:sldMkLst>
        <pc:spChg chg="mod">
          <ac:chgData name="Alfred Asterjadhi" userId="39de57b9-85c0-4fd1-aaac-8ca2b6560ad0" providerId="ADAL" clId="{5489B1F0-F31B-47C4-A5CE-33871CFFEA4B}" dt="2025-01-14T23:37:07.575" v="2634"/>
          <ac:spMkLst>
            <pc:docMk/>
            <pc:sldMk cId="2298402037" sldId="1297"/>
            <ac:spMk id="8" creationId="{402FA934-9182-584A-5E4A-82959B1054DD}"/>
          </ac:spMkLst>
        </pc:spChg>
        <pc:spChg chg="mod">
          <ac:chgData name="Alfred Asterjadhi" userId="39de57b9-85c0-4fd1-aaac-8ca2b6560ad0" providerId="ADAL" clId="{5489B1F0-F31B-47C4-A5CE-33871CFFEA4B}" dt="2025-01-07T04:15:29.896" v="359" actId="20577"/>
          <ac:spMkLst>
            <pc:docMk/>
            <pc:sldMk cId="2298402037" sldId="1297"/>
            <ac:spMk id="13" creationId="{67C6FD18-829F-871C-0231-E9A14E56926D}"/>
          </ac:spMkLst>
        </pc:spChg>
      </pc:sldChg>
      <pc:sldChg chg="modSp add mod">
        <pc:chgData name="Alfred Asterjadhi" userId="39de57b9-85c0-4fd1-aaac-8ca2b6560ad0" providerId="ADAL" clId="{5489B1F0-F31B-47C4-A5CE-33871CFFEA4B}" dt="2025-01-14T23:42:45.562" v="2719"/>
        <pc:sldMkLst>
          <pc:docMk/>
          <pc:sldMk cId="2173729719" sldId="1298"/>
        </pc:sldMkLst>
        <pc:spChg chg="mod">
          <ac:chgData name="Alfred Asterjadhi" userId="39de57b9-85c0-4fd1-aaac-8ca2b6560ad0" providerId="ADAL" clId="{5489B1F0-F31B-47C4-A5CE-33871CFFEA4B}" dt="2025-01-14T23:42:45.562" v="2719"/>
          <ac:spMkLst>
            <pc:docMk/>
            <pc:sldMk cId="2173729719" sldId="1298"/>
            <ac:spMk id="8" creationId="{E9BF8546-4385-5A20-78BF-300974AF6286}"/>
          </ac:spMkLst>
        </pc:spChg>
        <pc:spChg chg="mod">
          <ac:chgData name="Alfred Asterjadhi" userId="39de57b9-85c0-4fd1-aaac-8ca2b6560ad0" providerId="ADAL" clId="{5489B1F0-F31B-47C4-A5CE-33871CFFEA4B}" dt="2025-01-13T20:15:27.437" v="575" actId="20577"/>
          <ac:spMkLst>
            <pc:docMk/>
            <pc:sldMk cId="2173729719" sldId="1298"/>
            <ac:spMk id="13" creationId="{E911BBC8-BF66-8277-0FCC-B9D81086D9B2}"/>
          </ac:spMkLst>
        </pc:spChg>
      </pc:sldChg>
      <pc:sldChg chg="modSp add mod">
        <pc:chgData name="Alfred Asterjadhi" userId="39de57b9-85c0-4fd1-aaac-8ca2b6560ad0" providerId="ADAL" clId="{5489B1F0-F31B-47C4-A5CE-33871CFFEA4B}" dt="2025-01-14T23:43:35.696" v="2740"/>
        <pc:sldMkLst>
          <pc:docMk/>
          <pc:sldMk cId="4205402362" sldId="1299"/>
        </pc:sldMkLst>
        <pc:spChg chg="mod">
          <ac:chgData name="Alfred Asterjadhi" userId="39de57b9-85c0-4fd1-aaac-8ca2b6560ad0" providerId="ADAL" clId="{5489B1F0-F31B-47C4-A5CE-33871CFFEA4B}" dt="2025-01-14T23:43:35.696" v="2740"/>
          <ac:spMkLst>
            <pc:docMk/>
            <pc:sldMk cId="4205402362" sldId="1299"/>
            <ac:spMk id="8" creationId="{9640ECA2-4266-0455-BCF1-A5D0E8915A2F}"/>
          </ac:spMkLst>
        </pc:spChg>
        <pc:spChg chg="mod">
          <ac:chgData name="Alfred Asterjadhi" userId="39de57b9-85c0-4fd1-aaac-8ca2b6560ad0" providerId="ADAL" clId="{5489B1F0-F31B-47C4-A5CE-33871CFFEA4B}" dt="2025-01-13T20:16:14.419" v="580" actId="20577"/>
          <ac:spMkLst>
            <pc:docMk/>
            <pc:sldMk cId="4205402362" sldId="1299"/>
            <ac:spMk id="13" creationId="{1527ED1C-6E35-1DCC-6241-E7A2FABAA3F2}"/>
          </ac:spMkLst>
        </pc:spChg>
      </pc:sldChg>
      <pc:sldChg chg="modSp add mod ord">
        <pc:chgData name="Alfred Asterjadhi" userId="39de57b9-85c0-4fd1-aaac-8ca2b6560ad0" providerId="ADAL" clId="{5489B1F0-F31B-47C4-A5CE-33871CFFEA4B}" dt="2025-01-15T00:03:50.948" v="3138"/>
        <pc:sldMkLst>
          <pc:docMk/>
          <pc:sldMk cId="3114567158" sldId="1300"/>
        </pc:sldMkLst>
        <pc:spChg chg="mod">
          <ac:chgData name="Alfred Asterjadhi" userId="39de57b9-85c0-4fd1-aaac-8ca2b6560ad0" providerId="ADAL" clId="{5489B1F0-F31B-47C4-A5CE-33871CFFEA4B}" dt="2025-01-15T00:03:50.948" v="3138"/>
          <ac:spMkLst>
            <pc:docMk/>
            <pc:sldMk cId="3114567158" sldId="1300"/>
            <ac:spMk id="8" creationId="{A83F4657-502E-89EE-3188-FF440234CB1E}"/>
          </ac:spMkLst>
        </pc:spChg>
        <pc:spChg chg="mod">
          <ac:chgData name="Alfred Asterjadhi" userId="39de57b9-85c0-4fd1-aaac-8ca2b6560ad0" providerId="ADAL" clId="{5489B1F0-F31B-47C4-A5CE-33871CFFEA4B}" dt="2025-01-13T21:46:10.553" v="912" actId="207"/>
          <ac:spMkLst>
            <pc:docMk/>
            <pc:sldMk cId="3114567158" sldId="1300"/>
            <ac:spMk id="13" creationId="{E0BD067A-345F-16DE-F6AD-ADBE69B705EE}"/>
          </ac:spMkLst>
        </pc:spChg>
      </pc:sldChg>
      <pc:sldChg chg="modSp add mod">
        <pc:chgData name="Alfred Asterjadhi" userId="39de57b9-85c0-4fd1-aaac-8ca2b6560ad0" providerId="ADAL" clId="{5489B1F0-F31B-47C4-A5CE-33871CFFEA4B}" dt="2025-01-14T23:41:10.243" v="2680"/>
        <pc:sldMkLst>
          <pc:docMk/>
          <pc:sldMk cId="3595188557" sldId="1301"/>
        </pc:sldMkLst>
        <pc:spChg chg="mod">
          <ac:chgData name="Alfred Asterjadhi" userId="39de57b9-85c0-4fd1-aaac-8ca2b6560ad0" providerId="ADAL" clId="{5489B1F0-F31B-47C4-A5CE-33871CFFEA4B}" dt="2025-01-14T23:41:10.243" v="2680"/>
          <ac:spMkLst>
            <pc:docMk/>
            <pc:sldMk cId="3595188557" sldId="1301"/>
            <ac:spMk id="8" creationId="{600F22EE-F7C6-03F0-0749-EA8E429A9FD8}"/>
          </ac:spMkLst>
        </pc:spChg>
        <pc:spChg chg="mod">
          <ac:chgData name="Alfred Asterjadhi" userId="39de57b9-85c0-4fd1-aaac-8ca2b6560ad0" providerId="ADAL" clId="{5489B1F0-F31B-47C4-A5CE-33871CFFEA4B}" dt="2025-01-13T20:12:18.086" v="486" actId="207"/>
          <ac:spMkLst>
            <pc:docMk/>
            <pc:sldMk cId="3595188557" sldId="1301"/>
            <ac:spMk id="13" creationId="{CD480EF1-6430-85D0-BF18-3E3DE17F2074}"/>
          </ac:spMkLst>
        </pc:spChg>
      </pc:sldChg>
      <pc:sldChg chg="modSp add mod">
        <pc:chgData name="Alfred Asterjadhi" userId="39de57b9-85c0-4fd1-aaac-8ca2b6560ad0" providerId="ADAL" clId="{5489B1F0-F31B-47C4-A5CE-33871CFFEA4B}" dt="2025-01-14T23:41:50.621" v="2699"/>
        <pc:sldMkLst>
          <pc:docMk/>
          <pc:sldMk cId="498628101" sldId="1302"/>
        </pc:sldMkLst>
        <pc:spChg chg="mod">
          <ac:chgData name="Alfred Asterjadhi" userId="39de57b9-85c0-4fd1-aaac-8ca2b6560ad0" providerId="ADAL" clId="{5489B1F0-F31B-47C4-A5CE-33871CFFEA4B}" dt="2025-01-14T23:41:50.621" v="2699"/>
          <ac:spMkLst>
            <pc:docMk/>
            <pc:sldMk cId="498628101" sldId="1302"/>
            <ac:spMk id="8" creationId="{84AF68B3-8EF0-B8CE-2DEE-094E8900E1D7}"/>
          </ac:spMkLst>
        </pc:spChg>
        <pc:spChg chg="mod">
          <ac:chgData name="Alfred Asterjadhi" userId="39de57b9-85c0-4fd1-aaac-8ca2b6560ad0" providerId="ADAL" clId="{5489B1F0-F31B-47C4-A5CE-33871CFFEA4B}" dt="2025-01-13T20:13:05.993" v="497" actId="20577"/>
          <ac:spMkLst>
            <pc:docMk/>
            <pc:sldMk cId="498628101" sldId="1302"/>
            <ac:spMk id="13" creationId="{25ADD8C1-98AB-F573-5E47-AA16D3B46DA1}"/>
          </ac:spMkLst>
        </pc:spChg>
      </pc:sldChg>
      <pc:sldChg chg="modSp add mod">
        <pc:chgData name="Alfred Asterjadhi" userId="39de57b9-85c0-4fd1-aaac-8ca2b6560ad0" providerId="ADAL" clId="{5489B1F0-F31B-47C4-A5CE-33871CFFEA4B}" dt="2025-01-14T23:45:19.701" v="2781" actId="20577"/>
        <pc:sldMkLst>
          <pc:docMk/>
          <pc:sldMk cId="917842400" sldId="1303"/>
        </pc:sldMkLst>
        <pc:spChg chg="mod">
          <ac:chgData name="Alfred Asterjadhi" userId="39de57b9-85c0-4fd1-aaac-8ca2b6560ad0" providerId="ADAL" clId="{5489B1F0-F31B-47C4-A5CE-33871CFFEA4B}" dt="2025-01-14T23:45:19.701" v="2781" actId="20577"/>
          <ac:spMkLst>
            <pc:docMk/>
            <pc:sldMk cId="917842400" sldId="1303"/>
            <ac:spMk id="8" creationId="{45BCF18A-9431-388E-55A3-ABC43B51D36F}"/>
          </ac:spMkLst>
        </pc:spChg>
        <pc:spChg chg="mod">
          <ac:chgData name="Alfred Asterjadhi" userId="39de57b9-85c0-4fd1-aaac-8ca2b6560ad0" providerId="ADAL" clId="{5489B1F0-F31B-47C4-A5CE-33871CFFEA4B}" dt="2025-01-13T20:19:31.133" v="629" actId="20577"/>
          <ac:spMkLst>
            <pc:docMk/>
            <pc:sldMk cId="917842400" sldId="1303"/>
            <ac:spMk id="13" creationId="{05600890-B1B3-9562-E169-F91DA4081E35}"/>
          </ac:spMkLst>
        </pc:spChg>
      </pc:sldChg>
      <pc:sldChg chg="addSp delSp modSp add mod">
        <pc:chgData name="Alfred Asterjadhi" userId="39de57b9-85c0-4fd1-aaac-8ca2b6560ad0" providerId="ADAL" clId="{5489B1F0-F31B-47C4-A5CE-33871CFFEA4B}" dt="2025-01-14T23:46:18.780" v="2809"/>
        <pc:sldMkLst>
          <pc:docMk/>
          <pc:sldMk cId="1408966095" sldId="1304"/>
        </pc:sldMkLst>
        <pc:spChg chg="add del">
          <ac:chgData name="Alfred Asterjadhi" userId="39de57b9-85c0-4fd1-aaac-8ca2b6560ad0" providerId="ADAL" clId="{5489B1F0-F31B-47C4-A5CE-33871CFFEA4B}" dt="2025-01-13T20:20:31.671" v="655" actId="22"/>
          <ac:spMkLst>
            <pc:docMk/>
            <pc:sldMk cId="1408966095" sldId="1304"/>
            <ac:spMk id="3" creationId="{E50F549D-77F0-3D71-7AA5-0E87D18F3D22}"/>
          </ac:spMkLst>
        </pc:spChg>
        <pc:spChg chg="mod">
          <ac:chgData name="Alfred Asterjadhi" userId="39de57b9-85c0-4fd1-aaac-8ca2b6560ad0" providerId="ADAL" clId="{5489B1F0-F31B-47C4-A5CE-33871CFFEA4B}" dt="2025-01-14T23:46:18.780" v="2809"/>
          <ac:spMkLst>
            <pc:docMk/>
            <pc:sldMk cId="1408966095" sldId="1304"/>
            <ac:spMk id="8" creationId="{C36F868B-E334-7605-A468-BEDF95D7CB1D}"/>
          </ac:spMkLst>
        </pc:spChg>
        <pc:spChg chg="mod">
          <ac:chgData name="Alfred Asterjadhi" userId="39de57b9-85c0-4fd1-aaac-8ca2b6560ad0" providerId="ADAL" clId="{5489B1F0-F31B-47C4-A5CE-33871CFFEA4B}" dt="2025-01-13T21:41:32.387" v="827" actId="20577"/>
          <ac:spMkLst>
            <pc:docMk/>
            <pc:sldMk cId="1408966095" sldId="1304"/>
            <ac:spMk id="13" creationId="{DEC08EBF-2D7E-390F-8A23-EA761069C9EF}"/>
          </ac:spMkLst>
        </pc:spChg>
      </pc:sldChg>
      <pc:sldChg chg="addSp modSp add mod">
        <pc:chgData name="Alfred Asterjadhi" userId="39de57b9-85c0-4fd1-aaac-8ca2b6560ad0" providerId="ADAL" clId="{5489B1F0-F31B-47C4-A5CE-33871CFFEA4B}" dt="2025-01-14T23:47:05.337" v="2836"/>
        <pc:sldMkLst>
          <pc:docMk/>
          <pc:sldMk cId="3702842222" sldId="1305"/>
        </pc:sldMkLst>
        <pc:spChg chg="add">
          <ac:chgData name="Alfred Asterjadhi" userId="39de57b9-85c0-4fd1-aaac-8ca2b6560ad0" providerId="ADAL" clId="{5489B1F0-F31B-47C4-A5CE-33871CFFEA4B}" dt="2025-01-13T20:20:59.809" v="661"/>
          <ac:spMkLst>
            <pc:docMk/>
            <pc:sldMk cId="3702842222" sldId="1305"/>
            <ac:spMk id="2" creationId="{AB0DA1BA-F471-490D-C068-143EC1ECBA98}"/>
          </ac:spMkLst>
        </pc:spChg>
        <pc:spChg chg="mod">
          <ac:chgData name="Alfred Asterjadhi" userId="39de57b9-85c0-4fd1-aaac-8ca2b6560ad0" providerId="ADAL" clId="{5489B1F0-F31B-47C4-A5CE-33871CFFEA4B}" dt="2025-01-14T23:47:05.337" v="2836"/>
          <ac:spMkLst>
            <pc:docMk/>
            <pc:sldMk cId="3702842222" sldId="1305"/>
            <ac:spMk id="8" creationId="{31E1BD57-E3EC-1486-26A4-A35AE9DE47D0}"/>
          </ac:spMkLst>
        </pc:spChg>
        <pc:spChg chg="mod">
          <ac:chgData name="Alfred Asterjadhi" userId="39de57b9-85c0-4fd1-aaac-8ca2b6560ad0" providerId="ADAL" clId="{5489B1F0-F31B-47C4-A5CE-33871CFFEA4B}" dt="2025-01-13T21:41:36.213" v="830" actId="20577"/>
          <ac:spMkLst>
            <pc:docMk/>
            <pc:sldMk cId="3702842222" sldId="1305"/>
            <ac:spMk id="13" creationId="{A4F38EE2-89EB-E1DF-5679-DE92BCADC96B}"/>
          </ac:spMkLst>
        </pc:spChg>
        <pc:picChg chg="add mod">
          <ac:chgData name="Alfred Asterjadhi" userId="39de57b9-85c0-4fd1-aaac-8ca2b6560ad0" providerId="ADAL" clId="{5489B1F0-F31B-47C4-A5CE-33871CFFEA4B}" dt="2025-01-13T20:21:12.200" v="666" actId="1076"/>
          <ac:picMkLst>
            <pc:docMk/>
            <pc:sldMk cId="3702842222" sldId="1305"/>
            <ac:picMk id="3" creationId="{BD53F544-5D66-6473-7C2D-BBBFE19C3297}"/>
          </ac:picMkLst>
        </pc:picChg>
      </pc:sldChg>
      <pc:sldChg chg="delSp modSp add mod">
        <pc:chgData name="Alfred Asterjadhi" userId="39de57b9-85c0-4fd1-aaac-8ca2b6560ad0" providerId="ADAL" clId="{5489B1F0-F31B-47C4-A5CE-33871CFFEA4B}" dt="2025-01-14T23:47:47.554" v="2863"/>
        <pc:sldMkLst>
          <pc:docMk/>
          <pc:sldMk cId="2078636188" sldId="1306"/>
        </pc:sldMkLst>
        <pc:spChg chg="mod">
          <ac:chgData name="Alfred Asterjadhi" userId="39de57b9-85c0-4fd1-aaac-8ca2b6560ad0" providerId="ADAL" clId="{5489B1F0-F31B-47C4-A5CE-33871CFFEA4B}" dt="2025-01-14T23:47:47.554" v="2863"/>
          <ac:spMkLst>
            <pc:docMk/>
            <pc:sldMk cId="2078636188" sldId="1306"/>
            <ac:spMk id="8" creationId="{D5A27F85-42C6-D5A9-5CEA-68D6E20DE0A3}"/>
          </ac:spMkLst>
        </pc:spChg>
        <pc:spChg chg="mod">
          <ac:chgData name="Alfred Asterjadhi" userId="39de57b9-85c0-4fd1-aaac-8ca2b6560ad0" providerId="ADAL" clId="{5489B1F0-F31B-47C4-A5CE-33871CFFEA4B}" dt="2025-01-13T21:41:39.443" v="833" actId="20577"/>
          <ac:spMkLst>
            <pc:docMk/>
            <pc:sldMk cId="2078636188" sldId="1306"/>
            <ac:spMk id="13" creationId="{57DFF80E-28E7-6F5F-F495-93C95E71359F}"/>
          </ac:spMkLst>
        </pc:spChg>
        <pc:picChg chg="del">
          <ac:chgData name="Alfred Asterjadhi" userId="39de57b9-85c0-4fd1-aaac-8ca2b6560ad0" providerId="ADAL" clId="{5489B1F0-F31B-47C4-A5CE-33871CFFEA4B}" dt="2025-01-13T20:21:43.439" v="675" actId="478"/>
          <ac:picMkLst>
            <pc:docMk/>
            <pc:sldMk cId="2078636188" sldId="1306"/>
            <ac:picMk id="3" creationId="{05374EE3-48E4-B5D1-F0AB-F3FA42C29D69}"/>
          </ac:picMkLst>
        </pc:picChg>
      </pc:sldChg>
      <pc:sldChg chg="modSp add mod">
        <pc:chgData name="Alfred Asterjadhi" userId="39de57b9-85c0-4fd1-aaac-8ca2b6560ad0" providerId="ADAL" clId="{5489B1F0-F31B-47C4-A5CE-33871CFFEA4B}" dt="2025-01-14T23:48:32.382" v="2890"/>
        <pc:sldMkLst>
          <pc:docMk/>
          <pc:sldMk cId="708685485" sldId="1307"/>
        </pc:sldMkLst>
        <pc:spChg chg="mod">
          <ac:chgData name="Alfred Asterjadhi" userId="39de57b9-85c0-4fd1-aaac-8ca2b6560ad0" providerId="ADAL" clId="{5489B1F0-F31B-47C4-A5CE-33871CFFEA4B}" dt="2025-01-14T23:48:32.382" v="2890"/>
          <ac:spMkLst>
            <pc:docMk/>
            <pc:sldMk cId="708685485" sldId="1307"/>
            <ac:spMk id="8" creationId="{442278C8-7A8B-E37A-39BA-330ABDD66687}"/>
          </ac:spMkLst>
        </pc:spChg>
        <pc:spChg chg="mod">
          <ac:chgData name="Alfred Asterjadhi" userId="39de57b9-85c0-4fd1-aaac-8ca2b6560ad0" providerId="ADAL" clId="{5489B1F0-F31B-47C4-A5CE-33871CFFEA4B}" dt="2025-01-13T21:41:43.020" v="836" actId="20577"/>
          <ac:spMkLst>
            <pc:docMk/>
            <pc:sldMk cId="708685485" sldId="1307"/>
            <ac:spMk id="13" creationId="{AFDD448F-0328-CA6F-FF45-D16A7A073A94}"/>
          </ac:spMkLst>
        </pc:spChg>
      </pc:sldChg>
      <pc:sldChg chg="addSp modSp add mod">
        <pc:chgData name="Alfred Asterjadhi" userId="39de57b9-85c0-4fd1-aaac-8ca2b6560ad0" providerId="ADAL" clId="{5489B1F0-F31B-47C4-A5CE-33871CFFEA4B}" dt="2025-01-15T00:02:00.061" v="3106" actId="20577"/>
        <pc:sldMkLst>
          <pc:docMk/>
          <pc:sldMk cId="3665207852" sldId="1308"/>
        </pc:sldMkLst>
        <pc:spChg chg="mod">
          <ac:chgData name="Alfred Asterjadhi" userId="39de57b9-85c0-4fd1-aaac-8ca2b6560ad0" providerId="ADAL" clId="{5489B1F0-F31B-47C4-A5CE-33871CFFEA4B}" dt="2025-01-15T00:02:00.061" v="3106" actId="20577"/>
          <ac:spMkLst>
            <pc:docMk/>
            <pc:sldMk cId="3665207852" sldId="1308"/>
            <ac:spMk id="8" creationId="{29CA018A-F693-5A2A-4DDF-3BAD19A68BEC}"/>
          </ac:spMkLst>
        </pc:spChg>
        <pc:spChg chg="mod">
          <ac:chgData name="Alfred Asterjadhi" userId="39de57b9-85c0-4fd1-aaac-8ca2b6560ad0" providerId="ADAL" clId="{5489B1F0-F31B-47C4-A5CE-33871CFFEA4B}" dt="2025-01-13T21:43:13.525" v="849" actId="20577"/>
          <ac:spMkLst>
            <pc:docMk/>
            <pc:sldMk cId="3665207852" sldId="1308"/>
            <ac:spMk id="13" creationId="{E6338E55-7C4E-1FE6-50F3-526867224B22}"/>
          </ac:spMkLst>
        </pc:spChg>
        <pc:picChg chg="add mod">
          <ac:chgData name="Alfred Asterjadhi" userId="39de57b9-85c0-4fd1-aaac-8ca2b6560ad0" providerId="ADAL" clId="{5489B1F0-F31B-47C4-A5CE-33871CFFEA4B}" dt="2025-01-14T23:55:04.607" v="3036" actId="1076"/>
          <ac:picMkLst>
            <pc:docMk/>
            <pc:sldMk cId="3665207852" sldId="1308"/>
            <ac:picMk id="2" creationId="{89A8479F-93F6-BC17-3C1A-7058DDB5985D}"/>
          </ac:picMkLst>
        </pc:picChg>
      </pc:sldChg>
      <pc:sldChg chg="modSp add mod">
        <pc:chgData name="Alfred Asterjadhi" userId="39de57b9-85c0-4fd1-aaac-8ca2b6560ad0" providerId="ADAL" clId="{5489B1F0-F31B-47C4-A5CE-33871CFFEA4B}" dt="2025-01-14T23:49:26.193" v="2910"/>
        <pc:sldMkLst>
          <pc:docMk/>
          <pc:sldMk cId="2808646764" sldId="1309"/>
        </pc:sldMkLst>
        <pc:spChg chg="mod">
          <ac:chgData name="Alfred Asterjadhi" userId="39de57b9-85c0-4fd1-aaac-8ca2b6560ad0" providerId="ADAL" clId="{5489B1F0-F31B-47C4-A5CE-33871CFFEA4B}" dt="2025-01-14T23:49:26.193" v="2910"/>
          <ac:spMkLst>
            <pc:docMk/>
            <pc:sldMk cId="2808646764" sldId="1309"/>
            <ac:spMk id="8" creationId="{A4ECCD51-6734-F7E8-A3FD-AB41CA326398}"/>
          </ac:spMkLst>
        </pc:spChg>
        <pc:spChg chg="mod">
          <ac:chgData name="Alfred Asterjadhi" userId="39de57b9-85c0-4fd1-aaac-8ca2b6560ad0" providerId="ADAL" clId="{5489B1F0-F31B-47C4-A5CE-33871CFFEA4B}" dt="2025-01-13T21:41:47.122" v="839" actId="20577"/>
          <ac:spMkLst>
            <pc:docMk/>
            <pc:sldMk cId="2808646764" sldId="1309"/>
            <ac:spMk id="13" creationId="{20A1491F-07CA-C8C6-1EF9-E811B76DCFC0}"/>
          </ac:spMkLst>
        </pc:spChg>
      </pc:sldChg>
      <pc:sldChg chg="modSp add del mod">
        <pc:chgData name="Alfred Asterjadhi" userId="39de57b9-85c0-4fd1-aaac-8ca2b6560ad0" providerId="ADAL" clId="{5489B1F0-F31B-47C4-A5CE-33871CFFEA4B}" dt="2025-01-13T21:36:02.624" v="736" actId="47"/>
        <pc:sldMkLst>
          <pc:docMk/>
          <pc:sldMk cId="4196746118" sldId="1309"/>
        </pc:sldMkLst>
        <pc:spChg chg="mod">
          <ac:chgData name="Alfred Asterjadhi" userId="39de57b9-85c0-4fd1-aaac-8ca2b6560ad0" providerId="ADAL" clId="{5489B1F0-F31B-47C4-A5CE-33871CFFEA4B}" dt="2025-01-13T21:35:53.440" v="735" actId="6549"/>
          <ac:spMkLst>
            <pc:docMk/>
            <pc:sldMk cId="4196746118" sldId="1309"/>
            <ac:spMk id="8" creationId="{68C17542-2E12-AD0C-5458-9B919493D7E5}"/>
          </ac:spMkLst>
        </pc:spChg>
      </pc:sldChg>
      <pc:sldChg chg="modSp add mod">
        <pc:chgData name="Alfred Asterjadhi" userId="39de57b9-85c0-4fd1-aaac-8ca2b6560ad0" providerId="ADAL" clId="{5489B1F0-F31B-47C4-A5CE-33871CFFEA4B}" dt="2025-01-14T23:54:39.180" v="3033"/>
        <pc:sldMkLst>
          <pc:docMk/>
          <pc:sldMk cId="1995296756" sldId="1310"/>
        </pc:sldMkLst>
        <pc:spChg chg="mod">
          <ac:chgData name="Alfred Asterjadhi" userId="39de57b9-85c0-4fd1-aaac-8ca2b6560ad0" providerId="ADAL" clId="{5489B1F0-F31B-47C4-A5CE-33871CFFEA4B}" dt="2025-01-14T23:54:39.180" v="3033"/>
          <ac:spMkLst>
            <pc:docMk/>
            <pc:sldMk cId="1995296756" sldId="1310"/>
            <ac:spMk id="8" creationId="{8949821C-3FDF-0F09-8AB6-005BF1CD79A7}"/>
          </ac:spMkLst>
        </pc:spChg>
        <pc:spChg chg="mod">
          <ac:chgData name="Alfred Asterjadhi" userId="39de57b9-85c0-4fd1-aaac-8ca2b6560ad0" providerId="ADAL" clId="{5489B1F0-F31B-47C4-A5CE-33871CFFEA4B}" dt="2025-01-13T21:41:55.189" v="843" actId="207"/>
          <ac:spMkLst>
            <pc:docMk/>
            <pc:sldMk cId="1995296756" sldId="1310"/>
            <ac:spMk id="13" creationId="{A90737BD-6B54-2BE2-FF31-283DDAE6230C}"/>
          </ac:spMkLst>
        </pc:spChg>
      </pc:sldChg>
      <pc:sldChg chg="addSp delSp modSp add mod">
        <pc:chgData name="Alfred Asterjadhi" userId="39de57b9-85c0-4fd1-aaac-8ca2b6560ad0" providerId="ADAL" clId="{5489B1F0-F31B-47C4-A5CE-33871CFFEA4B}" dt="2025-01-15T00:04:51.724" v="3161"/>
        <pc:sldMkLst>
          <pc:docMk/>
          <pc:sldMk cId="741748050" sldId="1311"/>
        </pc:sldMkLst>
        <pc:spChg chg="add del">
          <ac:chgData name="Alfred Asterjadhi" userId="39de57b9-85c0-4fd1-aaac-8ca2b6560ad0" providerId="ADAL" clId="{5489B1F0-F31B-47C4-A5CE-33871CFFEA4B}" dt="2025-01-14T03:13:33.335" v="1124" actId="22"/>
          <ac:spMkLst>
            <pc:docMk/>
            <pc:sldMk cId="741748050" sldId="1311"/>
            <ac:spMk id="3" creationId="{DD6BB089-662C-062E-F00A-BAEBA9D33DD3}"/>
          </ac:spMkLst>
        </pc:spChg>
        <pc:spChg chg="mod">
          <ac:chgData name="Alfred Asterjadhi" userId="39de57b9-85c0-4fd1-aaac-8ca2b6560ad0" providerId="ADAL" clId="{5489B1F0-F31B-47C4-A5CE-33871CFFEA4B}" dt="2025-01-15T00:04:51.724" v="3161"/>
          <ac:spMkLst>
            <pc:docMk/>
            <pc:sldMk cId="741748050" sldId="1311"/>
            <ac:spMk id="8" creationId="{FD0ABDED-B2B1-4EA1-CFDD-65B3164823F9}"/>
          </ac:spMkLst>
        </pc:spChg>
        <pc:spChg chg="mod">
          <ac:chgData name="Alfred Asterjadhi" userId="39de57b9-85c0-4fd1-aaac-8ca2b6560ad0" providerId="ADAL" clId="{5489B1F0-F31B-47C4-A5CE-33871CFFEA4B}" dt="2025-01-13T21:47:13.616" v="1048" actId="20577"/>
          <ac:spMkLst>
            <pc:docMk/>
            <pc:sldMk cId="741748050" sldId="1311"/>
            <ac:spMk id="13" creationId="{964FD828-C5E7-7A58-B5DC-3752FA5EFA97}"/>
          </ac:spMkLst>
        </pc:spChg>
      </pc:sldChg>
      <pc:sldChg chg="add del">
        <pc:chgData name="Alfred Asterjadhi" userId="39de57b9-85c0-4fd1-aaac-8ca2b6560ad0" providerId="ADAL" clId="{5489B1F0-F31B-47C4-A5CE-33871CFFEA4B}" dt="2025-01-14T03:13:39.768" v="1126" actId="47"/>
        <pc:sldMkLst>
          <pc:docMk/>
          <pc:sldMk cId="38710954" sldId="1312"/>
        </pc:sldMkLst>
      </pc:sldChg>
      <pc:sldChg chg="modSp add mod">
        <pc:chgData name="Alfred Asterjadhi" userId="39de57b9-85c0-4fd1-aaac-8ca2b6560ad0" providerId="ADAL" clId="{5489B1F0-F31B-47C4-A5CE-33871CFFEA4B}" dt="2025-01-15T00:05:47.240" v="3185"/>
        <pc:sldMkLst>
          <pc:docMk/>
          <pc:sldMk cId="180798877" sldId="1312"/>
        </pc:sldMkLst>
        <pc:spChg chg="mod">
          <ac:chgData name="Alfred Asterjadhi" userId="39de57b9-85c0-4fd1-aaac-8ca2b6560ad0" providerId="ADAL" clId="{5489B1F0-F31B-47C4-A5CE-33871CFFEA4B}" dt="2025-01-15T00:05:47.240" v="3185"/>
          <ac:spMkLst>
            <pc:docMk/>
            <pc:sldMk cId="180798877" sldId="1312"/>
            <ac:spMk id="8" creationId="{F692F3B0-A94F-25F9-F041-29DAC6FA4F5F}"/>
          </ac:spMkLst>
        </pc:spChg>
        <pc:spChg chg="mod">
          <ac:chgData name="Alfred Asterjadhi" userId="39de57b9-85c0-4fd1-aaac-8ca2b6560ad0" providerId="ADAL" clId="{5489B1F0-F31B-47C4-A5CE-33871CFFEA4B}" dt="2025-01-14T03:13:48.360" v="1128" actId="20577"/>
          <ac:spMkLst>
            <pc:docMk/>
            <pc:sldMk cId="180798877" sldId="1312"/>
            <ac:spMk id="13" creationId="{7CAEEC00-53B3-818B-D09A-96256B3CAFE4}"/>
          </ac:spMkLst>
        </pc:spChg>
      </pc:sldChg>
      <pc:sldChg chg="modSp add mod">
        <pc:chgData name="Alfred Asterjadhi" userId="39de57b9-85c0-4fd1-aaac-8ca2b6560ad0" providerId="ADAL" clId="{5489B1F0-F31B-47C4-A5CE-33871CFFEA4B}" dt="2025-01-15T04:17:02.057" v="4692" actId="6549"/>
        <pc:sldMkLst>
          <pc:docMk/>
          <pc:sldMk cId="3318149222" sldId="1313"/>
        </pc:sldMkLst>
        <pc:spChg chg="mod">
          <ac:chgData name="Alfred Asterjadhi" userId="39de57b9-85c0-4fd1-aaac-8ca2b6560ad0" providerId="ADAL" clId="{5489B1F0-F31B-47C4-A5CE-33871CFFEA4B}" dt="2025-01-15T04:16:57.506" v="4690"/>
          <ac:spMkLst>
            <pc:docMk/>
            <pc:sldMk cId="3318149222" sldId="1313"/>
            <ac:spMk id="8" creationId="{C06CC703-F223-10FB-E187-B55091537B16}"/>
          </ac:spMkLst>
        </pc:spChg>
        <pc:spChg chg="mod">
          <ac:chgData name="Alfred Asterjadhi" userId="39de57b9-85c0-4fd1-aaac-8ca2b6560ad0" providerId="ADAL" clId="{5489B1F0-F31B-47C4-A5CE-33871CFFEA4B}" dt="2025-01-15T04:17:02.057" v="4692" actId="6549"/>
          <ac:spMkLst>
            <pc:docMk/>
            <pc:sldMk cId="3318149222" sldId="1313"/>
            <ac:spMk id="13" creationId="{D35D3D7D-E158-342D-57F0-50EE8FC512CA}"/>
          </ac:spMkLst>
        </pc:spChg>
      </pc:sldChg>
      <pc:sldChg chg="modSp add mod">
        <pc:chgData name="Alfred Asterjadhi" userId="39de57b9-85c0-4fd1-aaac-8ca2b6560ad0" providerId="ADAL" clId="{5489B1F0-F31B-47C4-A5CE-33871CFFEA4B}" dt="2025-01-15T00:07:52.911" v="3205"/>
        <pc:sldMkLst>
          <pc:docMk/>
          <pc:sldMk cId="4108370561" sldId="1314"/>
        </pc:sldMkLst>
        <pc:spChg chg="mod">
          <ac:chgData name="Alfred Asterjadhi" userId="39de57b9-85c0-4fd1-aaac-8ca2b6560ad0" providerId="ADAL" clId="{5489B1F0-F31B-47C4-A5CE-33871CFFEA4B}" dt="2025-01-15T00:07:52.911" v="3205"/>
          <ac:spMkLst>
            <pc:docMk/>
            <pc:sldMk cId="4108370561" sldId="1314"/>
            <ac:spMk id="8" creationId="{30D1DD92-82EE-74F8-0A2D-7B8EE69DCB5B}"/>
          </ac:spMkLst>
        </pc:spChg>
        <pc:spChg chg="mod">
          <ac:chgData name="Alfred Asterjadhi" userId="39de57b9-85c0-4fd1-aaac-8ca2b6560ad0" providerId="ADAL" clId="{5489B1F0-F31B-47C4-A5CE-33871CFFEA4B}" dt="2025-01-14T03:17:36.320" v="1179" actId="20577"/>
          <ac:spMkLst>
            <pc:docMk/>
            <pc:sldMk cId="4108370561" sldId="1314"/>
            <ac:spMk id="13" creationId="{9ECCE089-E800-9B2B-BF14-DA9453E0FDCA}"/>
          </ac:spMkLst>
        </pc:spChg>
      </pc:sldChg>
      <pc:sldChg chg="modSp add mod">
        <pc:chgData name="Alfred Asterjadhi" userId="39de57b9-85c0-4fd1-aaac-8ca2b6560ad0" providerId="ADAL" clId="{5489B1F0-F31B-47C4-A5CE-33871CFFEA4B}" dt="2025-01-15T00:09:28.417" v="3234"/>
        <pc:sldMkLst>
          <pc:docMk/>
          <pc:sldMk cId="3274503618" sldId="1315"/>
        </pc:sldMkLst>
        <pc:spChg chg="mod">
          <ac:chgData name="Alfred Asterjadhi" userId="39de57b9-85c0-4fd1-aaac-8ca2b6560ad0" providerId="ADAL" clId="{5489B1F0-F31B-47C4-A5CE-33871CFFEA4B}" dt="2025-01-15T00:09:28.417" v="3234"/>
          <ac:spMkLst>
            <pc:docMk/>
            <pc:sldMk cId="3274503618" sldId="1315"/>
            <ac:spMk id="8" creationId="{BB38382B-A4DC-C217-0AE5-6F78E1E1E232}"/>
          </ac:spMkLst>
        </pc:spChg>
        <pc:spChg chg="mod">
          <ac:chgData name="Alfred Asterjadhi" userId="39de57b9-85c0-4fd1-aaac-8ca2b6560ad0" providerId="ADAL" clId="{5489B1F0-F31B-47C4-A5CE-33871CFFEA4B}" dt="2025-01-14T03:25:19.007" v="1278" actId="207"/>
          <ac:spMkLst>
            <pc:docMk/>
            <pc:sldMk cId="3274503618" sldId="1315"/>
            <ac:spMk id="13" creationId="{F61132E8-F07D-308E-3199-69539AE60769}"/>
          </ac:spMkLst>
        </pc:spChg>
      </pc:sldChg>
      <pc:sldChg chg="modSp add del mod">
        <pc:chgData name="Alfred Asterjadhi" userId="39de57b9-85c0-4fd1-aaac-8ca2b6560ad0" providerId="ADAL" clId="{5489B1F0-F31B-47C4-A5CE-33871CFFEA4B}" dt="2025-01-14T03:21:05.848" v="1183" actId="47"/>
        <pc:sldMkLst>
          <pc:docMk/>
          <pc:sldMk cId="3889704474" sldId="1315"/>
        </pc:sldMkLst>
        <pc:spChg chg="mod">
          <ac:chgData name="Alfred Asterjadhi" userId="39de57b9-85c0-4fd1-aaac-8ca2b6560ad0" providerId="ADAL" clId="{5489B1F0-F31B-47C4-A5CE-33871CFFEA4B}" dt="2025-01-14T03:20:52.649" v="1182" actId="20577"/>
          <ac:spMkLst>
            <pc:docMk/>
            <pc:sldMk cId="3889704474" sldId="1315"/>
            <ac:spMk id="13" creationId="{673CBE1C-6B2F-E448-F9EA-02AC95749656}"/>
          </ac:spMkLst>
        </pc:spChg>
      </pc:sldChg>
      <pc:sldChg chg="modSp add mod">
        <pc:chgData name="Alfred Asterjadhi" userId="39de57b9-85c0-4fd1-aaac-8ca2b6560ad0" providerId="ADAL" clId="{5489B1F0-F31B-47C4-A5CE-33871CFFEA4B}" dt="2025-01-15T00:10:59.451" v="3281"/>
        <pc:sldMkLst>
          <pc:docMk/>
          <pc:sldMk cId="2870494487" sldId="1316"/>
        </pc:sldMkLst>
        <pc:spChg chg="mod">
          <ac:chgData name="Alfred Asterjadhi" userId="39de57b9-85c0-4fd1-aaac-8ca2b6560ad0" providerId="ADAL" clId="{5489B1F0-F31B-47C4-A5CE-33871CFFEA4B}" dt="2025-01-15T00:10:59.451" v="3281"/>
          <ac:spMkLst>
            <pc:docMk/>
            <pc:sldMk cId="2870494487" sldId="1316"/>
            <ac:spMk id="8" creationId="{910C9EFE-8E72-C2CE-9CDC-900BDF69C10E}"/>
          </ac:spMkLst>
        </pc:spChg>
        <pc:spChg chg="mod">
          <ac:chgData name="Alfred Asterjadhi" userId="39de57b9-85c0-4fd1-aaac-8ca2b6560ad0" providerId="ADAL" clId="{5489B1F0-F31B-47C4-A5CE-33871CFFEA4B}" dt="2025-01-15T00:10:02.358" v="3237" actId="20577"/>
          <ac:spMkLst>
            <pc:docMk/>
            <pc:sldMk cId="2870494487" sldId="1316"/>
            <ac:spMk id="13" creationId="{FE4F50F8-3BFF-4748-DB1E-9D39375422E3}"/>
          </ac:spMkLst>
        </pc:spChg>
      </pc:sldChg>
      <pc:sldChg chg="add del">
        <pc:chgData name="Alfred Asterjadhi" userId="39de57b9-85c0-4fd1-aaac-8ca2b6560ad0" providerId="ADAL" clId="{5489B1F0-F31B-47C4-A5CE-33871CFFEA4B}" dt="2025-01-14T03:38:33.795" v="1315" actId="47"/>
        <pc:sldMkLst>
          <pc:docMk/>
          <pc:sldMk cId="2089368610" sldId="1317"/>
        </pc:sldMkLst>
      </pc:sldChg>
      <pc:sldChg chg="modSp add mod">
        <pc:chgData name="Alfred Asterjadhi" userId="39de57b9-85c0-4fd1-aaac-8ca2b6560ad0" providerId="ADAL" clId="{5489B1F0-F31B-47C4-A5CE-33871CFFEA4B}" dt="2025-01-15T00:12:00.937" v="3306"/>
        <pc:sldMkLst>
          <pc:docMk/>
          <pc:sldMk cId="2839469863" sldId="1317"/>
        </pc:sldMkLst>
        <pc:spChg chg="mod">
          <ac:chgData name="Alfred Asterjadhi" userId="39de57b9-85c0-4fd1-aaac-8ca2b6560ad0" providerId="ADAL" clId="{5489B1F0-F31B-47C4-A5CE-33871CFFEA4B}" dt="2025-01-15T00:12:00.937" v="3306"/>
          <ac:spMkLst>
            <pc:docMk/>
            <pc:sldMk cId="2839469863" sldId="1317"/>
            <ac:spMk id="8" creationId="{CA9B2727-4101-E5E2-BF83-01ED4DD845FD}"/>
          </ac:spMkLst>
        </pc:spChg>
        <pc:spChg chg="mod">
          <ac:chgData name="Alfred Asterjadhi" userId="39de57b9-85c0-4fd1-aaac-8ca2b6560ad0" providerId="ADAL" clId="{5489B1F0-F31B-47C4-A5CE-33871CFFEA4B}" dt="2025-01-14T03:39:15.518" v="1347" actId="207"/>
          <ac:spMkLst>
            <pc:docMk/>
            <pc:sldMk cId="2839469863" sldId="1317"/>
            <ac:spMk id="13" creationId="{47E5DE39-069C-B370-ABA9-108BBEBD688B}"/>
          </ac:spMkLst>
        </pc:spChg>
      </pc:sldChg>
      <pc:sldChg chg="modSp add mod">
        <pc:chgData name="Alfred Asterjadhi" userId="39de57b9-85c0-4fd1-aaac-8ca2b6560ad0" providerId="ADAL" clId="{5489B1F0-F31B-47C4-A5CE-33871CFFEA4B}" dt="2025-01-15T00:12:56.217" v="3324"/>
        <pc:sldMkLst>
          <pc:docMk/>
          <pc:sldMk cId="1087686286" sldId="1318"/>
        </pc:sldMkLst>
        <pc:spChg chg="mod">
          <ac:chgData name="Alfred Asterjadhi" userId="39de57b9-85c0-4fd1-aaac-8ca2b6560ad0" providerId="ADAL" clId="{5489B1F0-F31B-47C4-A5CE-33871CFFEA4B}" dt="2025-01-15T00:12:56.217" v="3324"/>
          <ac:spMkLst>
            <pc:docMk/>
            <pc:sldMk cId="1087686286" sldId="1318"/>
            <ac:spMk id="8" creationId="{FB354AC5-3893-38BE-7252-00E4B4F684F0}"/>
          </ac:spMkLst>
        </pc:spChg>
        <pc:spChg chg="mod">
          <ac:chgData name="Alfred Asterjadhi" userId="39de57b9-85c0-4fd1-aaac-8ca2b6560ad0" providerId="ADAL" clId="{5489B1F0-F31B-47C4-A5CE-33871CFFEA4B}" dt="2025-01-14T03:39:36.923" v="1349" actId="20577"/>
          <ac:spMkLst>
            <pc:docMk/>
            <pc:sldMk cId="1087686286" sldId="1318"/>
            <ac:spMk id="13" creationId="{DE7B9AE9-63D1-947A-603C-B82335CB74C5}"/>
          </ac:spMkLst>
        </pc:spChg>
      </pc:sldChg>
      <pc:sldChg chg="modSp add mod">
        <pc:chgData name="Alfred Asterjadhi" userId="39de57b9-85c0-4fd1-aaac-8ca2b6560ad0" providerId="ADAL" clId="{5489B1F0-F31B-47C4-A5CE-33871CFFEA4B}" dt="2025-01-15T00:13:38.767" v="3347"/>
        <pc:sldMkLst>
          <pc:docMk/>
          <pc:sldMk cId="1135740833" sldId="1319"/>
        </pc:sldMkLst>
        <pc:spChg chg="mod">
          <ac:chgData name="Alfred Asterjadhi" userId="39de57b9-85c0-4fd1-aaac-8ca2b6560ad0" providerId="ADAL" clId="{5489B1F0-F31B-47C4-A5CE-33871CFFEA4B}" dt="2025-01-15T00:13:38.767" v="3347"/>
          <ac:spMkLst>
            <pc:docMk/>
            <pc:sldMk cId="1135740833" sldId="1319"/>
            <ac:spMk id="8" creationId="{90F067DE-4A28-E89A-B34D-84ECAD3A8FF5}"/>
          </ac:spMkLst>
        </pc:spChg>
        <pc:spChg chg="mod">
          <ac:chgData name="Alfred Asterjadhi" userId="39de57b9-85c0-4fd1-aaac-8ca2b6560ad0" providerId="ADAL" clId="{5489B1F0-F31B-47C4-A5CE-33871CFFEA4B}" dt="2025-01-14T03:43:51.754" v="1383" actId="20577"/>
          <ac:spMkLst>
            <pc:docMk/>
            <pc:sldMk cId="1135740833" sldId="1319"/>
            <ac:spMk id="13" creationId="{0C2C578D-E044-0C56-7DED-55001C44846C}"/>
          </ac:spMkLst>
        </pc:spChg>
      </pc:sldChg>
      <pc:sldChg chg="modSp add mod">
        <pc:chgData name="Alfred Asterjadhi" userId="39de57b9-85c0-4fd1-aaac-8ca2b6560ad0" providerId="ADAL" clId="{5489B1F0-F31B-47C4-A5CE-33871CFFEA4B}" dt="2025-01-15T00:14:19.834" v="3375"/>
        <pc:sldMkLst>
          <pc:docMk/>
          <pc:sldMk cId="3387408133" sldId="1320"/>
        </pc:sldMkLst>
        <pc:spChg chg="mod">
          <ac:chgData name="Alfred Asterjadhi" userId="39de57b9-85c0-4fd1-aaac-8ca2b6560ad0" providerId="ADAL" clId="{5489B1F0-F31B-47C4-A5CE-33871CFFEA4B}" dt="2025-01-15T00:14:19.834" v="3375"/>
          <ac:spMkLst>
            <pc:docMk/>
            <pc:sldMk cId="3387408133" sldId="1320"/>
            <ac:spMk id="8" creationId="{807141B2-00BF-4391-EDA5-D8AB977BF4D5}"/>
          </ac:spMkLst>
        </pc:spChg>
        <pc:spChg chg="mod">
          <ac:chgData name="Alfred Asterjadhi" userId="39de57b9-85c0-4fd1-aaac-8ca2b6560ad0" providerId="ADAL" clId="{5489B1F0-F31B-47C4-A5CE-33871CFFEA4B}" dt="2025-01-14T03:44:48.137" v="1406" actId="20577"/>
          <ac:spMkLst>
            <pc:docMk/>
            <pc:sldMk cId="3387408133" sldId="1320"/>
            <ac:spMk id="13" creationId="{124695FB-4AC6-F19E-29F7-05E189C055AB}"/>
          </ac:spMkLst>
        </pc:spChg>
      </pc:sldChg>
      <pc:sldChg chg="modSp add mod">
        <pc:chgData name="Alfred Asterjadhi" userId="39de57b9-85c0-4fd1-aaac-8ca2b6560ad0" providerId="ADAL" clId="{5489B1F0-F31B-47C4-A5CE-33871CFFEA4B}" dt="2025-01-15T00:15:08.552" v="3403"/>
        <pc:sldMkLst>
          <pc:docMk/>
          <pc:sldMk cId="3952053861" sldId="1321"/>
        </pc:sldMkLst>
        <pc:spChg chg="mod">
          <ac:chgData name="Alfred Asterjadhi" userId="39de57b9-85c0-4fd1-aaac-8ca2b6560ad0" providerId="ADAL" clId="{5489B1F0-F31B-47C4-A5CE-33871CFFEA4B}" dt="2025-01-15T00:15:08.552" v="3403"/>
          <ac:spMkLst>
            <pc:docMk/>
            <pc:sldMk cId="3952053861" sldId="1321"/>
            <ac:spMk id="8" creationId="{5F706E8F-6BF3-43BA-A97E-57FB9C0F0699}"/>
          </ac:spMkLst>
        </pc:spChg>
        <pc:spChg chg="mod">
          <ac:chgData name="Alfred Asterjadhi" userId="39de57b9-85c0-4fd1-aaac-8ca2b6560ad0" providerId="ADAL" clId="{5489B1F0-F31B-47C4-A5CE-33871CFFEA4B}" dt="2025-01-14T03:46:07.455" v="1424" actId="20577"/>
          <ac:spMkLst>
            <pc:docMk/>
            <pc:sldMk cId="3952053861" sldId="1321"/>
            <ac:spMk id="13" creationId="{6A2AD8FA-7F41-01A5-DD0A-7DB8AE76AFCF}"/>
          </ac:spMkLst>
        </pc:spChg>
      </pc:sldChg>
      <pc:sldChg chg="modSp add mod">
        <pc:chgData name="Alfred Asterjadhi" userId="39de57b9-85c0-4fd1-aaac-8ca2b6560ad0" providerId="ADAL" clId="{5489B1F0-F31B-47C4-A5CE-33871CFFEA4B}" dt="2025-01-15T00:16:02.883" v="3432"/>
        <pc:sldMkLst>
          <pc:docMk/>
          <pc:sldMk cId="1158209479" sldId="1322"/>
        </pc:sldMkLst>
        <pc:spChg chg="mod">
          <ac:chgData name="Alfred Asterjadhi" userId="39de57b9-85c0-4fd1-aaac-8ca2b6560ad0" providerId="ADAL" clId="{5489B1F0-F31B-47C4-A5CE-33871CFFEA4B}" dt="2025-01-15T00:16:02.883" v="3432"/>
          <ac:spMkLst>
            <pc:docMk/>
            <pc:sldMk cId="1158209479" sldId="1322"/>
            <ac:spMk id="8" creationId="{4D64862B-786E-6684-B195-F75ED1A80059}"/>
          </ac:spMkLst>
        </pc:spChg>
        <pc:spChg chg="mod">
          <ac:chgData name="Alfred Asterjadhi" userId="39de57b9-85c0-4fd1-aaac-8ca2b6560ad0" providerId="ADAL" clId="{5489B1F0-F31B-47C4-A5CE-33871CFFEA4B}" dt="2025-01-14T03:47:52.877" v="1439" actId="20577"/>
          <ac:spMkLst>
            <pc:docMk/>
            <pc:sldMk cId="1158209479" sldId="1322"/>
            <ac:spMk id="13" creationId="{2D6D8B03-15ED-9ADE-B865-16D90BE6A870}"/>
          </ac:spMkLst>
        </pc:spChg>
      </pc:sldChg>
      <pc:sldChg chg="modSp add mod">
        <pc:chgData name="Alfred Asterjadhi" userId="39de57b9-85c0-4fd1-aaac-8ca2b6560ad0" providerId="ADAL" clId="{5489B1F0-F31B-47C4-A5CE-33871CFFEA4B}" dt="2025-01-15T00:16:48.815" v="3460"/>
        <pc:sldMkLst>
          <pc:docMk/>
          <pc:sldMk cId="90410302" sldId="1323"/>
        </pc:sldMkLst>
        <pc:spChg chg="mod">
          <ac:chgData name="Alfred Asterjadhi" userId="39de57b9-85c0-4fd1-aaac-8ca2b6560ad0" providerId="ADAL" clId="{5489B1F0-F31B-47C4-A5CE-33871CFFEA4B}" dt="2025-01-15T00:16:48.815" v="3460"/>
          <ac:spMkLst>
            <pc:docMk/>
            <pc:sldMk cId="90410302" sldId="1323"/>
            <ac:spMk id="8" creationId="{67968B36-3475-687F-5965-D998EFB7260F}"/>
          </ac:spMkLst>
        </pc:spChg>
        <pc:spChg chg="mod">
          <ac:chgData name="Alfred Asterjadhi" userId="39de57b9-85c0-4fd1-aaac-8ca2b6560ad0" providerId="ADAL" clId="{5489B1F0-F31B-47C4-A5CE-33871CFFEA4B}" dt="2025-01-14T15:17:50.967" v="2267" actId="20577"/>
          <ac:spMkLst>
            <pc:docMk/>
            <pc:sldMk cId="90410302" sldId="1323"/>
            <ac:spMk id="13" creationId="{E43A12B5-B758-F6DE-FF4A-FE33084A2D0F}"/>
          </ac:spMkLst>
        </pc:spChg>
      </pc:sldChg>
      <pc:sldChg chg="modSp add mod">
        <pc:chgData name="Alfred Asterjadhi" userId="39de57b9-85c0-4fd1-aaac-8ca2b6560ad0" providerId="ADAL" clId="{5489B1F0-F31B-47C4-A5CE-33871CFFEA4B}" dt="2025-01-15T00:17:35.187" v="3481"/>
        <pc:sldMkLst>
          <pc:docMk/>
          <pc:sldMk cId="2797695956" sldId="1324"/>
        </pc:sldMkLst>
        <pc:spChg chg="mod">
          <ac:chgData name="Alfred Asterjadhi" userId="39de57b9-85c0-4fd1-aaac-8ca2b6560ad0" providerId="ADAL" clId="{5489B1F0-F31B-47C4-A5CE-33871CFFEA4B}" dt="2025-01-15T00:17:35.187" v="3481"/>
          <ac:spMkLst>
            <pc:docMk/>
            <pc:sldMk cId="2797695956" sldId="1324"/>
            <ac:spMk id="8" creationId="{6AF8A4D0-2D09-E9FC-9350-209BD218ADC2}"/>
          </ac:spMkLst>
        </pc:spChg>
        <pc:spChg chg="mod">
          <ac:chgData name="Alfred Asterjadhi" userId="39de57b9-85c0-4fd1-aaac-8ca2b6560ad0" providerId="ADAL" clId="{5489B1F0-F31B-47C4-A5CE-33871CFFEA4B}" dt="2025-01-14T15:17:55.282" v="2269" actId="207"/>
          <ac:spMkLst>
            <pc:docMk/>
            <pc:sldMk cId="2797695956" sldId="1324"/>
            <ac:spMk id="13" creationId="{4FCC91D6-54EE-3743-055E-A07F57C922C8}"/>
          </ac:spMkLst>
        </pc:spChg>
      </pc:sldChg>
      <pc:sldChg chg="modSp add mod">
        <pc:chgData name="Alfred Asterjadhi" userId="39de57b9-85c0-4fd1-aaac-8ca2b6560ad0" providerId="ADAL" clId="{5489B1F0-F31B-47C4-A5CE-33871CFFEA4B}" dt="2025-01-15T00:18:05.297" v="3499"/>
        <pc:sldMkLst>
          <pc:docMk/>
          <pc:sldMk cId="1263883420" sldId="1325"/>
        </pc:sldMkLst>
        <pc:spChg chg="mod">
          <ac:chgData name="Alfred Asterjadhi" userId="39de57b9-85c0-4fd1-aaac-8ca2b6560ad0" providerId="ADAL" clId="{5489B1F0-F31B-47C4-A5CE-33871CFFEA4B}" dt="2025-01-15T00:18:05.297" v="3499"/>
          <ac:spMkLst>
            <pc:docMk/>
            <pc:sldMk cId="1263883420" sldId="1325"/>
            <ac:spMk id="8" creationId="{60210224-B54A-2D4C-798D-AA5C3BB1C9EB}"/>
          </ac:spMkLst>
        </pc:spChg>
        <pc:spChg chg="mod">
          <ac:chgData name="Alfred Asterjadhi" userId="39de57b9-85c0-4fd1-aaac-8ca2b6560ad0" providerId="ADAL" clId="{5489B1F0-F31B-47C4-A5CE-33871CFFEA4B}" dt="2025-01-14T15:17:59.472" v="2271" actId="207"/>
          <ac:spMkLst>
            <pc:docMk/>
            <pc:sldMk cId="1263883420" sldId="1325"/>
            <ac:spMk id="13" creationId="{6AAB4E82-2A98-40CD-201E-5DAFAD622D84}"/>
          </ac:spMkLst>
        </pc:spChg>
      </pc:sldChg>
      <pc:sldChg chg="modSp add mod">
        <pc:chgData name="Alfred Asterjadhi" userId="39de57b9-85c0-4fd1-aaac-8ca2b6560ad0" providerId="ADAL" clId="{5489B1F0-F31B-47C4-A5CE-33871CFFEA4B}" dt="2025-01-15T04:17:35.003" v="4699" actId="20577"/>
        <pc:sldMkLst>
          <pc:docMk/>
          <pc:sldMk cId="744367864" sldId="1326"/>
        </pc:sldMkLst>
        <pc:spChg chg="mod">
          <ac:chgData name="Alfred Asterjadhi" userId="39de57b9-85c0-4fd1-aaac-8ca2b6560ad0" providerId="ADAL" clId="{5489B1F0-F31B-47C4-A5CE-33871CFFEA4B}" dt="2025-01-15T04:17:28.939" v="4695"/>
          <ac:spMkLst>
            <pc:docMk/>
            <pc:sldMk cId="744367864" sldId="1326"/>
            <ac:spMk id="8" creationId="{BE1B66BB-1BD5-A94A-8F16-61784FB82408}"/>
          </ac:spMkLst>
        </pc:spChg>
        <pc:spChg chg="mod">
          <ac:chgData name="Alfred Asterjadhi" userId="39de57b9-85c0-4fd1-aaac-8ca2b6560ad0" providerId="ADAL" clId="{5489B1F0-F31B-47C4-A5CE-33871CFFEA4B}" dt="2025-01-15T04:17:35.003" v="4699" actId="20577"/>
          <ac:spMkLst>
            <pc:docMk/>
            <pc:sldMk cId="744367864" sldId="1326"/>
            <ac:spMk id="13" creationId="{E47E3FDD-1584-F33C-43D8-64492B2699E9}"/>
          </ac:spMkLst>
        </pc:spChg>
      </pc:sldChg>
      <pc:sldChg chg="modSp add mod">
        <pc:chgData name="Alfred Asterjadhi" userId="39de57b9-85c0-4fd1-aaac-8ca2b6560ad0" providerId="ADAL" clId="{5489B1F0-F31B-47C4-A5CE-33871CFFEA4B}" dt="2025-01-15T00:18:59.446" v="3517"/>
        <pc:sldMkLst>
          <pc:docMk/>
          <pc:sldMk cId="2962021346" sldId="1327"/>
        </pc:sldMkLst>
        <pc:spChg chg="mod">
          <ac:chgData name="Alfred Asterjadhi" userId="39de57b9-85c0-4fd1-aaac-8ca2b6560ad0" providerId="ADAL" clId="{5489B1F0-F31B-47C4-A5CE-33871CFFEA4B}" dt="2025-01-15T00:18:59.446" v="3517"/>
          <ac:spMkLst>
            <pc:docMk/>
            <pc:sldMk cId="2962021346" sldId="1327"/>
            <ac:spMk id="8" creationId="{54A1AE55-F1A2-8F06-DFAD-D061A9B72255}"/>
          </ac:spMkLst>
        </pc:spChg>
        <pc:spChg chg="mod">
          <ac:chgData name="Alfred Asterjadhi" userId="39de57b9-85c0-4fd1-aaac-8ca2b6560ad0" providerId="ADAL" clId="{5489B1F0-F31B-47C4-A5CE-33871CFFEA4B}" dt="2025-01-14T15:18:07.020" v="2274" actId="20577"/>
          <ac:spMkLst>
            <pc:docMk/>
            <pc:sldMk cId="2962021346" sldId="1327"/>
            <ac:spMk id="13" creationId="{6087E37D-B20F-FA3E-1B44-5D36A5D346AC}"/>
          </ac:spMkLst>
        </pc:spChg>
      </pc:sldChg>
      <pc:sldChg chg="modSp add mod">
        <pc:chgData name="Alfred Asterjadhi" userId="39de57b9-85c0-4fd1-aaac-8ca2b6560ad0" providerId="ADAL" clId="{5489B1F0-F31B-47C4-A5CE-33871CFFEA4B}" dt="2025-01-15T00:28:20.400" v="3760"/>
        <pc:sldMkLst>
          <pc:docMk/>
          <pc:sldMk cId="402071725" sldId="1328"/>
        </pc:sldMkLst>
        <pc:spChg chg="mod">
          <ac:chgData name="Alfred Asterjadhi" userId="39de57b9-85c0-4fd1-aaac-8ca2b6560ad0" providerId="ADAL" clId="{5489B1F0-F31B-47C4-A5CE-33871CFFEA4B}" dt="2025-01-15T00:28:20.400" v="3760"/>
          <ac:spMkLst>
            <pc:docMk/>
            <pc:sldMk cId="402071725" sldId="1328"/>
            <ac:spMk id="8" creationId="{36978570-458C-9E6D-9BD3-86EE750E283B}"/>
          </ac:spMkLst>
        </pc:spChg>
        <pc:spChg chg="mod">
          <ac:chgData name="Alfred Asterjadhi" userId="39de57b9-85c0-4fd1-aaac-8ca2b6560ad0" providerId="ADAL" clId="{5489B1F0-F31B-47C4-A5CE-33871CFFEA4B}" dt="2025-01-14T15:18:30.575" v="2286" actId="20577"/>
          <ac:spMkLst>
            <pc:docMk/>
            <pc:sldMk cId="402071725" sldId="1328"/>
            <ac:spMk id="13" creationId="{9ECEDDE2-25D5-1A2C-09F9-180F9DBB6637}"/>
          </ac:spMkLst>
        </pc:spChg>
      </pc:sldChg>
      <pc:sldChg chg="modSp add mod">
        <pc:chgData name="Alfred Asterjadhi" userId="39de57b9-85c0-4fd1-aaac-8ca2b6560ad0" providerId="ADAL" clId="{5489B1F0-F31B-47C4-A5CE-33871CFFEA4B}" dt="2025-01-15T00:19:50.505" v="3536"/>
        <pc:sldMkLst>
          <pc:docMk/>
          <pc:sldMk cId="1966682380" sldId="1329"/>
        </pc:sldMkLst>
        <pc:spChg chg="mod">
          <ac:chgData name="Alfred Asterjadhi" userId="39de57b9-85c0-4fd1-aaac-8ca2b6560ad0" providerId="ADAL" clId="{5489B1F0-F31B-47C4-A5CE-33871CFFEA4B}" dt="2025-01-15T00:19:50.505" v="3536"/>
          <ac:spMkLst>
            <pc:docMk/>
            <pc:sldMk cId="1966682380" sldId="1329"/>
            <ac:spMk id="8" creationId="{BDC601DF-FFF2-D345-64C6-7DF6F97C3B32}"/>
          </ac:spMkLst>
        </pc:spChg>
        <pc:spChg chg="mod">
          <ac:chgData name="Alfred Asterjadhi" userId="39de57b9-85c0-4fd1-aaac-8ca2b6560ad0" providerId="ADAL" clId="{5489B1F0-F31B-47C4-A5CE-33871CFFEA4B}" dt="2025-01-14T15:18:09.047" v="2275" actId="20577"/>
          <ac:spMkLst>
            <pc:docMk/>
            <pc:sldMk cId="1966682380" sldId="1329"/>
            <ac:spMk id="13" creationId="{63DFE7A2-EB6B-8C64-B2C8-0CFD46EF0019}"/>
          </ac:spMkLst>
        </pc:spChg>
      </pc:sldChg>
      <pc:sldChg chg="modSp add mod">
        <pc:chgData name="Alfred Asterjadhi" userId="39de57b9-85c0-4fd1-aaac-8ca2b6560ad0" providerId="ADAL" clId="{5489B1F0-F31B-47C4-A5CE-33871CFFEA4B}" dt="2025-01-15T00:20:36.289" v="3554"/>
        <pc:sldMkLst>
          <pc:docMk/>
          <pc:sldMk cId="1894957176" sldId="1330"/>
        </pc:sldMkLst>
        <pc:spChg chg="mod">
          <ac:chgData name="Alfred Asterjadhi" userId="39de57b9-85c0-4fd1-aaac-8ca2b6560ad0" providerId="ADAL" clId="{5489B1F0-F31B-47C4-A5CE-33871CFFEA4B}" dt="2025-01-15T00:20:36.289" v="3554"/>
          <ac:spMkLst>
            <pc:docMk/>
            <pc:sldMk cId="1894957176" sldId="1330"/>
            <ac:spMk id="8" creationId="{15ED5746-A74C-C210-13FE-6773DCD56D8A}"/>
          </ac:spMkLst>
        </pc:spChg>
        <pc:spChg chg="mod">
          <ac:chgData name="Alfred Asterjadhi" userId="39de57b9-85c0-4fd1-aaac-8ca2b6560ad0" providerId="ADAL" clId="{5489B1F0-F31B-47C4-A5CE-33871CFFEA4B}" dt="2025-01-14T15:18:10.631" v="2276" actId="20577"/>
          <ac:spMkLst>
            <pc:docMk/>
            <pc:sldMk cId="1894957176" sldId="1330"/>
            <ac:spMk id="13" creationId="{85D92112-F91D-DCC7-601E-BE67A72D92B9}"/>
          </ac:spMkLst>
        </pc:spChg>
      </pc:sldChg>
      <pc:sldChg chg="modSp add mod">
        <pc:chgData name="Alfred Asterjadhi" userId="39de57b9-85c0-4fd1-aaac-8ca2b6560ad0" providerId="ADAL" clId="{5489B1F0-F31B-47C4-A5CE-33871CFFEA4B}" dt="2025-01-15T00:21:23.303" v="3574"/>
        <pc:sldMkLst>
          <pc:docMk/>
          <pc:sldMk cId="3435611313" sldId="1331"/>
        </pc:sldMkLst>
        <pc:spChg chg="mod">
          <ac:chgData name="Alfred Asterjadhi" userId="39de57b9-85c0-4fd1-aaac-8ca2b6560ad0" providerId="ADAL" clId="{5489B1F0-F31B-47C4-A5CE-33871CFFEA4B}" dt="2025-01-15T00:21:23.303" v="3574"/>
          <ac:spMkLst>
            <pc:docMk/>
            <pc:sldMk cId="3435611313" sldId="1331"/>
            <ac:spMk id="8" creationId="{D967EF68-59A5-0F7E-0EA5-DC6041DA1F48}"/>
          </ac:spMkLst>
        </pc:spChg>
        <pc:spChg chg="mod">
          <ac:chgData name="Alfred Asterjadhi" userId="39de57b9-85c0-4fd1-aaac-8ca2b6560ad0" providerId="ADAL" clId="{5489B1F0-F31B-47C4-A5CE-33871CFFEA4B}" dt="2025-01-14T15:18:12.877" v="2277" actId="20577"/>
          <ac:spMkLst>
            <pc:docMk/>
            <pc:sldMk cId="3435611313" sldId="1331"/>
            <ac:spMk id="13" creationId="{0033DB2D-CB07-2BAF-1575-F744514E4976}"/>
          </ac:spMkLst>
        </pc:spChg>
      </pc:sldChg>
      <pc:sldChg chg="modSp add mod">
        <pc:chgData name="Alfred Asterjadhi" userId="39de57b9-85c0-4fd1-aaac-8ca2b6560ad0" providerId="ADAL" clId="{5489B1F0-F31B-47C4-A5CE-33871CFFEA4B}" dt="2025-01-15T00:22:40.349" v="3613"/>
        <pc:sldMkLst>
          <pc:docMk/>
          <pc:sldMk cId="56555043" sldId="1332"/>
        </pc:sldMkLst>
        <pc:spChg chg="mod">
          <ac:chgData name="Alfred Asterjadhi" userId="39de57b9-85c0-4fd1-aaac-8ca2b6560ad0" providerId="ADAL" clId="{5489B1F0-F31B-47C4-A5CE-33871CFFEA4B}" dt="2025-01-15T00:22:40.349" v="3613"/>
          <ac:spMkLst>
            <pc:docMk/>
            <pc:sldMk cId="56555043" sldId="1332"/>
            <ac:spMk id="8" creationId="{ECB5F67F-2152-6EFB-E988-AF5876D13EA9}"/>
          </ac:spMkLst>
        </pc:spChg>
        <pc:spChg chg="mod">
          <ac:chgData name="Alfred Asterjadhi" userId="39de57b9-85c0-4fd1-aaac-8ca2b6560ad0" providerId="ADAL" clId="{5489B1F0-F31B-47C4-A5CE-33871CFFEA4B}" dt="2025-01-14T15:18:14.691" v="2278" actId="20577"/>
          <ac:spMkLst>
            <pc:docMk/>
            <pc:sldMk cId="56555043" sldId="1332"/>
            <ac:spMk id="13" creationId="{091AD9A4-D196-5BE3-C406-83A2138A6AF6}"/>
          </ac:spMkLst>
        </pc:spChg>
      </pc:sldChg>
      <pc:sldChg chg="modSp add mod">
        <pc:chgData name="Alfred Asterjadhi" userId="39de57b9-85c0-4fd1-aaac-8ca2b6560ad0" providerId="ADAL" clId="{5489B1F0-F31B-47C4-A5CE-33871CFFEA4B}" dt="2025-01-15T00:23:19.885" v="3632"/>
        <pc:sldMkLst>
          <pc:docMk/>
          <pc:sldMk cId="4051101406" sldId="1333"/>
        </pc:sldMkLst>
        <pc:spChg chg="mod">
          <ac:chgData name="Alfred Asterjadhi" userId="39de57b9-85c0-4fd1-aaac-8ca2b6560ad0" providerId="ADAL" clId="{5489B1F0-F31B-47C4-A5CE-33871CFFEA4B}" dt="2025-01-15T00:23:19.885" v="3632"/>
          <ac:spMkLst>
            <pc:docMk/>
            <pc:sldMk cId="4051101406" sldId="1333"/>
            <ac:spMk id="8" creationId="{5CE0BC99-EA5A-760D-DB70-DA40A3B4615B}"/>
          </ac:spMkLst>
        </pc:spChg>
        <pc:spChg chg="mod">
          <ac:chgData name="Alfred Asterjadhi" userId="39de57b9-85c0-4fd1-aaac-8ca2b6560ad0" providerId="ADAL" clId="{5489B1F0-F31B-47C4-A5CE-33871CFFEA4B}" dt="2025-01-14T15:18:16.742" v="2279" actId="20577"/>
          <ac:spMkLst>
            <pc:docMk/>
            <pc:sldMk cId="4051101406" sldId="1333"/>
            <ac:spMk id="13" creationId="{55B30566-EEEA-123B-DE2D-F1DA743E1543}"/>
          </ac:spMkLst>
        </pc:spChg>
      </pc:sldChg>
      <pc:sldChg chg="modSp add mod">
        <pc:chgData name="Alfred Asterjadhi" userId="39de57b9-85c0-4fd1-aaac-8ca2b6560ad0" providerId="ADAL" clId="{5489B1F0-F31B-47C4-A5CE-33871CFFEA4B}" dt="2025-01-15T01:02:08.971" v="4683" actId="20577"/>
        <pc:sldMkLst>
          <pc:docMk/>
          <pc:sldMk cId="2771382421" sldId="1334"/>
        </pc:sldMkLst>
        <pc:spChg chg="mod">
          <ac:chgData name="Alfred Asterjadhi" userId="39de57b9-85c0-4fd1-aaac-8ca2b6560ad0" providerId="ADAL" clId="{5489B1F0-F31B-47C4-A5CE-33871CFFEA4B}" dt="2025-01-15T01:02:08.971" v="4683" actId="20577"/>
          <ac:spMkLst>
            <pc:docMk/>
            <pc:sldMk cId="2771382421" sldId="1334"/>
            <ac:spMk id="8" creationId="{C2C4B4D5-2F8D-8387-082E-C9F10DF69F66}"/>
          </ac:spMkLst>
        </pc:spChg>
        <pc:spChg chg="mod">
          <ac:chgData name="Alfred Asterjadhi" userId="39de57b9-85c0-4fd1-aaac-8ca2b6560ad0" providerId="ADAL" clId="{5489B1F0-F31B-47C4-A5CE-33871CFFEA4B}" dt="2025-01-14T15:18:19.559" v="2281" actId="20577"/>
          <ac:spMkLst>
            <pc:docMk/>
            <pc:sldMk cId="2771382421" sldId="1334"/>
            <ac:spMk id="13" creationId="{08EAE84F-E413-F75F-04DA-1A468A866265}"/>
          </ac:spMkLst>
        </pc:spChg>
      </pc:sldChg>
      <pc:sldChg chg="modSp add mod">
        <pc:chgData name="Alfred Asterjadhi" userId="39de57b9-85c0-4fd1-aaac-8ca2b6560ad0" providerId="ADAL" clId="{5489B1F0-F31B-47C4-A5CE-33871CFFEA4B}" dt="2025-01-15T00:24:50.789" v="3666"/>
        <pc:sldMkLst>
          <pc:docMk/>
          <pc:sldMk cId="3700940326" sldId="1335"/>
        </pc:sldMkLst>
        <pc:spChg chg="mod">
          <ac:chgData name="Alfred Asterjadhi" userId="39de57b9-85c0-4fd1-aaac-8ca2b6560ad0" providerId="ADAL" clId="{5489B1F0-F31B-47C4-A5CE-33871CFFEA4B}" dt="2025-01-15T00:24:50.789" v="3666"/>
          <ac:spMkLst>
            <pc:docMk/>
            <pc:sldMk cId="3700940326" sldId="1335"/>
            <ac:spMk id="8" creationId="{CC25EA0D-0908-6C0C-9B99-914BF7A8898C}"/>
          </ac:spMkLst>
        </pc:spChg>
        <pc:spChg chg="mod">
          <ac:chgData name="Alfred Asterjadhi" userId="39de57b9-85c0-4fd1-aaac-8ca2b6560ad0" providerId="ADAL" clId="{5489B1F0-F31B-47C4-A5CE-33871CFFEA4B}" dt="2025-01-14T15:18:21.445" v="2282" actId="20577"/>
          <ac:spMkLst>
            <pc:docMk/>
            <pc:sldMk cId="3700940326" sldId="1335"/>
            <ac:spMk id="13" creationId="{8CE2579F-F46A-09C1-73E8-463F9B696D2C}"/>
          </ac:spMkLst>
        </pc:spChg>
      </pc:sldChg>
      <pc:sldChg chg="modSp add mod">
        <pc:chgData name="Alfred Asterjadhi" userId="39de57b9-85c0-4fd1-aaac-8ca2b6560ad0" providerId="ADAL" clId="{5489B1F0-F31B-47C4-A5CE-33871CFFEA4B}" dt="2025-01-15T00:25:25.228" v="3683"/>
        <pc:sldMkLst>
          <pc:docMk/>
          <pc:sldMk cId="2018291289" sldId="1336"/>
        </pc:sldMkLst>
        <pc:spChg chg="mod">
          <ac:chgData name="Alfred Asterjadhi" userId="39de57b9-85c0-4fd1-aaac-8ca2b6560ad0" providerId="ADAL" clId="{5489B1F0-F31B-47C4-A5CE-33871CFFEA4B}" dt="2025-01-15T00:25:25.228" v="3683"/>
          <ac:spMkLst>
            <pc:docMk/>
            <pc:sldMk cId="2018291289" sldId="1336"/>
            <ac:spMk id="8" creationId="{67BAAFEE-6D32-26FD-0F72-93CC85134E31}"/>
          </ac:spMkLst>
        </pc:spChg>
        <pc:spChg chg="mod">
          <ac:chgData name="Alfred Asterjadhi" userId="39de57b9-85c0-4fd1-aaac-8ca2b6560ad0" providerId="ADAL" clId="{5489B1F0-F31B-47C4-A5CE-33871CFFEA4B}" dt="2025-01-14T15:18:23.333" v="2283" actId="20577"/>
          <ac:spMkLst>
            <pc:docMk/>
            <pc:sldMk cId="2018291289" sldId="1336"/>
            <ac:spMk id="13" creationId="{A71AC162-D9B1-A998-A1DD-6328EF0EBD06}"/>
          </ac:spMkLst>
        </pc:spChg>
      </pc:sldChg>
      <pc:sldChg chg="modSp add mod">
        <pc:chgData name="Alfred Asterjadhi" userId="39de57b9-85c0-4fd1-aaac-8ca2b6560ad0" providerId="ADAL" clId="{5489B1F0-F31B-47C4-A5CE-33871CFFEA4B}" dt="2025-01-15T00:26:48.910" v="3720"/>
        <pc:sldMkLst>
          <pc:docMk/>
          <pc:sldMk cId="903345594" sldId="1337"/>
        </pc:sldMkLst>
        <pc:spChg chg="mod">
          <ac:chgData name="Alfred Asterjadhi" userId="39de57b9-85c0-4fd1-aaac-8ca2b6560ad0" providerId="ADAL" clId="{5489B1F0-F31B-47C4-A5CE-33871CFFEA4B}" dt="2025-01-15T00:26:48.910" v="3720"/>
          <ac:spMkLst>
            <pc:docMk/>
            <pc:sldMk cId="903345594" sldId="1337"/>
            <ac:spMk id="8" creationId="{24749880-7ED1-1BC4-EE73-23476DA268F4}"/>
          </ac:spMkLst>
        </pc:spChg>
        <pc:spChg chg="mod">
          <ac:chgData name="Alfred Asterjadhi" userId="39de57b9-85c0-4fd1-aaac-8ca2b6560ad0" providerId="ADAL" clId="{5489B1F0-F31B-47C4-A5CE-33871CFFEA4B}" dt="2025-01-14T15:18:25.063" v="2284" actId="20577"/>
          <ac:spMkLst>
            <pc:docMk/>
            <pc:sldMk cId="903345594" sldId="1337"/>
            <ac:spMk id="13" creationId="{0BACF641-400A-8C24-FB7A-B0AC017FB872}"/>
          </ac:spMkLst>
        </pc:spChg>
      </pc:sldChg>
      <pc:sldChg chg="modSp add mod">
        <pc:chgData name="Alfred Asterjadhi" userId="39de57b9-85c0-4fd1-aaac-8ca2b6560ad0" providerId="ADAL" clId="{5489B1F0-F31B-47C4-A5CE-33871CFFEA4B}" dt="2025-01-15T04:17:53.968" v="4705" actId="20577"/>
        <pc:sldMkLst>
          <pc:docMk/>
          <pc:sldMk cId="984804025" sldId="1338"/>
        </pc:sldMkLst>
        <pc:spChg chg="mod">
          <ac:chgData name="Alfred Asterjadhi" userId="39de57b9-85c0-4fd1-aaac-8ca2b6560ad0" providerId="ADAL" clId="{5489B1F0-F31B-47C4-A5CE-33871CFFEA4B}" dt="2025-01-15T04:17:47.973" v="4700"/>
          <ac:spMkLst>
            <pc:docMk/>
            <pc:sldMk cId="984804025" sldId="1338"/>
            <ac:spMk id="8" creationId="{61D67EAA-824E-5C34-BE9B-074174F605D2}"/>
          </ac:spMkLst>
        </pc:spChg>
        <pc:spChg chg="mod">
          <ac:chgData name="Alfred Asterjadhi" userId="39de57b9-85c0-4fd1-aaac-8ca2b6560ad0" providerId="ADAL" clId="{5489B1F0-F31B-47C4-A5CE-33871CFFEA4B}" dt="2025-01-15T04:17:53.968" v="4705" actId="20577"/>
          <ac:spMkLst>
            <pc:docMk/>
            <pc:sldMk cId="984804025" sldId="1338"/>
            <ac:spMk id="13" creationId="{A5064876-DB31-BD17-D7E7-1B86328038C4}"/>
          </ac:spMkLst>
        </pc:spChg>
      </pc:sldChg>
      <pc:sldChg chg="modSp add mod">
        <pc:chgData name="Alfred Asterjadhi" userId="39de57b9-85c0-4fd1-aaac-8ca2b6560ad0" providerId="ADAL" clId="{5489B1F0-F31B-47C4-A5CE-33871CFFEA4B}" dt="2025-01-15T00:29:02.461" v="3793"/>
        <pc:sldMkLst>
          <pc:docMk/>
          <pc:sldMk cId="52773117" sldId="1339"/>
        </pc:sldMkLst>
        <pc:spChg chg="mod">
          <ac:chgData name="Alfred Asterjadhi" userId="39de57b9-85c0-4fd1-aaac-8ca2b6560ad0" providerId="ADAL" clId="{5489B1F0-F31B-47C4-A5CE-33871CFFEA4B}" dt="2025-01-15T00:29:02.461" v="3793"/>
          <ac:spMkLst>
            <pc:docMk/>
            <pc:sldMk cId="52773117" sldId="1339"/>
            <ac:spMk id="8" creationId="{767F01C2-93A0-9CA1-2424-AE9569400551}"/>
          </ac:spMkLst>
        </pc:spChg>
        <pc:spChg chg="mod">
          <ac:chgData name="Alfred Asterjadhi" userId="39de57b9-85c0-4fd1-aaac-8ca2b6560ad0" providerId="ADAL" clId="{5489B1F0-F31B-47C4-A5CE-33871CFFEA4B}" dt="2025-01-14T15:18:34.030" v="2287" actId="20577"/>
          <ac:spMkLst>
            <pc:docMk/>
            <pc:sldMk cId="52773117" sldId="1339"/>
            <ac:spMk id="13" creationId="{79E15D3B-96F4-EBC3-9A6E-644C9F0C4577}"/>
          </ac:spMkLst>
        </pc:spChg>
      </pc:sldChg>
      <pc:sldChg chg="add del">
        <pc:chgData name="Alfred Asterjadhi" userId="39de57b9-85c0-4fd1-aaac-8ca2b6560ad0" providerId="ADAL" clId="{5489B1F0-F31B-47C4-A5CE-33871CFFEA4B}" dt="2025-01-14T14:44:47.952" v="1792" actId="47"/>
        <pc:sldMkLst>
          <pc:docMk/>
          <pc:sldMk cId="213085013" sldId="1339"/>
        </pc:sldMkLst>
      </pc:sldChg>
      <pc:sldChg chg="modSp add mod">
        <pc:chgData name="Alfred Asterjadhi" userId="39de57b9-85c0-4fd1-aaac-8ca2b6560ad0" providerId="ADAL" clId="{5489B1F0-F31B-47C4-A5CE-33871CFFEA4B}" dt="2025-01-15T00:29:40.665" v="3813"/>
        <pc:sldMkLst>
          <pc:docMk/>
          <pc:sldMk cId="476294582" sldId="1340"/>
        </pc:sldMkLst>
        <pc:spChg chg="mod">
          <ac:chgData name="Alfred Asterjadhi" userId="39de57b9-85c0-4fd1-aaac-8ca2b6560ad0" providerId="ADAL" clId="{5489B1F0-F31B-47C4-A5CE-33871CFFEA4B}" dt="2025-01-15T00:29:40.665" v="3813"/>
          <ac:spMkLst>
            <pc:docMk/>
            <pc:sldMk cId="476294582" sldId="1340"/>
            <ac:spMk id="8" creationId="{A4D3E1B5-B525-F4CB-2D53-850D4D4FD4F9}"/>
          </ac:spMkLst>
        </pc:spChg>
        <pc:spChg chg="mod">
          <ac:chgData name="Alfred Asterjadhi" userId="39de57b9-85c0-4fd1-aaac-8ca2b6560ad0" providerId="ADAL" clId="{5489B1F0-F31B-47C4-A5CE-33871CFFEA4B}" dt="2025-01-14T15:18:36.591" v="2288" actId="20577"/>
          <ac:spMkLst>
            <pc:docMk/>
            <pc:sldMk cId="476294582" sldId="1340"/>
            <ac:spMk id="13" creationId="{F578193B-1BAC-24DC-57F7-3B971304C65F}"/>
          </ac:spMkLst>
        </pc:spChg>
      </pc:sldChg>
      <pc:sldChg chg="modSp add mod">
        <pc:chgData name="Alfred Asterjadhi" userId="39de57b9-85c0-4fd1-aaac-8ca2b6560ad0" providerId="ADAL" clId="{5489B1F0-F31B-47C4-A5CE-33871CFFEA4B}" dt="2025-01-15T00:30:17.026" v="3835"/>
        <pc:sldMkLst>
          <pc:docMk/>
          <pc:sldMk cId="1436037116" sldId="1341"/>
        </pc:sldMkLst>
        <pc:spChg chg="mod">
          <ac:chgData name="Alfred Asterjadhi" userId="39de57b9-85c0-4fd1-aaac-8ca2b6560ad0" providerId="ADAL" clId="{5489B1F0-F31B-47C4-A5CE-33871CFFEA4B}" dt="2025-01-15T00:30:17.026" v="3835"/>
          <ac:spMkLst>
            <pc:docMk/>
            <pc:sldMk cId="1436037116" sldId="1341"/>
            <ac:spMk id="8" creationId="{7FF33DD2-928F-E9C7-DCE1-94FAD186DAC8}"/>
          </ac:spMkLst>
        </pc:spChg>
        <pc:spChg chg="mod">
          <ac:chgData name="Alfred Asterjadhi" userId="39de57b9-85c0-4fd1-aaac-8ca2b6560ad0" providerId="ADAL" clId="{5489B1F0-F31B-47C4-A5CE-33871CFFEA4B}" dt="2025-01-14T15:18:38.513" v="2289" actId="20577"/>
          <ac:spMkLst>
            <pc:docMk/>
            <pc:sldMk cId="1436037116" sldId="1341"/>
            <ac:spMk id="13" creationId="{2262AC2F-8647-7990-A9D0-B0EEDE60C26E}"/>
          </ac:spMkLst>
        </pc:spChg>
      </pc:sldChg>
      <pc:sldChg chg="modSp add mod">
        <pc:chgData name="Alfred Asterjadhi" userId="39de57b9-85c0-4fd1-aaac-8ca2b6560ad0" providerId="ADAL" clId="{5489B1F0-F31B-47C4-A5CE-33871CFFEA4B}" dt="2025-01-15T00:31:00.946" v="3855"/>
        <pc:sldMkLst>
          <pc:docMk/>
          <pc:sldMk cId="1283000441" sldId="1342"/>
        </pc:sldMkLst>
        <pc:spChg chg="mod">
          <ac:chgData name="Alfred Asterjadhi" userId="39de57b9-85c0-4fd1-aaac-8ca2b6560ad0" providerId="ADAL" clId="{5489B1F0-F31B-47C4-A5CE-33871CFFEA4B}" dt="2025-01-15T00:31:00.946" v="3855"/>
          <ac:spMkLst>
            <pc:docMk/>
            <pc:sldMk cId="1283000441" sldId="1342"/>
            <ac:spMk id="8" creationId="{5C9BF6D1-EF0D-2B5C-06A9-05309D86E692}"/>
          </ac:spMkLst>
        </pc:spChg>
        <pc:spChg chg="mod">
          <ac:chgData name="Alfred Asterjadhi" userId="39de57b9-85c0-4fd1-aaac-8ca2b6560ad0" providerId="ADAL" clId="{5489B1F0-F31B-47C4-A5CE-33871CFFEA4B}" dt="2025-01-14T15:18:40.606" v="2290" actId="20577"/>
          <ac:spMkLst>
            <pc:docMk/>
            <pc:sldMk cId="1283000441" sldId="1342"/>
            <ac:spMk id="13" creationId="{8F05F5E3-FE08-A7BE-4CA1-A888031B9C25}"/>
          </ac:spMkLst>
        </pc:spChg>
      </pc:sldChg>
      <pc:sldChg chg="modSp add mod">
        <pc:chgData name="Alfred Asterjadhi" userId="39de57b9-85c0-4fd1-aaac-8ca2b6560ad0" providerId="ADAL" clId="{5489B1F0-F31B-47C4-A5CE-33871CFFEA4B}" dt="2025-01-15T00:31:46.270" v="3870"/>
        <pc:sldMkLst>
          <pc:docMk/>
          <pc:sldMk cId="2037448378" sldId="1343"/>
        </pc:sldMkLst>
        <pc:spChg chg="mod">
          <ac:chgData name="Alfred Asterjadhi" userId="39de57b9-85c0-4fd1-aaac-8ca2b6560ad0" providerId="ADAL" clId="{5489B1F0-F31B-47C4-A5CE-33871CFFEA4B}" dt="2025-01-15T00:31:46.270" v="3870"/>
          <ac:spMkLst>
            <pc:docMk/>
            <pc:sldMk cId="2037448378" sldId="1343"/>
            <ac:spMk id="8" creationId="{7F55087B-1AFC-EBC8-CF83-F09B064ADBF4}"/>
          </ac:spMkLst>
        </pc:spChg>
        <pc:spChg chg="mod">
          <ac:chgData name="Alfred Asterjadhi" userId="39de57b9-85c0-4fd1-aaac-8ca2b6560ad0" providerId="ADAL" clId="{5489B1F0-F31B-47C4-A5CE-33871CFFEA4B}" dt="2025-01-14T15:18:43.126" v="2292" actId="20577"/>
          <ac:spMkLst>
            <pc:docMk/>
            <pc:sldMk cId="2037448378" sldId="1343"/>
            <ac:spMk id="13" creationId="{72D4EBAA-F998-17EE-64BF-09ABB4F446BE}"/>
          </ac:spMkLst>
        </pc:spChg>
      </pc:sldChg>
      <pc:sldChg chg="modSp add del mod">
        <pc:chgData name="Alfred Asterjadhi" userId="39de57b9-85c0-4fd1-aaac-8ca2b6560ad0" providerId="ADAL" clId="{5489B1F0-F31B-47C4-A5CE-33871CFFEA4B}" dt="2025-01-14T14:53:24.767" v="1992" actId="47"/>
        <pc:sldMkLst>
          <pc:docMk/>
          <pc:sldMk cId="3054325590" sldId="1343"/>
        </pc:sldMkLst>
        <pc:spChg chg="mod">
          <ac:chgData name="Alfred Asterjadhi" userId="39de57b9-85c0-4fd1-aaac-8ca2b6560ad0" providerId="ADAL" clId="{5489B1F0-F31B-47C4-A5CE-33871CFFEA4B}" dt="2025-01-14T14:53:15.116" v="1991" actId="20577"/>
          <ac:spMkLst>
            <pc:docMk/>
            <pc:sldMk cId="3054325590" sldId="1343"/>
            <ac:spMk id="13" creationId="{45E9591A-993D-0553-40C0-169F1BFADF9A}"/>
          </ac:spMkLst>
        </pc:spChg>
      </pc:sldChg>
      <pc:sldChg chg="modSp add mod">
        <pc:chgData name="Alfred Asterjadhi" userId="39de57b9-85c0-4fd1-aaac-8ca2b6560ad0" providerId="ADAL" clId="{5489B1F0-F31B-47C4-A5CE-33871CFFEA4B}" dt="2025-01-15T00:32:55.570" v="3905"/>
        <pc:sldMkLst>
          <pc:docMk/>
          <pc:sldMk cId="745415441" sldId="1344"/>
        </pc:sldMkLst>
        <pc:spChg chg="mod">
          <ac:chgData name="Alfred Asterjadhi" userId="39de57b9-85c0-4fd1-aaac-8ca2b6560ad0" providerId="ADAL" clId="{5489B1F0-F31B-47C4-A5CE-33871CFFEA4B}" dt="2025-01-15T00:32:55.570" v="3905"/>
          <ac:spMkLst>
            <pc:docMk/>
            <pc:sldMk cId="745415441" sldId="1344"/>
            <ac:spMk id="8" creationId="{ED8E0F28-41AB-4AEF-0400-E69C18307ECE}"/>
          </ac:spMkLst>
        </pc:spChg>
        <pc:spChg chg="mod">
          <ac:chgData name="Alfred Asterjadhi" userId="39de57b9-85c0-4fd1-aaac-8ca2b6560ad0" providerId="ADAL" clId="{5489B1F0-F31B-47C4-A5CE-33871CFFEA4B}" dt="2025-01-14T15:18:45.473" v="2293" actId="20577"/>
          <ac:spMkLst>
            <pc:docMk/>
            <pc:sldMk cId="745415441" sldId="1344"/>
            <ac:spMk id="13" creationId="{9C35FA61-6067-8A5C-622D-4328FBCE92F0}"/>
          </ac:spMkLst>
        </pc:spChg>
      </pc:sldChg>
      <pc:sldChg chg="modSp add mod">
        <pc:chgData name="Alfred Asterjadhi" userId="39de57b9-85c0-4fd1-aaac-8ca2b6560ad0" providerId="ADAL" clId="{5489B1F0-F31B-47C4-A5CE-33871CFFEA4B}" dt="2025-01-15T00:33:32.287" v="3921"/>
        <pc:sldMkLst>
          <pc:docMk/>
          <pc:sldMk cId="942503566" sldId="1345"/>
        </pc:sldMkLst>
        <pc:spChg chg="mod">
          <ac:chgData name="Alfred Asterjadhi" userId="39de57b9-85c0-4fd1-aaac-8ca2b6560ad0" providerId="ADAL" clId="{5489B1F0-F31B-47C4-A5CE-33871CFFEA4B}" dt="2025-01-15T00:33:32.287" v="3921"/>
          <ac:spMkLst>
            <pc:docMk/>
            <pc:sldMk cId="942503566" sldId="1345"/>
            <ac:spMk id="8" creationId="{52EEDF03-0C39-5001-1F16-8C7D492A15F4}"/>
          </ac:spMkLst>
        </pc:spChg>
        <pc:spChg chg="mod">
          <ac:chgData name="Alfred Asterjadhi" userId="39de57b9-85c0-4fd1-aaac-8ca2b6560ad0" providerId="ADAL" clId="{5489B1F0-F31B-47C4-A5CE-33871CFFEA4B}" dt="2025-01-14T15:18:47.125" v="2294" actId="20577"/>
          <ac:spMkLst>
            <pc:docMk/>
            <pc:sldMk cId="942503566" sldId="1345"/>
            <ac:spMk id="13" creationId="{34DDDBFB-2604-4C86-69C6-86FBC1406BB0}"/>
          </ac:spMkLst>
        </pc:spChg>
      </pc:sldChg>
      <pc:sldChg chg="modSp add mod">
        <pc:chgData name="Alfred Asterjadhi" userId="39de57b9-85c0-4fd1-aaac-8ca2b6560ad0" providerId="ADAL" clId="{5489B1F0-F31B-47C4-A5CE-33871CFFEA4B}" dt="2025-01-15T00:34:11.462" v="3937"/>
        <pc:sldMkLst>
          <pc:docMk/>
          <pc:sldMk cId="538845714" sldId="1346"/>
        </pc:sldMkLst>
        <pc:spChg chg="mod">
          <ac:chgData name="Alfred Asterjadhi" userId="39de57b9-85c0-4fd1-aaac-8ca2b6560ad0" providerId="ADAL" clId="{5489B1F0-F31B-47C4-A5CE-33871CFFEA4B}" dt="2025-01-15T00:34:11.462" v="3937"/>
          <ac:spMkLst>
            <pc:docMk/>
            <pc:sldMk cId="538845714" sldId="1346"/>
            <ac:spMk id="8" creationId="{BD4635AC-C18F-A698-FB89-B31CC76ADB69}"/>
          </ac:spMkLst>
        </pc:spChg>
        <pc:spChg chg="mod">
          <ac:chgData name="Alfred Asterjadhi" userId="39de57b9-85c0-4fd1-aaac-8ca2b6560ad0" providerId="ADAL" clId="{5489B1F0-F31B-47C4-A5CE-33871CFFEA4B}" dt="2025-01-14T15:18:48.905" v="2295" actId="20577"/>
          <ac:spMkLst>
            <pc:docMk/>
            <pc:sldMk cId="538845714" sldId="1346"/>
            <ac:spMk id="13" creationId="{9487DF5C-017F-8F37-58CF-C3C235582667}"/>
          </ac:spMkLst>
        </pc:spChg>
      </pc:sldChg>
      <pc:sldChg chg="modSp add mod">
        <pc:chgData name="Alfred Asterjadhi" userId="39de57b9-85c0-4fd1-aaac-8ca2b6560ad0" providerId="ADAL" clId="{5489B1F0-F31B-47C4-A5CE-33871CFFEA4B}" dt="2025-01-15T00:35:06.104" v="3955"/>
        <pc:sldMkLst>
          <pc:docMk/>
          <pc:sldMk cId="2199910518" sldId="1347"/>
        </pc:sldMkLst>
        <pc:spChg chg="mod">
          <ac:chgData name="Alfred Asterjadhi" userId="39de57b9-85c0-4fd1-aaac-8ca2b6560ad0" providerId="ADAL" clId="{5489B1F0-F31B-47C4-A5CE-33871CFFEA4B}" dt="2025-01-15T00:35:06.104" v="3955"/>
          <ac:spMkLst>
            <pc:docMk/>
            <pc:sldMk cId="2199910518" sldId="1347"/>
            <ac:spMk id="8" creationId="{C18C22B4-1FF8-D7D8-409F-BCDB4CC398D5}"/>
          </ac:spMkLst>
        </pc:spChg>
        <pc:spChg chg="mod">
          <ac:chgData name="Alfred Asterjadhi" userId="39de57b9-85c0-4fd1-aaac-8ca2b6560ad0" providerId="ADAL" clId="{5489B1F0-F31B-47C4-A5CE-33871CFFEA4B}" dt="2025-01-14T15:18:50.675" v="2296" actId="20577"/>
          <ac:spMkLst>
            <pc:docMk/>
            <pc:sldMk cId="2199910518" sldId="1347"/>
            <ac:spMk id="13" creationId="{346E3C45-8273-444F-40C7-89A17E2393A2}"/>
          </ac:spMkLst>
        </pc:spChg>
      </pc:sldChg>
      <pc:sldChg chg="modSp add mod">
        <pc:chgData name="Alfred Asterjadhi" userId="39de57b9-85c0-4fd1-aaac-8ca2b6560ad0" providerId="ADAL" clId="{5489B1F0-F31B-47C4-A5CE-33871CFFEA4B}" dt="2025-01-15T00:35:45.290" v="3981"/>
        <pc:sldMkLst>
          <pc:docMk/>
          <pc:sldMk cId="445985153" sldId="1348"/>
        </pc:sldMkLst>
        <pc:spChg chg="mod">
          <ac:chgData name="Alfred Asterjadhi" userId="39de57b9-85c0-4fd1-aaac-8ca2b6560ad0" providerId="ADAL" clId="{5489B1F0-F31B-47C4-A5CE-33871CFFEA4B}" dt="2025-01-15T00:35:45.290" v="3981"/>
          <ac:spMkLst>
            <pc:docMk/>
            <pc:sldMk cId="445985153" sldId="1348"/>
            <ac:spMk id="8" creationId="{A6D9E3D9-09F9-610D-76D6-10B73F321212}"/>
          </ac:spMkLst>
        </pc:spChg>
        <pc:spChg chg="mod">
          <ac:chgData name="Alfred Asterjadhi" userId="39de57b9-85c0-4fd1-aaac-8ca2b6560ad0" providerId="ADAL" clId="{5489B1F0-F31B-47C4-A5CE-33871CFFEA4B}" dt="2025-01-14T15:18:52.740" v="2297" actId="20577"/>
          <ac:spMkLst>
            <pc:docMk/>
            <pc:sldMk cId="445985153" sldId="1348"/>
            <ac:spMk id="13" creationId="{B4B241DC-25C1-C111-70FA-A21013A8617D}"/>
          </ac:spMkLst>
        </pc:spChg>
      </pc:sldChg>
      <pc:sldChg chg="modSp add mod">
        <pc:chgData name="Alfred Asterjadhi" userId="39de57b9-85c0-4fd1-aaac-8ca2b6560ad0" providerId="ADAL" clId="{5489B1F0-F31B-47C4-A5CE-33871CFFEA4B}" dt="2025-01-15T00:36:25.904" v="4003"/>
        <pc:sldMkLst>
          <pc:docMk/>
          <pc:sldMk cId="1173058527" sldId="1349"/>
        </pc:sldMkLst>
        <pc:spChg chg="mod">
          <ac:chgData name="Alfred Asterjadhi" userId="39de57b9-85c0-4fd1-aaac-8ca2b6560ad0" providerId="ADAL" clId="{5489B1F0-F31B-47C4-A5CE-33871CFFEA4B}" dt="2025-01-15T00:36:25.904" v="4003"/>
          <ac:spMkLst>
            <pc:docMk/>
            <pc:sldMk cId="1173058527" sldId="1349"/>
            <ac:spMk id="8" creationId="{B3485141-3261-9448-AE4F-937E83DA9CEE}"/>
          </ac:spMkLst>
        </pc:spChg>
        <pc:spChg chg="mod">
          <ac:chgData name="Alfred Asterjadhi" userId="39de57b9-85c0-4fd1-aaac-8ca2b6560ad0" providerId="ADAL" clId="{5489B1F0-F31B-47C4-A5CE-33871CFFEA4B}" dt="2025-01-14T15:18:54.854" v="2298" actId="20577"/>
          <ac:spMkLst>
            <pc:docMk/>
            <pc:sldMk cId="1173058527" sldId="1349"/>
            <ac:spMk id="13" creationId="{2194BA2F-4972-5726-7BD4-0FD6CE51ECCA}"/>
          </ac:spMkLst>
        </pc:spChg>
      </pc:sldChg>
      <pc:sldChg chg="modSp add mod">
        <pc:chgData name="Alfred Asterjadhi" userId="39de57b9-85c0-4fd1-aaac-8ca2b6560ad0" providerId="ADAL" clId="{5489B1F0-F31B-47C4-A5CE-33871CFFEA4B}" dt="2025-01-15T00:36:58.891" v="4031"/>
        <pc:sldMkLst>
          <pc:docMk/>
          <pc:sldMk cId="2881263151" sldId="1350"/>
        </pc:sldMkLst>
        <pc:spChg chg="mod">
          <ac:chgData name="Alfred Asterjadhi" userId="39de57b9-85c0-4fd1-aaac-8ca2b6560ad0" providerId="ADAL" clId="{5489B1F0-F31B-47C4-A5CE-33871CFFEA4B}" dt="2025-01-15T00:36:58.891" v="4031"/>
          <ac:spMkLst>
            <pc:docMk/>
            <pc:sldMk cId="2881263151" sldId="1350"/>
            <ac:spMk id="8" creationId="{B5B3BB02-A859-FFAC-C2C4-79252B7F0B00}"/>
          </ac:spMkLst>
        </pc:spChg>
        <pc:spChg chg="mod">
          <ac:chgData name="Alfred Asterjadhi" userId="39de57b9-85c0-4fd1-aaac-8ca2b6560ad0" providerId="ADAL" clId="{5489B1F0-F31B-47C4-A5CE-33871CFFEA4B}" dt="2025-01-14T15:18:56.514" v="2299" actId="20577"/>
          <ac:spMkLst>
            <pc:docMk/>
            <pc:sldMk cId="2881263151" sldId="1350"/>
            <ac:spMk id="13" creationId="{5974856D-480B-FCE2-85F0-84EAE04D408B}"/>
          </ac:spMkLst>
        </pc:spChg>
      </pc:sldChg>
      <pc:sldChg chg="modSp add mod">
        <pc:chgData name="Alfred Asterjadhi" userId="39de57b9-85c0-4fd1-aaac-8ca2b6560ad0" providerId="ADAL" clId="{5489B1F0-F31B-47C4-A5CE-33871CFFEA4B}" dt="2025-01-15T00:37:48.253" v="4058"/>
        <pc:sldMkLst>
          <pc:docMk/>
          <pc:sldMk cId="510711160" sldId="1351"/>
        </pc:sldMkLst>
        <pc:spChg chg="mod">
          <ac:chgData name="Alfred Asterjadhi" userId="39de57b9-85c0-4fd1-aaac-8ca2b6560ad0" providerId="ADAL" clId="{5489B1F0-F31B-47C4-A5CE-33871CFFEA4B}" dt="2025-01-15T00:37:48.253" v="4058"/>
          <ac:spMkLst>
            <pc:docMk/>
            <pc:sldMk cId="510711160" sldId="1351"/>
            <ac:spMk id="8" creationId="{BC873899-193E-46DA-D28F-67E7AABD99F0}"/>
          </ac:spMkLst>
        </pc:spChg>
        <pc:spChg chg="mod">
          <ac:chgData name="Alfred Asterjadhi" userId="39de57b9-85c0-4fd1-aaac-8ca2b6560ad0" providerId="ADAL" clId="{5489B1F0-F31B-47C4-A5CE-33871CFFEA4B}" dt="2025-01-14T15:18:58.750" v="2300" actId="20577"/>
          <ac:spMkLst>
            <pc:docMk/>
            <pc:sldMk cId="510711160" sldId="1351"/>
            <ac:spMk id="13" creationId="{602820E6-9261-02BB-6F29-32339B9A4832}"/>
          </ac:spMkLst>
        </pc:spChg>
      </pc:sldChg>
      <pc:sldChg chg="modSp add mod">
        <pc:chgData name="Alfred Asterjadhi" userId="39de57b9-85c0-4fd1-aaac-8ca2b6560ad0" providerId="ADAL" clId="{5489B1F0-F31B-47C4-A5CE-33871CFFEA4B}" dt="2025-01-15T00:38:33.725" v="4074"/>
        <pc:sldMkLst>
          <pc:docMk/>
          <pc:sldMk cId="1931905668" sldId="1352"/>
        </pc:sldMkLst>
        <pc:spChg chg="mod">
          <ac:chgData name="Alfred Asterjadhi" userId="39de57b9-85c0-4fd1-aaac-8ca2b6560ad0" providerId="ADAL" clId="{5489B1F0-F31B-47C4-A5CE-33871CFFEA4B}" dt="2025-01-15T00:38:33.725" v="4074"/>
          <ac:spMkLst>
            <pc:docMk/>
            <pc:sldMk cId="1931905668" sldId="1352"/>
            <ac:spMk id="8" creationId="{5350345B-6759-0AA2-F660-7C0ACD1EF3B0}"/>
          </ac:spMkLst>
        </pc:spChg>
        <pc:spChg chg="mod">
          <ac:chgData name="Alfred Asterjadhi" userId="39de57b9-85c0-4fd1-aaac-8ca2b6560ad0" providerId="ADAL" clId="{5489B1F0-F31B-47C4-A5CE-33871CFFEA4B}" dt="2025-01-14T15:19:00.867" v="2301" actId="20577"/>
          <ac:spMkLst>
            <pc:docMk/>
            <pc:sldMk cId="1931905668" sldId="1352"/>
            <ac:spMk id="13" creationId="{047AE6DF-A6E4-FEA0-EEEF-54BB222F00DE}"/>
          </ac:spMkLst>
        </pc:spChg>
      </pc:sldChg>
      <pc:sldChg chg="modSp add mod">
        <pc:chgData name="Alfred Asterjadhi" userId="39de57b9-85c0-4fd1-aaac-8ca2b6560ad0" providerId="ADAL" clId="{5489B1F0-F31B-47C4-A5CE-33871CFFEA4B}" dt="2025-01-15T00:40:10.075" v="4114"/>
        <pc:sldMkLst>
          <pc:docMk/>
          <pc:sldMk cId="4077595514" sldId="1353"/>
        </pc:sldMkLst>
        <pc:spChg chg="mod">
          <ac:chgData name="Alfred Asterjadhi" userId="39de57b9-85c0-4fd1-aaac-8ca2b6560ad0" providerId="ADAL" clId="{5489B1F0-F31B-47C4-A5CE-33871CFFEA4B}" dt="2025-01-15T00:40:10.075" v="4114"/>
          <ac:spMkLst>
            <pc:docMk/>
            <pc:sldMk cId="4077595514" sldId="1353"/>
            <ac:spMk id="8" creationId="{C4E2FD57-E5E0-82FE-E0D0-63BAB7CC3306}"/>
          </ac:spMkLst>
        </pc:spChg>
        <pc:spChg chg="mod">
          <ac:chgData name="Alfred Asterjadhi" userId="39de57b9-85c0-4fd1-aaac-8ca2b6560ad0" providerId="ADAL" clId="{5489B1F0-F31B-47C4-A5CE-33871CFFEA4B}" dt="2025-01-14T15:19:03.650" v="2303" actId="20577"/>
          <ac:spMkLst>
            <pc:docMk/>
            <pc:sldMk cId="4077595514" sldId="1353"/>
            <ac:spMk id="13" creationId="{B61E1AF8-1012-0DCC-67D4-024C901F3F23}"/>
          </ac:spMkLst>
        </pc:spChg>
      </pc:sldChg>
      <pc:sldChg chg="modSp add mod">
        <pc:chgData name="Alfred Asterjadhi" userId="39de57b9-85c0-4fd1-aaac-8ca2b6560ad0" providerId="ADAL" clId="{5489B1F0-F31B-47C4-A5CE-33871CFFEA4B}" dt="2025-01-15T00:40:48.553" v="4137"/>
        <pc:sldMkLst>
          <pc:docMk/>
          <pc:sldMk cId="2929787847" sldId="1354"/>
        </pc:sldMkLst>
        <pc:spChg chg="mod">
          <ac:chgData name="Alfred Asterjadhi" userId="39de57b9-85c0-4fd1-aaac-8ca2b6560ad0" providerId="ADAL" clId="{5489B1F0-F31B-47C4-A5CE-33871CFFEA4B}" dt="2025-01-15T00:40:48.553" v="4137"/>
          <ac:spMkLst>
            <pc:docMk/>
            <pc:sldMk cId="2929787847" sldId="1354"/>
            <ac:spMk id="8" creationId="{EBE4E89D-A975-952C-EA85-8A9DCC6A834C}"/>
          </ac:spMkLst>
        </pc:spChg>
        <pc:spChg chg="mod">
          <ac:chgData name="Alfred Asterjadhi" userId="39de57b9-85c0-4fd1-aaac-8ca2b6560ad0" providerId="ADAL" clId="{5489B1F0-F31B-47C4-A5CE-33871CFFEA4B}" dt="2025-01-14T15:19:08.030" v="2307" actId="20577"/>
          <ac:spMkLst>
            <pc:docMk/>
            <pc:sldMk cId="2929787847" sldId="1354"/>
            <ac:spMk id="13" creationId="{9E850990-01D6-C56E-1E0C-2F9960694FDF}"/>
          </ac:spMkLst>
        </pc:spChg>
      </pc:sldChg>
      <pc:sldChg chg="modSp add mod">
        <pc:chgData name="Alfred Asterjadhi" userId="39de57b9-85c0-4fd1-aaac-8ca2b6560ad0" providerId="ADAL" clId="{5489B1F0-F31B-47C4-A5CE-33871CFFEA4B}" dt="2025-01-15T00:42:06.745" v="4163"/>
        <pc:sldMkLst>
          <pc:docMk/>
          <pc:sldMk cId="2173297394" sldId="1355"/>
        </pc:sldMkLst>
        <pc:spChg chg="mod">
          <ac:chgData name="Alfred Asterjadhi" userId="39de57b9-85c0-4fd1-aaac-8ca2b6560ad0" providerId="ADAL" clId="{5489B1F0-F31B-47C4-A5CE-33871CFFEA4B}" dt="2025-01-15T00:42:06.745" v="4163"/>
          <ac:spMkLst>
            <pc:docMk/>
            <pc:sldMk cId="2173297394" sldId="1355"/>
            <ac:spMk id="8" creationId="{7526F0F0-BD23-B8E0-CBA8-2724684B20D9}"/>
          </ac:spMkLst>
        </pc:spChg>
        <pc:spChg chg="mod">
          <ac:chgData name="Alfred Asterjadhi" userId="39de57b9-85c0-4fd1-aaac-8ca2b6560ad0" providerId="ADAL" clId="{5489B1F0-F31B-47C4-A5CE-33871CFFEA4B}" dt="2025-01-14T15:19:09.873" v="2308" actId="20577"/>
          <ac:spMkLst>
            <pc:docMk/>
            <pc:sldMk cId="2173297394" sldId="1355"/>
            <ac:spMk id="13" creationId="{12185BEF-ADEF-4DA9-E145-AEC87C07E178}"/>
          </ac:spMkLst>
        </pc:spChg>
      </pc:sldChg>
      <pc:sldChg chg="modSp add del mod">
        <pc:chgData name="Alfred Asterjadhi" userId="39de57b9-85c0-4fd1-aaac-8ca2b6560ad0" providerId="ADAL" clId="{5489B1F0-F31B-47C4-A5CE-33871CFFEA4B}" dt="2025-01-15T00:57:52.391" v="4671" actId="47"/>
        <pc:sldMkLst>
          <pc:docMk/>
          <pc:sldMk cId="2494675977" sldId="1356"/>
        </pc:sldMkLst>
        <pc:spChg chg="mod">
          <ac:chgData name="Alfred Asterjadhi" userId="39de57b9-85c0-4fd1-aaac-8ca2b6560ad0" providerId="ADAL" clId="{5489B1F0-F31B-47C4-A5CE-33871CFFEA4B}" dt="2025-01-14T22:49:11.417" v="2390"/>
          <ac:spMkLst>
            <pc:docMk/>
            <pc:sldMk cId="2494675977" sldId="1356"/>
            <ac:spMk id="8" creationId="{58065BCF-669D-C8AD-2E54-CA3090278820}"/>
          </ac:spMkLst>
        </pc:spChg>
        <pc:spChg chg="mod">
          <ac:chgData name="Alfred Asterjadhi" userId="39de57b9-85c0-4fd1-aaac-8ca2b6560ad0" providerId="ADAL" clId="{5489B1F0-F31B-47C4-A5CE-33871CFFEA4B}" dt="2025-01-15T00:42:54.935" v="4164" actId="207"/>
          <ac:spMkLst>
            <pc:docMk/>
            <pc:sldMk cId="2494675977" sldId="1356"/>
            <ac:spMk id="13" creationId="{C8B321CF-5731-57AE-C482-A310D806C86D}"/>
          </ac:spMkLst>
        </pc:spChg>
      </pc:sldChg>
      <pc:sldChg chg="add del">
        <pc:chgData name="Alfred Asterjadhi" userId="39de57b9-85c0-4fd1-aaac-8ca2b6560ad0" providerId="ADAL" clId="{5489B1F0-F31B-47C4-A5CE-33871CFFEA4B}" dt="2025-01-15T00:43:08.135" v="4166"/>
        <pc:sldMkLst>
          <pc:docMk/>
          <pc:sldMk cId="2840691868" sldId="1357"/>
        </pc:sldMkLst>
      </pc:sldChg>
      <pc:sldChg chg="modSp add mod">
        <pc:chgData name="Alfred Asterjadhi" userId="39de57b9-85c0-4fd1-aaac-8ca2b6560ad0" providerId="ADAL" clId="{5489B1F0-F31B-47C4-A5CE-33871CFFEA4B}" dt="2025-01-15T00:45:06.903" v="4247"/>
        <pc:sldMkLst>
          <pc:docMk/>
          <pc:sldMk cId="4153026979" sldId="1357"/>
        </pc:sldMkLst>
        <pc:spChg chg="mod">
          <ac:chgData name="Alfred Asterjadhi" userId="39de57b9-85c0-4fd1-aaac-8ca2b6560ad0" providerId="ADAL" clId="{5489B1F0-F31B-47C4-A5CE-33871CFFEA4B}" dt="2025-01-15T00:45:06.903" v="4247"/>
          <ac:spMkLst>
            <pc:docMk/>
            <pc:sldMk cId="4153026979" sldId="1357"/>
            <ac:spMk id="8" creationId="{8C413CB7-90DD-C4D1-B550-633FA8AB05A7}"/>
          </ac:spMkLst>
        </pc:spChg>
        <pc:spChg chg="mod">
          <ac:chgData name="Alfred Asterjadhi" userId="39de57b9-85c0-4fd1-aaac-8ca2b6560ad0" providerId="ADAL" clId="{5489B1F0-F31B-47C4-A5CE-33871CFFEA4B}" dt="2025-01-15T00:43:58.828" v="4208" actId="207"/>
          <ac:spMkLst>
            <pc:docMk/>
            <pc:sldMk cId="4153026979" sldId="1357"/>
            <ac:spMk id="13" creationId="{A38FE932-31BB-A54F-F220-4F9017383B1A}"/>
          </ac:spMkLst>
        </pc:spChg>
      </pc:sldChg>
      <pc:sldChg chg="modSp add mod">
        <pc:chgData name="Alfred Asterjadhi" userId="39de57b9-85c0-4fd1-aaac-8ca2b6560ad0" providerId="ADAL" clId="{5489B1F0-F31B-47C4-A5CE-33871CFFEA4B}" dt="2025-01-15T00:46:51.348" v="4307"/>
        <pc:sldMkLst>
          <pc:docMk/>
          <pc:sldMk cId="672276410" sldId="1358"/>
        </pc:sldMkLst>
        <pc:spChg chg="mod">
          <ac:chgData name="Alfred Asterjadhi" userId="39de57b9-85c0-4fd1-aaac-8ca2b6560ad0" providerId="ADAL" clId="{5489B1F0-F31B-47C4-A5CE-33871CFFEA4B}" dt="2025-01-15T00:46:51.348" v="4307"/>
          <ac:spMkLst>
            <pc:docMk/>
            <pc:sldMk cId="672276410" sldId="1358"/>
            <ac:spMk id="8" creationId="{3C44930D-175B-C400-DDD4-1DDDDEED37A4}"/>
          </ac:spMkLst>
        </pc:spChg>
        <pc:spChg chg="mod">
          <ac:chgData name="Alfred Asterjadhi" userId="39de57b9-85c0-4fd1-aaac-8ca2b6560ad0" providerId="ADAL" clId="{5489B1F0-F31B-47C4-A5CE-33871CFFEA4B}" dt="2025-01-15T00:46:02.337" v="4277" actId="207"/>
          <ac:spMkLst>
            <pc:docMk/>
            <pc:sldMk cId="672276410" sldId="1358"/>
            <ac:spMk id="13" creationId="{F55DE7C3-2670-A0AA-BF0D-79917D434F20}"/>
          </ac:spMkLst>
        </pc:spChg>
      </pc:sldChg>
      <pc:sldChg chg="modSp add mod">
        <pc:chgData name="Alfred Asterjadhi" userId="39de57b9-85c0-4fd1-aaac-8ca2b6560ad0" providerId="ADAL" clId="{5489B1F0-F31B-47C4-A5CE-33871CFFEA4B}" dt="2025-01-15T00:48:56.050" v="4384"/>
        <pc:sldMkLst>
          <pc:docMk/>
          <pc:sldMk cId="2461933369" sldId="1359"/>
        </pc:sldMkLst>
        <pc:spChg chg="mod">
          <ac:chgData name="Alfred Asterjadhi" userId="39de57b9-85c0-4fd1-aaac-8ca2b6560ad0" providerId="ADAL" clId="{5489B1F0-F31B-47C4-A5CE-33871CFFEA4B}" dt="2025-01-15T00:48:56.050" v="4384"/>
          <ac:spMkLst>
            <pc:docMk/>
            <pc:sldMk cId="2461933369" sldId="1359"/>
            <ac:spMk id="8" creationId="{BC74C0AF-9B84-A649-D3DF-B695890B24AF}"/>
          </ac:spMkLst>
        </pc:spChg>
        <pc:spChg chg="mod">
          <ac:chgData name="Alfred Asterjadhi" userId="39de57b9-85c0-4fd1-aaac-8ca2b6560ad0" providerId="ADAL" clId="{5489B1F0-F31B-47C4-A5CE-33871CFFEA4B}" dt="2025-01-15T00:48:33.593" v="4377" actId="207"/>
          <ac:spMkLst>
            <pc:docMk/>
            <pc:sldMk cId="2461933369" sldId="1359"/>
            <ac:spMk id="13" creationId="{4ABB09A8-6407-CE7C-F5DE-271B6474E1B4}"/>
          </ac:spMkLst>
        </pc:spChg>
      </pc:sldChg>
      <pc:sldChg chg="modSp add mod">
        <pc:chgData name="Alfred Asterjadhi" userId="39de57b9-85c0-4fd1-aaac-8ca2b6560ad0" providerId="ADAL" clId="{5489B1F0-F31B-47C4-A5CE-33871CFFEA4B}" dt="2025-01-15T00:50:46.689" v="4446"/>
        <pc:sldMkLst>
          <pc:docMk/>
          <pc:sldMk cId="4048293069" sldId="1360"/>
        </pc:sldMkLst>
        <pc:spChg chg="mod">
          <ac:chgData name="Alfred Asterjadhi" userId="39de57b9-85c0-4fd1-aaac-8ca2b6560ad0" providerId="ADAL" clId="{5489B1F0-F31B-47C4-A5CE-33871CFFEA4B}" dt="2025-01-15T00:50:46.689" v="4446"/>
          <ac:spMkLst>
            <pc:docMk/>
            <pc:sldMk cId="4048293069" sldId="1360"/>
            <ac:spMk id="8" creationId="{8A79A54D-80C3-3A3E-F46A-C1AB47A01838}"/>
          </ac:spMkLst>
        </pc:spChg>
        <pc:spChg chg="mod">
          <ac:chgData name="Alfred Asterjadhi" userId="39de57b9-85c0-4fd1-aaac-8ca2b6560ad0" providerId="ADAL" clId="{5489B1F0-F31B-47C4-A5CE-33871CFFEA4B}" dt="2025-01-15T00:49:52.946" v="4403" actId="207"/>
          <ac:spMkLst>
            <pc:docMk/>
            <pc:sldMk cId="4048293069" sldId="1360"/>
            <ac:spMk id="13" creationId="{17D4928E-D9B7-E1D7-DA34-E2ACBBE446F0}"/>
          </ac:spMkLst>
        </pc:spChg>
      </pc:sldChg>
      <pc:sldChg chg="modSp add mod">
        <pc:chgData name="Alfred Asterjadhi" userId="39de57b9-85c0-4fd1-aaac-8ca2b6560ad0" providerId="ADAL" clId="{5489B1F0-F31B-47C4-A5CE-33871CFFEA4B}" dt="2025-01-15T00:53:09.846" v="4523"/>
        <pc:sldMkLst>
          <pc:docMk/>
          <pc:sldMk cId="3405960375" sldId="1361"/>
        </pc:sldMkLst>
        <pc:spChg chg="mod">
          <ac:chgData name="Alfred Asterjadhi" userId="39de57b9-85c0-4fd1-aaac-8ca2b6560ad0" providerId="ADAL" clId="{5489B1F0-F31B-47C4-A5CE-33871CFFEA4B}" dt="2025-01-15T00:53:09.846" v="4523"/>
          <ac:spMkLst>
            <pc:docMk/>
            <pc:sldMk cId="3405960375" sldId="1361"/>
            <ac:spMk id="8" creationId="{5872CD03-EF14-8C46-C8C0-34F18B134F37}"/>
          </ac:spMkLst>
        </pc:spChg>
        <pc:spChg chg="mod">
          <ac:chgData name="Alfred Asterjadhi" userId="39de57b9-85c0-4fd1-aaac-8ca2b6560ad0" providerId="ADAL" clId="{5489B1F0-F31B-47C4-A5CE-33871CFFEA4B}" dt="2025-01-15T00:52:21.909" v="4488" actId="207"/>
          <ac:spMkLst>
            <pc:docMk/>
            <pc:sldMk cId="3405960375" sldId="1361"/>
            <ac:spMk id="13" creationId="{5C9EB833-6A20-D2A5-4801-08AAA20B4120}"/>
          </ac:spMkLst>
        </pc:spChg>
      </pc:sldChg>
      <pc:sldChg chg="modSp add mod">
        <pc:chgData name="Alfred Asterjadhi" userId="39de57b9-85c0-4fd1-aaac-8ca2b6560ad0" providerId="ADAL" clId="{5489B1F0-F31B-47C4-A5CE-33871CFFEA4B}" dt="2025-01-15T00:55:12.696" v="4589"/>
        <pc:sldMkLst>
          <pc:docMk/>
          <pc:sldMk cId="2106598839" sldId="1362"/>
        </pc:sldMkLst>
        <pc:spChg chg="mod">
          <ac:chgData name="Alfred Asterjadhi" userId="39de57b9-85c0-4fd1-aaac-8ca2b6560ad0" providerId="ADAL" clId="{5489B1F0-F31B-47C4-A5CE-33871CFFEA4B}" dt="2025-01-15T00:55:12.696" v="4589"/>
          <ac:spMkLst>
            <pc:docMk/>
            <pc:sldMk cId="2106598839" sldId="1362"/>
            <ac:spMk id="8" creationId="{482E9AA5-5648-7940-20C3-ABE3BBBC045B}"/>
          </ac:spMkLst>
        </pc:spChg>
        <pc:spChg chg="mod">
          <ac:chgData name="Alfred Asterjadhi" userId="39de57b9-85c0-4fd1-aaac-8ca2b6560ad0" providerId="ADAL" clId="{5489B1F0-F31B-47C4-A5CE-33871CFFEA4B}" dt="2025-01-15T00:54:51.112" v="4582" actId="207"/>
          <ac:spMkLst>
            <pc:docMk/>
            <pc:sldMk cId="2106598839" sldId="1362"/>
            <ac:spMk id="13" creationId="{D806A1A0-DECC-C9B3-23E2-5FA9297ED430}"/>
          </ac:spMkLst>
        </pc:spChg>
      </pc:sldChg>
      <pc:sldChg chg="modSp add mod">
        <pc:chgData name="Alfred Asterjadhi" userId="39de57b9-85c0-4fd1-aaac-8ca2b6560ad0" providerId="ADAL" clId="{5489B1F0-F31B-47C4-A5CE-33871CFFEA4B}" dt="2025-01-15T00:56:32.937" v="4603"/>
        <pc:sldMkLst>
          <pc:docMk/>
          <pc:sldMk cId="3998707386" sldId="1363"/>
        </pc:sldMkLst>
        <pc:spChg chg="mod">
          <ac:chgData name="Alfred Asterjadhi" userId="39de57b9-85c0-4fd1-aaac-8ca2b6560ad0" providerId="ADAL" clId="{5489B1F0-F31B-47C4-A5CE-33871CFFEA4B}" dt="2025-01-15T00:56:32.937" v="4603"/>
          <ac:spMkLst>
            <pc:docMk/>
            <pc:sldMk cId="3998707386" sldId="1363"/>
            <ac:spMk id="8" creationId="{0421F578-347A-8322-31ED-AD2D4529EA2F}"/>
          </ac:spMkLst>
        </pc:spChg>
        <pc:spChg chg="mod">
          <ac:chgData name="Alfred Asterjadhi" userId="39de57b9-85c0-4fd1-aaac-8ca2b6560ad0" providerId="ADAL" clId="{5489B1F0-F31B-47C4-A5CE-33871CFFEA4B}" dt="2025-01-15T00:55:19.337" v="4591" actId="20577"/>
          <ac:spMkLst>
            <pc:docMk/>
            <pc:sldMk cId="3998707386" sldId="1363"/>
            <ac:spMk id="13" creationId="{72D61E26-CE3D-004D-12F4-E6E3E431878E}"/>
          </ac:spMkLst>
        </pc:spChg>
      </pc:sldChg>
      <pc:sldChg chg="modSp add mod">
        <pc:chgData name="Alfred Asterjadhi" userId="39de57b9-85c0-4fd1-aaac-8ca2b6560ad0" providerId="ADAL" clId="{5489B1F0-F31B-47C4-A5CE-33871CFFEA4B}" dt="2025-01-15T00:57:44.256" v="4670"/>
        <pc:sldMkLst>
          <pc:docMk/>
          <pc:sldMk cId="3657063131" sldId="1364"/>
        </pc:sldMkLst>
        <pc:spChg chg="mod">
          <ac:chgData name="Alfred Asterjadhi" userId="39de57b9-85c0-4fd1-aaac-8ca2b6560ad0" providerId="ADAL" clId="{5489B1F0-F31B-47C4-A5CE-33871CFFEA4B}" dt="2025-01-15T00:57:44.256" v="4670"/>
          <ac:spMkLst>
            <pc:docMk/>
            <pc:sldMk cId="3657063131" sldId="1364"/>
            <ac:spMk id="8" creationId="{966A3EE7-5875-6415-22D0-F40C85A2E434}"/>
          </ac:spMkLst>
        </pc:spChg>
        <pc:spChg chg="mod">
          <ac:chgData name="Alfred Asterjadhi" userId="39de57b9-85c0-4fd1-aaac-8ca2b6560ad0" providerId="ADAL" clId="{5489B1F0-F31B-47C4-A5CE-33871CFFEA4B}" dt="2025-01-15T00:57:23.811" v="4663" actId="207"/>
          <ac:spMkLst>
            <pc:docMk/>
            <pc:sldMk cId="3657063131" sldId="1364"/>
            <ac:spMk id="13" creationId="{9DF13BCB-B8F8-84E5-B07B-D5E3A0473AFF}"/>
          </ac:spMkLst>
        </pc:spChg>
      </pc:sldChg>
      <pc:sldChg chg="modSp add mod">
        <pc:chgData name="Alfred Asterjadhi" userId="39de57b9-85c0-4fd1-aaac-8ca2b6560ad0" providerId="ADAL" clId="{5489B1F0-F31B-47C4-A5CE-33871CFFEA4B}" dt="2025-01-15T04:18:42.821" v="4707" actId="20577"/>
        <pc:sldMkLst>
          <pc:docMk/>
          <pc:sldMk cId="1847072318" sldId="1365"/>
        </pc:sldMkLst>
        <pc:spChg chg="mod">
          <ac:chgData name="Alfred Asterjadhi" userId="39de57b9-85c0-4fd1-aaac-8ca2b6560ad0" providerId="ADAL" clId="{5489B1F0-F31B-47C4-A5CE-33871CFFEA4B}" dt="2025-01-15T04:18:42.821" v="4707" actId="20577"/>
          <ac:spMkLst>
            <pc:docMk/>
            <pc:sldMk cId="1847072318" sldId="1365"/>
            <ac:spMk id="7" creationId="{BA7C2F16-EBB2-360C-2716-CBC76DD74D93}"/>
          </ac:spMkLst>
        </pc:spChg>
      </pc:sldChg>
      <pc:sldChg chg="addSp delSp modSp add mod chgLayout">
        <pc:chgData name="Alfred Asterjadhi" userId="39de57b9-85c0-4fd1-aaac-8ca2b6560ad0" providerId="ADAL" clId="{5489B1F0-F31B-47C4-A5CE-33871CFFEA4B}" dt="2025-01-16T07:41:19.553" v="6253"/>
        <pc:sldMkLst>
          <pc:docMk/>
          <pc:sldMk cId="3789694603" sldId="1366"/>
        </pc:sldMkLst>
        <pc:spChg chg="add del mod">
          <ac:chgData name="Alfred Asterjadhi" userId="39de57b9-85c0-4fd1-aaac-8ca2b6560ad0" providerId="ADAL" clId="{5489B1F0-F31B-47C4-A5CE-33871CFFEA4B}" dt="2025-01-15T05:16:25.173" v="4715" actId="6264"/>
          <ac:spMkLst>
            <pc:docMk/>
            <pc:sldMk cId="3789694603" sldId="1366"/>
            <ac:spMk id="2" creationId="{89831367-AA07-D815-138A-4F4E0AC5FF8F}"/>
          </ac:spMkLst>
        </pc:spChg>
        <pc:spChg chg="add del mod">
          <ac:chgData name="Alfred Asterjadhi" userId="39de57b9-85c0-4fd1-aaac-8ca2b6560ad0" providerId="ADAL" clId="{5489B1F0-F31B-47C4-A5CE-33871CFFEA4B}" dt="2025-01-15T05:16:25.173" v="4715" actId="6264"/>
          <ac:spMkLst>
            <pc:docMk/>
            <pc:sldMk cId="3789694603" sldId="1366"/>
            <ac:spMk id="3" creationId="{1D33B0AD-9DDE-0D11-1571-3866919C8235}"/>
          </ac:spMkLst>
        </pc:spChg>
        <pc:spChg chg="mod ord">
          <ac:chgData name="Alfred Asterjadhi" userId="39de57b9-85c0-4fd1-aaac-8ca2b6560ad0" providerId="ADAL" clId="{5489B1F0-F31B-47C4-A5CE-33871CFFEA4B}" dt="2025-01-15T05:16:25.173" v="4715" actId="6264"/>
          <ac:spMkLst>
            <pc:docMk/>
            <pc:sldMk cId="3789694603" sldId="1366"/>
            <ac:spMk id="4" creationId="{D46E7E3A-CB04-EB4D-4B00-DC0F8239ABEE}"/>
          </ac:spMkLst>
        </pc:spChg>
        <pc:spChg chg="mod ord">
          <ac:chgData name="Alfred Asterjadhi" userId="39de57b9-85c0-4fd1-aaac-8ca2b6560ad0" providerId="ADAL" clId="{5489B1F0-F31B-47C4-A5CE-33871CFFEA4B}" dt="2025-01-15T05:16:25.173" v="4715" actId="6264"/>
          <ac:spMkLst>
            <pc:docMk/>
            <pc:sldMk cId="3789694603" sldId="1366"/>
            <ac:spMk id="5" creationId="{AC012594-3BAE-E018-FD7A-F056946158B8}"/>
          </ac:spMkLst>
        </pc:spChg>
        <pc:spChg chg="mod ord">
          <ac:chgData name="Alfred Asterjadhi" userId="39de57b9-85c0-4fd1-aaac-8ca2b6560ad0" providerId="ADAL" clId="{5489B1F0-F31B-47C4-A5CE-33871CFFEA4B}" dt="2025-01-15T05:16:25.173" v="4715" actId="6264"/>
          <ac:spMkLst>
            <pc:docMk/>
            <pc:sldMk cId="3789694603" sldId="1366"/>
            <ac:spMk id="6" creationId="{B148D83F-3EF7-CB11-1AAB-5E99BFD4F2E4}"/>
          </ac:spMkLst>
        </pc:spChg>
        <pc:spChg chg="add del mod">
          <ac:chgData name="Alfred Asterjadhi" userId="39de57b9-85c0-4fd1-aaac-8ca2b6560ad0" providerId="ADAL" clId="{5489B1F0-F31B-47C4-A5CE-33871CFFEA4B}" dt="2025-01-15T05:16:25.173" v="4715" actId="6264"/>
          <ac:spMkLst>
            <pc:docMk/>
            <pc:sldMk cId="3789694603" sldId="1366"/>
            <ac:spMk id="7" creationId="{775655F5-28F2-B4D2-91A0-F54E5E722701}"/>
          </ac:spMkLst>
        </pc:spChg>
        <pc:spChg chg="mod ord">
          <ac:chgData name="Alfred Asterjadhi" userId="39de57b9-85c0-4fd1-aaac-8ca2b6560ad0" providerId="ADAL" clId="{5489B1F0-F31B-47C4-A5CE-33871CFFEA4B}" dt="2025-01-16T07:41:19.553" v="6253"/>
          <ac:spMkLst>
            <pc:docMk/>
            <pc:sldMk cId="3789694603" sldId="1366"/>
            <ac:spMk id="8" creationId="{9334E0CA-4C37-FEF0-9023-F8B7A73A7162}"/>
          </ac:spMkLst>
        </pc:spChg>
        <pc:spChg chg="add del mod">
          <ac:chgData name="Alfred Asterjadhi" userId="39de57b9-85c0-4fd1-aaac-8ca2b6560ad0" providerId="ADAL" clId="{5489B1F0-F31B-47C4-A5CE-33871CFFEA4B}" dt="2025-01-15T05:16:25.173" v="4715" actId="6264"/>
          <ac:spMkLst>
            <pc:docMk/>
            <pc:sldMk cId="3789694603" sldId="1366"/>
            <ac:spMk id="9" creationId="{D037DA79-BB2F-30C1-FA72-3F2872EB984B}"/>
          </ac:spMkLst>
        </pc:spChg>
        <pc:spChg chg="add del mod">
          <ac:chgData name="Alfred Asterjadhi" userId="39de57b9-85c0-4fd1-aaac-8ca2b6560ad0" providerId="ADAL" clId="{5489B1F0-F31B-47C4-A5CE-33871CFFEA4B}" dt="2025-01-15T05:16:25.173" v="4715" actId="6264"/>
          <ac:spMkLst>
            <pc:docMk/>
            <pc:sldMk cId="3789694603" sldId="1366"/>
            <ac:spMk id="10" creationId="{DDD1C6A2-6B23-5B3C-6AA6-256721FCE967}"/>
          </ac:spMkLst>
        </pc:spChg>
        <pc:spChg chg="mod ord">
          <ac:chgData name="Alfred Asterjadhi" userId="39de57b9-85c0-4fd1-aaac-8ca2b6560ad0" providerId="ADAL" clId="{5489B1F0-F31B-47C4-A5CE-33871CFFEA4B}" dt="2025-01-15T05:17:14.679" v="4751" actId="20577"/>
          <ac:spMkLst>
            <pc:docMk/>
            <pc:sldMk cId="3789694603" sldId="1366"/>
            <ac:spMk id="13" creationId="{A9106450-1981-5BB5-E88C-00D4B2DF7992}"/>
          </ac:spMkLst>
        </pc:spChg>
      </pc:sldChg>
      <pc:sldChg chg="addSp modSp add mod">
        <pc:chgData name="Alfred Asterjadhi" userId="39de57b9-85c0-4fd1-aaac-8ca2b6560ad0" providerId="ADAL" clId="{5489B1F0-F31B-47C4-A5CE-33871CFFEA4B}" dt="2025-01-15T05:19:54.096" v="4877" actId="207"/>
        <pc:sldMkLst>
          <pc:docMk/>
          <pc:sldMk cId="1645728173" sldId="1367"/>
        </pc:sldMkLst>
        <pc:spChg chg="mod">
          <ac:chgData name="Alfred Asterjadhi" userId="39de57b9-85c0-4fd1-aaac-8ca2b6560ad0" providerId="ADAL" clId="{5489B1F0-F31B-47C4-A5CE-33871CFFEA4B}" dt="2025-01-15T05:19:50.355" v="4876" actId="20577"/>
          <ac:spMkLst>
            <pc:docMk/>
            <pc:sldMk cId="1645728173" sldId="1367"/>
            <ac:spMk id="8" creationId="{8214DE09-695A-D7E5-FFC2-B01DDE0F8CAC}"/>
          </ac:spMkLst>
        </pc:spChg>
        <pc:spChg chg="mod">
          <ac:chgData name="Alfred Asterjadhi" userId="39de57b9-85c0-4fd1-aaac-8ca2b6560ad0" providerId="ADAL" clId="{5489B1F0-F31B-47C4-A5CE-33871CFFEA4B}" dt="2025-01-15T05:19:54.096" v="4877" actId="207"/>
          <ac:spMkLst>
            <pc:docMk/>
            <pc:sldMk cId="1645728173" sldId="1367"/>
            <ac:spMk id="13" creationId="{EE072CC8-EE21-DFE5-0E27-BE54FE20C92D}"/>
          </ac:spMkLst>
        </pc:spChg>
        <pc:picChg chg="add mod">
          <ac:chgData name="Alfred Asterjadhi" userId="39de57b9-85c0-4fd1-aaac-8ca2b6560ad0" providerId="ADAL" clId="{5489B1F0-F31B-47C4-A5CE-33871CFFEA4B}" dt="2025-01-15T05:19:24.636" v="4841" actId="1076"/>
          <ac:picMkLst>
            <pc:docMk/>
            <pc:sldMk cId="1645728173" sldId="1367"/>
            <ac:picMk id="2" creationId="{D67642AD-D19C-806E-C0BB-F9B7A5249BAA}"/>
          </ac:picMkLst>
        </pc:picChg>
      </pc:sldChg>
      <pc:sldChg chg="modSp add mod">
        <pc:chgData name="Alfred Asterjadhi" userId="39de57b9-85c0-4fd1-aaac-8ca2b6560ad0" providerId="ADAL" clId="{5489B1F0-F31B-47C4-A5CE-33871CFFEA4B}" dt="2025-01-15T05:21:54.204" v="4924" actId="20577"/>
        <pc:sldMkLst>
          <pc:docMk/>
          <pc:sldMk cId="3150459134" sldId="1368"/>
        </pc:sldMkLst>
        <pc:spChg chg="mod">
          <ac:chgData name="Alfred Asterjadhi" userId="39de57b9-85c0-4fd1-aaac-8ca2b6560ad0" providerId="ADAL" clId="{5489B1F0-F31B-47C4-A5CE-33871CFFEA4B}" dt="2025-01-15T05:21:54.204" v="4924" actId="20577"/>
          <ac:spMkLst>
            <pc:docMk/>
            <pc:sldMk cId="3150459134" sldId="1368"/>
            <ac:spMk id="8" creationId="{B82A1522-4C23-0100-76D6-6303191585F7}"/>
          </ac:spMkLst>
        </pc:spChg>
        <pc:spChg chg="mod">
          <ac:chgData name="Alfred Asterjadhi" userId="39de57b9-85c0-4fd1-aaac-8ca2b6560ad0" providerId="ADAL" clId="{5489B1F0-F31B-47C4-A5CE-33871CFFEA4B}" dt="2025-01-15T05:21:50.250" v="4914" actId="207"/>
          <ac:spMkLst>
            <pc:docMk/>
            <pc:sldMk cId="3150459134" sldId="1368"/>
            <ac:spMk id="13" creationId="{FA715680-C3AF-EEF0-A640-506FAB2E88A0}"/>
          </ac:spMkLst>
        </pc:spChg>
      </pc:sldChg>
      <pc:sldChg chg="modSp add mod">
        <pc:chgData name="Alfred Asterjadhi" userId="39de57b9-85c0-4fd1-aaac-8ca2b6560ad0" providerId="ADAL" clId="{5489B1F0-F31B-47C4-A5CE-33871CFFEA4B}" dt="2025-01-15T05:22:57.733" v="4938"/>
        <pc:sldMkLst>
          <pc:docMk/>
          <pc:sldMk cId="1777711779" sldId="1369"/>
        </pc:sldMkLst>
        <pc:spChg chg="mod">
          <ac:chgData name="Alfred Asterjadhi" userId="39de57b9-85c0-4fd1-aaac-8ca2b6560ad0" providerId="ADAL" clId="{5489B1F0-F31B-47C4-A5CE-33871CFFEA4B}" dt="2025-01-15T05:22:57.733" v="4938"/>
          <ac:spMkLst>
            <pc:docMk/>
            <pc:sldMk cId="1777711779" sldId="1369"/>
            <ac:spMk id="8" creationId="{9B6AD2A2-4137-E483-4AB4-F38AB7BE5329}"/>
          </ac:spMkLst>
        </pc:spChg>
        <pc:spChg chg="mod">
          <ac:chgData name="Alfred Asterjadhi" userId="39de57b9-85c0-4fd1-aaac-8ca2b6560ad0" providerId="ADAL" clId="{5489B1F0-F31B-47C4-A5CE-33871CFFEA4B}" dt="2025-01-15T05:22:14.600" v="4926" actId="20577"/>
          <ac:spMkLst>
            <pc:docMk/>
            <pc:sldMk cId="1777711779" sldId="1369"/>
            <ac:spMk id="13" creationId="{FBD699B6-5C3A-4F53-91EA-BE07E6B74902}"/>
          </ac:spMkLst>
        </pc:spChg>
      </pc:sldChg>
      <pc:sldChg chg="addSp modSp add mod">
        <pc:chgData name="Alfred Asterjadhi" userId="39de57b9-85c0-4fd1-aaac-8ca2b6560ad0" providerId="ADAL" clId="{5489B1F0-F31B-47C4-A5CE-33871CFFEA4B}" dt="2025-01-15T05:25:39.790" v="4995" actId="207"/>
        <pc:sldMkLst>
          <pc:docMk/>
          <pc:sldMk cId="375078482" sldId="1370"/>
        </pc:sldMkLst>
        <pc:spChg chg="add">
          <ac:chgData name="Alfred Asterjadhi" userId="39de57b9-85c0-4fd1-aaac-8ca2b6560ad0" providerId="ADAL" clId="{5489B1F0-F31B-47C4-A5CE-33871CFFEA4B}" dt="2025-01-15T05:24:43.507" v="4973"/>
          <ac:spMkLst>
            <pc:docMk/>
            <pc:sldMk cId="375078482" sldId="1370"/>
            <ac:spMk id="2" creationId="{CED96C97-D217-3139-8773-2A062D67902F}"/>
          </ac:spMkLst>
        </pc:spChg>
        <pc:spChg chg="mod">
          <ac:chgData name="Alfred Asterjadhi" userId="39de57b9-85c0-4fd1-aaac-8ca2b6560ad0" providerId="ADAL" clId="{5489B1F0-F31B-47C4-A5CE-33871CFFEA4B}" dt="2025-01-15T05:25:30.962" v="4991" actId="20577"/>
          <ac:spMkLst>
            <pc:docMk/>
            <pc:sldMk cId="375078482" sldId="1370"/>
            <ac:spMk id="8" creationId="{AD0070B4-088B-3B44-4BEC-F486B76965B6}"/>
          </ac:spMkLst>
        </pc:spChg>
        <pc:spChg chg="mod">
          <ac:chgData name="Alfred Asterjadhi" userId="39de57b9-85c0-4fd1-aaac-8ca2b6560ad0" providerId="ADAL" clId="{5489B1F0-F31B-47C4-A5CE-33871CFFEA4B}" dt="2025-01-15T05:25:39.790" v="4995" actId="207"/>
          <ac:spMkLst>
            <pc:docMk/>
            <pc:sldMk cId="375078482" sldId="1370"/>
            <ac:spMk id="13" creationId="{036DF7CF-C40B-D17E-9784-B5948C12FAD1}"/>
          </ac:spMkLst>
        </pc:spChg>
      </pc:sldChg>
      <pc:sldChg chg="modSp add mod">
        <pc:chgData name="Alfred Asterjadhi" userId="39de57b9-85c0-4fd1-aaac-8ca2b6560ad0" providerId="ADAL" clId="{5489B1F0-F31B-47C4-A5CE-33871CFFEA4B}" dt="2025-01-15T05:37:29.142" v="5031" actId="20577"/>
        <pc:sldMkLst>
          <pc:docMk/>
          <pc:sldMk cId="677834766" sldId="1371"/>
        </pc:sldMkLst>
        <pc:spChg chg="mod">
          <ac:chgData name="Alfred Asterjadhi" userId="39de57b9-85c0-4fd1-aaac-8ca2b6560ad0" providerId="ADAL" clId="{5489B1F0-F31B-47C4-A5CE-33871CFFEA4B}" dt="2025-01-15T05:37:29.142" v="5031" actId="20577"/>
          <ac:spMkLst>
            <pc:docMk/>
            <pc:sldMk cId="677834766" sldId="1371"/>
            <ac:spMk id="8" creationId="{F1745725-8B0A-4102-61DA-631C8F08B064}"/>
          </ac:spMkLst>
        </pc:spChg>
        <pc:spChg chg="mod">
          <ac:chgData name="Alfred Asterjadhi" userId="39de57b9-85c0-4fd1-aaac-8ca2b6560ad0" providerId="ADAL" clId="{5489B1F0-F31B-47C4-A5CE-33871CFFEA4B}" dt="2025-01-15T05:37:07.317" v="5013" actId="207"/>
          <ac:spMkLst>
            <pc:docMk/>
            <pc:sldMk cId="677834766" sldId="1371"/>
            <ac:spMk id="13" creationId="{589BBEAE-C2AE-530F-B419-0A71064B4959}"/>
          </ac:spMkLst>
        </pc:spChg>
      </pc:sldChg>
      <pc:sldChg chg="modSp add mod">
        <pc:chgData name="Alfred Asterjadhi" userId="39de57b9-85c0-4fd1-aaac-8ca2b6560ad0" providerId="ADAL" clId="{5489B1F0-F31B-47C4-A5CE-33871CFFEA4B}" dt="2025-01-15T21:49:50.366" v="5057" actId="20577"/>
        <pc:sldMkLst>
          <pc:docMk/>
          <pc:sldMk cId="1823631206" sldId="1372"/>
        </pc:sldMkLst>
        <pc:spChg chg="mod">
          <ac:chgData name="Alfred Asterjadhi" userId="39de57b9-85c0-4fd1-aaac-8ca2b6560ad0" providerId="ADAL" clId="{5489B1F0-F31B-47C4-A5CE-33871CFFEA4B}" dt="2025-01-15T21:49:50.366" v="5057" actId="20577"/>
          <ac:spMkLst>
            <pc:docMk/>
            <pc:sldMk cId="1823631206" sldId="1372"/>
            <ac:spMk id="8" creationId="{73E62B17-BCF9-56FD-51C6-C17D14DEF1AA}"/>
          </ac:spMkLst>
        </pc:spChg>
        <pc:spChg chg="mod">
          <ac:chgData name="Alfred Asterjadhi" userId="39de57b9-85c0-4fd1-aaac-8ca2b6560ad0" providerId="ADAL" clId="{5489B1F0-F31B-47C4-A5CE-33871CFFEA4B}" dt="2025-01-15T21:48:48.820" v="5037" actId="20577"/>
          <ac:spMkLst>
            <pc:docMk/>
            <pc:sldMk cId="1823631206" sldId="1372"/>
            <ac:spMk id="13" creationId="{36B35075-CBA2-F96B-C380-623CDB048A1A}"/>
          </ac:spMkLst>
        </pc:spChg>
      </pc:sldChg>
      <pc:sldChg chg="modSp add mod">
        <pc:chgData name="Alfred Asterjadhi" userId="39de57b9-85c0-4fd1-aaac-8ca2b6560ad0" providerId="ADAL" clId="{5489B1F0-F31B-47C4-A5CE-33871CFFEA4B}" dt="2025-01-15T21:52:20.864" v="5151" actId="20577"/>
        <pc:sldMkLst>
          <pc:docMk/>
          <pc:sldMk cId="2579371201" sldId="1373"/>
        </pc:sldMkLst>
        <pc:spChg chg="mod">
          <ac:chgData name="Alfred Asterjadhi" userId="39de57b9-85c0-4fd1-aaac-8ca2b6560ad0" providerId="ADAL" clId="{5489B1F0-F31B-47C4-A5CE-33871CFFEA4B}" dt="2025-01-15T21:52:20.864" v="5151" actId="20577"/>
          <ac:spMkLst>
            <pc:docMk/>
            <pc:sldMk cId="2579371201" sldId="1373"/>
            <ac:spMk id="8" creationId="{73C81378-8A95-7338-29EA-D0D5097C270D}"/>
          </ac:spMkLst>
        </pc:spChg>
        <pc:spChg chg="mod">
          <ac:chgData name="Alfred Asterjadhi" userId="39de57b9-85c0-4fd1-aaac-8ca2b6560ad0" providerId="ADAL" clId="{5489B1F0-F31B-47C4-A5CE-33871CFFEA4B}" dt="2025-01-15T21:50:16.649" v="5065" actId="207"/>
          <ac:spMkLst>
            <pc:docMk/>
            <pc:sldMk cId="2579371201" sldId="1373"/>
            <ac:spMk id="13" creationId="{A5EEB085-55A7-6922-7800-9CD1D4DEF393}"/>
          </ac:spMkLst>
        </pc:spChg>
      </pc:sldChg>
      <pc:sldChg chg="modSp add mod">
        <pc:chgData name="Alfred Asterjadhi" userId="39de57b9-85c0-4fd1-aaac-8ca2b6560ad0" providerId="ADAL" clId="{5489B1F0-F31B-47C4-A5CE-33871CFFEA4B}" dt="2025-01-15T21:54:16.830" v="5185" actId="6549"/>
        <pc:sldMkLst>
          <pc:docMk/>
          <pc:sldMk cId="3611420338" sldId="1374"/>
        </pc:sldMkLst>
        <pc:spChg chg="mod">
          <ac:chgData name="Alfred Asterjadhi" userId="39de57b9-85c0-4fd1-aaac-8ca2b6560ad0" providerId="ADAL" clId="{5489B1F0-F31B-47C4-A5CE-33871CFFEA4B}" dt="2025-01-15T21:54:16.830" v="5185" actId="6549"/>
          <ac:spMkLst>
            <pc:docMk/>
            <pc:sldMk cId="3611420338" sldId="1374"/>
            <ac:spMk id="8" creationId="{D0E897F7-6807-2D84-DFEB-5F0B30B51137}"/>
          </ac:spMkLst>
        </pc:spChg>
        <pc:spChg chg="mod">
          <ac:chgData name="Alfred Asterjadhi" userId="39de57b9-85c0-4fd1-aaac-8ca2b6560ad0" providerId="ADAL" clId="{5489B1F0-F31B-47C4-A5CE-33871CFFEA4B}" dt="2025-01-15T21:52:29.411" v="5155" actId="20577"/>
          <ac:spMkLst>
            <pc:docMk/>
            <pc:sldMk cId="3611420338" sldId="1374"/>
            <ac:spMk id="13" creationId="{48C3F19E-4C96-F81D-063B-5DCF92C9FB1F}"/>
          </ac:spMkLst>
        </pc:spChg>
      </pc:sldChg>
      <pc:sldChg chg="modSp add mod">
        <pc:chgData name="Alfred Asterjadhi" userId="39de57b9-85c0-4fd1-aaac-8ca2b6560ad0" providerId="ADAL" clId="{5489B1F0-F31B-47C4-A5CE-33871CFFEA4B}" dt="2025-01-15T21:54:19.342" v="5188" actId="6549"/>
        <pc:sldMkLst>
          <pc:docMk/>
          <pc:sldMk cId="2297569995" sldId="1375"/>
        </pc:sldMkLst>
        <pc:spChg chg="mod">
          <ac:chgData name="Alfred Asterjadhi" userId="39de57b9-85c0-4fd1-aaac-8ca2b6560ad0" providerId="ADAL" clId="{5489B1F0-F31B-47C4-A5CE-33871CFFEA4B}" dt="2025-01-15T21:54:19.342" v="5188" actId="6549"/>
          <ac:spMkLst>
            <pc:docMk/>
            <pc:sldMk cId="2297569995" sldId="1375"/>
            <ac:spMk id="8" creationId="{8B0FD5B9-D1E9-9379-DF64-EA14BD87231B}"/>
          </ac:spMkLst>
        </pc:spChg>
        <pc:spChg chg="mod">
          <ac:chgData name="Alfred Asterjadhi" userId="39de57b9-85c0-4fd1-aaac-8ca2b6560ad0" providerId="ADAL" clId="{5489B1F0-F31B-47C4-A5CE-33871CFFEA4B}" dt="2025-01-15T21:53:23.058" v="5167" actId="20577"/>
          <ac:spMkLst>
            <pc:docMk/>
            <pc:sldMk cId="2297569995" sldId="1375"/>
            <ac:spMk id="13" creationId="{8C85A656-505E-DB76-4559-C42563190092}"/>
          </ac:spMkLst>
        </pc:spChg>
      </pc:sldChg>
      <pc:sldChg chg="modSp add mod">
        <pc:chgData name="Alfred Asterjadhi" userId="39de57b9-85c0-4fd1-aaac-8ca2b6560ad0" providerId="ADAL" clId="{5489B1F0-F31B-47C4-A5CE-33871CFFEA4B}" dt="2025-01-15T21:55:48.453" v="5235" actId="20577"/>
        <pc:sldMkLst>
          <pc:docMk/>
          <pc:sldMk cId="2665780446" sldId="1376"/>
        </pc:sldMkLst>
        <pc:spChg chg="mod">
          <ac:chgData name="Alfred Asterjadhi" userId="39de57b9-85c0-4fd1-aaac-8ca2b6560ad0" providerId="ADAL" clId="{5489B1F0-F31B-47C4-A5CE-33871CFFEA4B}" dt="2025-01-15T21:55:48.453" v="5235" actId="20577"/>
          <ac:spMkLst>
            <pc:docMk/>
            <pc:sldMk cId="2665780446" sldId="1376"/>
            <ac:spMk id="8" creationId="{24641428-2938-7C82-AE98-F9C445C78CF0}"/>
          </ac:spMkLst>
        </pc:spChg>
        <pc:spChg chg="mod">
          <ac:chgData name="Alfred Asterjadhi" userId="39de57b9-85c0-4fd1-aaac-8ca2b6560ad0" providerId="ADAL" clId="{5489B1F0-F31B-47C4-A5CE-33871CFFEA4B}" dt="2025-01-15T21:54:52.622" v="5196" actId="207"/>
          <ac:spMkLst>
            <pc:docMk/>
            <pc:sldMk cId="2665780446" sldId="1376"/>
            <ac:spMk id="13" creationId="{E10B612D-01B4-E519-899E-988A9C29998C}"/>
          </ac:spMkLst>
        </pc:spChg>
      </pc:sldChg>
      <pc:sldChg chg="modSp add mod">
        <pc:chgData name="Alfred Asterjadhi" userId="39de57b9-85c0-4fd1-aaac-8ca2b6560ad0" providerId="ADAL" clId="{5489B1F0-F31B-47C4-A5CE-33871CFFEA4B}" dt="2025-01-16T00:26:45.190" v="5469"/>
        <pc:sldMkLst>
          <pc:docMk/>
          <pc:sldMk cId="3308140124" sldId="1377"/>
        </pc:sldMkLst>
        <pc:spChg chg="mod">
          <ac:chgData name="Alfred Asterjadhi" userId="39de57b9-85c0-4fd1-aaac-8ca2b6560ad0" providerId="ADAL" clId="{5489B1F0-F31B-47C4-A5CE-33871CFFEA4B}" dt="2025-01-16T00:26:45.190" v="5469"/>
          <ac:spMkLst>
            <pc:docMk/>
            <pc:sldMk cId="3308140124" sldId="1377"/>
            <ac:spMk id="8" creationId="{873F8052-33AF-63E2-5618-6B2F60D6EF2D}"/>
          </ac:spMkLst>
        </pc:spChg>
        <pc:spChg chg="mod">
          <ac:chgData name="Alfred Asterjadhi" userId="39de57b9-85c0-4fd1-aaac-8ca2b6560ad0" providerId="ADAL" clId="{5489B1F0-F31B-47C4-A5CE-33871CFFEA4B}" dt="2025-01-15T21:56:06.596" v="5237" actId="20577"/>
          <ac:spMkLst>
            <pc:docMk/>
            <pc:sldMk cId="3308140124" sldId="1377"/>
            <ac:spMk id="13" creationId="{4DE79B2D-EE8F-F142-9039-528A705F7670}"/>
          </ac:spMkLst>
        </pc:spChg>
      </pc:sldChg>
      <pc:sldChg chg="modSp add mod">
        <pc:chgData name="Alfred Asterjadhi" userId="39de57b9-85c0-4fd1-aaac-8ca2b6560ad0" providerId="ADAL" clId="{5489B1F0-F31B-47C4-A5CE-33871CFFEA4B}" dt="2025-01-15T21:59:48.729" v="5343"/>
        <pc:sldMkLst>
          <pc:docMk/>
          <pc:sldMk cId="3950047293" sldId="1378"/>
        </pc:sldMkLst>
        <pc:spChg chg="mod">
          <ac:chgData name="Alfred Asterjadhi" userId="39de57b9-85c0-4fd1-aaac-8ca2b6560ad0" providerId="ADAL" clId="{5489B1F0-F31B-47C4-A5CE-33871CFFEA4B}" dt="2025-01-15T21:59:48.729" v="5343"/>
          <ac:spMkLst>
            <pc:docMk/>
            <pc:sldMk cId="3950047293" sldId="1378"/>
            <ac:spMk id="8" creationId="{597E3C8F-7328-202E-3FA6-999928FE5D63}"/>
          </ac:spMkLst>
        </pc:spChg>
        <pc:spChg chg="mod">
          <ac:chgData name="Alfred Asterjadhi" userId="39de57b9-85c0-4fd1-aaac-8ca2b6560ad0" providerId="ADAL" clId="{5489B1F0-F31B-47C4-A5CE-33871CFFEA4B}" dt="2025-01-15T21:58:10.953" v="5293" actId="20577"/>
          <ac:spMkLst>
            <pc:docMk/>
            <pc:sldMk cId="3950047293" sldId="1378"/>
            <ac:spMk id="13" creationId="{4D14E6F1-7B23-ADF4-E70C-D73BF3665ACE}"/>
          </ac:spMkLst>
        </pc:spChg>
      </pc:sldChg>
      <pc:sldChg chg="modSp add mod">
        <pc:chgData name="Alfred Asterjadhi" userId="39de57b9-85c0-4fd1-aaac-8ca2b6560ad0" providerId="ADAL" clId="{5489B1F0-F31B-47C4-A5CE-33871CFFEA4B}" dt="2025-01-16T04:56:43.062" v="6012" actId="13926"/>
        <pc:sldMkLst>
          <pc:docMk/>
          <pc:sldMk cId="1494093636" sldId="1379"/>
        </pc:sldMkLst>
        <pc:spChg chg="mod">
          <ac:chgData name="Alfred Asterjadhi" userId="39de57b9-85c0-4fd1-aaac-8ca2b6560ad0" providerId="ADAL" clId="{5489B1F0-F31B-47C4-A5CE-33871CFFEA4B}" dt="2025-01-16T04:56:43.062" v="6012" actId="13926"/>
          <ac:spMkLst>
            <pc:docMk/>
            <pc:sldMk cId="1494093636" sldId="1379"/>
            <ac:spMk id="8" creationId="{A6FECCDF-E1D4-8808-0F2A-9D2C7B4F9EE3}"/>
          </ac:spMkLst>
        </pc:spChg>
        <pc:spChg chg="mod">
          <ac:chgData name="Alfred Asterjadhi" userId="39de57b9-85c0-4fd1-aaac-8ca2b6560ad0" providerId="ADAL" clId="{5489B1F0-F31B-47C4-A5CE-33871CFFEA4B}" dt="2025-01-15T22:00:13.416" v="5345" actId="20577"/>
          <ac:spMkLst>
            <pc:docMk/>
            <pc:sldMk cId="1494093636" sldId="1379"/>
            <ac:spMk id="13" creationId="{F3E3A77A-0D38-9A51-E065-1E808D6DA2A9}"/>
          </ac:spMkLst>
        </pc:spChg>
      </pc:sldChg>
      <pc:sldChg chg="modSp add mod">
        <pc:chgData name="Alfred Asterjadhi" userId="39de57b9-85c0-4fd1-aaac-8ca2b6560ad0" providerId="ADAL" clId="{5489B1F0-F31B-47C4-A5CE-33871CFFEA4B}" dt="2025-01-16T05:40:34.522" v="6183" actId="6549"/>
        <pc:sldMkLst>
          <pc:docMk/>
          <pc:sldMk cId="983067260" sldId="1380"/>
        </pc:sldMkLst>
        <pc:spChg chg="mod">
          <ac:chgData name="Alfred Asterjadhi" userId="39de57b9-85c0-4fd1-aaac-8ca2b6560ad0" providerId="ADAL" clId="{5489B1F0-F31B-47C4-A5CE-33871CFFEA4B}" dt="2025-01-16T05:40:34.522" v="6183" actId="6549"/>
          <ac:spMkLst>
            <pc:docMk/>
            <pc:sldMk cId="983067260" sldId="1380"/>
            <ac:spMk id="8" creationId="{56C9BC26-468E-D9A6-949C-2D6AE3165B09}"/>
          </ac:spMkLst>
        </pc:spChg>
        <pc:spChg chg="mod">
          <ac:chgData name="Alfred Asterjadhi" userId="39de57b9-85c0-4fd1-aaac-8ca2b6560ad0" providerId="ADAL" clId="{5489B1F0-F31B-47C4-A5CE-33871CFFEA4B}" dt="2025-01-16T00:21:59.076" v="5394" actId="207"/>
          <ac:spMkLst>
            <pc:docMk/>
            <pc:sldMk cId="983067260" sldId="1380"/>
            <ac:spMk id="13" creationId="{41789E63-5298-1712-7C00-2EF3195368C6}"/>
          </ac:spMkLst>
        </pc:spChg>
      </pc:sldChg>
      <pc:sldChg chg="modSp add mod">
        <pc:chgData name="Alfred Asterjadhi" userId="39de57b9-85c0-4fd1-aaac-8ca2b6560ad0" providerId="ADAL" clId="{5489B1F0-F31B-47C4-A5CE-33871CFFEA4B}" dt="2025-01-16T00:25:36.268" v="5464" actId="20577"/>
        <pc:sldMkLst>
          <pc:docMk/>
          <pc:sldMk cId="3576091327" sldId="1381"/>
        </pc:sldMkLst>
        <pc:spChg chg="mod">
          <ac:chgData name="Alfred Asterjadhi" userId="39de57b9-85c0-4fd1-aaac-8ca2b6560ad0" providerId="ADAL" clId="{5489B1F0-F31B-47C4-A5CE-33871CFFEA4B}" dt="2025-01-16T00:25:30.771" v="5460" actId="20577"/>
          <ac:spMkLst>
            <pc:docMk/>
            <pc:sldMk cId="3576091327" sldId="1381"/>
            <ac:spMk id="8" creationId="{EA35BACB-6397-0E3E-8E28-B0EA75689D9E}"/>
          </ac:spMkLst>
        </pc:spChg>
        <pc:spChg chg="mod">
          <ac:chgData name="Alfred Asterjadhi" userId="39de57b9-85c0-4fd1-aaac-8ca2b6560ad0" providerId="ADAL" clId="{5489B1F0-F31B-47C4-A5CE-33871CFFEA4B}" dt="2025-01-16T00:25:36.268" v="5464" actId="20577"/>
          <ac:spMkLst>
            <pc:docMk/>
            <pc:sldMk cId="3576091327" sldId="1381"/>
            <ac:spMk id="13" creationId="{E76F7D40-D679-F0D0-F8FB-51C312037B1E}"/>
          </ac:spMkLst>
        </pc:spChg>
      </pc:sldChg>
      <pc:sldChg chg="modSp add mod">
        <pc:chgData name="Alfred Asterjadhi" userId="39de57b9-85c0-4fd1-aaac-8ca2b6560ad0" providerId="ADAL" clId="{5489B1F0-F31B-47C4-A5CE-33871CFFEA4B}" dt="2025-01-16T00:28:37.251" v="5511" actId="207"/>
        <pc:sldMkLst>
          <pc:docMk/>
          <pc:sldMk cId="3155426896" sldId="1382"/>
        </pc:sldMkLst>
        <pc:spChg chg="mod">
          <ac:chgData name="Alfred Asterjadhi" userId="39de57b9-85c0-4fd1-aaac-8ca2b6560ad0" providerId="ADAL" clId="{5489B1F0-F31B-47C4-A5CE-33871CFFEA4B}" dt="2025-01-16T00:28:31.115" v="5510" actId="20577"/>
          <ac:spMkLst>
            <pc:docMk/>
            <pc:sldMk cId="3155426896" sldId="1382"/>
            <ac:spMk id="8" creationId="{AFC44ACA-9A74-60BF-3C91-61601AE5B561}"/>
          </ac:spMkLst>
        </pc:spChg>
        <pc:spChg chg="mod">
          <ac:chgData name="Alfred Asterjadhi" userId="39de57b9-85c0-4fd1-aaac-8ca2b6560ad0" providerId="ADAL" clId="{5489B1F0-F31B-47C4-A5CE-33871CFFEA4B}" dt="2025-01-16T00:28:37.251" v="5511" actId="207"/>
          <ac:spMkLst>
            <pc:docMk/>
            <pc:sldMk cId="3155426896" sldId="1382"/>
            <ac:spMk id="13" creationId="{A7152DC4-8560-57DA-BF88-3410320DCFF3}"/>
          </ac:spMkLst>
        </pc:spChg>
      </pc:sldChg>
      <pc:sldChg chg="modSp add mod">
        <pc:chgData name="Alfred Asterjadhi" userId="39de57b9-85c0-4fd1-aaac-8ca2b6560ad0" providerId="ADAL" clId="{5489B1F0-F31B-47C4-A5CE-33871CFFEA4B}" dt="2025-01-16T05:10:27.632" v="6179" actId="20577"/>
        <pc:sldMkLst>
          <pc:docMk/>
          <pc:sldMk cId="1443508327" sldId="1383"/>
        </pc:sldMkLst>
        <pc:spChg chg="mod">
          <ac:chgData name="Alfred Asterjadhi" userId="39de57b9-85c0-4fd1-aaac-8ca2b6560ad0" providerId="ADAL" clId="{5489B1F0-F31B-47C4-A5CE-33871CFFEA4B}" dt="2025-01-16T05:10:27.632" v="6179" actId="20577"/>
          <ac:spMkLst>
            <pc:docMk/>
            <pc:sldMk cId="1443508327" sldId="1383"/>
            <ac:spMk id="8" creationId="{826524B6-5732-76C5-7492-C3C799BA1985}"/>
          </ac:spMkLst>
        </pc:spChg>
        <pc:spChg chg="mod">
          <ac:chgData name="Alfred Asterjadhi" userId="39de57b9-85c0-4fd1-aaac-8ca2b6560ad0" providerId="ADAL" clId="{5489B1F0-F31B-47C4-A5CE-33871CFFEA4B}" dt="2025-01-16T00:30:39.082" v="5557" actId="207"/>
          <ac:spMkLst>
            <pc:docMk/>
            <pc:sldMk cId="1443508327" sldId="1383"/>
            <ac:spMk id="13" creationId="{0D8318B6-90AE-96FC-50FC-EF1AF230E252}"/>
          </ac:spMkLst>
        </pc:spChg>
      </pc:sldChg>
      <pc:sldChg chg="modSp add mod">
        <pc:chgData name="Alfred Asterjadhi" userId="39de57b9-85c0-4fd1-aaac-8ca2b6560ad0" providerId="ADAL" clId="{5489B1F0-F31B-47C4-A5CE-33871CFFEA4B}" dt="2025-01-16T00:35:08.482" v="5650" actId="6549"/>
        <pc:sldMkLst>
          <pc:docMk/>
          <pc:sldMk cId="3986695438" sldId="1384"/>
        </pc:sldMkLst>
        <pc:spChg chg="mod">
          <ac:chgData name="Alfred Asterjadhi" userId="39de57b9-85c0-4fd1-aaac-8ca2b6560ad0" providerId="ADAL" clId="{5489B1F0-F31B-47C4-A5CE-33871CFFEA4B}" dt="2025-01-16T00:35:08.482" v="5650" actId="6549"/>
          <ac:spMkLst>
            <pc:docMk/>
            <pc:sldMk cId="3986695438" sldId="1384"/>
            <ac:spMk id="8" creationId="{B96E02DD-AE2A-A828-B6FC-7336D6C65F4C}"/>
          </ac:spMkLst>
        </pc:spChg>
        <pc:spChg chg="mod">
          <ac:chgData name="Alfred Asterjadhi" userId="39de57b9-85c0-4fd1-aaac-8ca2b6560ad0" providerId="ADAL" clId="{5489B1F0-F31B-47C4-A5CE-33871CFFEA4B}" dt="2025-01-16T00:31:21.659" v="5565" actId="207"/>
          <ac:spMkLst>
            <pc:docMk/>
            <pc:sldMk cId="3986695438" sldId="1384"/>
            <ac:spMk id="13" creationId="{E023CFCB-8766-1915-1017-F961D9BAD0A2}"/>
          </ac:spMkLst>
        </pc:spChg>
      </pc:sldChg>
      <pc:sldChg chg="modSp add mod">
        <pc:chgData name="Alfred Asterjadhi" userId="39de57b9-85c0-4fd1-aaac-8ca2b6560ad0" providerId="ADAL" clId="{5489B1F0-F31B-47C4-A5CE-33871CFFEA4B}" dt="2025-01-16T00:35:30.748" v="5660" actId="207"/>
        <pc:sldMkLst>
          <pc:docMk/>
          <pc:sldMk cId="3804440306" sldId="1385"/>
        </pc:sldMkLst>
        <pc:spChg chg="mod">
          <ac:chgData name="Alfred Asterjadhi" userId="39de57b9-85c0-4fd1-aaac-8ca2b6560ad0" providerId="ADAL" clId="{5489B1F0-F31B-47C4-A5CE-33871CFFEA4B}" dt="2025-01-16T00:35:20.744" v="5653" actId="14100"/>
          <ac:spMkLst>
            <pc:docMk/>
            <pc:sldMk cId="3804440306" sldId="1385"/>
            <ac:spMk id="8" creationId="{7AB5155A-28A4-EF23-CD8F-4979349EF6DE}"/>
          </ac:spMkLst>
        </pc:spChg>
        <pc:spChg chg="mod">
          <ac:chgData name="Alfred Asterjadhi" userId="39de57b9-85c0-4fd1-aaac-8ca2b6560ad0" providerId="ADAL" clId="{5489B1F0-F31B-47C4-A5CE-33871CFFEA4B}" dt="2025-01-16T00:35:30.748" v="5660" actId="207"/>
          <ac:spMkLst>
            <pc:docMk/>
            <pc:sldMk cId="3804440306" sldId="1385"/>
            <ac:spMk id="13" creationId="{2E8903FF-6F1B-05F3-25A7-AAA61AFA0284}"/>
          </ac:spMkLst>
        </pc:spChg>
      </pc:sldChg>
      <pc:sldChg chg="modSp add mod">
        <pc:chgData name="Alfred Asterjadhi" userId="39de57b9-85c0-4fd1-aaac-8ca2b6560ad0" providerId="ADAL" clId="{5489B1F0-F31B-47C4-A5CE-33871CFFEA4B}" dt="2025-01-16T00:38:42.441" v="5695"/>
        <pc:sldMkLst>
          <pc:docMk/>
          <pc:sldMk cId="1345861251" sldId="1386"/>
        </pc:sldMkLst>
        <pc:spChg chg="mod">
          <ac:chgData name="Alfred Asterjadhi" userId="39de57b9-85c0-4fd1-aaac-8ca2b6560ad0" providerId="ADAL" clId="{5489B1F0-F31B-47C4-A5CE-33871CFFEA4B}" dt="2025-01-16T00:38:42.441" v="5695"/>
          <ac:spMkLst>
            <pc:docMk/>
            <pc:sldMk cId="1345861251" sldId="1386"/>
            <ac:spMk id="8" creationId="{EF5C53AF-C7C6-AD6D-52E0-1B1B5B503334}"/>
          </ac:spMkLst>
        </pc:spChg>
        <pc:spChg chg="mod">
          <ac:chgData name="Alfred Asterjadhi" userId="39de57b9-85c0-4fd1-aaac-8ca2b6560ad0" providerId="ADAL" clId="{5489B1F0-F31B-47C4-A5CE-33871CFFEA4B}" dt="2025-01-16T00:37:52.243" v="5668" actId="207"/>
          <ac:spMkLst>
            <pc:docMk/>
            <pc:sldMk cId="1345861251" sldId="1386"/>
            <ac:spMk id="13" creationId="{53C44896-5B4C-0568-81F6-60EBF5C8A433}"/>
          </ac:spMkLst>
        </pc:spChg>
      </pc:sldChg>
      <pc:sldChg chg="new">
        <pc:chgData name="Alfred Asterjadhi" userId="39de57b9-85c0-4fd1-aaac-8ca2b6560ad0" providerId="ADAL" clId="{5489B1F0-F31B-47C4-A5CE-33871CFFEA4B}" dt="2025-01-16T01:55:47.683" v="5696" actId="680"/>
        <pc:sldMkLst>
          <pc:docMk/>
          <pc:sldMk cId="3622346827" sldId="1387"/>
        </pc:sldMkLst>
      </pc:sldChg>
      <pc:sldChg chg="modSp add mod">
        <pc:chgData name="Alfred Asterjadhi" userId="39de57b9-85c0-4fd1-aaac-8ca2b6560ad0" providerId="ADAL" clId="{5489B1F0-F31B-47C4-A5CE-33871CFFEA4B}" dt="2025-01-16T04:49:41.462" v="5883" actId="207"/>
        <pc:sldMkLst>
          <pc:docMk/>
          <pc:sldMk cId="3591669219" sldId="1388"/>
        </pc:sldMkLst>
        <pc:spChg chg="mod">
          <ac:chgData name="Alfred Asterjadhi" userId="39de57b9-85c0-4fd1-aaac-8ca2b6560ad0" providerId="ADAL" clId="{5489B1F0-F31B-47C4-A5CE-33871CFFEA4B}" dt="2025-01-16T04:49:20.566" v="5876" actId="14100"/>
          <ac:spMkLst>
            <pc:docMk/>
            <pc:sldMk cId="3591669219" sldId="1388"/>
            <ac:spMk id="8" creationId="{DF36E208-5A8E-9F37-BA3A-16676E4B731D}"/>
          </ac:spMkLst>
        </pc:spChg>
        <pc:spChg chg="mod">
          <ac:chgData name="Alfred Asterjadhi" userId="39de57b9-85c0-4fd1-aaac-8ca2b6560ad0" providerId="ADAL" clId="{5489B1F0-F31B-47C4-A5CE-33871CFFEA4B}" dt="2025-01-16T04:49:41.462" v="5883" actId="207"/>
          <ac:spMkLst>
            <pc:docMk/>
            <pc:sldMk cId="3591669219" sldId="1388"/>
            <ac:spMk id="13" creationId="{681468A3-1124-B04F-0DF7-B0933E3A4856}"/>
          </ac:spMkLst>
        </pc:spChg>
      </pc:sldChg>
      <pc:sldChg chg="add">
        <pc:chgData name="Alfred Asterjadhi" userId="39de57b9-85c0-4fd1-aaac-8ca2b6560ad0" providerId="ADAL" clId="{5489B1F0-F31B-47C4-A5CE-33871CFFEA4B}" dt="2025-01-16T04:49:47.494" v="5884" actId="2890"/>
        <pc:sldMkLst>
          <pc:docMk/>
          <pc:sldMk cId="4172170230" sldId="1389"/>
        </pc:sldMkLst>
      </pc:sldChg>
      <pc:sldChg chg="addSp modSp add mod">
        <pc:chgData name="Alfred Asterjadhi" userId="39de57b9-85c0-4fd1-aaac-8ca2b6560ad0" providerId="ADAL" clId="{5489B1F0-F31B-47C4-A5CE-33871CFFEA4B}" dt="2025-01-16T04:54:38.766" v="5971" actId="20577"/>
        <pc:sldMkLst>
          <pc:docMk/>
          <pc:sldMk cId="3971056296" sldId="1390"/>
        </pc:sldMkLst>
        <pc:spChg chg="add">
          <ac:chgData name="Alfred Asterjadhi" userId="39de57b9-85c0-4fd1-aaac-8ca2b6560ad0" providerId="ADAL" clId="{5489B1F0-F31B-47C4-A5CE-33871CFFEA4B}" dt="2025-01-16T04:51:07.584" v="5893"/>
          <ac:spMkLst>
            <pc:docMk/>
            <pc:sldMk cId="3971056296" sldId="1390"/>
            <ac:spMk id="2" creationId="{B61EF8F8-5EFF-350C-7B3B-F751802777BF}"/>
          </ac:spMkLst>
        </pc:spChg>
        <pc:spChg chg="mod">
          <ac:chgData name="Alfred Asterjadhi" userId="39de57b9-85c0-4fd1-aaac-8ca2b6560ad0" providerId="ADAL" clId="{5489B1F0-F31B-47C4-A5CE-33871CFFEA4B}" dt="2025-01-16T04:54:38.766" v="5971" actId="20577"/>
          <ac:spMkLst>
            <pc:docMk/>
            <pc:sldMk cId="3971056296" sldId="1390"/>
            <ac:spMk id="8" creationId="{922BCF81-B9C4-0342-62F8-EA0692105062}"/>
          </ac:spMkLst>
        </pc:spChg>
        <pc:spChg chg="mod">
          <ac:chgData name="Alfred Asterjadhi" userId="39de57b9-85c0-4fd1-aaac-8ca2b6560ad0" providerId="ADAL" clId="{5489B1F0-F31B-47C4-A5CE-33871CFFEA4B}" dt="2025-01-16T04:53:35.358" v="5949" actId="207"/>
          <ac:spMkLst>
            <pc:docMk/>
            <pc:sldMk cId="3971056296" sldId="1390"/>
            <ac:spMk id="13" creationId="{D30C1F1C-A7D8-FF29-7238-5D3DA2B10573}"/>
          </ac:spMkLst>
        </pc:spChg>
      </pc:sldChg>
      <pc:sldChg chg="modSp add mod">
        <pc:chgData name="Alfred Asterjadhi" userId="39de57b9-85c0-4fd1-aaac-8ca2b6560ad0" providerId="ADAL" clId="{5489B1F0-F31B-47C4-A5CE-33871CFFEA4B}" dt="2025-01-16T04:56:00.659" v="6006" actId="20577"/>
        <pc:sldMkLst>
          <pc:docMk/>
          <pc:sldMk cId="978075708" sldId="1391"/>
        </pc:sldMkLst>
        <pc:spChg chg="mod">
          <ac:chgData name="Alfred Asterjadhi" userId="39de57b9-85c0-4fd1-aaac-8ca2b6560ad0" providerId="ADAL" clId="{5489B1F0-F31B-47C4-A5CE-33871CFFEA4B}" dt="2025-01-16T04:55:52.357" v="6004" actId="20577"/>
          <ac:spMkLst>
            <pc:docMk/>
            <pc:sldMk cId="978075708" sldId="1391"/>
            <ac:spMk id="8" creationId="{73E13B21-8C62-8BA4-5306-1C99649545C0}"/>
          </ac:spMkLst>
        </pc:spChg>
        <pc:spChg chg="mod">
          <ac:chgData name="Alfred Asterjadhi" userId="39de57b9-85c0-4fd1-aaac-8ca2b6560ad0" providerId="ADAL" clId="{5489B1F0-F31B-47C4-A5CE-33871CFFEA4B}" dt="2025-01-16T04:56:00.659" v="6006" actId="20577"/>
          <ac:spMkLst>
            <pc:docMk/>
            <pc:sldMk cId="978075708" sldId="1391"/>
            <ac:spMk id="13" creationId="{5F292E42-9F90-7AF3-D42E-C66C53FED839}"/>
          </ac:spMkLst>
        </pc:spChg>
      </pc:sldChg>
      <pc:sldChg chg="modSp add mod">
        <pc:chgData name="Alfred Asterjadhi" userId="39de57b9-85c0-4fd1-aaac-8ca2b6560ad0" providerId="ADAL" clId="{5489B1F0-F31B-47C4-A5CE-33871CFFEA4B}" dt="2025-01-16T05:06:47.759" v="6164" actId="207"/>
        <pc:sldMkLst>
          <pc:docMk/>
          <pc:sldMk cId="1108432953" sldId="1392"/>
        </pc:sldMkLst>
        <pc:spChg chg="mod">
          <ac:chgData name="Alfred Asterjadhi" userId="39de57b9-85c0-4fd1-aaac-8ca2b6560ad0" providerId="ADAL" clId="{5489B1F0-F31B-47C4-A5CE-33871CFFEA4B}" dt="2025-01-16T04:58:33.486" v="6061" actId="20577"/>
          <ac:spMkLst>
            <pc:docMk/>
            <pc:sldMk cId="1108432953" sldId="1392"/>
            <ac:spMk id="8" creationId="{A877CD5C-8BBE-F67A-38E8-8BDAB42F85DE}"/>
          </ac:spMkLst>
        </pc:spChg>
        <pc:spChg chg="mod">
          <ac:chgData name="Alfred Asterjadhi" userId="39de57b9-85c0-4fd1-aaac-8ca2b6560ad0" providerId="ADAL" clId="{5489B1F0-F31B-47C4-A5CE-33871CFFEA4B}" dt="2025-01-16T05:06:47.759" v="6164" actId="207"/>
          <ac:spMkLst>
            <pc:docMk/>
            <pc:sldMk cId="1108432953" sldId="1392"/>
            <ac:spMk id="13" creationId="{97144E1C-3BB2-6CD9-B9E1-B839B9935A8B}"/>
          </ac:spMkLst>
        </pc:spChg>
      </pc:sldChg>
      <pc:sldChg chg="modSp add mod">
        <pc:chgData name="Alfred Asterjadhi" userId="39de57b9-85c0-4fd1-aaac-8ca2b6560ad0" providerId="ADAL" clId="{5489B1F0-F31B-47C4-A5CE-33871CFFEA4B}" dt="2025-01-16T05:06:51.509" v="6165" actId="207"/>
        <pc:sldMkLst>
          <pc:docMk/>
          <pc:sldMk cId="477979196" sldId="1393"/>
        </pc:sldMkLst>
        <pc:spChg chg="mod">
          <ac:chgData name="Alfred Asterjadhi" userId="39de57b9-85c0-4fd1-aaac-8ca2b6560ad0" providerId="ADAL" clId="{5489B1F0-F31B-47C4-A5CE-33871CFFEA4B}" dt="2025-01-16T04:59:38.596" v="6115" actId="20577"/>
          <ac:spMkLst>
            <pc:docMk/>
            <pc:sldMk cId="477979196" sldId="1393"/>
            <ac:spMk id="8" creationId="{A4AE41DD-2DB5-124A-AB7F-947406712B05}"/>
          </ac:spMkLst>
        </pc:spChg>
        <pc:spChg chg="mod">
          <ac:chgData name="Alfred Asterjadhi" userId="39de57b9-85c0-4fd1-aaac-8ca2b6560ad0" providerId="ADAL" clId="{5489B1F0-F31B-47C4-A5CE-33871CFFEA4B}" dt="2025-01-16T05:06:51.509" v="6165" actId="207"/>
          <ac:spMkLst>
            <pc:docMk/>
            <pc:sldMk cId="477979196" sldId="1393"/>
            <ac:spMk id="13" creationId="{1C07BA41-FFE1-BE6C-A3A1-09AD92258CCC}"/>
          </ac:spMkLst>
        </pc:spChg>
      </pc:sldChg>
      <pc:sldChg chg="addSp modSp add mod">
        <pc:chgData name="Alfred Asterjadhi" userId="39de57b9-85c0-4fd1-aaac-8ca2b6560ad0" providerId="ADAL" clId="{5489B1F0-F31B-47C4-A5CE-33871CFFEA4B}" dt="2025-01-16T05:05:29.317" v="6161" actId="207"/>
        <pc:sldMkLst>
          <pc:docMk/>
          <pc:sldMk cId="1547139864" sldId="1394"/>
        </pc:sldMkLst>
        <pc:spChg chg="mod">
          <ac:chgData name="Alfred Asterjadhi" userId="39de57b9-85c0-4fd1-aaac-8ca2b6560ad0" providerId="ADAL" clId="{5489B1F0-F31B-47C4-A5CE-33871CFFEA4B}" dt="2025-01-16T05:05:16.350" v="6160" actId="20577"/>
          <ac:spMkLst>
            <pc:docMk/>
            <pc:sldMk cId="1547139864" sldId="1394"/>
            <ac:spMk id="8" creationId="{AD922AC5-1720-8059-3688-FBA3BD4FE99F}"/>
          </ac:spMkLst>
        </pc:spChg>
        <pc:spChg chg="mod">
          <ac:chgData name="Alfred Asterjadhi" userId="39de57b9-85c0-4fd1-aaac-8ca2b6560ad0" providerId="ADAL" clId="{5489B1F0-F31B-47C4-A5CE-33871CFFEA4B}" dt="2025-01-16T05:05:29.317" v="6161" actId="207"/>
          <ac:spMkLst>
            <pc:docMk/>
            <pc:sldMk cId="1547139864" sldId="1394"/>
            <ac:spMk id="13" creationId="{62FD9D74-DA30-C957-A21F-D565B50A7F8C}"/>
          </ac:spMkLst>
        </pc:spChg>
        <pc:graphicFrameChg chg="add mod modGraphic">
          <ac:chgData name="Alfred Asterjadhi" userId="39de57b9-85c0-4fd1-aaac-8ca2b6560ad0" providerId="ADAL" clId="{5489B1F0-F31B-47C4-A5CE-33871CFFEA4B}" dt="2025-01-16T05:04:32.594" v="6149" actId="404"/>
          <ac:graphicFrameMkLst>
            <pc:docMk/>
            <pc:sldMk cId="1547139864" sldId="1394"/>
            <ac:graphicFrameMk id="2" creationId="{4D03FB39-2D0C-E68B-250A-A6F5C3A84497}"/>
          </ac:graphicFrameMkLst>
        </pc:graphicFrameChg>
      </pc:sldChg>
      <pc:sldChg chg="add del">
        <pc:chgData name="Alfred Asterjadhi" userId="39de57b9-85c0-4fd1-aaac-8ca2b6560ad0" providerId="ADAL" clId="{5489B1F0-F31B-47C4-A5CE-33871CFFEA4B}" dt="2025-01-16T05:06:39.038" v="6162" actId="47"/>
        <pc:sldMkLst>
          <pc:docMk/>
          <pc:sldMk cId="1131008634" sldId="1395"/>
        </pc:sldMkLst>
      </pc:sldChg>
      <pc:sldChg chg="modSp add mod">
        <pc:chgData name="Alfred Asterjadhi" userId="39de57b9-85c0-4fd1-aaac-8ca2b6560ad0" providerId="ADAL" clId="{5489B1F0-F31B-47C4-A5CE-33871CFFEA4B}" dt="2025-01-16T06:52:19.384" v="6232" actId="207"/>
        <pc:sldMkLst>
          <pc:docMk/>
          <pc:sldMk cId="3109947502" sldId="1395"/>
        </pc:sldMkLst>
        <pc:spChg chg="mod">
          <ac:chgData name="Alfred Asterjadhi" userId="39de57b9-85c0-4fd1-aaac-8ca2b6560ad0" providerId="ADAL" clId="{5489B1F0-F31B-47C4-A5CE-33871CFFEA4B}" dt="2025-01-16T06:51:08.961" v="6217" actId="20577"/>
          <ac:spMkLst>
            <pc:docMk/>
            <pc:sldMk cId="3109947502" sldId="1395"/>
            <ac:spMk id="8" creationId="{240DA1F9-B857-46B1-B591-549ABD0D297E}"/>
          </ac:spMkLst>
        </pc:spChg>
        <pc:spChg chg="mod">
          <ac:chgData name="Alfred Asterjadhi" userId="39de57b9-85c0-4fd1-aaac-8ca2b6560ad0" providerId="ADAL" clId="{5489B1F0-F31B-47C4-A5CE-33871CFFEA4B}" dt="2025-01-16T06:52:19.384" v="6232" actId="207"/>
          <ac:spMkLst>
            <pc:docMk/>
            <pc:sldMk cId="3109947502" sldId="1395"/>
            <ac:spMk id="13" creationId="{7457B39A-01ED-C796-3E2E-A21590FA6BF2}"/>
          </ac:spMkLst>
        </pc:spChg>
      </pc:sldChg>
      <pc:sldChg chg="add del">
        <pc:chgData name="Alfred Asterjadhi" userId="39de57b9-85c0-4fd1-aaac-8ca2b6560ad0" providerId="ADAL" clId="{5489B1F0-F31B-47C4-A5CE-33871CFFEA4B}" dt="2025-01-16T05:06:41.609" v="6163" actId="47"/>
        <pc:sldMkLst>
          <pc:docMk/>
          <pc:sldMk cId="2458064359" sldId="1396"/>
        </pc:sldMkLst>
      </pc:sldChg>
      <pc:sldChg chg="modSp add mod">
        <pc:chgData name="Alfred Asterjadhi" userId="39de57b9-85c0-4fd1-aaac-8ca2b6560ad0" providerId="ADAL" clId="{5489B1F0-F31B-47C4-A5CE-33871CFFEA4B}" dt="2025-01-16T06:52:06.967" v="6231"/>
        <pc:sldMkLst>
          <pc:docMk/>
          <pc:sldMk cId="2802748766" sldId="1396"/>
        </pc:sldMkLst>
        <pc:spChg chg="mod">
          <ac:chgData name="Alfred Asterjadhi" userId="39de57b9-85c0-4fd1-aaac-8ca2b6560ad0" providerId="ADAL" clId="{5489B1F0-F31B-47C4-A5CE-33871CFFEA4B}" dt="2025-01-16T06:52:06.967" v="6231"/>
          <ac:spMkLst>
            <pc:docMk/>
            <pc:sldMk cId="2802748766" sldId="1396"/>
            <ac:spMk id="8" creationId="{4BADB2E8-9D37-E89C-AC50-BEB78FDA7DA2}"/>
          </ac:spMkLst>
        </pc:spChg>
        <pc:spChg chg="mod">
          <ac:chgData name="Alfred Asterjadhi" userId="39de57b9-85c0-4fd1-aaac-8ca2b6560ad0" providerId="ADAL" clId="{5489B1F0-F31B-47C4-A5CE-33871CFFEA4B}" dt="2025-01-16T06:51:32.945" v="6227" actId="207"/>
          <ac:spMkLst>
            <pc:docMk/>
            <pc:sldMk cId="2802748766" sldId="1396"/>
            <ac:spMk id="13" creationId="{8AE68C9F-8D22-FF32-6499-F6472756A360}"/>
          </ac:spMkLst>
        </pc:spChg>
      </pc:sldChg>
      <pc:sldMasterChg chg="modSp mod modSldLayout">
        <pc:chgData name="Alfred Asterjadhi" userId="39de57b9-85c0-4fd1-aaac-8ca2b6560ad0" providerId="ADAL" clId="{5489B1F0-F31B-47C4-A5CE-33871CFFEA4B}" dt="2025-01-16T07:41:52.977" v="6255" actId="20577"/>
        <pc:sldMasterMkLst>
          <pc:docMk/>
          <pc:sldMasterMk cId="0" sldId="2147483648"/>
        </pc:sldMasterMkLst>
        <pc:spChg chg="mod">
          <ac:chgData name="Alfred Asterjadhi" userId="39de57b9-85c0-4fd1-aaac-8ca2b6560ad0" providerId="ADAL" clId="{5489B1F0-F31B-47C4-A5CE-33871CFFEA4B}" dt="2025-01-16T07:41:52.977" v="6255" actId="20577"/>
          <ac:spMkLst>
            <pc:docMk/>
            <pc:sldMasterMk cId="0" sldId="2147483648"/>
            <ac:spMk id="10" creationId="{00000000-0000-0000-0000-000000000000}"/>
          </ac:spMkLst>
        </pc:spChg>
        <pc:spChg chg="mod">
          <ac:chgData name="Alfred Asterjadhi" userId="39de57b9-85c0-4fd1-aaac-8ca2b6560ad0" providerId="ADAL" clId="{5489B1F0-F31B-47C4-A5CE-33871CFFEA4B}" dt="2024-12-19T19:54:55.574" v="31" actId="20577"/>
          <ac:spMkLst>
            <pc:docMk/>
            <pc:sldMasterMk cId="0" sldId="2147483648"/>
            <ac:spMk id="1027" creationId="{00000000-0000-0000-0000-000000000000}"/>
          </ac:spMkLst>
        </pc:spChg>
        <pc:sldLayoutChg chg="modSp mod">
          <pc:chgData name="Alfred Asterjadhi" userId="39de57b9-85c0-4fd1-aaac-8ca2b6560ad0" providerId="ADAL" clId="{5489B1F0-F31B-47C4-A5CE-33871CFFEA4B}" dt="2024-12-19T19:54:59.288" v="32"/>
          <pc:sldLayoutMkLst>
            <pc:docMk/>
            <pc:sldMasterMk cId="0" sldId="2147483648"/>
            <pc:sldLayoutMk cId="0" sldId="2147483649"/>
          </pc:sldLayoutMkLst>
          <pc:spChg chg="mod">
            <ac:chgData name="Alfred Asterjadhi" userId="39de57b9-85c0-4fd1-aaac-8ca2b6560ad0" providerId="ADAL" clId="{5489B1F0-F31B-47C4-A5CE-33871CFFEA4B}" dt="2024-12-19T19:54:59.288"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5489B1F0-F31B-47C4-A5CE-33871CFFEA4B}" dt="2024-12-19T19:55:00.881" v="33"/>
          <pc:sldLayoutMkLst>
            <pc:docMk/>
            <pc:sldMasterMk cId="0" sldId="2147483648"/>
            <pc:sldLayoutMk cId="0" sldId="2147483650"/>
          </pc:sldLayoutMkLst>
          <pc:spChg chg="mod">
            <ac:chgData name="Alfred Asterjadhi" userId="39de57b9-85c0-4fd1-aaac-8ca2b6560ad0" providerId="ADAL" clId="{5489B1F0-F31B-47C4-A5CE-33871CFFEA4B}" dt="2024-12-19T19:55:00.881" v="33"/>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489B1F0-F31B-47C4-A5CE-33871CFFEA4B}" dt="2024-12-19T19:55:02.304" v="34"/>
          <pc:sldLayoutMkLst>
            <pc:docMk/>
            <pc:sldMasterMk cId="0" sldId="2147483648"/>
            <pc:sldLayoutMk cId="0" sldId="2147483651"/>
          </pc:sldLayoutMkLst>
          <pc:spChg chg="mod">
            <ac:chgData name="Alfred Asterjadhi" userId="39de57b9-85c0-4fd1-aaac-8ca2b6560ad0" providerId="ADAL" clId="{5489B1F0-F31B-47C4-A5CE-33871CFFEA4B}" dt="2024-12-19T19:55:02.304" v="34"/>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489B1F0-F31B-47C4-A5CE-33871CFFEA4B}" dt="2024-12-19T19:55:03.595" v="35"/>
          <pc:sldLayoutMkLst>
            <pc:docMk/>
            <pc:sldMasterMk cId="0" sldId="2147483648"/>
            <pc:sldLayoutMk cId="0" sldId="2147483652"/>
          </pc:sldLayoutMkLst>
          <pc:spChg chg="mod">
            <ac:chgData name="Alfred Asterjadhi" userId="39de57b9-85c0-4fd1-aaac-8ca2b6560ad0" providerId="ADAL" clId="{5489B1F0-F31B-47C4-A5CE-33871CFFEA4B}" dt="2024-12-19T19:55:03.595" v="35"/>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489B1F0-F31B-47C4-A5CE-33871CFFEA4B}" dt="2024-12-19T19:55:04.802" v="36"/>
          <pc:sldLayoutMkLst>
            <pc:docMk/>
            <pc:sldMasterMk cId="0" sldId="2147483648"/>
            <pc:sldLayoutMk cId="0" sldId="2147483654"/>
          </pc:sldLayoutMkLst>
          <pc:spChg chg="mod">
            <ac:chgData name="Alfred Asterjadhi" userId="39de57b9-85c0-4fd1-aaac-8ca2b6560ad0" providerId="ADAL" clId="{5489B1F0-F31B-47C4-A5CE-33871CFFEA4B}" dt="2024-12-19T19:55:04.802" v="36"/>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489B1F0-F31B-47C4-A5CE-33871CFFEA4B}" dt="2024-12-19T19:55:05.993" v="37"/>
          <pc:sldLayoutMkLst>
            <pc:docMk/>
            <pc:sldMasterMk cId="0" sldId="2147483648"/>
            <pc:sldLayoutMk cId="0" sldId="2147483655"/>
          </pc:sldLayoutMkLst>
          <pc:spChg chg="mod">
            <ac:chgData name="Alfred Asterjadhi" userId="39de57b9-85c0-4fd1-aaac-8ca2b6560ad0" providerId="ADAL" clId="{5489B1F0-F31B-47C4-A5CE-33871CFFEA4B}" dt="2024-12-19T19:55:05.993" v="37"/>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CDB2A5B-9FA9-479F-8128-39ADE0B134BB}"/>
    <pc:docChg chg="undo custSel addSld delSld modSld modMainMaster">
      <pc:chgData name="Alfred Asterjadhi" userId="39de57b9-85c0-4fd1-aaac-8ca2b6560ad0" providerId="ADAL" clId="{BCDB2A5B-9FA9-479F-8128-39ADE0B134BB}" dt="2024-05-17T07:34:00.677" v="1134" actId="20577"/>
      <pc:docMkLst>
        <pc:docMk/>
      </pc:docMkLst>
      <pc:sldChg chg="modSp add mod">
        <pc:chgData name="Alfred Asterjadhi" userId="39de57b9-85c0-4fd1-aaac-8ca2b6560ad0" providerId="ADAL" clId="{BCDB2A5B-9FA9-479F-8128-39ADE0B134BB}" dt="2024-05-16T12:38:17.322" v="5" actId="20577"/>
        <pc:sldMkLst>
          <pc:docMk/>
          <pc:sldMk cId="2044052513" sldId="1050"/>
        </pc:sldMkLst>
        <pc:spChg chg="mod">
          <ac:chgData name="Alfred Asterjadhi" userId="39de57b9-85c0-4fd1-aaac-8ca2b6560ad0" providerId="ADAL" clId="{BCDB2A5B-9FA9-479F-8128-39ADE0B134BB}" dt="2024-05-16T12:38:17.322" v="5" actId="20577"/>
          <ac:spMkLst>
            <pc:docMk/>
            <pc:sldMk cId="2044052513" sldId="1050"/>
            <ac:spMk id="6" creationId="{7488035E-BDAD-477C-AA55-E8989C4B7B8C}"/>
          </ac:spMkLst>
        </pc:spChg>
        <pc:spChg chg="mod">
          <ac:chgData name="Alfred Asterjadhi" userId="39de57b9-85c0-4fd1-aaac-8ca2b6560ad0" providerId="ADAL" clId="{BCDB2A5B-9FA9-479F-8128-39ADE0B134BB}" dt="2024-05-16T12:38:14.113" v="2" actId="20577"/>
          <ac:spMkLst>
            <pc:docMk/>
            <pc:sldMk cId="2044052513" sldId="1050"/>
            <ac:spMk id="7" creationId="{3126AA10-DC1C-4E34-80DA-B427588F2BD9}"/>
          </ac:spMkLst>
        </pc:spChg>
      </pc:sldChg>
      <pc:sldChg chg="new del">
        <pc:chgData name="Alfred Asterjadhi" userId="39de57b9-85c0-4fd1-aaac-8ca2b6560ad0" providerId="ADAL" clId="{BCDB2A5B-9FA9-479F-8128-39ADE0B134BB}" dt="2024-05-16T13:11:59.267" v="602" actId="47"/>
        <pc:sldMkLst>
          <pc:docMk/>
          <pc:sldMk cId="2250501057" sldId="1051"/>
        </pc:sldMkLst>
      </pc:sldChg>
      <pc:sldChg chg="modSp add del mod">
        <pc:chgData name="Alfred Asterjadhi" userId="39de57b9-85c0-4fd1-aaac-8ca2b6560ad0" providerId="ADAL" clId="{BCDB2A5B-9FA9-479F-8128-39ADE0B134BB}" dt="2024-05-16T13:09:31.504" v="580" actId="2696"/>
        <pc:sldMkLst>
          <pc:docMk/>
          <pc:sldMk cId="184574646" sldId="1052"/>
        </pc:sldMkLst>
        <pc:spChg chg="mod">
          <ac:chgData name="Alfred Asterjadhi" userId="39de57b9-85c0-4fd1-aaac-8ca2b6560ad0" providerId="ADAL" clId="{BCDB2A5B-9FA9-479F-8128-39ADE0B134BB}" dt="2024-05-16T12:43:09.591" v="192" actId="403"/>
          <ac:spMkLst>
            <pc:docMk/>
            <pc:sldMk cId="184574646" sldId="1052"/>
            <ac:spMk id="3" creationId="{7F9AD3B2-F0BA-DEE1-CC12-ABD0D10EA230}"/>
          </ac:spMkLst>
        </pc:spChg>
        <pc:spChg chg="mod">
          <ac:chgData name="Alfred Asterjadhi" userId="39de57b9-85c0-4fd1-aaac-8ca2b6560ad0" providerId="ADAL" clId="{BCDB2A5B-9FA9-479F-8128-39ADE0B134BB}" dt="2024-05-16T12:39:07.704" v="19" actId="20577"/>
          <ac:spMkLst>
            <pc:docMk/>
            <pc:sldMk cId="184574646" sldId="1052"/>
            <ac:spMk id="6" creationId="{91A81384-F302-10D6-3B02-851D523436A7}"/>
          </ac:spMkLst>
        </pc:spChg>
        <pc:spChg chg="mod">
          <ac:chgData name="Alfred Asterjadhi" userId="39de57b9-85c0-4fd1-aaac-8ca2b6560ad0" providerId="ADAL" clId="{BCDB2A5B-9FA9-479F-8128-39ADE0B134BB}" dt="2024-05-16T12:43:13.700" v="195" actId="20577"/>
          <ac:spMkLst>
            <pc:docMk/>
            <pc:sldMk cId="184574646" sldId="1052"/>
            <ac:spMk id="11" creationId="{859DBFBC-BDC7-573D-6753-4C0C5A9B7B34}"/>
          </ac:spMkLst>
        </pc:spChg>
      </pc:sldChg>
      <pc:sldChg chg="modSp add mod">
        <pc:chgData name="Alfred Asterjadhi" userId="39de57b9-85c0-4fd1-aaac-8ca2b6560ad0" providerId="ADAL" clId="{BCDB2A5B-9FA9-479F-8128-39ADE0B134BB}" dt="2024-05-16T15:04:43.377" v="875" actId="20577"/>
        <pc:sldMkLst>
          <pc:docMk/>
          <pc:sldMk cId="946175086" sldId="1052"/>
        </pc:sldMkLst>
        <pc:spChg chg="mod">
          <ac:chgData name="Alfred Asterjadhi" userId="39de57b9-85c0-4fd1-aaac-8ca2b6560ad0" providerId="ADAL" clId="{BCDB2A5B-9FA9-479F-8128-39ADE0B134BB}" dt="2024-05-16T15:04:43.377" v="875" actId="20577"/>
          <ac:spMkLst>
            <pc:docMk/>
            <pc:sldMk cId="946175086" sldId="1052"/>
            <ac:spMk id="3" creationId="{7F9AD3B2-F0BA-DEE1-CC12-ABD0D10EA230}"/>
          </ac:spMkLst>
        </pc:spChg>
        <pc:spChg chg="mod">
          <ac:chgData name="Alfred Asterjadhi" userId="39de57b9-85c0-4fd1-aaac-8ca2b6560ad0" providerId="ADAL" clId="{BCDB2A5B-9FA9-479F-8128-39ADE0B134BB}" dt="2024-05-16T13:11:35.278" v="594" actId="20577"/>
          <ac:spMkLst>
            <pc:docMk/>
            <pc:sldMk cId="946175086" sldId="1052"/>
            <ac:spMk id="11" creationId="{859DBFBC-BDC7-573D-6753-4C0C5A9B7B34}"/>
          </ac:spMkLst>
        </pc:spChg>
      </pc:sldChg>
      <pc:sldChg chg="addSp delSp modSp add mod chgLayout">
        <pc:chgData name="Alfred Asterjadhi" userId="39de57b9-85c0-4fd1-aaac-8ca2b6560ad0" providerId="ADAL" clId="{BCDB2A5B-9FA9-479F-8128-39ADE0B134BB}" dt="2024-05-16T15:08:16.960" v="934"/>
        <pc:sldMkLst>
          <pc:docMk/>
          <pc:sldMk cId="2788760287" sldId="1053"/>
        </pc:sldMkLst>
        <pc:spChg chg="add del mod">
          <ac:chgData name="Alfred Asterjadhi" userId="39de57b9-85c0-4fd1-aaac-8ca2b6560ad0" providerId="ADAL" clId="{BCDB2A5B-9FA9-479F-8128-39ADE0B134BB}" dt="2024-05-16T12:46:11.520" v="238" actId="6264"/>
          <ac:spMkLst>
            <pc:docMk/>
            <pc:sldMk cId="2788760287" sldId="1053"/>
            <ac:spMk id="2" creationId="{047AC295-D766-DC53-AEFA-1A08878BD3D2}"/>
          </ac:spMkLst>
        </pc:spChg>
        <pc:spChg chg="mod ord">
          <ac:chgData name="Alfred Asterjadhi" userId="39de57b9-85c0-4fd1-aaac-8ca2b6560ad0" providerId="ADAL" clId="{BCDB2A5B-9FA9-479F-8128-39ADE0B134BB}" dt="2024-05-16T15:08:16.960" v="934"/>
          <ac:spMkLst>
            <pc:docMk/>
            <pc:sldMk cId="2788760287" sldId="1053"/>
            <ac:spMk id="3" creationId="{7F9AD3B2-F0BA-DEE1-CC12-ABD0D10EA230}"/>
          </ac:spMkLst>
        </pc:spChg>
        <pc:spChg chg="mod ord">
          <ac:chgData name="Alfred Asterjadhi" userId="39de57b9-85c0-4fd1-aaac-8ca2b6560ad0" providerId="ADAL" clId="{BCDB2A5B-9FA9-479F-8128-39ADE0B134BB}" dt="2024-05-16T12:46:11.520" v="238" actId="6264"/>
          <ac:spMkLst>
            <pc:docMk/>
            <pc:sldMk cId="2788760287" sldId="1053"/>
            <ac:spMk id="4" creationId="{B76953ED-2003-8051-4162-F1D646E4B4DB}"/>
          </ac:spMkLst>
        </pc:spChg>
        <pc:spChg chg="mod ord">
          <ac:chgData name="Alfred Asterjadhi" userId="39de57b9-85c0-4fd1-aaac-8ca2b6560ad0" providerId="ADAL" clId="{BCDB2A5B-9FA9-479F-8128-39ADE0B134BB}" dt="2024-05-16T12:46:11.520" v="238" actId="6264"/>
          <ac:spMkLst>
            <pc:docMk/>
            <pc:sldMk cId="2788760287" sldId="1053"/>
            <ac:spMk id="5" creationId="{88545ED6-7E09-138D-76F0-E06ED77F092D}"/>
          </ac:spMkLst>
        </pc:spChg>
        <pc:spChg chg="mod ord">
          <ac:chgData name="Alfred Asterjadhi" userId="39de57b9-85c0-4fd1-aaac-8ca2b6560ad0" providerId="ADAL" clId="{BCDB2A5B-9FA9-479F-8128-39ADE0B134BB}" dt="2024-05-16T12:46:11.520" v="238" actId="6264"/>
          <ac:spMkLst>
            <pc:docMk/>
            <pc:sldMk cId="2788760287" sldId="1053"/>
            <ac:spMk id="6" creationId="{91A81384-F302-10D6-3B02-851D523436A7}"/>
          </ac:spMkLst>
        </pc:spChg>
        <pc:spChg chg="add del mod">
          <ac:chgData name="Alfred Asterjadhi" userId="39de57b9-85c0-4fd1-aaac-8ca2b6560ad0" providerId="ADAL" clId="{BCDB2A5B-9FA9-479F-8128-39ADE0B134BB}" dt="2024-05-16T12:46:11.520" v="238" actId="6264"/>
          <ac:spMkLst>
            <pc:docMk/>
            <pc:sldMk cId="2788760287" sldId="1053"/>
            <ac:spMk id="7" creationId="{CBB2E799-65A7-0977-9F08-871EAF61CDFE}"/>
          </ac:spMkLst>
        </pc:spChg>
        <pc:spChg chg="add del mod">
          <ac:chgData name="Alfred Asterjadhi" userId="39de57b9-85c0-4fd1-aaac-8ca2b6560ad0" providerId="ADAL" clId="{BCDB2A5B-9FA9-479F-8128-39ADE0B134BB}" dt="2024-05-16T12:46:11.520" v="238" actId="6264"/>
          <ac:spMkLst>
            <pc:docMk/>
            <pc:sldMk cId="2788760287" sldId="1053"/>
            <ac:spMk id="8" creationId="{EA30026D-C26B-B438-9BDA-7F26E883BF1E}"/>
          </ac:spMkLst>
        </pc:spChg>
        <pc:spChg chg="add del mod">
          <ac:chgData name="Alfred Asterjadhi" userId="39de57b9-85c0-4fd1-aaac-8ca2b6560ad0" providerId="ADAL" clId="{BCDB2A5B-9FA9-479F-8128-39ADE0B134BB}" dt="2024-05-16T12:46:11.520" v="238" actId="6264"/>
          <ac:spMkLst>
            <pc:docMk/>
            <pc:sldMk cId="2788760287" sldId="1053"/>
            <ac:spMk id="9" creationId="{B3F2E877-8BAA-DA1F-933D-D09107A2E0C0}"/>
          </ac:spMkLst>
        </pc:spChg>
        <pc:spChg chg="add del mod">
          <ac:chgData name="Alfred Asterjadhi" userId="39de57b9-85c0-4fd1-aaac-8ca2b6560ad0" providerId="ADAL" clId="{BCDB2A5B-9FA9-479F-8128-39ADE0B134BB}" dt="2024-05-16T12:46:11.520" v="238" actId="6264"/>
          <ac:spMkLst>
            <pc:docMk/>
            <pc:sldMk cId="2788760287" sldId="1053"/>
            <ac:spMk id="10" creationId="{F28B0484-36DF-BB98-88F5-DAAF94FBD386}"/>
          </ac:spMkLst>
        </pc:spChg>
        <pc:spChg chg="mod ord">
          <ac:chgData name="Alfred Asterjadhi" userId="39de57b9-85c0-4fd1-aaac-8ca2b6560ad0" providerId="ADAL" clId="{BCDB2A5B-9FA9-479F-8128-39ADE0B134BB}" dt="2024-05-16T13:11:41.145" v="595" actId="20577"/>
          <ac:spMkLst>
            <pc:docMk/>
            <pc:sldMk cId="2788760287" sldId="1053"/>
            <ac:spMk id="11" creationId="{859DBFBC-BDC7-573D-6753-4C0C5A9B7B34}"/>
          </ac:spMkLst>
        </pc:spChg>
      </pc:sldChg>
      <pc:sldChg chg="addSp delSp modSp add mod chgLayout">
        <pc:chgData name="Alfred Asterjadhi" userId="39de57b9-85c0-4fd1-aaac-8ca2b6560ad0" providerId="ADAL" clId="{BCDB2A5B-9FA9-479F-8128-39ADE0B134BB}" dt="2024-05-16T14:56:16.836" v="745" actId="20577"/>
        <pc:sldMkLst>
          <pc:docMk/>
          <pc:sldMk cId="3650751829" sldId="1054"/>
        </pc:sldMkLst>
        <pc:spChg chg="add">
          <ac:chgData name="Alfred Asterjadhi" userId="39de57b9-85c0-4fd1-aaac-8ca2b6560ad0" providerId="ADAL" clId="{BCDB2A5B-9FA9-479F-8128-39ADE0B134BB}" dt="2024-05-16T12:43:54.558" v="196"/>
          <ac:spMkLst>
            <pc:docMk/>
            <pc:sldMk cId="3650751829" sldId="1054"/>
            <ac:spMk id="2" creationId="{0156CB5F-6494-A0BD-CEFD-2BD35CCA8EB3}"/>
          </ac:spMkLst>
        </pc:spChg>
        <pc:spChg chg="mod ord">
          <ac:chgData name="Alfred Asterjadhi" userId="39de57b9-85c0-4fd1-aaac-8ca2b6560ad0" providerId="ADAL" clId="{BCDB2A5B-9FA9-479F-8128-39ADE0B134BB}" dt="2024-05-16T14:56:16.836" v="745" actId="20577"/>
          <ac:spMkLst>
            <pc:docMk/>
            <pc:sldMk cId="3650751829" sldId="1054"/>
            <ac:spMk id="3" creationId="{7F9AD3B2-F0BA-DEE1-CC12-ABD0D10EA230}"/>
          </ac:spMkLst>
        </pc:spChg>
        <pc:spChg chg="mod ord">
          <ac:chgData name="Alfred Asterjadhi" userId="39de57b9-85c0-4fd1-aaac-8ca2b6560ad0" providerId="ADAL" clId="{BCDB2A5B-9FA9-479F-8128-39ADE0B134BB}" dt="2024-05-16T12:44:26.865" v="211" actId="6264"/>
          <ac:spMkLst>
            <pc:docMk/>
            <pc:sldMk cId="3650751829" sldId="1054"/>
            <ac:spMk id="4" creationId="{B76953ED-2003-8051-4162-F1D646E4B4DB}"/>
          </ac:spMkLst>
        </pc:spChg>
        <pc:spChg chg="mod ord">
          <ac:chgData name="Alfred Asterjadhi" userId="39de57b9-85c0-4fd1-aaac-8ca2b6560ad0" providerId="ADAL" clId="{BCDB2A5B-9FA9-479F-8128-39ADE0B134BB}" dt="2024-05-16T12:44:26.865" v="211" actId="6264"/>
          <ac:spMkLst>
            <pc:docMk/>
            <pc:sldMk cId="3650751829" sldId="1054"/>
            <ac:spMk id="5" creationId="{88545ED6-7E09-138D-76F0-E06ED77F092D}"/>
          </ac:spMkLst>
        </pc:spChg>
        <pc:spChg chg="mod ord">
          <ac:chgData name="Alfred Asterjadhi" userId="39de57b9-85c0-4fd1-aaac-8ca2b6560ad0" providerId="ADAL" clId="{BCDB2A5B-9FA9-479F-8128-39ADE0B134BB}" dt="2024-05-16T12:44:26.865" v="211" actId="6264"/>
          <ac:spMkLst>
            <pc:docMk/>
            <pc:sldMk cId="3650751829" sldId="1054"/>
            <ac:spMk id="6" creationId="{91A81384-F302-10D6-3B02-851D523436A7}"/>
          </ac:spMkLst>
        </pc:spChg>
        <pc:spChg chg="add del mod">
          <ac:chgData name="Alfred Asterjadhi" userId="39de57b9-85c0-4fd1-aaac-8ca2b6560ad0" providerId="ADAL" clId="{BCDB2A5B-9FA9-479F-8128-39ADE0B134BB}" dt="2024-05-16T12:44:26.865" v="211" actId="6264"/>
          <ac:spMkLst>
            <pc:docMk/>
            <pc:sldMk cId="3650751829" sldId="1054"/>
            <ac:spMk id="7" creationId="{02EDFCA8-6DE8-2423-0CC9-DF3286487443}"/>
          </ac:spMkLst>
        </pc:spChg>
        <pc:spChg chg="add del mod">
          <ac:chgData name="Alfred Asterjadhi" userId="39de57b9-85c0-4fd1-aaac-8ca2b6560ad0" providerId="ADAL" clId="{BCDB2A5B-9FA9-479F-8128-39ADE0B134BB}" dt="2024-05-16T12:44:26.865" v="211" actId="6264"/>
          <ac:spMkLst>
            <pc:docMk/>
            <pc:sldMk cId="3650751829" sldId="1054"/>
            <ac:spMk id="8" creationId="{A1CCD6B1-4BC7-7777-E1AD-2E21A0D249BB}"/>
          </ac:spMkLst>
        </pc:spChg>
        <pc:spChg chg="add del mod">
          <ac:chgData name="Alfred Asterjadhi" userId="39de57b9-85c0-4fd1-aaac-8ca2b6560ad0" providerId="ADAL" clId="{BCDB2A5B-9FA9-479F-8128-39ADE0B134BB}" dt="2024-05-16T12:44:26.865" v="211" actId="6264"/>
          <ac:spMkLst>
            <pc:docMk/>
            <pc:sldMk cId="3650751829" sldId="1054"/>
            <ac:spMk id="9" creationId="{3922C0D2-8088-175F-1162-851667EA86C1}"/>
          </ac:spMkLst>
        </pc:spChg>
        <pc:spChg chg="add del mod">
          <ac:chgData name="Alfred Asterjadhi" userId="39de57b9-85c0-4fd1-aaac-8ca2b6560ad0" providerId="ADAL" clId="{BCDB2A5B-9FA9-479F-8128-39ADE0B134BB}" dt="2024-05-16T12:44:26.865" v="211" actId="6264"/>
          <ac:spMkLst>
            <pc:docMk/>
            <pc:sldMk cId="3650751829" sldId="1054"/>
            <ac:spMk id="10" creationId="{098014B1-58FF-F8A1-5442-A98FC0F42611}"/>
          </ac:spMkLst>
        </pc:spChg>
        <pc:spChg chg="mod ord">
          <ac:chgData name="Alfred Asterjadhi" userId="39de57b9-85c0-4fd1-aaac-8ca2b6560ad0" providerId="ADAL" clId="{BCDB2A5B-9FA9-479F-8128-39ADE0B134BB}" dt="2024-05-16T12:44:26.865" v="211" actId="6264"/>
          <ac:spMkLst>
            <pc:docMk/>
            <pc:sldMk cId="3650751829" sldId="1054"/>
            <ac:spMk id="11" creationId="{859DBFBC-BDC7-573D-6753-4C0C5A9B7B34}"/>
          </ac:spMkLst>
        </pc:spChg>
        <pc:spChg chg="add del mod">
          <ac:chgData name="Alfred Asterjadhi" userId="39de57b9-85c0-4fd1-aaac-8ca2b6560ad0" providerId="ADAL" clId="{BCDB2A5B-9FA9-479F-8128-39ADE0B134BB}" dt="2024-05-16T12:44:26.865" v="211" actId="6264"/>
          <ac:spMkLst>
            <pc:docMk/>
            <pc:sldMk cId="3650751829" sldId="1054"/>
            <ac:spMk id="12" creationId="{31DDEF16-EB0A-9B33-EE12-B2E172856DA0}"/>
          </ac:spMkLst>
        </pc:spChg>
      </pc:sldChg>
      <pc:sldChg chg="addSp delSp modSp add mod chgLayout">
        <pc:chgData name="Alfred Asterjadhi" userId="39de57b9-85c0-4fd1-aaac-8ca2b6560ad0" providerId="ADAL" clId="{BCDB2A5B-9FA9-479F-8128-39ADE0B134BB}" dt="2024-05-16T15:16:07.074" v="1050" actId="20577"/>
        <pc:sldMkLst>
          <pc:docMk/>
          <pc:sldMk cId="982683574" sldId="1055"/>
        </pc:sldMkLst>
        <pc:spChg chg="add del mod">
          <ac:chgData name="Alfred Asterjadhi" userId="39de57b9-85c0-4fd1-aaac-8ca2b6560ad0" providerId="ADAL" clId="{BCDB2A5B-9FA9-479F-8128-39ADE0B134BB}" dt="2024-05-16T12:49:07.729" v="297" actId="6264"/>
          <ac:spMkLst>
            <pc:docMk/>
            <pc:sldMk cId="982683574" sldId="1055"/>
            <ac:spMk id="2" creationId="{8BDDC715-1CDB-C709-4CEE-9BC5F4A5D12F}"/>
          </ac:spMkLst>
        </pc:spChg>
        <pc:spChg chg="mod ord">
          <ac:chgData name="Alfred Asterjadhi" userId="39de57b9-85c0-4fd1-aaac-8ca2b6560ad0" providerId="ADAL" clId="{BCDB2A5B-9FA9-479F-8128-39ADE0B134BB}" dt="2024-05-16T15:16:07.074" v="1050" actId="20577"/>
          <ac:spMkLst>
            <pc:docMk/>
            <pc:sldMk cId="982683574" sldId="1055"/>
            <ac:spMk id="3" creationId="{7F9AD3B2-F0BA-DEE1-CC12-ABD0D10EA230}"/>
          </ac:spMkLst>
        </pc:spChg>
        <pc:spChg chg="mod ord">
          <ac:chgData name="Alfred Asterjadhi" userId="39de57b9-85c0-4fd1-aaac-8ca2b6560ad0" providerId="ADAL" clId="{BCDB2A5B-9FA9-479F-8128-39ADE0B134BB}" dt="2024-05-16T12:49:07.729" v="297" actId="6264"/>
          <ac:spMkLst>
            <pc:docMk/>
            <pc:sldMk cId="982683574" sldId="1055"/>
            <ac:spMk id="4" creationId="{B76953ED-2003-8051-4162-F1D646E4B4DB}"/>
          </ac:spMkLst>
        </pc:spChg>
        <pc:spChg chg="mod ord">
          <ac:chgData name="Alfred Asterjadhi" userId="39de57b9-85c0-4fd1-aaac-8ca2b6560ad0" providerId="ADAL" clId="{BCDB2A5B-9FA9-479F-8128-39ADE0B134BB}" dt="2024-05-16T12:49:07.729" v="297" actId="6264"/>
          <ac:spMkLst>
            <pc:docMk/>
            <pc:sldMk cId="982683574" sldId="1055"/>
            <ac:spMk id="5" creationId="{88545ED6-7E09-138D-76F0-E06ED77F092D}"/>
          </ac:spMkLst>
        </pc:spChg>
        <pc:spChg chg="mod ord">
          <ac:chgData name="Alfred Asterjadhi" userId="39de57b9-85c0-4fd1-aaac-8ca2b6560ad0" providerId="ADAL" clId="{BCDB2A5B-9FA9-479F-8128-39ADE0B134BB}" dt="2024-05-16T12:49:07.729" v="297" actId="6264"/>
          <ac:spMkLst>
            <pc:docMk/>
            <pc:sldMk cId="982683574" sldId="1055"/>
            <ac:spMk id="6" creationId="{91A81384-F302-10D6-3B02-851D523436A7}"/>
          </ac:spMkLst>
        </pc:spChg>
        <pc:spChg chg="add del mod">
          <ac:chgData name="Alfred Asterjadhi" userId="39de57b9-85c0-4fd1-aaac-8ca2b6560ad0" providerId="ADAL" clId="{BCDB2A5B-9FA9-479F-8128-39ADE0B134BB}" dt="2024-05-16T12:49:07.729" v="297" actId="6264"/>
          <ac:spMkLst>
            <pc:docMk/>
            <pc:sldMk cId="982683574" sldId="1055"/>
            <ac:spMk id="7" creationId="{038BA994-71BB-F9D6-C798-09BC26EC2E7F}"/>
          </ac:spMkLst>
        </pc:spChg>
        <pc:spChg chg="add del mod">
          <ac:chgData name="Alfred Asterjadhi" userId="39de57b9-85c0-4fd1-aaac-8ca2b6560ad0" providerId="ADAL" clId="{BCDB2A5B-9FA9-479F-8128-39ADE0B134BB}" dt="2024-05-16T12:49:07.729" v="297" actId="6264"/>
          <ac:spMkLst>
            <pc:docMk/>
            <pc:sldMk cId="982683574" sldId="1055"/>
            <ac:spMk id="8" creationId="{52B3D93E-F528-754A-7C21-78B508CAE03F}"/>
          </ac:spMkLst>
        </pc:spChg>
        <pc:spChg chg="add del mod">
          <ac:chgData name="Alfred Asterjadhi" userId="39de57b9-85c0-4fd1-aaac-8ca2b6560ad0" providerId="ADAL" clId="{BCDB2A5B-9FA9-479F-8128-39ADE0B134BB}" dt="2024-05-16T12:49:07.729" v="297" actId="6264"/>
          <ac:spMkLst>
            <pc:docMk/>
            <pc:sldMk cId="982683574" sldId="1055"/>
            <ac:spMk id="9" creationId="{9A674702-DF6C-8BEB-3741-5E94BE6BE257}"/>
          </ac:spMkLst>
        </pc:spChg>
        <pc:spChg chg="add del mod">
          <ac:chgData name="Alfred Asterjadhi" userId="39de57b9-85c0-4fd1-aaac-8ca2b6560ad0" providerId="ADAL" clId="{BCDB2A5B-9FA9-479F-8128-39ADE0B134BB}" dt="2024-05-16T12:49:07.729" v="297" actId="6264"/>
          <ac:spMkLst>
            <pc:docMk/>
            <pc:sldMk cId="982683574" sldId="1055"/>
            <ac:spMk id="10" creationId="{4DC4A3B8-1536-2968-23E1-23BCC51E5935}"/>
          </ac:spMkLst>
        </pc:spChg>
        <pc:spChg chg="mod ord">
          <ac:chgData name="Alfred Asterjadhi" userId="39de57b9-85c0-4fd1-aaac-8ca2b6560ad0" providerId="ADAL" clId="{BCDB2A5B-9FA9-479F-8128-39ADE0B134BB}" dt="2024-05-16T13:11:45.011" v="597" actId="20577"/>
          <ac:spMkLst>
            <pc:docMk/>
            <pc:sldMk cId="982683574" sldId="1055"/>
            <ac:spMk id="11" creationId="{859DBFBC-BDC7-573D-6753-4C0C5A9B7B34}"/>
          </ac:spMkLst>
        </pc:spChg>
      </pc:sldChg>
      <pc:sldChg chg="modSp add mod">
        <pc:chgData name="Alfred Asterjadhi" userId="39de57b9-85c0-4fd1-aaac-8ca2b6560ad0" providerId="ADAL" clId="{BCDB2A5B-9FA9-479F-8128-39ADE0B134BB}" dt="2024-05-16T15:17:58.356" v="1073"/>
        <pc:sldMkLst>
          <pc:docMk/>
          <pc:sldMk cId="2749762055" sldId="1056"/>
        </pc:sldMkLst>
        <pc:spChg chg="mod">
          <ac:chgData name="Alfred Asterjadhi" userId="39de57b9-85c0-4fd1-aaac-8ca2b6560ad0" providerId="ADAL" clId="{BCDB2A5B-9FA9-479F-8128-39ADE0B134BB}" dt="2024-05-16T15:17:58.356" v="1073"/>
          <ac:spMkLst>
            <pc:docMk/>
            <pc:sldMk cId="2749762055" sldId="1056"/>
            <ac:spMk id="3" creationId="{7F9AD3B2-F0BA-DEE1-CC12-ABD0D10EA230}"/>
          </ac:spMkLst>
        </pc:spChg>
        <pc:spChg chg="mod">
          <ac:chgData name="Alfred Asterjadhi" userId="39de57b9-85c0-4fd1-aaac-8ca2b6560ad0" providerId="ADAL" clId="{BCDB2A5B-9FA9-479F-8128-39ADE0B134BB}" dt="2024-05-16T13:11:46.932" v="598" actId="20577"/>
          <ac:spMkLst>
            <pc:docMk/>
            <pc:sldMk cId="2749762055" sldId="1056"/>
            <ac:spMk id="11" creationId="{859DBFBC-BDC7-573D-6753-4C0C5A9B7B34}"/>
          </ac:spMkLst>
        </pc:spChg>
      </pc:sldChg>
      <pc:sldChg chg="addSp delSp modSp add mod chgLayout">
        <pc:chgData name="Alfred Asterjadhi" userId="39de57b9-85c0-4fd1-aaac-8ca2b6560ad0" providerId="ADAL" clId="{BCDB2A5B-9FA9-479F-8128-39ADE0B134BB}" dt="2024-05-16T15:21:34.219" v="1132"/>
        <pc:sldMkLst>
          <pc:docMk/>
          <pc:sldMk cId="995735487" sldId="1057"/>
        </pc:sldMkLst>
        <pc:spChg chg="add del mod">
          <ac:chgData name="Alfred Asterjadhi" userId="39de57b9-85c0-4fd1-aaac-8ca2b6560ad0" providerId="ADAL" clId="{BCDB2A5B-9FA9-479F-8128-39ADE0B134BB}" dt="2024-05-16T12:54:36.375" v="463" actId="6264"/>
          <ac:spMkLst>
            <pc:docMk/>
            <pc:sldMk cId="995735487" sldId="1057"/>
            <ac:spMk id="2" creationId="{5CEB5031-594A-1367-0ED3-4BDFFD9D6408}"/>
          </ac:spMkLst>
        </pc:spChg>
        <pc:spChg chg="mod ord">
          <ac:chgData name="Alfred Asterjadhi" userId="39de57b9-85c0-4fd1-aaac-8ca2b6560ad0" providerId="ADAL" clId="{BCDB2A5B-9FA9-479F-8128-39ADE0B134BB}" dt="2024-05-16T15:21:34.219" v="1132"/>
          <ac:spMkLst>
            <pc:docMk/>
            <pc:sldMk cId="995735487" sldId="1057"/>
            <ac:spMk id="3" creationId="{7F9AD3B2-F0BA-DEE1-CC12-ABD0D10EA230}"/>
          </ac:spMkLst>
        </pc:spChg>
        <pc:spChg chg="mod ord">
          <ac:chgData name="Alfred Asterjadhi" userId="39de57b9-85c0-4fd1-aaac-8ca2b6560ad0" providerId="ADAL" clId="{BCDB2A5B-9FA9-479F-8128-39ADE0B134BB}" dt="2024-05-16T12:54:36.375" v="463" actId="6264"/>
          <ac:spMkLst>
            <pc:docMk/>
            <pc:sldMk cId="995735487" sldId="1057"/>
            <ac:spMk id="4" creationId="{B76953ED-2003-8051-4162-F1D646E4B4DB}"/>
          </ac:spMkLst>
        </pc:spChg>
        <pc:spChg chg="mod ord">
          <ac:chgData name="Alfred Asterjadhi" userId="39de57b9-85c0-4fd1-aaac-8ca2b6560ad0" providerId="ADAL" clId="{BCDB2A5B-9FA9-479F-8128-39ADE0B134BB}" dt="2024-05-16T12:54:36.375" v="463" actId="6264"/>
          <ac:spMkLst>
            <pc:docMk/>
            <pc:sldMk cId="995735487" sldId="1057"/>
            <ac:spMk id="5" creationId="{88545ED6-7E09-138D-76F0-E06ED77F092D}"/>
          </ac:spMkLst>
        </pc:spChg>
        <pc:spChg chg="mod ord">
          <ac:chgData name="Alfred Asterjadhi" userId="39de57b9-85c0-4fd1-aaac-8ca2b6560ad0" providerId="ADAL" clId="{BCDB2A5B-9FA9-479F-8128-39ADE0B134BB}" dt="2024-05-16T12:54:36.375" v="463" actId="6264"/>
          <ac:spMkLst>
            <pc:docMk/>
            <pc:sldMk cId="995735487" sldId="1057"/>
            <ac:spMk id="6" creationId="{91A81384-F302-10D6-3B02-851D523436A7}"/>
          </ac:spMkLst>
        </pc:spChg>
        <pc:spChg chg="add del mod">
          <ac:chgData name="Alfred Asterjadhi" userId="39de57b9-85c0-4fd1-aaac-8ca2b6560ad0" providerId="ADAL" clId="{BCDB2A5B-9FA9-479F-8128-39ADE0B134BB}" dt="2024-05-16T12:54:36.375" v="463" actId="6264"/>
          <ac:spMkLst>
            <pc:docMk/>
            <pc:sldMk cId="995735487" sldId="1057"/>
            <ac:spMk id="7" creationId="{57DF112F-C4AA-3425-DF8E-0FE951038A07}"/>
          </ac:spMkLst>
        </pc:spChg>
        <pc:spChg chg="add del mod">
          <ac:chgData name="Alfred Asterjadhi" userId="39de57b9-85c0-4fd1-aaac-8ca2b6560ad0" providerId="ADAL" clId="{BCDB2A5B-9FA9-479F-8128-39ADE0B134BB}" dt="2024-05-16T12:54:36.375" v="463" actId="6264"/>
          <ac:spMkLst>
            <pc:docMk/>
            <pc:sldMk cId="995735487" sldId="1057"/>
            <ac:spMk id="8" creationId="{1B54D5F6-D049-DD2E-BE00-D03E72919C1A}"/>
          </ac:spMkLst>
        </pc:spChg>
        <pc:spChg chg="add del mod">
          <ac:chgData name="Alfred Asterjadhi" userId="39de57b9-85c0-4fd1-aaac-8ca2b6560ad0" providerId="ADAL" clId="{BCDB2A5B-9FA9-479F-8128-39ADE0B134BB}" dt="2024-05-16T12:54:36.375" v="463" actId="6264"/>
          <ac:spMkLst>
            <pc:docMk/>
            <pc:sldMk cId="995735487" sldId="1057"/>
            <ac:spMk id="9" creationId="{4F4EE6E3-BAF8-035F-7496-82FC618D9421}"/>
          </ac:spMkLst>
        </pc:spChg>
        <pc:spChg chg="add del mod">
          <ac:chgData name="Alfred Asterjadhi" userId="39de57b9-85c0-4fd1-aaac-8ca2b6560ad0" providerId="ADAL" clId="{BCDB2A5B-9FA9-479F-8128-39ADE0B134BB}" dt="2024-05-16T12:54:36.375" v="463" actId="6264"/>
          <ac:spMkLst>
            <pc:docMk/>
            <pc:sldMk cId="995735487" sldId="1057"/>
            <ac:spMk id="10" creationId="{D86D415D-DC13-F030-39B5-1A55C109B4B2}"/>
          </ac:spMkLst>
        </pc:spChg>
        <pc:spChg chg="mod ord">
          <ac:chgData name="Alfred Asterjadhi" userId="39de57b9-85c0-4fd1-aaac-8ca2b6560ad0" providerId="ADAL" clId="{BCDB2A5B-9FA9-479F-8128-39ADE0B134BB}" dt="2024-05-16T13:12:28.939" v="605" actId="20577"/>
          <ac:spMkLst>
            <pc:docMk/>
            <pc:sldMk cId="995735487" sldId="1057"/>
            <ac:spMk id="11" creationId="{859DBFBC-BDC7-573D-6753-4C0C5A9B7B34}"/>
          </ac:spMkLst>
        </pc:spChg>
      </pc:sldChg>
      <pc:sldChg chg="addSp delSp modSp add mod chgLayout">
        <pc:chgData name="Alfred Asterjadhi" userId="39de57b9-85c0-4fd1-aaac-8ca2b6560ad0" providerId="ADAL" clId="{BCDB2A5B-9FA9-479F-8128-39ADE0B134BB}" dt="2024-05-16T15:19:15.579" v="1100" actId="6549"/>
        <pc:sldMkLst>
          <pc:docMk/>
          <pc:sldMk cId="3789659758" sldId="1058"/>
        </pc:sldMkLst>
        <pc:spChg chg="add del mod">
          <ac:chgData name="Alfred Asterjadhi" userId="39de57b9-85c0-4fd1-aaac-8ca2b6560ad0" providerId="ADAL" clId="{BCDB2A5B-9FA9-479F-8128-39ADE0B134BB}" dt="2024-05-16T12:52:39.975" v="416" actId="6264"/>
          <ac:spMkLst>
            <pc:docMk/>
            <pc:sldMk cId="3789659758" sldId="1058"/>
            <ac:spMk id="2" creationId="{401359A2-CA89-063A-37C5-DEEAA545C29F}"/>
          </ac:spMkLst>
        </pc:spChg>
        <pc:spChg chg="mod ord">
          <ac:chgData name="Alfred Asterjadhi" userId="39de57b9-85c0-4fd1-aaac-8ca2b6560ad0" providerId="ADAL" clId="{BCDB2A5B-9FA9-479F-8128-39ADE0B134BB}" dt="2024-05-16T15:19:15.579" v="1100" actId="6549"/>
          <ac:spMkLst>
            <pc:docMk/>
            <pc:sldMk cId="3789659758" sldId="1058"/>
            <ac:spMk id="3" creationId="{7F9AD3B2-F0BA-DEE1-CC12-ABD0D10EA230}"/>
          </ac:spMkLst>
        </pc:spChg>
        <pc:spChg chg="mod ord">
          <ac:chgData name="Alfred Asterjadhi" userId="39de57b9-85c0-4fd1-aaac-8ca2b6560ad0" providerId="ADAL" clId="{BCDB2A5B-9FA9-479F-8128-39ADE0B134BB}" dt="2024-05-16T12:52:39.975" v="416" actId="6264"/>
          <ac:spMkLst>
            <pc:docMk/>
            <pc:sldMk cId="3789659758" sldId="1058"/>
            <ac:spMk id="4" creationId="{B76953ED-2003-8051-4162-F1D646E4B4DB}"/>
          </ac:spMkLst>
        </pc:spChg>
        <pc:spChg chg="mod ord">
          <ac:chgData name="Alfred Asterjadhi" userId="39de57b9-85c0-4fd1-aaac-8ca2b6560ad0" providerId="ADAL" clId="{BCDB2A5B-9FA9-479F-8128-39ADE0B134BB}" dt="2024-05-16T12:52:39.975" v="416" actId="6264"/>
          <ac:spMkLst>
            <pc:docMk/>
            <pc:sldMk cId="3789659758" sldId="1058"/>
            <ac:spMk id="5" creationId="{88545ED6-7E09-138D-76F0-E06ED77F092D}"/>
          </ac:spMkLst>
        </pc:spChg>
        <pc:spChg chg="mod ord">
          <ac:chgData name="Alfred Asterjadhi" userId="39de57b9-85c0-4fd1-aaac-8ca2b6560ad0" providerId="ADAL" clId="{BCDB2A5B-9FA9-479F-8128-39ADE0B134BB}" dt="2024-05-16T12:52:39.975" v="416" actId="6264"/>
          <ac:spMkLst>
            <pc:docMk/>
            <pc:sldMk cId="3789659758" sldId="1058"/>
            <ac:spMk id="6" creationId="{91A81384-F302-10D6-3B02-851D523436A7}"/>
          </ac:spMkLst>
        </pc:spChg>
        <pc:spChg chg="add del mod">
          <ac:chgData name="Alfred Asterjadhi" userId="39de57b9-85c0-4fd1-aaac-8ca2b6560ad0" providerId="ADAL" clId="{BCDB2A5B-9FA9-479F-8128-39ADE0B134BB}" dt="2024-05-16T12:52:39.975" v="416" actId="6264"/>
          <ac:spMkLst>
            <pc:docMk/>
            <pc:sldMk cId="3789659758" sldId="1058"/>
            <ac:spMk id="7" creationId="{9F6E642F-7E3D-855D-38AA-D220FE5B07FC}"/>
          </ac:spMkLst>
        </pc:spChg>
        <pc:spChg chg="add del mod">
          <ac:chgData name="Alfred Asterjadhi" userId="39de57b9-85c0-4fd1-aaac-8ca2b6560ad0" providerId="ADAL" clId="{BCDB2A5B-9FA9-479F-8128-39ADE0B134BB}" dt="2024-05-16T12:52:39.975" v="416" actId="6264"/>
          <ac:spMkLst>
            <pc:docMk/>
            <pc:sldMk cId="3789659758" sldId="1058"/>
            <ac:spMk id="8" creationId="{B3E092B3-23CD-D931-D351-BE7A9767A65D}"/>
          </ac:spMkLst>
        </pc:spChg>
        <pc:spChg chg="add del mod">
          <ac:chgData name="Alfred Asterjadhi" userId="39de57b9-85c0-4fd1-aaac-8ca2b6560ad0" providerId="ADAL" clId="{BCDB2A5B-9FA9-479F-8128-39ADE0B134BB}" dt="2024-05-16T12:52:39.975" v="416" actId="6264"/>
          <ac:spMkLst>
            <pc:docMk/>
            <pc:sldMk cId="3789659758" sldId="1058"/>
            <ac:spMk id="9" creationId="{3F17007A-5988-AD94-281A-422401A6EF33}"/>
          </ac:spMkLst>
        </pc:spChg>
        <pc:spChg chg="add del mod">
          <ac:chgData name="Alfred Asterjadhi" userId="39de57b9-85c0-4fd1-aaac-8ca2b6560ad0" providerId="ADAL" clId="{BCDB2A5B-9FA9-479F-8128-39ADE0B134BB}" dt="2024-05-16T12:52:39.975" v="416" actId="6264"/>
          <ac:spMkLst>
            <pc:docMk/>
            <pc:sldMk cId="3789659758" sldId="1058"/>
            <ac:spMk id="10" creationId="{30532891-C93E-694E-5C98-361DCCF5D566}"/>
          </ac:spMkLst>
        </pc:spChg>
        <pc:spChg chg="mod ord">
          <ac:chgData name="Alfred Asterjadhi" userId="39de57b9-85c0-4fd1-aaac-8ca2b6560ad0" providerId="ADAL" clId="{BCDB2A5B-9FA9-479F-8128-39ADE0B134BB}" dt="2024-05-16T13:11:48.987" v="599" actId="20577"/>
          <ac:spMkLst>
            <pc:docMk/>
            <pc:sldMk cId="3789659758" sldId="1058"/>
            <ac:spMk id="11" creationId="{859DBFBC-BDC7-573D-6753-4C0C5A9B7B34}"/>
          </ac:spMkLst>
        </pc:spChg>
      </pc:sldChg>
      <pc:sldChg chg="modSp add mod">
        <pc:chgData name="Alfred Asterjadhi" userId="39de57b9-85c0-4fd1-aaac-8ca2b6560ad0" providerId="ADAL" clId="{BCDB2A5B-9FA9-479F-8128-39ADE0B134BB}" dt="2024-05-16T14:58:08.504" v="775"/>
        <pc:sldMkLst>
          <pc:docMk/>
          <pc:sldMk cId="3951275379" sldId="1059"/>
        </pc:sldMkLst>
        <pc:spChg chg="mod">
          <ac:chgData name="Alfred Asterjadhi" userId="39de57b9-85c0-4fd1-aaac-8ca2b6560ad0" providerId="ADAL" clId="{BCDB2A5B-9FA9-479F-8128-39ADE0B134BB}" dt="2024-05-16T14:58:08.504" v="775"/>
          <ac:spMkLst>
            <pc:docMk/>
            <pc:sldMk cId="3951275379" sldId="1059"/>
            <ac:spMk id="3" creationId="{7F9AD3B2-F0BA-DEE1-CC12-ABD0D10EA230}"/>
          </ac:spMkLst>
        </pc:spChg>
        <pc:spChg chg="mod">
          <ac:chgData name="Alfred Asterjadhi" userId="39de57b9-85c0-4fd1-aaac-8ca2b6560ad0" providerId="ADAL" clId="{BCDB2A5B-9FA9-479F-8128-39ADE0B134BB}" dt="2024-05-16T13:10:44.455" v="585" actId="20577"/>
          <ac:spMkLst>
            <pc:docMk/>
            <pc:sldMk cId="3951275379" sldId="1059"/>
            <ac:spMk id="11" creationId="{859DBFBC-BDC7-573D-6753-4C0C5A9B7B34}"/>
          </ac:spMkLst>
        </pc:spChg>
      </pc:sldChg>
      <pc:sldChg chg="addSp delSp modSp add mod chgLayout">
        <pc:chgData name="Alfred Asterjadhi" userId="39de57b9-85c0-4fd1-aaac-8ca2b6560ad0" providerId="ADAL" clId="{BCDB2A5B-9FA9-479F-8128-39ADE0B134BB}" dt="2024-05-16T15:02:53.640" v="840"/>
        <pc:sldMkLst>
          <pc:docMk/>
          <pc:sldMk cId="2874620909" sldId="1060"/>
        </pc:sldMkLst>
        <pc:spChg chg="add del mod">
          <ac:chgData name="Alfred Asterjadhi" userId="39de57b9-85c0-4fd1-aaac-8ca2b6560ad0" providerId="ADAL" clId="{BCDB2A5B-9FA9-479F-8128-39ADE0B134BB}" dt="2024-05-16T13:00:30.170" v="521" actId="6264"/>
          <ac:spMkLst>
            <pc:docMk/>
            <pc:sldMk cId="2874620909" sldId="1060"/>
            <ac:spMk id="2" creationId="{EA33C701-09CE-3D6E-159B-EE35A294052B}"/>
          </ac:spMkLst>
        </pc:spChg>
        <pc:spChg chg="mod ord">
          <ac:chgData name="Alfred Asterjadhi" userId="39de57b9-85c0-4fd1-aaac-8ca2b6560ad0" providerId="ADAL" clId="{BCDB2A5B-9FA9-479F-8128-39ADE0B134BB}" dt="2024-05-16T15:02:53.640" v="840"/>
          <ac:spMkLst>
            <pc:docMk/>
            <pc:sldMk cId="2874620909" sldId="1060"/>
            <ac:spMk id="3" creationId="{7F9AD3B2-F0BA-DEE1-CC12-ABD0D10EA230}"/>
          </ac:spMkLst>
        </pc:spChg>
        <pc:spChg chg="mod ord">
          <ac:chgData name="Alfred Asterjadhi" userId="39de57b9-85c0-4fd1-aaac-8ca2b6560ad0" providerId="ADAL" clId="{BCDB2A5B-9FA9-479F-8128-39ADE0B134BB}" dt="2024-05-16T13:00:30.170" v="521" actId="6264"/>
          <ac:spMkLst>
            <pc:docMk/>
            <pc:sldMk cId="2874620909" sldId="1060"/>
            <ac:spMk id="4" creationId="{B76953ED-2003-8051-4162-F1D646E4B4DB}"/>
          </ac:spMkLst>
        </pc:spChg>
        <pc:spChg chg="mod ord">
          <ac:chgData name="Alfred Asterjadhi" userId="39de57b9-85c0-4fd1-aaac-8ca2b6560ad0" providerId="ADAL" clId="{BCDB2A5B-9FA9-479F-8128-39ADE0B134BB}" dt="2024-05-16T13:00:30.170" v="521" actId="6264"/>
          <ac:spMkLst>
            <pc:docMk/>
            <pc:sldMk cId="2874620909" sldId="1060"/>
            <ac:spMk id="5" creationId="{88545ED6-7E09-138D-76F0-E06ED77F092D}"/>
          </ac:spMkLst>
        </pc:spChg>
        <pc:spChg chg="mod ord">
          <ac:chgData name="Alfred Asterjadhi" userId="39de57b9-85c0-4fd1-aaac-8ca2b6560ad0" providerId="ADAL" clId="{BCDB2A5B-9FA9-479F-8128-39ADE0B134BB}" dt="2024-05-16T13:00:30.170" v="521" actId="6264"/>
          <ac:spMkLst>
            <pc:docMk/>
            <pc:sldMk cId="2874620909" sldId="1060"/>
            <ac:spMk id="6" creationId="{91A81384-F302-10D6-3B02-851D523436A7}"/>
          </ac:spMkLst>
        </pc:spChg>
        <pc:spChg chg="add del mod">
          <ac:chgData name="Alfred Asterjadhi" userId="39de57b9-85c0-4fd1-aaac-8ca2b6560ad0" providerId="ADAL" clId="{BCDB2A5B-9FA9-479F-8128-39ADE0B134BB}" dt="2024-05-16T13:00:30.170" v="521" actId="6264"/>
          <ac:spMkLst>
            <pc:docMk/>
            <pc:sldMk cId="2874620909" sldId="1060"/>
            <ac:spMk id="7" creationId="{F728FF9A-7370-471A-5074-819DC0986B58}"/>
          </ac:spMkLst>
        </pc:spChg>
        <pc:spChg chg="add del mod">
          <ac:chgData name="Alfred Asterjadhi" userId="39de57b9-85c0-4fd1-aaac-8ca2b6560ad0" providerId="ADAL" clId="{BCDB2A5B-9FA9-479F-8128-39ADE0B134BB}" dt="2024-05-16T13:00:30.170" v="521" actId="6264"/>
          <ac:spMkLst>
            <pc:docMk/>
            <pc:sldMk cId="2874620909" sldId="1060"/>
            <ac:spMk id="8" creationId="{946FB95A-A6D2-A017-117C-E6863954CF76}"/>
          </ac:spMkLst>
        </pc:spChg>
        <pc:spChg chg="add del mod">
          <ac:chgData name="Alfred Asterjadhi" userId="39de57b9-85c0-4fd1-aaac-8ca2b6560ad0" providerId="ADAL" clId="{BCDB2A5B-9FA9-479F-8128-39ADE0B134BB}" dt="2024-05-16T13:00:30.170" v="521" actId="6264"/>
          <ac:spMkLst>
            <pc:docMk/>
            <pc:sldMk cId="2874620909" sldId="1060"/>
            <ac:spMk id="9" creationId="{DE43BCEC-C5D5-147E-4467-15CC3C1F3592}"/>
          </ac:spMkLst>
        </pc:spChg>
        <pc:spChg chg="add del mod">
          <ac:chgData name="Alfred Asterjadhi" userId="39de57b9-85c0-4fd1-aaac-8ca2b6560ad0" providerId="ADAL" clId="{BCDB2A5B-9FA9-479F-8128-39ADE0B134BB}" dt="2024-05-16T13:00:30.170" v="521" actId="6264"/>
          <ac:spMkLst>
            <pc:docMk/>
            <pc:sldMk cId="2874620909" sldId="1060"/>
            <ac:spMk id="10" creationId="{17D27DD6-8911-0B9D-8A1B-BA7C307CF94B}"/>
          </ac:spMkLst>
        </pc:spChg>
        <pc:spChg chg="mod ord">
          <ac:chgData name="Alfred Asterjadhi" userId="39de57b9-85c0-4fd1-aaac-8ca2b6560ad0" providerId="ADAL" clId="{BCDB2A5B-9FA9-479F-8128-39ADE0B134BB}" dt="2024-05-16T13:11:32.116" v="593" actId="6549"/>
          <ac:spMkLst>
            <pc:docMk/>
            <pc:sldMk cId="2874620909" sldId="1060"/>
            <ac:spMk id="11" creationId="{859DBFBC-BDC7-573D-6753-4C0C5A9B7B34}"/>
          </ac:spMkLst>
        </pc:spChg>
      </pc:sldChg>
      <pc:sldChg chg="modSp add mod">
        <pc:chgData name="Alfred Asterjadhi" userId="39de57b9-85c0-4fd1-aaac-8ca2b6560ad0" providerId="ADAL" clId="{BCDB2A5B-9FA9-479F-8128-39ADE0B134BB}" dt="2024-05-16T15:09:45.905" v="957" actId="6549"/>
        <pc:sldMkLst>
          <pc:docMk/>
          <pc:sldMk cId="841343217" sldId="1061"/>
        </pc:sldMkLst>
        <pc:spChg chg="mod">
          <ac:chgData name="Alfred Asterjadhi" userId="39de57b9-85c0-4fd1-aaac-8ca2b6560ad0" providerId="ADAL" clId="{BCDB2A5B-9FA9-479F-8128-39ADE0B134BB}" dt="2024-05-16T15:09:45.905" v="957" actId="6549"/>
          <ac:spMkLst>
            <pc:docMk/>
            <pc:sldMk cId="841343217" sldId="1061"/>
            <ac:spMk id="3" creationId="{7F9AD3B2-F0BA-DEE1-CC12-ABD0D10EA230}"/>
          </ac:spMkLst>
        </pc:spChg>
        <pc:spChg chg="mod">
          <ac:chgData name="Alfred Asterjadhi" userId="39de57b9-85c0-4fd1-aaac-8ca2b6560ad0" providerId="ADAL" clId="{BCDB2A5B-9FA9-479F-8128-39ADE0B134BB}" dt="2024-05-16T13:11:42.965" v="596" actId="20577"/>
          <ac:spMkLst>
            <pc:docMk/>
            <pc:sldMk cId="841343217" sldId="1061"/>
            <ac:spMk id="11" creationId="{859DBFBC-BDC7-573D-6753-4C0C5A9B7B34}"/>
          </ac:spMkLst>
        </pc:spChg>
      </pc:sldChg>
      <pc:sldMasterChg chg="modSp mod">
        <pc:chgData name="Alfred Asterjadhi" userId="39de57b9-85c0-4fd1-aaac-8ca2b6560ad0" providerId="ADAL" clId="{BCDB2A5B-9FA9-479F-8128-39ADE0B134BB}" dt="2024-05-17T07:34:00.677" v="1134" actId="20577"/>
        <pc:sldMasterMkLst>
          <pc:docMk/>
          <pc:sldMasterMk cId="0" sldId="2147483656"/>
        </pc:sldMasterMkLst>
        <pc:spChg chg="mod">
          <ac:chgData name="Alfred Asterjadhi" userId="39de57b9-85c0-4fd1-aaac-8ca2b6560ad0" providerId="ADAL" clId="{BCDB2A5B-9FA9-479F-8128-39ADE0B134BB}" dt="2024-05-17T07:34:00.677" v="1134" actId="20577"/>
          <ac:spMkLst>
            <pc:docMk/>
            <pc:sldMasterMk cId="0" sldId="2147483656"/>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56"/>
        </pc:sldMasterMkLst>
        <pc:spChg chg="mod">
          <ac:chgData name="Alfred Asterjadhi" userId="39de57b9-85c0-4fd1-aaac-8ca2b6560ad0" providerId="ADAL" clId="{570731C7-F871-42F1-9270-11458313F9A9}" dt="2023-07-26T16:22:41.835" v="19893" actId="20577"/>
          <ac:spMkLst>
            <pc:docMk/>
            <pc:sldMasterMk cId="0" sldId="2147483656"/>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56"/>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A13E47B-3FF0-4549-A204-02530860F021}"/>
    <pc:docChg chg="modSld modMainMaster">
      <pc:chgData name="Alfred Asterjadhi" userId="39de57b9-85c0-4fd1-aaac-8ca2b6560ad0" providerId="ADAL" clId="{0A13E47B-3FF0-4549-A204-02530860F021}" dt="2024-06-06T18:29:10.804" v="89" actId="20577"/>
      <pc:docMkLst>
        <pc:docMk/>
      </pc:docMkLst>
      <pc:sldChg chg="modSp mod">
        <pc:chgData name="Alfred Asterjadhi" userId="39de57b9-85c0-4fd1-aaac-8ca2b6560ad0" providerId="ADAL" clId="{0A13E47B-3FF0-4549-A204-02530860F021}" dt="2024-06-06T18:29:10.804" v="89" actId="20577"/>
        <pc:sldMkLst>
          <pc:docMk/>
          <pc:sldMk cId="3650751829" sldId="1054"/>
        </pc:sldMkLst>
        <pc:spChg chg="mod">
          <ac:chgData name="Alfred Asterjadhi" userId="39de57b9-85c0-4fd1-aaac-8ca2b6560ad0" providerId="ADAL" clId="{0A13E47B-3FF0-4549-A204-02530860F021}" dt="2024-06-06T18:29:10.804" v="89" actId="20577"/>
          <ac:spMkLst>
            <pc:docMk/>
            <pc:sldMk cId="3650751829" sldId="1054"/>
            <ac:spMk id="3" creationId="{7F9AD3B2-F0BA-DEE1-CC12-ABD0D10EA230}"/>
          </ac:spMkLst>
        </pc:spChg>
      </pc:sldChg>
      <pc:sldChg chg="modSp mod">
        <pc:chgData name="Alfred Asterjadhi" userId="39de57b9-85c0-4fd1-aaac-8ca2b6560ad0" providerId="ADAL" clId="{0A13E47B-3FF0-4549-A204-02530860F021}" dt="2024-06-06T18:28:52.717" v="88" actId="20577"/>
        <pc:sldMkLst>
          <pc:docMk/>
          <pc:sldMk cId="982683574" sldId="1055"/>
        </pc:sldMkLst>
        <pc:spChg chg="mod">
          <ac:chgData name="Alfred Asterjadhi" userId="39de57b9-85c0-4fd1-aaac-8ca2b6560ad0" providerId="ADAL" clId="{0A13E47B-3FF0-4549-A204-02530860F021}" dt="2024-06-06T18:28:52.717" v="88" actId="20577"/>
          <ac:spMkLst>
            <pc:docMk/>
            <pc:sldMk cId="982683574" sldId="1055"/>
            <ac:spMk id="3" creationId="{7F9AD3B2-F0BA-DEE1-CC12-ABD0D10EA230}"/>
          </ac:spMkLst>
        </pc:spChg>
      </pc:sldChg>
      <pc:sldMasterChg chg="modSp mod">
        <pc:chgData name="Alfred Asterjadhi" userId="39de57b9-85c0-4fd1-aaac-8ca2b6560ad0" providerId="ADAL" clId="{0A13E47B-3FF0-4549-A204-02530860F021}" dt="2024-06-04T19:22:57.920" v="87" actId="20577"/>
        <pc:sldMasterMkLst>
          <pc:docMk/>
          <pc:sldMasterMk cId="0" sldId="2147483656"/>
        </pc:sldMasterMkLst>
        <pc:spChg chg="mod">
          <ac:chgData name="Alfred Asterjadhi" userId="39de57b9-85c0-4fd1-aaac-8ca2b6560ad0" providerId="ADAL" clId="{0A13E47B-3FF0-4549-A204-02530860F021}" dt="2024-06-04T19:22:57.920" v="87" actId="20577"/>
          <ac:spMkLst>
            <pc:docMk/>
            <pc:sldMasterMk cId="0" sldId="2147483656"/>
            <ac:spMk id="10" creationId="{00000000-0000-0000-0000-000000000000}"/>
          </ac:spMkLst>
        </pc:spChg>
      </pc:sldMasterChg>
    </pc:docChg>
  </pc:docChgLst>
  <pc:docChgLst>
    <pc:chgData name="Alfred Asterjadhi" userId="39de57b9-85c0-4fd1-aaac-8ca2b6560ad0" providerId="ADAL" clId="{D81544A4-3A38-4468-9CA7-5E97E012240A}"/>
    <pc:docChg chg="undo redo custSel addSld delSld modSld modMainMaster">
      <pc:chgData name="Alfred Asterjadhi" userId="39de57b9-85c0-4fd1-aaac-8ca2b6560ad0" providerId="ADAL" clId="{D81544A4-3A38-4468-9CA7-5E97E012240A}" dt="2024-08-05T20:48:22.295" v="1511" actId="404"/>
      <pc:docMkLst>
        <pc:docMk/>
      </pc:docMkLst>
      <pc:sldChg chg="modSp add mod">
        <pc:chgData name="Alfred Asterjadhi" userId="39de57b9-85c0-4fd1-aaac-8ca2b6560ad0" providerId="ADAL" clId="{D81544A4-3A38-4468-9CA7-5E97E012240A}" dt="2024-07-18T15:50:40.059" v="14" actId="6549"/>
        <pc:sldMkLst>
          <pc:docMk/>
          <pc:sldMk cId="1101181296" sldId="1062"/>
        </pc:sldMkLst>
        <pc:spChg chg="mod">
          <ac:chgData name="Alfred Asterjadhi" userId="39de57b9-85c0-4fd1-aaac-8ca2b6560ad0" providerId="ADAL" clId="{D81544A4-3A38-4468-9CA7-5E97E012240A}" dt="2024-07-18T15:50:32.972" v="7" actId="20577"/>
          <ac:spMkLst>
            <pc:docMk/>
            <pc:sldMk cId="1101181296" sldId="1062"/>
            <ac:spMk id="6" creationId="{7488035E-BDAD-477C-AA55-E8989C4B7B8C}"/>
          </ac:spMkLst>
        </pc:spChg>
        <pc:spChg chg="mod">
          <ac:chgData name="Alfred Asterjadhi" userId="39de57b9-85c0-4fd1-aaac-8ca2b6560ad0" providerId="ADAL" clId="{D81544A4-3A38-4468-9CA7-5E97E012240A}" dt="2024-07-18T15:50:40.059" v="14" actId="6549"/>
          <ac:spMkLst>
            <pc:docMk/>
            <pc:sldMk cId="1101181296" sldId="1062"/>
            <ac:spMk id="7" creationId="{3126AA10-DC1C-4E34-80DA-B427588F2BD9}"/>
          </ac:spMkLst>
        </pc:spChg>
      </pc:sldChg>
      <pc:sldChg chg="addSp delSp modSp add mod chgLayout">
        <pc:chgData name="Alfred Asterjadhi" userId="39de57b9-85c0-4fd1-aaac-8ca2b6560ad0" providerId="ADAL" clId="{D81544A4-3A38-4468-9CA7-5E97E012240A}" dt="2024-07-18T23:26:02.967" v="1488"/>
        <pc:sldMkLst>
          <pc:docMk/>
          <pc:sldMk cId="364648817" sldId="1063"/>
        </pc:sldMkLst>
        <pc:spChg chg="add del mod">
          <ac:chgData name="Alfred Asterjadhi" userId="39de57b9-85c0-4fd1-aaac-8ca2b6560ad0" providerId="ADAL" clId="{D81544A4-3A38-4468-9CA7-5E97E012240A}" dt="2024-07-18T15:51:53.824" v="49" actId="6264"/>
          <ac:spMkLst>
            <pc:docMk/>
            <pc:sldMk cId="364648817" sldId="1063"/>
            <ac:spMk id="2" creationId="{DFE59DC1-D6CF-829B-87AA-10807C842A51}"/>
          </ac:spMkLst>
        </pc:spChg>
        <pc:spChg chg="mod ord">
          <ac:chgData name="Alfred Asterjadhi" userId="39de57b9-85c0-4fd1-aaac-8ca2b6560ad0" providerId="ADAL" clId="{D81544A4-3A38-4468-9CA7-5E97E012240A}" dt="2024-07-18T20:35:54.443" v="1000" actId="20577"/>
          <ac:spMkLst>
            <pc:docMk/>
            <pc:sldMk cId="364648817" sldId="1063"/>
            <ac:spMk id="3" creationId="{7F9AD3B2-F0BA-DEE1-CC12-ABD0D10EA230}"/>
          </ac:spMkLst>
        </pc:spChg>
        <pc:spChg chg="mod ord">
          <ac:chgData name="Alfred Asterjadhi" userId="39de57b9-85c0-4fd1-aaac-8ca2b6560ad0" providerId="ADAL" clId="{D81544A4-3A38-4468-9CA7-5E97E012240A}" dt="2024-07-18T15:51:53.824" v="49" actId="6264"/>
          <ac:spMkLst>
            <pc:docMk/>
            <pc:sldMk cId="364648817" sldId="1063"/>
            <ac:spMk id="4" creationId="{B76953ED-2003-8051-4162-F1D646E4B4DB}"/>
          </ac:spMkLst>
        </pc:spChg>
        <pc:spChg chg="mod ord">
          <ac:chgData name="Alfred Asterjadhi" userId="39de57b9-85c0-4fd1-aaac-8ca2b6560ad0" providerId="ADAL" clId="{D81544A4-3A38-4468-9CA7-5E97E012240A}" dt="2024-07-18T15:51:53.824" v="49" actId="6264"/>
          <ac:spMkLst>
            <pc:docMk/>
            <pc:sldMk cId="364648817" sldId="1063"/>
            <ac:spMk id="5" creationId="{88545ED6-7E09-138D-76F0-E06ED77F092D}"/>
          </ac:spMkLst>
        </pc:spChg>
        <pc:spChg chg="mod ord">
          <ac:chgData name="Alfred Asterjadhi" userId="39de57b9-85c0-4fd1-aaac-8ca2b6560ad0" providerId="ADAL" clId="{D81544A4-3A38-4468-9CA7-5E97E012240A}" dt="2024-07-18T23:26:02.967" v="1488"/>
          <ac:spMkLst>
            <pc:docMk/>
            <pc:sldMk cId="364648817" sldId="1063"/>
            <ac:spMk id="6" creationId="{91A81384-F302-10D6-3B02-851D523436A7}"/>
          </ac:spMkLst>
        </pc:spChg>
        <pc:spChg chg="add del mod">
          <ac:chgData name="Alfred Asterjadhi" userId="39de57b9-85c0-4fd1-aaac-8ca2b6560ad0" providerId="ADAL" clId="{D81544A4-3A38-4468-9CA7-5E97E012240A}" dt="2024-07-18T15:51:53.824" v="49" actId="6264"/>
          <ac:spMkLst>
            <pc:docMk/>
            <pc:sldMk cId="364648817" sldId="1063"/>
            <ac:spMk id="7" creationId="{882603D3-586C-7C9A-E8BF-9E3FDAC1520A}"/>
          </ac:spMkLst>
        </pc:spChg>
        <pc:spChg chg="add del mod">
          <ac:chgData name="Alfred Asterjadhi" userId="39de57b9-85c0-4fd1-aaac-8ca2b6560ad0" providerId="ADAL" clId="{D81544A4-3A38-4468-9CA7-5E97E012240A}" dt="2024-07-18T15:51:53.824" v="49" actId="6264"/>
          <ac:spMkLst>
            <pc:docMk/>
            <pc:sldMk cId="364648817" sldId="1063"/>
            <ac:spMk id="8" creationId="{F026B2E9-D3FF-DF0D-1D43-CE2990440DD8}"/>
          </ac:spMkLst>
        </pc:spChg>
        <pc:spChg chg="add del mod">
          <ac:chgData name="Alfred Asterjadhi" userId="39de57b9-85c0-4fd1-aaac-8ca2b6560ad0" providerId="ADAL" clId="{D81544A4-3A38-4468-9CA7-5E97E012240A}" dt="2024-07-18T15:51:53.824" v="49" actId="6264"/>
          <ac:spMkLst>
            <pc:docMk/>
            <pc:sldMk cId="364648817" sldId="1063"/>
            <ac:spMk id="9" creationId="{B2D0888E-6C86-AF8B-BE06-519639AD36CF}"/>
          </ac:spMkLst>
        </pc:spChg>
        <pc:spChg chg="add del mod">
          <ac:chgData name="Alfred Asterjadhi" userId="39de57b9-85c0-4fd1-aaac-8ca2b6560ad0" providerId="ADAL" clId="{D81544A4-3A38-4468-9CA7-5E97E012240A}" dt="2024-07-18T15:51:53.824" v="49" actId="6264"/>
          <ac:spMkLst>
            <pc:docMk/>
            <pc:sldMk cId="364648817" sldId="1063"/>
            <ac:spMk id="10" creationId="{6A1B1776-8677-B6BB-ADB8-95B76E019E35}"/>
          </ac:spMkLst>
        </pc:spChg>
        <pc:spChg chg="mod ord">
          <ac:chgData name="Alfred Asterjadhi" userId="39de57b9-85c0-4fd1-aaac-8ca2b6560ad0" providerId="ADAL" clId="{D81544A4-3A38-4468-9CA7-5E97E012240A}" dt="2024-07-18T17:02:31.643" v="447" actId="20577"/>
          <ac:spMkLst>
            <pc:docMk/>
            <pc:sldMk cId="364648817" sldId="1063"/>
            <ac:spMk id="11" creationId="{859DBFBC-BDC7-573D-6753-4C0C5A9B7B34}"/>
          </ac:spMkLst>
        </pc:spChg>
      </pc:sldChg>
      <pc:sldChg chg="addSp delSp modSp new mod chgLayout">
        <pc:chgData name="Alfred Asterjadhi" userId="39de57b9-85c0-4fd1-aaac-8ca2b6560ad0" providerId="ADAL" clId="{D81544A4-3A38-4468-9CA7-5E97E012240A}" dt="2024-07-18T23:26:04.122" v="1489"/>
        <pc:sldMkLst>
          <pc:docMk/>
          <pc:sldMk cId="3289952118" sldId="1064"/>
        </pc:sldMkLst>
        <pc:spChg chg="del">
          <ac:chgData name="Alfred Asterjadhi" userId="39de57b9-85c0-4fd1-aaac-8ca2b6560ad0" providerId="ADAL" clId="{D81544A4-3A38-4468-9CA7-5E97E012240A}" dt="2024-07-18T15:53:48.715" v="105" actId="6264"/>
          <ac:spMkLst>
            <pc:docMk/>
            <pc:sldMk cId="3289952118" sldId="1064"/>
            <ac:spMk id="2" creationId="{DC867254-4EF4-747A-3530-F1202BC4BFFD}"/>
          </ac:spMkLst>
        </pc:spChg>
        <pc:spChg chg="mod ord">
          <ac:chgData name="Alfred Asterjadhi" userId="39de57b9-85c0-4fd1-aaac-8ca2b6560ad0" providerId="ADAL" clId="{D81544A4-3A38-4468-9CA7-5E97E012240A}" dt="2024-07-18T20:39:25.685" v="1047"/>
          <ac:spMkLst>
            <pc:docMk/>
            <pc:sldMk cId="3289952118" sldId="1064"/>
            <ac:spMk id="3" creationId="{08F09288-6E98-C717-1CAF-727DE9C9452A}"/>
          </ac:spMkLst>
        </pc:spChg>
        <pc:spChg chg="mod ord">
          <ac:chgData name="Alfred Asterjadhi" userId="39de57b9-85c0-4fd1-aaac-8ca2b6560ad0" providerId="ADAL" clId="{D81544A4-3A38-4468-9CA7-5E97E012240A}" dt="2024-07-18T15:53:48.715" v="105" actId="6264"/>
          <ac:spMkLst>
            <pc:docMk/>
            <pc:sldMk cId="3289952118" sldId="1064"/>
            <ac:spMk id="4" creationId="{5E504FD3-ED8D-FA13-F8E2-632655824DFB}"/>
          </ac:spMkLst>
        </pc:spChg>
        <pc:spChg chg="mod ord">
          <ac:chgData name="Alfred Asterjadhi" userId="39de57b9-85c0-4fd1-aaac-8ca2b6560ad0" providerId="ADAL" clId="{D81544A4-3A38-4468-9CA7-5E97E012240A}" dt="2024-07-18T15:53:48.715" v="105" actId="6264"/>
          <ac:spMkLst>
            <pc:docMk/>
            <pc:sldMk cId="3289952118" sldId="1064"/>
            <ac:spMk id="5" creationId="{59B559F2-4028-3035-B29B-54F496BBB975}"/>
          </ac:spMkLst>
        </pc:spChg>
        <pc:spChg chg="mod ord">
          <ac:chgData name="Alfred Asterjadhi" userId="39de57b9-85c0-4fd1-aaac-8ca2b6560ad0" providerId="ADAL" clId="{D81544A4-3A38-4468-9CA7-5E97E012240A}" dt="2024-07-18T23:26:04.122" v="1489"/>
          <ac:spMkLst>
            <pc:docMk/>
            <pc:sldMk cId="3289952118" sldId="1064"/>
            <ac:spMk id="6" creationId="{2FAC397F-3198-AF8F-F97C-F649F0F1251E}"/>
          </ac:spMkLst>
        </pc:spChg>
        <pc:spChg chg="add del mod">
          <ac:chgData name="Alfred Asterjadhi" userId="39de57b9-85c0-4fd1-aaac-8ca2b6560ad0" providerId="ADAL" clId="{D81544A4-3A38-4468-9CA7-5E97E012240A}" dt="2024-07-18T15:53:48.715" v="105" actId="6264"/>
          <ac:spMkLst>
            <pc:docMk/>
            <pc:sldMk cId="3289952118" sldId="1064"/>
            <ac:spMk id="7" creationId="{FC42ED58-C2E6-23B7-E5CF-897A93CD977C}"/>
          </ac:spMkLst>
        </pc:spChg>
        <pc:spChg chg="add del mod">
          <ac:chgData name="Alfred Asterjadhi" userId="39de57b9-85c0-4fd1-aaac-8ca2b6560ad0" providerId="ADAL" clId="{D81544A4-3A38-4468-9CA7-5E97E012240A}" dt="2024-07-18T15:53:48.715" v="105" actId="6264"/>
          <ac:spMkLst>
            <pc:docMk/>
            <pc:sldMk cId="3289952118" sldId="1064"/>
            <ac:spMk id="8" creationId="{D858FA7C-09EB-13B8-E19D-F4F2E3304381}"/>
          </ac:spMkLst>
        </pc:spChg>
        <pc:spChg chg="add del mod">
          <ac:chgData name="Alfred Asterjadhi" userId="39de57b9-85c0-4fd1-aaac-8ca2b6560ad0" providerId="ADAL" clId="{D81544A4-3A38-4468-9CA7-5E97E012240A}" dt="2024-07-18T15:53:48.715" v="105" actId="6264"/>
          <ac:spMkLst>
            <pc:docMk/>
            <pc:sldMk cId="3289952118" sldId="1064"/>
            <ac:spMk id="9" creationId="{E8BC1387-F6E5-250D-FE0B-2E559B6818D6}"/>
          </ac:spMkLst>
        </pc:spChg>
        <pc:spChg chg="add del mod">
          <ac:chgData name="Alfred Asterjadhi" userId="39de57b9-85c0-4fd1-aaac-8ca2b6560ad0" providerId="ADAL" clId="{D81544A4-3A38-4468-9CA7-5E97E012240A}" dt="2024-07-18T15:53:48.715" v="105" actId="6264"/>
          <ac:spMkLst>
            <pc:docMk/>
            <pc:sldMk cId="3289952118" sldId="1064"/>
            <ac:spMk id="10" creationId="{C07B2638-A34F-2794-40A9-7B978D0634C0}"/>
          </ac:spMkLst>
        </pc:spChg>
        <pc:spChg chg="add mod ord">
          <ac:chgData name="Alfred Asterjadhi" userId="39de57b9-85c0-4fd1-aaac-8ca2b6560ad0" providerId="ADAL" clId="{D81544A4-3A38-4468-9CA7-5E97E012240A}" dt="2024-07-18T17:05:01.169" v="449" actId="20577"/>
          <ac:spMkLst>
            <pc:docMk/>
            <pc:sldMk cId="3289952118" sldId="1064"/>
            <ac:spMk id="11" creationId="{1EF1302D-AF1D-69BA-9A7A-CF3125F59DB8}"/>
          </ac:spMkLst>
        </pc:spChg>
      </pc:sldChg>
      <pc:sldChg chg="addSp delSp modSp new mod chgLayout">
        <pc:chgData name="Alfred Asterjadhi" userId="39de57b9-85c0-4fd1-aaac-8ca2b6560ad0" providerId="ADAL" clId="{D81544A4-3A38-4468-9CA7-5E97E012240A}" dt="2024-08-05T20:48:22.295" v="1511" actId="404"/>
        <pc:sldMkLst>
          <pc:docMk/>
          <pc:sldMk cId="2954827059" sldId="1065"/>
        </pc:sldMkLst>
        <pc:spChg chg="del">
          <ac:chgData name="Alfred Asterjadhi" userId="39de57b9-85c0-4fd1-aaac-8ca2b6560ad0" providerId="ADAL" clId="{D81544A4-3A38-4468-9CA7-5E97E012240A}" dt="2024-07-18T15:56:59.513" v="143" actId="6264"/>
          <ac:spMkLst>
            <pc:docMk/>
            <pc:sldMk cId="2954827059" sldId="1065"/>
            <ac:spMk id="2" creationId="{BBF0BEAF-40F1-B30F-401D-32FB31F1D808}"/>
          </ac:spMkLst>
        </pc:spChg>
        <pc:spChg chg="mod ord">
          <ac:chgData name="Alfred Asterjadhi" userId="39de57b9-85c0-4fd1-aaac-8ca2b6560ad0" providerId="ADAL" clId="{D81544A4-3A38-4468-9CA7-5E97E012240A}" dt="2024-08-05T20:48:22.295" v="1511" actId="404"/>
          <ac:spMkLst>
            <pc:docMk/>
            <pc:sldMk cId="2954827059" sldId="1065"/>
            <ac:spMk id="3" creationId="{590FEE84-82BD-180A-84E8-F2F98016DDFC}"/>
          </ac:spMkLst>
        </pc:spChg>
        <pc:spChg chg="mod ord">
          <ac:chgData name="Alfred Asterjadhi" userId="39de57b9-85c0-4fd1-aaac-8ca2b6560ad0" providerId="ADAL" clId="{D81544A4-3A38-4468-9CA7-5E97E012240A}" dt="2024-07-18T15:56:59.513" v="143" actId="6264"/>
          <ac:spMkLst>
            <pc:docMk/>
            <pc:sldMk cId="2954827059" sldId="1065"/>
            <ac:spMk id="4" creationId="{20458DA6-0B58-D989-7AE7-CAEBD0449D6C}"/>
          </ac:spMkLst>
        </pc:spChg>
        <pc:spChg chg="mod ord">
          <ac:chgData name="Alfred Asterjadhi" userId="39de57b9-85c0-4fd1-aaac-8ca2b6560ad0" providerId="ADAL" clId="{D81544A4-3A38-4468-9CA7-5E97E012240A}" dt="2024-07-18T15:56:59.513" v="143" actId="6264"/>
          <ac:spMkLst>
            <pc:docMk/>
            <pc:sldMk cId="2954827059" sldId="1065"/>
            <ac:spMk id="5" creationId="{3631ED9C-4C4D-26BB-5158-385D77E768E2}"/>
          </ac:spMkLst>
        </pc:spChg>
        <pc:spChg chg="mod ord">
          <ac:chgData name="Alfred Asterjadhi" userId="39de57b9-85c0-4fd1-aaac-8ca2b6560ad0" providerId="ADAL" clId="{D81544A4-3A38-4468-9CA7-5E97E012240A}" dt="2024-07-18T23:26:05.248" v="1490"/>
          <ac:spMkLst>
            <pc:docMk/>
            <pc:sldMk cId="2954827059" sldId="1065"/>
            <ac:spMk id="6" creationId="{729AE8CD-D8A5-43CA-A62C-09EBA1D4ED6F}"/>
          </ac:spMkLst>
        </pc:spChg>
        <pc:spChg chg="add del mod">
          <ac:chgData name="Alfred Asterjadhi" userId="39de57b9-85c0-4fd1-aaac-8ca2b6560ad0" providerId="ADAL" clId="{D81544A4-3A38-4468-9CA7-5E97E012240A}" dt="2024-07-18T15:56:59.513" v="143" actId="6264"/>
          <ac:spMkLst>
            <pc:docMk/>
            <pc:sldMk cId="2954827059" sldId="1065"/>
            <ac:spMk id="7" creationId="{05D9701E-B1FF-46C4-80B4-7962A966BDA1}"/>
          </ac:spMkLst>
        </pc:spChg>
        <pc:spChg chg="add del mod">
          <ac:chgData name="Alfred Asterjadhi" userId="39de57b9-85c0-4fd1-aaac-8ca2b6560ad0" providerId="ADAL" clId="{D81544A4-3A38-4468-9CA7-5E97E012240A}" dt="2024-07-18T15:56:59.513" v="143" actId="6264"/>
          <ac:spMkLst>
            <pc:docMk/>
            <pc:sldMk cId="2954827059" sldId="1065"/>
            <ac:spMk id="8" creationId="{3E50D372-8086-AFF9-EC17-1E483601FA3E}"/>
          </ac:spMkLst>
        </pc:spChg>
        <pc:spChg chg="add del mod">
          <ac:chgData name="Alfred Asterjadhi" userId="39de57b9-85c0-4fd1-aaac-8ca2b6560ad0" providerId="ADAL" clId="{D81544A4-3A38-4468-9CA7-5E97E012240A}" dt="2024-07-18T15:56:59.513" v="143" actId="6264"/>
          <ac:spMkLst>
            <pc:docMk/>
            <pc:sldMk cId="2954827059" sldId="1065"/>
            <ac:spMk id="9" creationId="{58586490-155A-CA56-BA00-03E0F68900F4}"/>
          </ac:spMkLst>
        </pc:spChg>
        <pc:spChg chg="add del mod">
          <ac:chgData name="Alfred Asterjadhi" userId="39de57b9-85c0-4fd1-aaac-8ca2b6560ad0" providerId="ADAL" clId="{D81544A4-3A38-4468-9CA7-5E97E012240A}" dt="2024-07-18T15:56:59.513" v="143" actId="6264"/>
          <ac:spMkLst>
            <pc:docMk/>
            <pc:sldMk cId="2954827059" sldId="1065"/>
            <ac:spMk id="10" creationId="{306B323F-705F-B87E-8213-1DE960FBF219}"/>
          </ac:spMkLst>
        </pc:spChg>
        <pc:spChg chg="add mod ord">
          <ac:chgData name="Alfred Asterjadhi" userId="39de57b9-85c0-4fd1-aaac-8ca2b6560ad0" providerId="ADAL" clId="{D81544A4-3A38-4468-9CA7-5E97E012240A}" dt="2024-07-18T17:05:21.442" v="458" actId="6549"/>
          <ac:spMkLst>
            <pc:docMk/>
            <pc:sldMk cId="2954827059" sldId="1065"/>
            <ac:spMk id="11" creationId="{03AFB35A-003D-623B-2D8C-4D919D328287}"/>
          </ac:spMkLst>
        </pc:spChg>
      </pc:sldChg>
      <pc:sldChg chg="modSp new del mod">
        <pc:chgData name="Alfred Asterjadhi" userId="39de57b9-85c0-4fd1-aaac-8ca2b6560ad0" providerId="ADAL" clId="{D81544A4-3A38-4468-9CA7-5E97E012240A}" dt="2024-07-18T16:54:24.160" v="261" actId="2696"/>
        <pc:sldMkLst>
          <pc:docMk/>
          <pc:sldMk cId="242353846" sldId="1066"/>
        </pc:sldMkLst>
        <pc:spChg chg="mod">
          <ac:chgData name="Alfred Asterjadhi" userId="39de57b9-85c0-4fd1-aaac-8ca2b6560ad0" providerId="ADAL" clId="{D81544A4-3A38-4468-9CA7-5E97E012240A}" dt="2024-07-18T16:53:57.038" v="255" actId="20577"/>
          <ac:spMkLst>
            <pc:docMk/>
            <pc:sldMk cId="242353846" sldId="1066"/>
            <ac:spMk id="2" creationId="{8BA61957-C865-611D-1A28-4F330F3F07B1}"/>
          </ac:spMkLst>
        </pc:spChg>
        <pc:spChg chg="mod">
          <ac:chgData name="Alfred Asterjadhi" userId="39de57b9-85c0-4fd1-aaac-8ca2b6560ad0" providerId="ADAL" clId="{D81544A4-3A38-4468-9CA7-5E97E012240A}" dt="2024-07-18T16:05:19.987" v="199"/>
          <ac:spMkLst>
            <pc:docMk/>
            <pc:sldMk cId="242353846" sldId="1066"/>
            <ac:spMk id="3" creationId="{F301AA04-CB99-A7E4-7C50-BBF7DBA2BB65}"/>
          </ac:spMkLst>
        </pc:spChg>
      </pc:sldChg>
      <pc:sldChg chg="modSp add mod">
        <pc:chgData name="Alfred Asterjadhi" userId="39de57b9-85c0-4fd1-aaac-8ca2b6560ad0" providerId="ADAL" clId="{D81544A4-3A38-4468-9CA7-5E97E012240A}" dt="2024-07-18T23:25:56.780" v="1483"/>
        <pc:sldMkLst>
          <pc:docMk/>
          <pc:sldMk cId="2417046986" sldId="1066"/>
        </pc:sldMkLst>
        <pc:spChg chg="mod">
          <ac:chgData name="Alfred Asterjadhi" userId="39de57b9-85c0-4fd1-aaac-8ca2b6560ad0" providerId="ADAL" clId="{D81544A4-3A38-4468-9CA7-5E97E012240A}" dt="2024-07-18T16:54:39.882" v="276" actId="20577"/>
          <ac:spMkLst>
            <pc:docMk/>
            <pc:sldMk cId="2417046986" sldId="1066"/>
            <ac:spMk id="2" creationId="{8BA61957-C865-611D-1A28-4F330F3F07B1}"/>
          </ac:spMkLst>
        </pc:spChg>
        <pc:spChg chg="mod">
          <ac:chgData name="Alfred Asterjadhi" userId="39de57b9-85c0-4fd1-aaac-8ca2b6560ad0" providerId="ADAL" clId="{D81544A4-3A38-4468-9CA7-5E97E012240A}" dt="2024-07-18T20:10:53.657" v="672"/>
          <ac:spMkLst>
            <pc:docMk/>
            <pc:sldMk cId="2417046986" sldId="1066"/>
            <ac:spMk id="3" creationId="{F301AA04-CB99-A7E4-7C50-BBF7DBA2BB65}"/>
          </ac:spMkLst>
        </pc:spChg>
        <pc:spChg chg="mod">
          <ac:chgData name="Alfred Asterjadhi" userId="39de57b9-85c0-4fd1-aaac-8ca2b6560ad0" providerId="ADAL" clId="{D81544A4-3A38-4468-9CA7-5E97E012240A}" dt="2024-07-18T23:25:56.780" v="1483"/>
          <ac:spMkLst>
            <pc:docMk/>
            <pc:sldMk cId="2417046986" sldId="1066"/>
            <ac:spMk id="6" creationId="{3497CEEB-1384-EBF6-2A52-435296F77AA6}"/>
          </ac:spMkLst>
        </pc:spChg>
      </pc:sldChg>
      <pc:sldChg chg="modSp new del mod">
        <pc:chgData name="Alfred Asterjadhi" userId="39de57b9-85c0-4fd1-aaac-8ca2b6560ad0" providerId="ADAL" clId="{D81544A4-3A38-4468-9CA7-5E97E012240A}" dt="2024-07-18T16:54:24.160" v="261" actId="2696"/>
        <pc:sldMkLst>
          <pc:docMk/>
          <pc:sldMk cId="302339176" sldId="1067"/>
        </pc:sldMkLst>
        <pc:spChg chg="mod">
          <ac:chgData name="Alfred Asterjadhi" userId="39de57b9-85c0-4fd1-aaac-8ca2b6560ad0" providerId="ADAL" clId="{D81544A4-3A38-4468-9CA7-5E97E012240A}" dt="2024-07-18T16:43:11.187" v="244" actId="20577"/>
          <ac:spMkLst>
            <pc:docMk/>
            <pc:sldMk cId="302339176" sldId="1067"/>
            <ac:spMk id="2" creationId="{A56BBCFB-125E-0CB7-7C85-FDB95EAE86E8}"/>
          </ac:spMkLst>
        </pc:spChg>
        <pc:spChg chg="mod">
          <ac:chgData name="Alfred Asterjadhi" userId="39de57b9-85c0-4fd1-aaac-8ca2b6560ad0" providerId="ADAL" clId="{D81544A4-3A38-4468-9CA7-5E97E012240A}" dt="2024-07-18T16:07:03.145" v="223"/>
          <ac:spMkLst>
            <pc:docMk/>
            <pc:sldMk cId="302339176" sldId="1067"/>
            <ac:spMk id="3" creationId="{A83D9EA5-D797-D894-AD41-DCA5BE4AF806}"/>
          </ac:spMkLst>
        </pc:spChg>
      </pc:sldChg>
      <pc:sldChg chg="addSp delSp modSp add mod chgLayout">
        <pc:chgData name="Alfred Asterjadhi" userId="39de57b9-85c0-4fd1-aaac-8ca2b6560ad0" providerId="ADAL" clId="{D81544A4-3A38-4468-9CA7-5E97E012240A}" dt="2024-07-18T23:26:01.809" v="1487"/>
        <pc:sldMkLst>
          <pc:docMk/>
          <pc:sldMk cId="3366167502" sldId="1067"/>
        </pc:sldMkLst>
        <pc:spChg chg="mod ord">
          <ac:chgData name="Alfred Asterjadhi" userId="39de57b9-85c0-4fd1-aaac-8ca2b6560ad0" providerId="ADAL" clId="{D81544A4-3A38-4468-9CA7-5E97E012240A}" dt="2024-07-18T17:00:54.435" v="419" actId="6264"/>
          <ac:spMkLst>
            <pc:docMk/>
            <pc:sldMk cId="3366167502" sldId="1067"/>
            <ac:spMk id="2" creationId="{A56BBCFB-125E-0CB7-7C85-FDB95EAE86E8}"/>
          </ac:spMkLst>
        </pc:spChg>
        <pc:spChg chg="mod ord">
          <ac:chgData name="Alfred Asterjadhi" userId="39de57b9-85c0-4fd1-aaac-8ca2b6560ad0" providerId="ADAL" clId="{D81544A4-3A38-4468-9CA7-5E97E012240A}" dt="2024-07-18T20:30:46.372" v="915"/>
          <ac:spMkLst>
            <pc:docMk/>
            <pc:sldMk cId="3366167502" sldId="1067"/>
            <ac:spMk id="3" creationId="{A83D9EA5-D797-D894-AD41-DCA5BE4AF806}"/>
          </ac:spMkLst>
        </pc:spChg>
        <pc:spChg chg="mod ord">
          <ac:chgData name="Alfred Asterjadhi" userId="39de57b9-85c0-4fd1-aaac-8ca2b6560ad0" providerId="ADAL" clId="{D81544A4-3A38-4468-9CA7-5E97E012240A}" dt="2024-07-18T17:00:54.435" v="419" actId="6264"/>
          <ac:spMkLst>
            <pc:docMk/>
            <pc:sldMk cId="3366167502" sldId="1067"/>
            <ac:spMk id="4" creationId="{5C216A40-B676-FBAB-394C-31A63F1E3F40}"/>
          </ac:spMkLst>
        </pc:spChg>
        <pc:spChg chg="mod ord">
          <ac:chgData name="Alfred Asterjadhi" userId="39de57b9-85c0-4fd1-aaac-8ca2b6560ad0" providerId="ADAL" clId="{D81544A4-3A38-4468-9CA7-5E97E012240A}" dt="2024-07-18T17:00:54.435" v="419" actId="6264"/>
          <ac:spMkLst>
            <pc:docMk/>
            <pc:sldMk cId="3366167502" sldId="1067"/>
            <ac:spMk id="5" creationId="{5F1FAA10-969C-8CC5-2CE2-257339F66122}"/>
          </ac:spMkLst>
        </pc:spChg>
        <pc:spChg chg="mod ord">
          <ac:chgData name="Alfred Asterjadhi" userId="39de57b9-85c0-4fd1-aaac-8ca2b6560ad0" providerId="ADAL" clId="{D81544A4-3A38-4468-9CA7-5E97E012240A}" dt="2024-07-18T23:26:01.809" v="1487"/>
          <ac:spMkLst>
            <pc:docMk/>
            <pc:sldMk cId="3366167502" sldId="1067"/>
            <ac:spMk id="6" creationId="{7183EFBC-2808-5EBD-2852-8DA71BF942A0}"/>
          </ac:spMkLst>
        </pc:spChg>
        <pc:spChg chg="add del mod">
          <ac:chgData name="Alfred Asterjadhi" userId="39de57b9-85c0-4fd1-aaac-8ca2b6560ad0" providerId="ADAL" clId="{D81544A4-3A38-4468-9CA7-5E97E012240A}" dt="2024-07-18T17:00:54.435" v="419" actId="6264"/>
          <ac:spMkLst>
            <pc:docMk/>
            <pc:sldMk cId="3366167502" sldId="1067"/>
            <ac:spMk id="7" creationId="{28A1423B-DD67-5124-2D02-F584475CFF65}"/>
          </ac:spMkLst>
        </pc:spChg>
        <pc:spChg chg="add del mod">
          <ac:chgData name="Alfred Asterjadhi" userId="39de57b9-85c0-4fd1-aaac-8ca2b6560ad0" providerId="ADAL" clId="{D81544A4-3A38-4468-9CA7-5E97E012240A}" dt="2024-07-18T17:00:54.435" v="419" actId="6264"/>
          <ac:spMkLst>
            <pc:docMk/>
            <pc:sldMk cId="3366167502" sldId="1067"/>
            <ac:spMk id="8" creationId="{5E92C876-2342-ED05-D13E-94D7D9819669}"/>
          </ac:spMkLst>
        </pc:spChg>
        <pc:spChg chg="add del mod">
          <ac:chgData name="Alfred Asterjadhi" userId="39de57b9-85c0-4fd1-aaac-8ca2b6560ad0" providerId="ADAL" clId="{D81544A4-3A38-4468-9CA7-5E97E012240A}" dt="2024-07-18T17:00:54.435" v="419" actId="6264"/>
          <ac:spMkLst>
            <pc:docMk/>
            <pc:sldMk cId="3366167502" sldId="1067"/>
            <ac:spMk id="9" creationId="{5A22B8A0-0E42-48E3-D9B4-7E88C1CB6D7C}"/>
          </ac:spMkLst>
        </pc:spChg>
        <pc:spChg chg="add del mod">
          <ac:chgData name="Alfred Asterjadhi" userId="39de57b9-85c0-4fd1-aaac-8ca2b6560ad0" providerId="ADAL" clId="{D81544A4-3A38-4468-9CA7-5E97E012240A}" dt="2024-07-18T17:00:54.435" v="419" actId="6264"/>
          <ac:spMkLst>
            <pc:docMk/>
            <pc:sldMk cId="3366167502" sldId="1067"/>
            <ac:spMk id="10" creationId="{93A81166-4535-95B1-FA5F-AD2F2E37A31C}"/>
          </ac:spMkLst>
        </pc:spChg>
        <pc:spChg chg="add del mod">
          <ac:chgData name="Alfred Asterjadhi" userId="39de57b9-85c0-4fd1-aaac-8ca2b6560ad0" providerId="ADAL" clId="{D81544A4-3A38-4468-9CA7-5E97E012240A}" dt="2024-07-18T17:00:54.435" v="419" actId="6264"/>
          <ac:spMkLst>
            <pc:docMk/>
            <pc:sldMk cId="3366167502" sldId="1067"/>
            <ac:spMk id="11" creationId="{8ECF81E9-BE51-F0A3-F4A6-DA3703E03033}"/>
          </ac:spMkLst>
        </pc:spChg>
      </pc:sldChg>
      <pc:sldChg chg="addSp delSp modSp add mod chgLayout">
        <pc:chgData name="Alfred Asterjadhi" userId="39de57b9-85c0-4fd1-aaac-8ca2b6560ad0" providerId="ADAL" clId="{D81544A4-3A38-4468-9CA7-5E97E012240A}" dt="2024-07-18T23:25:58.264" v="1484"/>
        <pc:sldMkLst>
          <pc:docMk/>
          <pc:sldMk cId="95971162" sldId="1068"/>
        </pc:sldMkLst>
        <pc:spChg chg="mod ord">
          <ac:chgData name="Alfred Asterjadhi" userId="39de57b9-85c0-4fd1-aaac-8ca2b6560ad0" providerId="ADAL" clId="{D81544A4-3A38-4468-9CA7-5E97E012240A}" dt="2024-07-18T16:55:35.841" v="294" actId="6264"/>
          <ac:spMkLst>
            <pc:docMk/>
            <pc:sldMk cId="95971162" sldId="1068"/>
            <ac:spMk id="2" creationId="{6EC1231D-FE26-01C7-E474-A26F30DA55A5}"/>
          </ac:spMkLst>
        </pc:spChg>
        <pc:spChg chg="mod ord">
          <ac:chgData name="Alfred Asterjadhi" userId="39de57b9-85c0-4fd1-aaac-8ca2b6560ad0" providerId="ADAL" clId="{D81544A4-3A38-4468-9CA7-5E97E012240A}" dt="2024-07-18T20:20:42.854" v="758" actId="20577"/>
          <ac:spMkLst>
            <pc:docMk/>
            <pc:sldMk cId="95971162" sldId="1068"/>
            <ac:spMk id="3" creationId="{8EC7BE96-1300-8D47-DD5E-86960F861740}"/>
          </ac:spMkLst>
        </pc:spChg>
        <pc:spChg chg="mod ord">
          <ac:chgData name="Alfred Asterjadhi" userId="39de57b9-85c0-4fd1-aaac-8ca2b6560ad0" providerId="ADAL" clId="{D81544A4-3A38-4468-9CA7-5E97E012240A}" dt="2024-07-18T16:55:35.841" v="294" actId="6264"/>
          <ac:spMkLst>
            <pc:docMk/>
            <pc:sldMk cId="95971162" sldId="1068"/>
            <ac:spMk id="4" creationId="{915531BA-146A-1444-9A44-08C6D30A3F94}"/>
          </ac:spMkLst>
        </pc:spChg>
        <pc:spChg chg="mod ord">
          <ac:chgData name="Alfred Asterjadhi" userId="39de57b9-85c0-4fd1-aaac-8ca2b6560ad0" providerId="ADAL" clId="{D81544A4-3A38-4468-9CA7-5E97E012240A}" dt="2024-07-18T16:55:35.841" v="294" actId="6264"/>
          <ac:spMkLst>
            <pc:docMk/>
            <pc:sldMk cId="95971162" sldId="1068"/>
            <ac:spMk id="5" creationId="{1195ABCA-0F0D-B4BC-E303-B8422814FF46}"/>
          </ac:spMkLst>
        </pc:spChg>
        <pc:spChg chg="mod ord">
          <ac:chgData name="Alfred Asterjadhi" userId="39de57b9-85c0-4fd1-aaac-8ca2b6560ad0" providerId="ADAL" clId="{D81544A4-3A38-4468-9CA7-5E97E012240A}" dt="2024-07-18T23:25:58.264" v="1484"/>
          <ac:spMkLst>
            <pc:docMk/>
            <pc:sldMk cId="95971162" sldId="1068"/>
            <ac:spMk id="6" creationId="{73EE80D8-0E99-5572-08EE-502637167E45}"/>
          </ac:spMkLst>
        </pc:spChg>
        <pc:spChg chg="add del mod">
          <ac:chgData name="Alfred Asterjadhi" userId="39de57b9-85c0-4fd1-aaac-8ca2b6560ad0" providerId="ADAL" clId="{D81544A4-3A38-4468-9CA7-5E97E012240A}" dt="2024-07-18T16:55:35.841" v="294" actId="6264"/>
          <ac:spMkLst>
            <pc:docMk/>
            <pc:sldMk cId="95971162" sldId="1068"/>
            <ac:spMk id="7" creationId="{FA2E8135-744A-27A8-4953-6D3F04C8C392}"/>
          </ac:spMkLst>
        </pc:spChg>
        <pc:spChg chg="add del mod">
          <ac:chgData name="Alfred Asterjadhi" userId="39de57b9-85c0-4fd1-aaac-8ca2b6560ad0" providerId="ADAL" clId="{D81544A4-3A38-4468-9CA7-5E97E012240A}" dt="2024-07-18T16:55:35.841" v="294" actId="6264"/>
          <ac:spMkLst>
            <pc:docMk/>
            <pc:sldMk cId="95971162" sldId="1068"/>
            <ac:spMk id="8" creationId="{14D53161-1992-E5BB-51D5-AADDA307DAE6}"/>
          </ac:spMkLst>
        </pc:spChg>
        <pc:spChg chg="add del mod">
          <ac:chgData name="Alfred Asterjadhi" userId="39de57b9-85c0-4fd1-aaac-8ca2b6560ad0" providerId="ADAL" clId="{D81544A4-3A38-4468-9CA7-5E97E012240A}" dt="2024-07-18T16:55:35.841" v="294" actId="6264"/>
          <ac:spMkLst>
            <pc:docMk/>
            <pc:sldMk cId="95971162" sldId="1068"/>
            <ac:spMk id="9" creationId="{19B84508-DDDA-7740-26C4-3CAAAAB060EF}"/>
          </ac:spMkLst>
        </pc:spChg>
        <pc:spChg chg="add del mod">
          <ac:chgData name="Alfred Asterjadhi" userId="39de57b9-85c0-4fd1-aaac-8ca2b6560ad0" providerId="ADAL" clId="{D81544A4-3A38-4468-9CA7-5E97E012240A}" dt="2024-07-18T16:55:35.841" v="294" actId="6264"/>
          <ac:spMkLst>
            <pc:docMk/>
            <pc:sldMk cId="95971162" sldId="1068"/>
            <ac:spMk id="10" creationId="{4034D77D-92D1-65E0-64BA-903ABC94938B}"/>
          </ac:spMkLst>
        </pc:spChg>
        <pc:spChg chg="add del mod">
          <ac:chgData name="Alfred Asterjadhi" userId="39de57b9-85c0-4fd1-aaac-8ca2b6560ad0" providerId="ADAL" clId="{D81544A4-3A38-4468-9CA7-5E97E012240A}" dt="2024-07-18T16:55:35.841" v="294" actId="6264"/>
          <ac:spMkLst>
            <pc:docMk/>
            <pc:sldMk cId="95971162" sldId="1068"/>
            <ac:spMk id="11" creationId="{7FDB3A08-C051-9F94-832A-8CC488F7B97C}"/>
          </ac:spMkLst>
        </pc:spChg>
      </pc:sldChg>
      <pc:sldChg chg="modSp new del mod">
        <pc:chgData name="Alfred Asterjadhi" userId="39de57b9-85c0-4fd1-aaac-8ca2b6560ad0" providerId="ADAL" clId="{D81544A4-3A38-4468-9CA7-5E97E012240A}" dt="2024-07-18T16:54:24.160" v="261" actId="2696"/>
        <pc:sldMkLst>
          <pc:docMk/>
          <pc:sldMk cId="2191654009" sldId="1068"/>
        </pc:sldMkLst>
        <pc:spChg chg="mod">
          <ac:chgData name="Alfred Asterjadhi" userId="39de57b9-85c0-4fd1-aaac-8ca2b6560ad0" providerId="ADAL" clId="{D81544A4-3A38-4468-9CA7-5E97E012240A}" dt="2024-07-18T16:53:59.677" v="258" actId="20577"/>
          <ac:spMkLst>
            <pc:docMk/>
            <pc:sldMk cId="2191654009" sldId="1068"/>
            <ac:spMk id="2" creationId="{6EC1231D-FE26-01C7-E474-A26F30DA55A5}"/>
          </ac:spMkLst>
        </pc:spChg>
        <pc:spChg chg="mod">
          <ac:chgData name="Alfred Asterjadhi" userId="39de57b9-85c0-4fd1-aaac-8ca2b6560ad0" providerId="ADAL" clId="{D81544A4-3A38-4468-9CA7-5E97E012240A}" dt="2024-07-18T16:42:21.894" v="228"/>
          <ac:spMkLst>
            <pc:docMk/>
            <pc:sldMk cId="2191654009" sldId="1068"/>
            <ac:spMk id="3" creationId="{8EC7BE96-1300-8D47-DD5E-86960F861740}"/>
          </ac:spMkLst>
        </pc:spChg>
      </pc:sldChg>
      <pc:sldChg chg="addSp delSp modSp add mod chgLayout">
        <pc:chgData name="Alfred Asterjadhi" userId="39de57b9-85c0-4fd1-aaac-8ca2b6560ad0" providerId="ADAL" clId="{D81544A4-3A38-4468-9CA7-5E97E012240A}" dt="2024-07-18T23:25:59.544" v="1485"/>
        <pc:sldMkLst>
          <pc:docMk/>
          <pc:sldMk cId="689450548" sldId="1069"/>
        </pc:sldMkLst>
        <pc:spChg chg="mod ord">
          <ac:chgData name="Alfred Asterjadhi" userId="39de57b9-85c0-4fd1-aaac-8ca2b6560ad0" providerId="ADAL" clId="{D81544A4-3A38-4468-9CA7-5E97E012240A}" dt="2024-07-18T16:57:43.966" v="355" actId="6264"/>
          <ac:spMkLst>
            <pc:docMk/>
            <pc:sldMk cId="689450548" sldId="1069"/>
            <ac:spMk id="2" creationId="{72C7DF63-389B-B35C-2C9C-6AF087F95108}"/>
          </ac:spMkLst>
        </pc:spChg>
        <pc:spChg chg="mod ord">
          <ac:chgData name="Alfred Asterjadhi" userId="39de57b9-85c0-4fd1-aaac-8ca2b6560ad0" providerId="ADAL" clId="{D81544A4-3A38-4468-9CA7-5E97E012240A}" dt="2024-07-18T20:22:24.014" v="793"/>
          <ac:spMkLst>
            <pc:docMk/>
            <pc:sldMk cId="689450548" sldId="1069"/>
            <ac:spMk id="3" creationId="{7F7B2ADB-5FEB-8860-158C-080EF6C370A3}"/>
          </ac:spMkLst>
        </pc:spChg>
        <pc:spChg chg="mod ord">
          <ac:chgData name="Alfred Asterjadhi" userId="39de57b9-85c0-4fd1-aaac-8ca2b6560ad0" providerId="ADAL" clId="{D81544A4-3A38-4468-9CA7-5E97E012240A}" dt="2024-07-18T16:57:43.966" v="355" actId="6264"/>
          <ac:spMkLst>
            <pc:docMk/>
            <pc:sldMk cId="689450548" sldId="1069"/>
            <ac:spMk id="4" creationId="{B526699F-5784-F5DB-9D6B-23BB1F1A19D7}"/>
          </ac:spMkLst>
        </pc:spChg>
        <pc:spChg chg="mod ord">
          <ac:chgData name="Alfred Asterjadhi" userId="39de57b9-85c0-4fd1-aaac-8ca2b6560ad0" providerId="ADAL" clId="{D81544A4-3A38-4468-9CA7-5E97E012240A}" dt="2024-07-18T16:57:43.966" v="355" actId="6264"/>
          <ac:spMkLst>
            <pc:docMk/>
            <pc:sldMk cId="689450548" sldId="1069"/>
            <ac:spMk id="5" creationId="{59892184-EACF-1D51-F040-EE6F0A1CB309}"/>
          </ac:spMkLst>
        </pc:spChg>
        <pc:spChg chg="mod ord">
          <ac:chgData name="Alfred Asterjadhi" userId="39de57b9-85c0-4fd1-aaac-8ca2b6560ad0" providerId="ADAL" clId="{D81544A4-3A38-4468-9CA7-5E97E012240A}" dt="2024-07-18T23:25:59.544" v="1485"/>
          <ac:spMkLst>
            <pc:docMk/>
            <pc:sldMk cId="689450548" sldId="1069"/>
            <ac:spMk id="6" creationId="{5C860859-BAB2-1442-BB29-4CF4A13146CB}"/>
          </ac:spMkLst>
        </pc:spChg>
        <pc:spChg chg="add del mod">
          <ac:chgData name="Alfred Asterjadhi" userId="39de57b9-85c0-4fd1-aaac-8ca2b6560ad0" providerId="ADAL" clId="{D81544A4-3A38-4468-9CA7-5E97E012240A}" dt="2024-07-18T16:57:21.742" v="344" actId="6264"/>
          <ac:spMkLst>
            <pc:docMk/>
            <pc:sldMk cId="689450548" sldId="1069"/>
            <ac:spMk id="7" creationId="{A3CC1C66-9AF6-CBEF-B542-41E530733BEA}"/>
          </ac:spMkLst>
        </pc:spChg>
        <pc:spChg chg="add del mod">
          <ac:chgData name="Alfred Asterjadhi" userId="39de57b9-85c0-4fd1-aaac-8ca2b6560ad0" providerId="ADAL" clId="{D81544A4-3A38-4468-9CA7-5E97E012240A}" dt="2024-07-18T16:57:21.742" v="344" actId="6264"/>
          <ac:spMkLst>
            <pc:docMk/>
            <pc:sldMk cId="689450548" sldId="1069"/>
            <ac:spMk id="8" creationId="{CC8C9D2D-DBB9-64E3-726D-C032739449F1}"/>
          </ac:spMkLst>
        </pc:spChg>
        <pc:spChg chg="add del mod">
          <ac:chgData name="Alfred Asterjadhi" userId="39de57b9-85c0-4fd1-aaac-8ca2b6560ad0" providerId="ADAL" clId="{D81544A4-3A38-4468-9CA7-5E97E012240A}" dt="2024-07-18T16:57:21.742" v="344" actId="6264"/>
          <ac:spMkLst>
            <pc:docMk/>
            <pc:sldMk cId="689450548" sldId="1069"/>
            <ac:spMk id="9" creationId="{097853E4-97C9-24A6-7998-10FAA4E22348}"/>
          </ac:spMkLst>
        </pc:spChg>
        <pc:spChg chg="add del mod">
          <ac:chgData name="Alfred Asterjadhi" userId="39de57b9-85c0-4fd1-aaac-8ca2b6560ad0" providerId="ADAL" clId="{D81544A4-3A38-4468-9CA7-5E97E012240A}" dt="2024-07-18T16:57:21.742" v="344" actId="6264"/>
          <ac:spMkLst>
            <pc:docMk/>
            <pc:sldMk cId="689450548" sldId="1069"/>
            <ac:spMk id="10" creationId="{D8E79F70-8910-E570-7F8B-198C6CE6E61D}"/>
          </ac:spMkLst>
        </pc:spChg>
        <pc:spChg chg="add del mod">
          <ac:chgData name="Alfred Asterjadhi" userId="39de57b9-85c0-4fd1-aaac-8ca2b6560ad0" providerId="ADAL" clId="{D81544A4-3A38-4468-9CA7-5E97E012240A}" dt="2024-07-18T16:57:21.742" v="344" actId="6264"/>
          <ac:spMkLst>
            <pc:docMk/>
            <pc:sldMk cId="689450548" sldId="1069"/>
            <ac:spMk id="11" creationId="{4ECD92F2-B512-4AE2-1A54-7966BC675D13}"/>
          </ac:spMkLst>
        </pc:spChg>
        <pc:spChg chg="add del mod">
          <ac:chgData name="Alfred Asterjadhi" userId="39de57b9-85c0-4fd1-aaac-8ca2b6560ad0" providerId="ADAL" clId="{D81544A4-3A38-4468-9CA7-5E97E012240A}" dt="2024-07-18T16:57:43.966" v="355" actId="6264"/>
          <ac:spMkLst>
            <pc:docMk/>
            <pc:sldMk cId="689450548" sldId="1069"/>
            <ac:spMk id="12" creationId="{B2795BE3-7883-11D2-04B7-C2AD6CAF541B}"/>
          </ac:spMkLst>
        </pc:spChg>
        <pc:spChg chg="add del mod">
          <ac:chgData name="Alfred Asterjadhi" userId="39de57b9-85c0-4fd1-aaac-8ca2b6560ad0" providerId="ADAL" clId="{D81544A4-3A38-4468-9CA7-5E97E012240A}" dt="2024-07-18T16:57:43.966" v="355" actId="6264"/>
          <ac:spMkLst>
            <pc:docMk/>
            <pc:sldMk cId="689450548" sldId="1069"/>
            <ac:spMk id="13" creationId="{F06C4B8F-D966-F29C-2879-CB8844BBA071}"/>
          </ac:spMkLst>
        </pc:spChg>
        <pc:spChg chg="add del mod">
          <ac:chgData name="Alfred Asterjadhi" userId="39de57b9-85c0-4fd1-aaac-8ca2b6560ad0" providerId="ADAL" clId="{D81544A4-3A38-4468-9CA7-5E97E012240A}" dt="2024-07-18T16:57:43.966" v="355" actId="6264"/>
          <ac:spMkLst>
            <pc:docMk/>
            <pc:sldMk cId="689450548" sldId="1069"/>
            <ac:spMk id="14" creationId="{6B72EFC3-1E46-57F1-835C-34916DCEDD1A}"/>
          </ac:spMkLst>
        </pc:spChg>
        <pc:spChg chg="add del mod">
          <ac:chgData name="Alfred Asterjadhi" userId="39de57b9-85c0-4fd1-aaac-8ca2b6560ad0" providerId="ADAL" clId="{D81544A4-3A38-4468-9CA7-5E97E012240A}" dt="2024-07-18T16:57:43.966" v="355" actId="6264"/>
          <ac:spMkLst>
            <pc:docMk/>
            <pc:sldMk cId="689450548" sldId="1069"/>
            <ac:spMk id="15" creationId="{B66A0F2C-A47B-9908-4271-AD3CAC61CF91}"/>
          </ac:spMkLst>
        </pc:spChg>
        <pc:spChg chg="add del mod">
          <ac:chgData name="Alfred Asterjadhi" userId="39de57b9-85c0-4fd1-aaac-8ca2b6560ad0" providerId="ADAL" clId="{D81544A4-3A38-4468-9CA7-5E97E012240A}" dt="2024-07-18T16:57:43.966" v="355" actId="6264"/>
          <ac:spMkLst>
            <pc:docMk/>
            <pc:sldMk cId="689450548" sldId="1069"/>
            <ac:spMk id="16" creationId="{20E65A6A-27D3-B90E-6E8E-D82593B16E69}"/>
          </ac:spMkLst>
        </pc:spChg>
      </pc:sldChg>
      <pc:sldChg chg="modSp new del mod">
        <pc:chgData name="Alfred Asterjadhi" userId="39de57b9-85c0-4fd1-aaac-8ca2b6560ad0" providerId="ADAL" clId="{D81544A4-3A38-4468-9CA7-5E97E012240A}" dt="2024-07-18T16:54:24.160" v="261" actId="2696"/>
        <pc:sldMkLst>
          <pc:docMk/>
          <pc:sldMk cId="2597531010" sldId="1069"/>
        </pc:sldMkLst>
        <pc:spChg chg="mod">
          <ac:chgData name="Alfred Asterjadhi" userId="39de57b9-85c0-4fd1-aaac-8ca2b6560ad0" providerId="ADAL" clId="{D81544A4-3A38-4468-9CA7-5E97E012240A}" dt="2024-07-18T16:54:03.434" v="259"/>
          <ac:spMkLst>
            <pc:docMk/>
            <pc:sldMk cId="2597531010" sldId="1069"/>
            <ac:spMk id="2" creationId="{72C7DF63-389B-B35C-2C9C-6AF087F95108}"/>
          </ac:spMkLst>
        </pc:spChg>
        <pc:spChg chg="mod">
          <ac:chgData name="Alfred Asterjadhi" userId="39de57b9-85c0-4fd1-aaac-8ca2b6560ad0" providerId="ADAL" clId="{D81544A4-3A38-4468-9CA7-5E97E012240A}" dt="2024-07-18T16:42:36.108" v="230"/>
          <ac:spMkLst>
            <pc:docMk/>
            <pc:sldMk cId="2597531010" sldId="1069"/>
            <ac:spMk id="3" creationId="{7F7B2ADB-5FEB-8860-158C-080EF6C370A3}"/>
          </ac:spMkLst>
        </pc:spChg>
      </pc:sldChg>
      <pc:sldChg chg="addSp delSp modSp new mod chgLayout">
        <pc:chgData name="Alfred Asterjadhi" userId="39de57b9-85c0-4fd1-aaac-8ca2b6560ad0" providerId="ADAL" clId="{D81544A4-3A38-4468-9CA7-5E97E012240A}" dt="2024-07-18T23:26:06.946" v="1491"/>
        <pc:sldMkLst>
          <pc:docMk/>
          <pc:sldMk cId="2000980692" sldId="1070"/>
        </pc:sldMkLst>
        <pc:spChg chg="mod ord">
          <ac:chgData name="Alfred Asterjadhi" userId="39de57b9-85c0-4fd1-aaac-8ca2b6560ad0" providerId="ADAL" clId="{D81544A4-3A38-4468-9CA7-5E97E012240A}" dt="2024-07-18T17:06:24.610" v="481" actId="6264"/>
          <ac:spMkLst>
            <pc:docMk/>
            <pc:sldMk cId="2000980692" sldId="1070"/>
            <ac:spMk id="2" creationId="{6AC7A966-E34D-7D0E-3C4E-BB867C47140D}"/>
          </ac:spMkLst>
        </pc:spChg>
        <pc:spChg chg="mod ord">
          <ac:chgData name="Alfred Asterjadhi" userId="39de57b9-85c0-4fd1-aaac-8ca2b6560ad0" providerId="ADAL" clId="{D81544A4-3A38-4468-9CA7-5E97E012240A}" dt="2024-07-18T20:53:57.816" v="1287" actId="20577"/>
          <ac:spMkLst>
            <pc:docMk/>
            <pc:sldMk cId="2000980692" sldId="1070"/>
            <ac:spMk id="3" creationId="{0AFAC86B-A42F-1BE6-9AA0-C22A60006DB3}"/>
          </ac:spMkLst>
        </pc:spChg>
        <pc:spChg chg="mod ord">
          <ac:chgData name="Alfred Asterjadhi" userId="39de57b9-85c0-4fd1-aaac-8ca2b6560ad0" providerId="ADAL" clId="{D81544A4-3A38-4468-9CA7-5E97E012240A}" dt="2024-07-18T17:06:24.610" v="481" actId="6264"/>
          <ac:spMkLst>
            <pc:docMk/>
            <pc:sldMk cId="2000980692" sldId="1070"/>
            <ac:spMk id="4" creationId="{88104E73-5B44-131C-C552-90703728363F}"/>
          </ac:spMkLst>
        </pc:spChg>
        <pc:spChg chg="mod ord">
          <ac:chgData name="Alfred Asterjadhi" userId="39de57b9-85c0-4fd1-aaac-8ca2b6560ad0" providerId="ADAL" clId="{D81544A4-3A38-4468-9CA7-5E97E012240A}" dt="2024-07-18T17:06:24.610" v="481" actId="6264"/>
          <ac:spMkLst>
            <pc:docMk/>
            <pc:sldMk cId="2000980692" sldId="1070"/>
            <ac:spMk id="5" creationId="{B636D6C2-9895-A414-6B86-1ECB7720ED00}"/>
          </ac:spMkLst>
        </pc:spChg>
        <pc:spChg chg="mod ord">
          <ac:chgData name="Alfred Asterjadhi" userId="39de57b9-85c0-4fd1-aaac-8ca2b6560ad0" providerId="ADAL" clId="{D81544A4-3A38-4468-9CA7-5E97E012240A}" dt="2024-07-18T23:26:06.946" v="1491"/>
          <ac:spMkLst>
            <pc:docMk/>
            <pc:sldMk cId="2000980692" sldId="1070"/>
            <ac:spMk id="6" creationId="{7B6B37D5-DF42-75B6-2025-2AAF6176C110}"/>
          </ac:spMkLst>
        </pc:spChg>
        <pc:spChg chg="add del mod">
          <ac:chgData name="Alfred Asterjadhi" userId="39de57b9-85c0-4fd1-aaac-8ca2b6560ad0" providerId="ADAL" clId="{D81544A4-3A38-4468-9CA7-5E97E012240A}" dt="2024-07-18T17:06:07.373" v="474" actId="6264"/>
          <ac:spMkLst>
            <pc:docMk/>
            <pc:sldMk cId="2000980692" sldId="1070"/>
            <ac:spMk id="7" creationId="{203F7A61-3AD5-496F-FED9-11AF63703A72}"/>
          </ac:spMkLst>
        </pc:spChg>
        <pc:spChg chg="add del mod">
          <ac:chgData name="Alfred Asterjadhi" userId="39de57b9-85c0-4fd1-aaac-8ca2b6560ad0" providerId="ADAL" clId="{D81544A4-3A38-4468-9CA7-5E97E012240A}" dt="2024-07-18T17:06:07.373" v="474" actId="6264"/>
          <ac:spMkLst>
            <pc:docMk/>
            <pc:sldMk cId="2000980692" sldId="1070"/>
            <ac:spMk id="8" creationId="{F38CAE7D-610F-22E4-C10C-EDB474DD9156}"/>
          </ac:spMkLst>
        </pc:spChg>
        <pc:spChg chg="add del mod">
          <ac:chgData name="Alfred Asterjadhi" userId="39de57b9-85c0-4fd1-aaac-8ca2b6560ad0" providerId="ADAL" clId="{D81544A4-3A38-4468-9CA7-5E97E012240A}" dt="2024-07-18T17:06:07.373" v="474" actId="6264"/>
          <ac:spMkLst>
            <pc:docMk/>
            <pc:sldMk cId="2000980692" sldId="1070"/>
            <ac:spMk id="9" creationId="{6B22E236-A337-B396-884A-10B490A9CE99}"/>
          </ac:spMkLst>
        </pc:spChg>
        <pc:spChg chg="add del mod">
          <ac:chgData name="Alfred Asterjadhi" userId="39de57b9-85c0-4fd1-aaac-8ca2b6560ad0" providerId="ADAL" clId="{D81544A4-3A38-4468-9CA7-5E97E012240A}" dt="2024-07-18T17:06:07.373" v="474" actId="6264"/>
          <ac:spMkLst>
            <pc:docMk/>
            <pc:sldMk cId="2000980692" sldId="1070"/>
            <ac:spMk id="10" creationId="{9915D403-0B48-4934-6387-8D0B6A358746}"/>
          </ac:spMkLst>
        </pc:spChg>
        <pc:spChg chg="add del mod">
          <ac:chgData name="Alfred Asterjadhi" userId="39de57b9-85c0-4fd1-aaac-8ca2b6560ad0" providerId="ADAL" clId="{D81544A4-3A38-4468-9CA7-5E97E012240A}" dt="2024-07-18T17:06:07.373" v="474" actId="6264"/>
          <ac:spMkLst>
            <pc:docMk/>
            <pc:sldMk cId="2000980692" sldId="1070"/>
            <ac:spMk id="11" creationId="{5A0CF8DE-AE71-EB05-E9D1-C6D9FCD6E9B1}"/>
          </ac:spMkLst>
        </pc:spChg>
        <pc:spChg chg="add del mod">
          <ac:chgData name="Alfred Asterjadhi" userId="39de57b9-85c0-4fd1-aaac-8ca2b6560ad0" providerId="ADAL" clId="{D81544A4-3A38-4468-9CA7-5E97E012240A}" dt="2024-07-18T17:06:24.610" v="481" actId="6264"/>
          <ac:spMkLst>
            <pc:docMk/>
            <pc:sldMk cId="2000980692" sldId="1070"/>
            <ac:spMk id="12" creationId="{E7843A5E-68C1-B3A7-3763-A173044CFE1C}"/>
          </ac:spMkLst>
        </pc:spChg>
        <pc:spChg chg="add del mod">
          <ac:chgData name="Alfred Asterjadhi" userId="39de57b9-85c0-4fd1-aaac-8ca2b6560ad0" providerId="ADAL" clId="{D81544A4-3A38-4468-9CA7-5E97E012240A}" dt="2024-07-18T17:06:24.610" v="481" actId="6264"/>
          <ac:spMkLst>
            <pc:docMk/>
            <pc:sldMk cId="2000980692" sldId="1070"/>
            <ac:spMk id="13" creationId="{DDCC8B08-C649-174D-ABEA-5236AC4DEC71}"/>
          </ac:spMkLst>
        </pc:spChg>
        <pc:spChg chg="add del mod">
          <ac:chgData name="Alfred Asterjadhi" userId="39de57b9-85c0-4fd1-aaac-8ca2b6560ad0" providerId="ADAL" clId="{D81544A4-3A38-4468-9CA7-5E97E012240A}" dt="2024-07-18T17:06:24.610" v="481" actId="6264"/>
          <ac:spMkLst>
            <pc:docMk/>
            <pc:sldMk cId="2000980692" sldId="1070"/>
            <ac:spMk id="14" creationId="{A506E72F-76AE-F4A7-6F87-0990A1354262}"/>
          </ac:spMkLst>
        </pc:spChg>
        <pc:spChg chg="add del mod">
          <ac:chgData name="Alfred Asterjadhi" userId="39de57b9-85c0-4fd1-aaac-8ca2b6560ad0" providerId="ADAL" clId="{D81544A4-3A38-4468-9CA7-5E97E012240A}" dt="2024-07-18T17:06:24.610" v="481" actId="6264"/>
          <ac:spMkLst>
            <pc:docMk/>
            <pc:sldMk cId="2000980692" sldId="1070"/>
            <ac:spMk id="15" creationId="{68A43FA9-58A3-D12F-B882-E27F069574EA}"/>
          </ac:spMkLst>
        </pc:spChg>
        <pc:spChg chg="add del mod">
          <ac:chgData name="Alfred Asterjadhi" userId="39de57b9-85c0-4fd1-aaac-8ca2b6560ad0" providerId="ADAL" clId="{D81544A4-3A38-4468-9CA7-5E97E012240A}" dt="2024-07-18T17:06:24.610" v="481" actId="6264"/>
          <ac:spMkLst>
            <pc:docMk/>
            <pc:sldMk cId="2000980692" sldId="1070"/>
            <ac:spMk id="16" creationId="{6F21E809-96D4-6644-C138-405242BA6D11}"/>
          </ac:spMkLst>
        </pc:spChg>
      </pc:sldChg>
      <pc:sldChg chg="addSp delSp modSp new mod chgLayout">
        <pc:chgData name="Alfred Asterjadhi" userId="39de57b9-85c0-4fd1-aaac-8ca2b6560ad0" providerId="ADAL" clId="{D81544A4-3A38-4468-9CA7-5E97E012240A}" dt="2024-07-18T23:26:08.490" v="1492"/>
        <pc:sldMkLst>
          <pc:docMk/>
          <pc:sldMk cId="4135535904" sldId="1071"/>
        </pc:sldMkLst>
        <pc:spChg chg="mod ord">
          <ac:chgData name="Alfred Asterjadhi" userId="39de57b9-85c0-4fd1-aaac-8ca2b6560ad0" providerId="ADAL" clId="{D81544A4-3A38-4468-9CA7-5E97E012240A}" dt="2024-07-18T17:12:07.052" v="536" actId="6264"/>
          <ac:spMkLst>
            <pc:docMk/>
            <pc:sldMk cId="4135535904" sldId="1071"/>
            <ac:spMk id="2" creationId="{8A6906DE-832D-9575-DE04-98102BF630BD}"/>
          </ac:spMkLst>
        </pc:spChg>
        <pc:spChg chg="mod ord">
          <ac:chgData name="Alfred Asterjadhi" userId="39de57b9-85c0-4fd1-aaac-8ca2b6560ad0" providerId="ADAL" clId="{D81544A4-3A38-4468-9CA7-5E97E012240A}" dt="2024-07-18T23:25:11.596" v="1480" actId="404"/>
          <ac:spMkLst>
            <pc:docMk/>
            <pc:sldMk cId="4135535904" sldId="1071"/>
            <ac:spMk id="3" creationId="{980980E1-DDDE-51AD-6471-D55C09D4516C}"/>
          </ac:spMkLst>
        </pc:spChg>
        <pc:spChg chg="mod ord">
          <ac:chgData name="Alfred Asterjadhi" userId="39de57b9-85c0-4fd1-aaac-8ca2b6560ad0" providerId="ADAL" clId="{D81544A4-3A38-4468-9CA7-5E97E012240A}" dt="2024-07-18T17:12:07.052" v="536" actId="6264"/>
          <ac:spMkLst>
            <pc:docMk/>
            <pc:sldMk cId="4135535904" sldId="1071"/>
            <ac:spMk id="4" creationId="{16C63F69-F1B8-DC46-3ED7-5A6693A0AB95}"/>
          </ac:spMkLst>
        </pc:spChg>
        <pc:spChg chg="mod ord">
          <ac:chgData name="Alfred Asterjadhi" userId="39de57b9-85c0-4fd1-aaac-8ca2b6560ad0" providerId="ADAL" clId="{D81544A4-3A38-4468-9CA7-5E97E012240A}" dt="2024-07-18T17:12:07.052" v="536" actId="6264"/>
          <ac:spMkLst>
            <pc:docMk/>
            <pc:sldMk cId="4135535904" sldId="1071"/>
            <ac:spMk id="5" creationId="{69244A7E-115A-37A2-C753-23A8CD780641}"/>
          </ac:spMkLst>
        </pc:spChg>
        <pc:spChg chg="mod ord">
          <ac:chgData name="Alfred Asterjadhi" userId="39de57b9-85c0-4fd1-aaac-8ca2b6560ad0" providerId="ADAL" clId="{D81544A4-3A38-4468-9CA7-5E97E012240A}" dt="2024-07-18T23:26:08.490" v="1492"/>
          <ac:spMkLst>
            <pc:docMk/>
            <pc:sldMk cId="4135535904" sldId="1071"/>
            <ac:spMk id="6" creationId="{24B37604-1E29-8923-2899-CAB30D2EEDA5}"/>
          </ac:spMkLst>
        </pc:spChg>
        <pc:spChg chg="add del mod">
          <ac:chgData name="Alfred Asterjadhi" userId="39de57b9-85c0-4fd1-aaac-8ca2b6560ad0" providerId="ADAL" clId="{D81544A4-3A38-4468-9CA7-5E97E012240A}" dt="2024-07-18T17:12:07.052" v="536" actId="6264"/>
          <ac:spMkLst>
            <pc:docMk/>
            <pc:sldMk cId="4135535904" sldId="1071"/>
            <ac:spMk id="7" creationId="{225DF422-4817-ED47-D6E5-E9EC9E739798}"/>
          </ac:spMkLst>
        </pc:spChg>
        <pc:spChg chg="add del mod">
          <ac:chgData name="Alfred Asterjadhi" userId="39de57b9-85c0-4fd1-aaac-8ca2b6560ad0" providerId="ADAL" clId="{D81544A4-3A38-4468-9CA7-5E97E012240A}" dt="2024-07-18T17:12:07.052" v="536" actId="6264"/>
          <ac:spMkLst>
            <pc:docMk/>
            <pc:sldMk cId="4135535904" sldId="1071"/>
            <ac:spMk id="8" creationId="{CFD24810-1059-6307-A04F-C5305038FD43}"/>
          </ac:spMkLst>
        </pc:spChg>
        <pc:spChg chg="add del mod">
          <ac:chgData name="Alfred Asterjadhi" userId="39de57b9-85c0-4fd1-aaac-8ca2b6560ad0" providerId="ADAL" clId="{D81544A4-3A38-4468-9CA7-5E97E012240A}" dt="2024-07-18T17:12:07.052" v="536" actId="6264"/>
          <ac:spMkLst>
            <pc:docMk/>
            <pc:sldMk cId="4135535904" sldId="1071"/>
            <ac:spMk id="9" creationId="{BBCDD428-C417-759F-62F0-C75B9EF25EB9}"/>
          </ac:spMkLst>
        </pc:spChg>
        <pc:spChg chg="add del mod">
          <ac:chgData name="Alfred Asterjadhi" userId="39de57b9-85c0-4fd1-aaac-8ca2b6560ad0" providerId="ADAL" clId="{D81544A4-3A38-4468-9CA7-5E97E012240A}" dt="2024-07-18T17:12:07.052" v="536" actId="6264"/>
          <ac:spMkLst>
            <pc:docMk/>
            <pc:sldMk cId="4135535904" sldId="1071"/>
            <ac:spMk id="10" creationId="{689F353D-29E6-B86B-3177-E1E98A39A2C5}"/>
          </ac:spMkLst>
        </pc:spChg>
        <pc:spChg chg="add del mod">
          <ac:chgData name="Alfred Asterjadhi" userId="39de57b9-85c0-4fd1-aaac-8ca2b6560ad0" providerId="ADAL" clId="{D81544A4-3A38-4468-9CA7-5E97E012240A}" dt="2024-07-18T17:12:07.052" v="536" actId="6264"/>
          <ac:spMkLst>
            <pc:docMk/>
            <pc:sldMk cId="4135535904" sldId="1071"/>
            <ac:spMk id="11" creationId="{55AE0FAE-373B-857A-9BEA-59D9810B3E5B}"/>
          </ac:spMkLst>
        </pc:spChg>
      </pc:sldChg>
      <pc:sldChg chg="addSp delSp modSp add mod chgLayout">
        <pc:chgData name="Alfred Asterjadhi" userId="39de57b9-85c0-4fd1-aaac-8ca2b6560ad0" providerId="ADAL" clId="{D81544A4-3A38-4468-9CA7-5E97E012240A}" dt="2024-07-18T23:26:00.658" v="1486"/>
        <pc:sldMkLst>
          <pc:docMk/>
          <pc:sldMk cId="1102271004" sldId="1072"/>
        </pc:sldMkLst>
        <pc:spChg chg="mod ord">
          <ac:chgData name="Alfred Asterjadhi" userId="39de57b9-85c0-4fd1-aaac-8ca2b6560ad0" providerId="ADAL" clId="{D81544A4-3A38-4468-9CA7-5E97E012240A}" dt="2024-07-18T17:00:29.682" v="411" actId="6549"/>
          <ac:spMkLst>
            <pc:docMk/>
            <pc:sldMk cId="1102271004" sldId="1072"/>
            <ac:spMk id="2" creationId="{08C00F90-7BD3-FE42-4639-B7ADD486DC5F}"/>
          </ac:spMkLst>
        </pc:spChg>
        <pc:spChg chg="mod ord">
          <ac:chgData name="Alfred Asterjadhi" userId="39de57b9-85c0-4fd1-aaac-8ca2b6560ad0" providerId="ADAL" clId="{D81544A4-3A38-4468-9CA7-5E97E012240A}" dt="2024-07-18T20:28:50.800" v="880" actId="20577"/>
          <ac:spMkLst>
            <pc:docMk/>
            <pc:sldMk cId="1102271004" sldId="1072"/>
            <ac:spMk id="3" creationId="{CD7994BE-3270-D566-D299-46332DA3D504}"/>
          </ac:spMkLst>
        </pc:spChg>
        <pc:spChg chg="mod ord">
          <ac:chgData name="Alfred Asterjadhi" userId="39de57b9-85c0-4fd1-aaac-8ca2b6560ad0" providerId="ADAL" clId="{D81544A4-3A38-4468-9CA7-5E97E012240A}" dt="2024-07-18T16:59:05.457" v="382" actId="6264"/>
          <ac:spMkLst>
            <pc:docMk/>
            <pc:sldMk cId="1102271004" sldId="1072"/>
            <ac:spMk id="4" creationId="{F874DB2F-7943-E297-7A45-38BF4D52F4BE}"/>
          </ac:spMkLst>
        </pc:spChg>
        <pc:spChg chg="mod ord">
          <ac:chgData name="Alfred Asterjadhi" userId="39de57b9-85c0-4fd1-aaac-8ca2b6560ad0" providerId="ADAL" clId="{D81544A4-3A38-4468-9CA7-5E97E012240A}" dt="2024-07-18T16:59:05.457" v="382" actId="6264"/>
          <ac:spMkLst>
            <pc:docMk/>
            <pc:sldMk cId="1102271004" sldId="1072"/>
            <ac:spMk id="5" creationId="{C430DB7E-C041-F62F-FFF7-159D65DFCAFA}"/>
          </ac:spMkLst>
        </pc:spChg>
        <pc:spChg chg="mod ord">
          <ac:chgData name="Alfred Asterjadhi" userId="39de57b9-85c0-4fd1-aaac-8ca2b6560ad0" providerId="ADAL" clId="{D81544A4-3A38-4468-9CA7-5E97E012240A}" dt="2024-07-18T23:26:00.658" v="1486"/>
          <ac:spMkLst>
            <pc:docMk/>
            <pc:sldMk cId="1102271004" sldId="1072"/>
            <ac:spMk id="6" creationId="{8C4309BB-FEC8-3CF3-DBE3-A8A1B87669AF}"/>
          </ac:spMkLst>
        </pc:spChg>
        <pc:spChg chg="add del mod">
          <ac:chgData name="Alfred Asterjadhi" userId="39de57b9-85c0-4fd1-aaac-8ca2b6560ad0" providerId="ADAL" clId="{D81544A4-3A38-4468-9CA7-5E97E012240A}" dt="2024-07-18T16:59:05.457" v="382" actId="6264"/>
          <ac:spMkLst>
            <pc:docMk/>
            <pc:sldMk cId="1102271004" sldId="1072"/>
            <ac:spMk id="7" creationId="{CDCC2621-9B4D-EC12-71AA-83F649DC4C74}"/>
          </ac:spMkLst>
        </pc:spChg>
        <pc:spChg chg="add del mod">
          <ac:chgData name="Alfred Asterjadhi" userId="39de57b9-85c0-4fd1-aaac-8ca2b6560ad0" providerId="ADAL" clId="{D81544A4-3A38-4468-9CA7-5E97E012240A}" dt="2024-07-18T16:59:05.457" v="382" actId="6264"/>
          <ac:spMkLst>
            <pc:docMk/>
            <pc:sldMk cId="1102271004" sldId="1072"/>
            <ac:spMk id="8" creationId="{D6D77561-D9CF-2C8D-1D4A-A937FF9F0BD6}"/>
          </ac:spMkLst>
        </pc:spChg>
        <pc:spChg chg="add del mod">
          <ac:chgData name="Alfred Asterjadhi" userId="39de57b9-85c0-4fd1-aaac-8ca2b6560ad0" providerId="ADAL" clId="{D81544A4-3A38-4468-9CA7-5E97E012240A}" dt="2024-07-18T16:59:05.457" v="382" actId="6264"/>
          <ac:spMkLst>
            <pc:docMk/>
            <pc:sldMk cId="1102271004" sldId="1072"/>
            <ac:spMk id="9" creationId="{1A5E93EE-9135-E5F6-CEF1-1A874BFA049D}"/>
          </ac:spMkLst>
        </pc:spChg>
        <pc:spChg chg="add del mod">
          <ac:chgData name="Alfred Asterjadhi" userId="39de57b9-85c0-4fd1-aaac-8ca2b6560ad0" providerId="ADAL" clId="{D81544A4-3A38-4468-9CA7-5E97E012240A}" dt="2024-07-18T16:59:05.457" v="382" actId="6264"/>
          <ac:spMkLst>
            <pc:docMk/>
            <pc:sldMk cId="1102271004" sldId="1072"/>
            <ac:spMk id="10" creationId="{450160E3-3AC6-3B04-CE53-9BCE21059DC1}"/>
          </ac:spMkLst>
        </pc:spChg>
        <pc:spChg chg="add del mod">
          <ac:chgData name="Alfred Asterjadhi" userId="39de57b9-85c0-4fd1-aaac-8ca2b6560ad0" providerId="ADAL" clId="{D81544A4-3A38-4468-9CA7-5E97E012240A}" dt="2024-07-18T16:59:05.457" v="382" actId="6264"/>
          <ac:spMkLst>
            <pc:docMk/>
            <pc:sldMk cId="1102271004" sldId="1072"/>
            <ac:spMk id="11" creationId="{E0BCDF92-9704-45B9-6621-B74B77651D46}"/>
          </ac:spMkLst>
        </pc:spChg>
      </pc:sldChg>
      <pc:sldChg chg="modSp new del mod">
        <pc:chgData name="Alfred Asterjadhi" userId="39de57b9-85c0-4fd1-aaac-8ca2b6560ad0" providerId="ADAL" clId="{D81544A4-3A38-4468-9CA7-5E97E012240A}" dt="2024-07-18T16:54:24.160" v="261" actId="2696"/>
        <pc:sldMkLst>
          <pc:docMk/>
          <pc:sldMk cId="3775212358" sldId="1072"/>
        </pc:sldMkLst>
        <pc:spChg chg="mod">
          <ac:chgData name="Alfred Asterjadhi" userId="39de57b9-85c0-4fd1-aaac-8ca2b6560ad0" providerId="ADAL" clId="{D81544A4-3A38-4468-9CA7-5E97E012240A}" dt="2024-07-18T16:54:06.712" v="260"/>
          <ac:spMkLst>
            <pc:docMk/>
            <pc:sldMk cId="3775212358" sldId="1072"/>
            <ac:spMk id="2" creationId="{08C00F90-7BD3-FE42-4639-B7ADD486DC5F}"/>
          </ac:spMkLst>
        </pc:spChg>
        <pc:spChg chg="mod">
          <ac:chgData name="Alfred Asterjadhi" userId="39de57b9-85c0-4fd1-aaac-8ca2b6560ad0" providerId="ADAL" clId="{D81544A4-3A38-4468-9CA7-5E97E012240A}" dt="2024-07-18T16:45:19.178" v="252"/>
          <ac:spMkLst>
            <pc:docMk/>
            <pc:sldMk cId="3775212358" sldId="1072"/>
            <ac:spMk id="3" creationId="{CD7994BE-3270-D566-D299-46332DA3D504}"/>
          </ac:spMkLst>
        </pc:spChg>
      </pc:sldChg>
      <pc:sldChg chg="modSp add mod">
        <pc:chgData name="Alfred Asterjadhi" userId="39de57b9-85c0-4fd1-aaac-8ca2b6560ad0" providerId="ADAL" clId="{D81544A4-3A38-4468-9CA7-5E97E012240A}" dt="2024-07-18T23:26:09.845" v="1493"/>
        <pc:sldMkLst>
          <pc:docMk/>
          <pc:sldMk cId="2032850047" sldId="1073"/>
        </pc:sldMkLst>
        <pc:spChg chg="mod">
          <ac:chgData name="Alfred Asterjadhi" userId="39de57b9-85c0-4fd1-aaac-8ca2b6560ad0" providerId="ADAL" clId="{D81544A4-3A38-4468-9CA7-5E97E012240A}" dt="2024-07-18T19:37:06.470" v="598" actId="20577"/>
          <ac:spMkLst>
            <pc:docMk/>
            <pc:sldMk cId="2032850047" sldId="1073"/>
            <ac:spMk id="2" creationId="{8A6906DE-832D-9575-DE04-98102BF630BD}"/>
          </ac:spMkLst>
        </pc:spChg>
        <pc:spChg chg="mod">
          <ac:chgData name="Alfred Asterjadhi" userId="39de57b9-85c0-4fd1-aaac-8ca2b6560ad0" providerId="ADAL" clId="{D81544A4-3A38-4468-9CA7-5E97E012240A}" dt="2024-07-18T23:25:00.537" v="1478" actId="255"/>
          <ac:spMkLst>
            <pc:docMk/>
            <pc:sldMk cId="2032850047" sldId="1073"/>
            <ac:spMk id="3" creationId="{980980E1-DDDE-51AD-6471-D55C09D4516C}"/>
          </ac:spMkLst>
        </pc:spChg>
        <pc:spChg chg="mod">
          <ac:chgData name="Alfred Asterjadhi" userId="39de57b9-85c0-4fd1-aaac-8ca2b6560ad0" providerId="ADAL" clId="{D81544A4-3A38-4468-9CA7-5E97E012240A}" dt="2024-07-18T23:26:09.845" v="1493"/>
          <ac:spMkLst>
            <pc:docMk/>
            <pc:sldMk cId="2032850047" sldId="1073"/>
            <ac:spMk id="6" creationId="{24B37604-1E29-8923-2899-CAB30D2EEDA5}"/>
          </ac:spMkLst>
        </pc:spChg>
      </pc:sldChg>
      <pc:sldMasterChg chg="modSp mod">
        <pc:chgData name="Alfred Asterjadhi" userId="39de57b9-85c0-4fd1-aaac-8ca2b6560ad0" providerId="ADAL" clId="{D81544A4-3A38-4468-9CA7-5E97E012240A}" dt="2024-08-01T17:43:35.576" v="1510" actId="20577"/>
        <pc:sldMasterMkLst>
          <pc:docMk/>
          <pc:sldMasterMk cId="0" sldId="2147483656"/>
        </pc:sldMasterMkLst>
        <pc:spChg chg="mod">
          <ac:chgData name="Alfred Asterjadhi" userId="39de57b9-85c0-4fd1-aaac-8ca2b6560ad0" providerId="ADAL" clId="{D81544A4-3A38-4468-9CA7-5E97E012240A}" dt="2024-08-01T17:43:35.576" v="1510" actId="20577"/>
          <ac:spMkLst>
            <pc:docMk/>
            <pc:sldMasterMk cId="0" sldId="2147483656"/>
            <ac:spMk id="10" creationId="{00000000-0000-0000-0000-000000000000}"/>
          </ac:spMkLst>
        </pc:spChg>
        <pc:spChg chg="mod">
          <ac:chgData name="Alfred Asterjadhi" userId="39de57b9-85c0-4fd1-aaac-8ca2b6560ad0" providerId="ADAL" clId="{D81544A4-3A38-4468-9CA7-5E97E012240A}" dt="2024-07-18T23:26:20.902" v="1506" actId="20577"/>
          <ac:spMkLst>
            <pc:docMk/>
            <pc:sldMasterMk cId="0" sldId="2147483656"/>
            <ac:spMk id="1028" creationId="{00000000-0000-0000-0000-000000000000}"/>
          </ac:spMkLst>
        </pc:spChg>
      </pc:sldMasterChg>
    </pc:docChg>
  </pc:docChgLst>
  <pc:docChgLst>
    <pc:chgData name="Alfred Asterjadhi" userId="39de57b9-85c0-4fd1-aaac-8ca2b6560ad0" providerId="ADAL" clId="{BFE2FB3A-0751-4420-AA69-2341C01F636E}"/>
    <pc:docChg chg="undo redo custSel addSld delSld modSld sldOrd modMainMaster">
      <pc:chgData name="Alfred Asterjadhi" userId="39de57b9-85c0-4fd1-aaac-8ca2b6560ad0" providerId="ADAL" clId="{BFE2FB3A-0751-4420-AA69-2341C01F636E}" dt="2024-12-11T01:08:29.351" v="14412" actId="20577"/>
      <pc:docMkLst>
        <pc:docMk/>
      </pc:docMkLst>
      <pc:sldChg chg="modSp mod">
        <pc:chgData name="Alfred Asterjadhi" userId="39de57b9-85c0-4fd1-aaac-8ca2b6560ad0" providerId="ADAL" clId="{BFE2FB3A-0751-4420-AA69-2341C01F636E}" dt="2024-09-13T18:09:45.215" v="2177" actId="13926"/>
        <pc:sldMkLst>
          <pc:docMk/>
          <pc:sldMk cId="364648817" sldId="1063"/>
        </pc:sldMkLst>
        <pc:spChg chg="mod">
          <ac:chgData name="Alfred Asterjadhi" userId="39de57b9-85c0-4fd1-aaac-8ca2b6560ad0" providerId="ADAL" clId="{BFE2FB3A-0751-4420-AA69-2341C01F636E}" dt="2024-09-13T18:09:45.215" v="2177" actId="13926"/>
          <ac:spMkLst>
            <pc:docMk/>
            <pc:sldMk cId="364648817" sldId="1063"/>
            <ac:spMk id="3" creationId="{7F9AD3B2-F0BA-DEE1-CC12-ABD0D10EA230}"/>
          </ac:spMkLst>
        </pc:spChg>
      </pc:sldChg>
      <pc:sldChg chg="modSp mod">
        <pc:chgData name="Alfred Asterjadhi" userId="39de57b9-85c0-4fd1-aaac-8ca2b6560ad0" providerId="ADAL" clId="{BFE2FB3A-0751-4420-AA69-2341C01F636E}" dt="2024-09-13T18:10:50.748" v="2227" actId="20577"/>
        <pc:sldMkLst>
          <pc:docMk/>
          <pc:sldMk cId="2954827059" sldId="1065"/>
        </pc:sldMkLst>
        <pc:spChg chg="mod">
          <ac:chgData name="Alfred Asterjadhi" userId="39de57b9-85c0-4fd1-aaac-8ca2b6560ad0" providerId="ADAL" clId="{BFE2FB3A-0751-4420-AA69-2341C01F636E}" dt="2024-09-13T18:10:50.748" v="2227" actId="20577"/>
          <ac:spMkLst>
            <pc:docMk/>
            <pc:sldMk cId="2954827059" sldId="1065"/>
            <ac:spMk id="3" creationId="{590FEE84-82BD-180A-84E8-F2F98016DDFC}"/>
          </ac:spMkLst>
        </pc:spChg>
      </pc:sldChg>
      <pc:sldChg chg="modSp mod">
        <pc:chgData name="Alfred Asterjadhi" userId="39de57b9-85c0-4fd1-aaac-8ca2b6560ad0" providerId="ADAL" clId="{BFE2FB3A-0751-4420-AA69-2341C01F636E}" dt="2024-09-13T18:08:25.389" v="2097" actId="20577"/>
        <pc:sldMkLst>
          <pc:docMk/>
          <pc:sldMk cId="95971162" sldId="1068"/>
        </pc:sldMkLst>
        <pc:spChg chg="mod">
          <ac:chgData name="Alfred Asterjadhi" userId="39de57b9-85c0-4fd1-aaac-8ca2b6560ad0" providerId="ADAL" clId="{BFE2FB3A-0751-4420-AA69-2341C01F636E}" dt="2024-09-13T18:08:25.389" v="2097" actId="20577"/>
          <ac:spMkLst>
            <pc:docMk/>
            <pc:sldMk cId="95971162" sldId="1068"/>
            <ac:spMk id="3" creationId="{8EC7BE96-1300-8D47-DD5E-86960F861740}"/>
          </ac:spMkLst>
        </pc:spChg>
      </pc:sldChg>
      <pc:sldChg chg="modSp mod">
        <pc:chgData name="Alfred Asterjadhi" userId="39de57b9-85c0-4fd1-aaac-8ca2b6560ad0" providerId="ADAL" clId="{BFE2FB3A-0751-4420-AA69-2341C01F636E}" dt="2024-09-13T18:11:26.110" v="2265" actId="13926"/>
        <pc:sldMkLst>
          <pc:docMk/>
          <pc:sldMk cId="2000980692" sldId="1070"/>
        </pc:sldMkLst>
        <pc:spChg chg="mod">
          <ac:chgData name="Alfred Asterjadhi" userId="39de57b9-85c0-4fd1-aaac-8ca2b6560ad0" providerId="ADAL" clId="{BFE2FB3A-0751-4420-AA69-2341C01F636E}" dt="2024-09-13T18:11:26.110" v="2265" actId="13926"/>
          <ac:spMkLst>
            <pc:docMk/>
            <pc:sldMk cId="2000980692" sldId="1070"/>
            <ac:spMk id="3" creationId="{0AFAC86B-A42F-1BE6-9AA0-C22A60006DB3}"/>
          </ac:spMkLst>
        </pc:spChg>
      </pc:sldChg>
      <pc:sldChg chg="modSp mod">
        <pc:chgData name="Alfred Asterjadhi" userId="39de57b9-85c0-4fd1-aaac-8ca2b6560ad0" providerId="ADAL" clId="{BFE2FB3A-0751-4420-AA69-2341C01F636E}" dt="2024-09-13T18:08:58.341" v="2134" actId="13926"/>
        <pc:sldMkLst>
          <pc:docMk/>
          <pc:sldMk cId="1102271004" sldId="1072"/>
        </pc:sldMkLst>
        <pc:spChg chg="mod">
          <ac:chgData name="Alfred Asterjadhi" userId="39de57b9-85c0-4fd1-aaac-8ca2b6560ad0" providerId="ADAL" clId="{BFE2FB3A-0751-4420-AA69-2341C01F636E}" dt="2024-09-13T18:08:58.341" v="2134" actId="13926"/>
          <ac:spMkLst>
            <pc:docMk/>
            <pc:sldMk cId="1102271004" sldId="1072"/>
            <ac:spMk id="3" creationId="{CD7994BE-3270-D566-D299-46332DA3D504}"/>
          </ac:spMkLst>
        </pc:spChg>
      </pc:sldChg>
      <pc:sldChg chg="modSp add mod">
        <pc:chgData name="Alfred Asterjadhi" userId="39de57b9-85c0-4fd1-aaac-8ca2b6560ad0" providerId="ADAL" clId="{BFE2FB3A-0751-4420-AA69-2341C01F636E}" dt="2024-09-12T19:25:19.757" v="27" actId="20577"/>
        <pc:sldMkLst>
          <pc:docMk/>
          <pc:sldMk cId="2112673119" sldId="1074"/>
        </pc:sldMkLst>
        <pc:spChg chg="mod">
          <ac:chgData name="Alfred Asterjadhi" userId="39de57b9-85c0-4fd1-aaac-8ca2b6560ad0" providerId="ADAL" clId="{BFE2FB3A-0751-4420-AA69-2341C01F636E}" dt="2024-09-12T19:25:19.757" v="27" actId="20577"/>
          <ac:spMkLst>
            <pc:docMk/>
            <pc:sldMk cId="2112673119" sldId="1074"/>
            <ac:spMk id="6" creationId="{7488035E-BDAD-477C-AA55-E8989C4B7B8C}"/>
          </ac:spMkLst>
        </pc:spChg>
        <pc:spChg chg="mod">
          <ac:chgData name="Alfred Asterjadhi" userId="39de57b9-85c0-4fd1-aaac-8ca2b6560ad0" providerId="ADAL" clId="{BFE2FB3A-0751-4420-AA69-2341C01F636E}" dt="2024-09-12T19:25:15.019" v="12" actId="404"/>
          <ac:spMkLst>
            <pc:docMk/>
            <pc:sldMk cId="2112673119" sldId="1074"/>
            <ac:spMk id="7" creationId="{3126AA10-DC1C-4E34-80DA-B427588F2BD9}"/>
          </ac:spMkLst>
        </pc:spChg>
      </pc:sldChg>
      <pc:sldChg chg="modSp add mod">
        <pc:chgData name="Alfred Asterjadhi" userId="39de57b9-85c0-4fd1-aaac-8ca2b6560ad0" providerId="ADAL" clId="{BFE2FB3A-0751-4420-AA69-2341C01F636E}" dt="2024-09-13T00:44:15.892" v="1168"/>
        <pc:sldMkLst>
          <pc:docMk/>
          <pc:sldMk cId="2313813326" sldId="1075"/>
        </pc:sldMkLst>
        <pc:spChg chg="mod">
          <ac:chgData name="Alfred Asterjadhi" userId="39de57b9-85c0-4fd1-aaac-8ca2b6560ad0" providerId="ADAL" clId="{BFE2FB3A-0751-4420-AA69-2341C01F636E}" dt="2024-09-12T19:29:48.732" v="41" actId="20577"/>
          <ac:spMkLst>
            <pc:docMk/>
            <pc:sldMk cId="2313813326" sldId="1075"/>
            <ac:spMk id="2" creationId="{8A6906DE-832D-9575-DE04-98102BF630BD}"/>
          </ac:spMkLst>
        </pc:spChg>
        <pc:spChg chg="mod">
          <ac:chgData name="Alfred Asterjadhi" userId="39de57b9-85c0-4fd1-aaac-8ca2b6560ad0" providerId="ADAL" clId="{BFE2FB3A-0751-4420-AA69-2341C01F636E}" dt="2024-09-13T00:44:15.892" v="1168"/>
          <ac:spMkLst>
            <pc:docMk/>
            <pc:sldMk cId="2313813326" sldId="1075"/>
            <ac:spMk id="3" creationId="{980980E1-DDDE-51AD-6471-D55C09D4516C}"/>
          </ac:spMkLst>
        </pc:spChg>
      </pc:sldChg>
      <pc:sldChg chg="modSp add mod">
        <pc:chgData name="Alfred Asterjadhi" userId="39de57b9-85c0-4fd1-aaac-8ca2b6560ad0" providerId="ADAL" clId="{BFE2FB3A-0751-4420-AA69-2341C01F636E}" dt="2024-09-13T01:19:21.528" v="1753"/>
        <pc:sldMkLst>
          <pc:docMk/>
          <pc:sldMk cId="2883581451" sldId="1076"/>
        </pc:sldMkLst>
        <pc:spChg chg="mod">
          <ac:chgData name="Alfred Asterjadhi" userId="39de57b9-85c0-4fd1-aaac-8ca2b6560ad0" providerId="ADAL" clId="{BFE2FB3A-0751-4420-AA69-2341C01F636E}" dt="2024-09-12T23:10:02.385" v="1127" actId="20577"/>
          <ac:spMkLst>
            <pc:docMk/>
            <pc:sldMk cId="2883581451" sldId="1076"/>
            <ac:spMk id="2" creationId="{8A6906DE-832D-9575-DE04-98102BF630BD}"/>
          </ac:spMkLst>
        </pc:spChg>
        <pc:spChg chg="mod">
          <ac:chgData name="Alfred Asterjadhi" userId="39de57b9-85c0-4fd1-aaac-8ca2b6560ad0" providerId="ADAL" clId="{BFE2FB3A-0751-4420-AA69-2341C01F636E}" dt="2024-09-13T01:19:21.528" v="1753"/>
          <ac:spMkLst>
            <pc:docMk/>
            <pc:sldMk cId="2883581451" sldId="1076"/>
            <ac:spMk id="3" creationId="{980980E1-DDDE-51AD-6471-D55C09D4516C}"/>
          </ac:spMkLst>
        </pc:spChg>
      </pc:sldChg>
      <pc:sldChg chg="modSp add mod">
        <pc:chgData name="Alfred Asterjadhi" userId="39de57b9-85c0-4fd1-aaac-8ca2b6560ad0" providerId="ADAL" clId="{BFE2FB3A-0751-4420-AA69-2341C01F636E}" dt="2024-09-13T01:18:25.540" v="1733"/>
        <pc:sldMkLst>
          <pc:docMk/>
          <pc:sldMk cId="4265783008" sldId="1077"/>
        </pc:sldMkLst>
        <pc:spChg chg="mod">
          <ac:chgData name="Alfred Asterjadhi" userId="39de57b9-85c0-4fd1-aaac-8ca2b6560ad0" providerId="ADAL" clId="{BFE2FB3A-0751-4420-AA69-2341C01F636E}" dt="2024-09-12T23:10:00.310" v="1126" actId="20577"/>
          <ac:spMkLst>
            <pc:docMk/>
            <pc:sldMk cId="4265783008" sldId="1077"/>
            <ac:spMk id="2" creationId="{8A6906DE-832D-9575-DE04-98102BF630BD}"/>
          </ac:spMkLst>
        </pc:spChg>
        <pc:spChg chg="mod">
          <ac:chgData name="Alfred Asterjadhi" userId="39de57b9-85c0-4fd1-aaac-8ca2b6560ad0" providerId="ADAL" clId="{BFE2FB3A-0751-4420-AA69-2341C01F636E}" dt="2024-09-13T01:18:25.540" v="1733"/>
          <ac:spMkLst>
            <pc:docMk/>
            <pc:sldMk cId="4265783008" sldId="1077"/>
            <ac:spMk id="3" creationId="{980980E1-DDDE-51AD-6471-D55C09D4516C}"/>
          </ac:spMkLst>
        </pc:spChg>
      </pc:sldChg>
      <pc:sldChg chg="modSp add del mod">
        <pc:chgData name="Alfred Asterjadhi" userId="39de57b9-85c0-4fd1-aaac-8ca2b6560ad0" providerId="ADAL" clId="{BFE2FB3A-0751-4420-AA69-2341C01F636E}" dt="2024-09-12T23:09:47.845" v="1123" actId="2696"/>
        <pc:sldMkLst>
          <pc:docMk/>
          <pc:sldMk cId="87388591" sldId="1078"/>
        </pc:sldMkLst>
        <pc:spChg chg="mod">
          <ac:chgData name="Alfred Asterjadhi" userId="39de57b9-85c0-4fd1-aaac-8ca2b6560ad0" providerId="ADAL" clId="{BFE2FB3A-0751-4420-AA69-2341C01F636E}" dt="2024-09-12T19:56:25" v="427" actId="207"/>
          <ac:spMkLst>
            <pc:docMk/>
            <pc:sldMk cId="87388591" sldId="1078"/>
            <ac:spMk id="2" creationId="{8A6906DE-832D-9575-DE04-98102BF630BD}"/>
          </ac:spMkLst>
        </pc:spChg>
        <pc:spChg chg="mod">
          <ac:chgData name="Alfred Asterjadhi" userId="39de57b9-85c0-4fd1-aaac-8ca2b6560ad0" providerId="ADAL" clId="{BFE2FB3A-0751-4420-AA69-2341C01F636E}" dt="2024-09-12T22:46:02.381" v="686" actId="400"/>
          <ac:spMkLst>
            <pc:docMk/>
            <pc:sldMk cId="87388591" sldId="1078"/>
            <ac:spMk id="3" creationId="{980980E1-DDDE-51AD-6471-D55C09D4516C}"/>
          </ac:spMkLst>
        </pc:spChg>
      </pc:sldChg>
      <pc:sldChg chg="modSp add mod">
        <pc:chgData name="Alfred Asterjadhi" userId="39de57b9-85c0-4fd1-aaac-8ca2b6560ad0" providerId="ADAL" clId="{BFE2FB3A-0751-4420-AA69-2341C01F636E}" dt="2024-09-13T01:23:59.999" v="1854"/>
        <pc:sldMkLst>
          <pc:docMk/>
          <pc:sldMk cId="4052053054" sldId="1078"/>
        </pc:sldMkLst>
        <pc:spChg chg="mod">
          <ac:chgData name="Alfred Asterjadhi" userId="39de57b9-85c0-4fd1-aaac-8ca2b6560ad0" providerId="ADAL" clId="{BFE2FB3A-0751-4420-AA69-2341C01F636E}" dt="2024-09-12T23:10:15.978" v="1135" actId="20577"/>
          <ac:spMkLst>
            <pc:docMk/>
            <pc:sldMk cId="4052053054" sldId="1078"/>
            <ac:spMk id="2" creationId="{8A6906DE-832D-9575-DE04-98102BF630BD}"/>
          </ac:spMkLst>
        </pc:spChg>
        <pc:spChg chg="mod">
          <ac:chgData name="Alfred Asterjadhi" userId="39de57b9-85c0-4fd1-aaac-8ca2b6560ad0" providerId="ADAL" clId="{BFE2FB3A-0751-4420-AA69-2341C01F636E}" dt="2024-09-13T01:23:59.999" v="1854"/>
          <ac:spMkLst>
            <pc:docMk/>
            <pc:sldMk cId="4052053054" sldId="1078"/>
            <ac:spMk id="3" creationId="{980980E1-DDDE-51AD-6471-D55C09D4516C}"/>
          </ac:spMkLst>
        </pc:spChg>
      </pc:sldChg>
      <pc:sldChg chg="addSp modSp add mod">
        <pc:chgData name="Alfred Asterjadhi" userId="39de57b9-85c0-4fd1-aaac-8ca2b6560ad0" providerId="ADAL" clId="{BFE2FB3A-0751-4420-AA69-2341C01F636E}" dt="2024-10-18T18:12:41.480" v="2693" actId="207"/>
        <pc:sldMkLst>
          <pc:docMk/>
          <pc:sldMk cId="3966060767" sldId="1079"/>
        </pc:sldMkLst>
        <pc:spChg chg="mod">
          <ac:chgData name="Alfred Asterjadhi" userId="39de57b9-85c0-4fd1-aaac-8ca2b6560ad0" providerId="ADAL" clId="{BFE2FB3A-0751-4420-AA69-2341C01F636E}" dt="2024-09-12T19:36:18.882" v="174" actId="20577"/>
          <ac:spMkLst>
            <pc:docMk/>
            <pc:sldMk cId="3966060767" sldId="1079"/>
            <ac:spMk id="2" creationId="{8A6906DE-832D-9575-DE04-98102BF630BD}"/>
          </ac:spMkLst>
        </pc:spChg>
        <pc:spChg chg="mod">
          <ac:chgData name="Alfred Asterjadhi" userId="39de57b9-85c0-4fd1-aaac-8ca2b6560ad0" providerId="ADAL" clId="{BFE2FB3A-0751-4420-AA69-2341C01F636E}" dt="2024-10-18T18:12:41.480" v="2693" actId="207"/>
          <ac:spMkLst>
            <pc:docMk/>
            <pc:sldMk cId="3966060767" sldId="1079"/>
            <ac:spMk id="3" creationId="{980980E1-DDDE-51AD-6471-D55C09D4516C}"/>
          </ac:spMkLst>
        </pc:spChg>
        <pc:spChg chg="add mod">
          <ac:chgData name="Alfred Asterjadhi" userId="39de57b9-85c0-4fd1-aaac-8ca2b6560ad0" providerId="ADAL" clId="{BFE2FB3A-0751-4420-AA69-2341C01F636E}" dt="2024-09-12T19:36:46.040" v="182"/>
          <ac:spMkLst>
            <pc:docMk/>
            <pc:sldMk cId="3966060767" sldId="1079"/>
            <ac:spMk id="8" creationId="{1B7946C7-B9D0-3A75-1D21-F757707A050C}"/>
          </ac:spMkLst>
        </pc:spChg>
        <pc:graphicFrameChg chg="add mod">
          <ac:chgData name="Alfred Asterjadhi" userId="39de57b9-85c0-4fd1-aaac-8ca2b6560ad0" providerId="ADAL" clId="{BFE2FB3A-0751-4420-AA69-2341C01F636E}" dt="2024-09-12T19:36:45.312" v="181"/>
          <ac:graphicFrameMkLst>
            <pc:docMk/>
            <pc:sldMk cId="3966060767" sldId="1079"/>
            <ac:graphicFrameMk id="7" creationId="{74C2BCDA-9416-3DE4-80BD-FF0AC044A3CD}"/>
          </ac:graphicFrameMkLst>
        </pc:graphicFrameChg>
      </pc:sldChg>
      <pc:sldChg chg="modSp add mod">
        <pc:chgData name="Alfred Asterjadhi" userId="39de57b9-85c0-4fd1-aaac-8ca2b6560ad0" providerId="ADAL" clId="{BFE2FB3A-0751-4420-AA69-2341C01F636E}" dt="2024-09-13T18:02:51.089" v="2020" actId="114"/>
        <pc:sldMkLst>
          <pc:docMk/>
          <pc:sldMk cId="1407824999" sldId="1080"/>
        </pc:sldMkLst>
        <pc:spChg chg="mod">
          <ac:chgData name="Alfred Asterjadhi" userId="39de57b9-85c0-4fd1-aaac-8ca2b6560ad0" providerId="ADAL" clId="{BFE2FB3A-0751-4420-AA69-2341C01F636E}" dt="2024-09-12T19:35:06.546" v="139" actId="20577"/>
          <ac:spMkLst>
            <pc:docMk/>
            <pc:sldMk cId="1407824999" sldId="1080"/>
            <ac:spMk id="2" creationId="{8A6906DE-832D-9575-DE04-98102BF630BD}"/>
          </ac:spMkLst>
        </pc:spChg>
        <pc:spChg chg="mod">
          <ac:chgData name="Alfred Asterjadhi" userId="39de57b9-85c0-4fd1-aaac-8ca2b6560ad0" providerId="ADAL" clId="{BFE2FB3A-0751-4420-AA69-2341C01F636E}" dt="2024-09-13T18:02:51.089" v="2020" actId="114"/>
          <ac:spMkLst>
            <pc:docMk/>
            <pc:sldMk cId="1407824999" sldId="1080"/>
            <ac:spMk id="3" creationId="{980980E1-DDDE-51AD-6471-D55C09D4516C}"/>
          </ac:spMkLst>
        </pc:spChg>
      </pc:sldChg>
      <pc:sldChg chg="modSp add mod">
        <pc:chgData name="Alfred Asterjadhi" userId="39de57b9-85c0-4fd1-aaac-8ca2b6560ad0" providerId="ADAL" clId="{BFE2FB3A-0751-4420-AA69-2341C01F636E}" dt="2024-09-13T00:45:18.514" v="1189"/>
        <pc:sldMkLst>
          <pc:docMk/>
          <pc:sldMk cId="4009406654" sldId="1081"/>
        </pc:sldMkLst>
        <pc:spChg chg="mod">
          <ac:chgData name="Alfred Asterjadhi" userId="39de57b9-85c0-4fd1-aaac-8ca2b6560ad0" providerId="ADAL" clId="{BFE2FB3A-0751-4420-AA69-2341C01F636E}" dt="2024-09-12T19:33:36.756" v="94" actId="20577"/>
          <ac:spMkLst>
            <pc:docMk/>
            <pc:sldMk cId="4009406654" sldId="1081"/>
            <ac:spMk id="2" creationId="{8A6906DE-832D-9575-DE04-98102BF630BD}"/>
          </ac:spMkLst>
        </pc:spChg>
        <pc:spChg chg="mod">
          <ac:chgData name="Alfred Asterjadhi" userId="39de57b9-85c0-4fd1-aaac-8ca2b6560ad0" providerId="ADAL" clId="{BFE2FB3A-0751-4420-AA69-2341C01F636E}" dt="2024-09-13T00:45:18.514" v="1189"/>
          <ac:spMkLst>
            <pc:docMk/>
            <pc:sldMk cId="4009406654" sldId="1081"/>
            <ac:spMk id="3" creationId="{980980E1-DDDE-51AD-6471-D55C09D4516C}"/>
          </ac:spMkLst>
        </pc:spChg>
      </pc:sldChg>
      <pc:sldChg chg="addSp delSp modSp add mod chgLayout">
        <pc:chgData name="Alfred Asterjadhi" userId="39de57b9-85c0-4fd1-aaac-8ca2b6560ad0" providerId="ADAL" clId="{BFE2FB3A-0751-4420-AA69-2341C01F636E}" dt="2024-09-13T01:17:21.367" v="1710"/>
        <pc:sldMkLst>
          <pc:docMk/>
          <pc:sldMk cId="1105160047" sldId="1082"/>
        </pc:sldMkLst>
        <pc:spChg chg="mod ord">
          <ac:chgData name="Alfred Asterjadhi" userId="39de57b9-85c0-4fd1-aaac-8ca2b6560ad0" providerId="ADAL" clId="{BFE2FB3A-0751-4420-AA69-2341C01F636E}" dt="2024-09-12T23:09:57.650" v="1125" actId="20577"/>
          <ac:spMkLst>
            <pc:docMk/>
            <pc:sldMk cId="1105160047" sldId="1082"/>
            <ac:spMk id="2" creationId="{8A6906DE-832D-9575-DE04-98102BF630BD}"/>
          </ac:spMkLst>
        </pc:spChg>
        <pc:spChg chg="mod ord">
          <ac:chgData name="Alfred Asterjadhi" userId="39de57b9-85c0-4fd1-aaac-8ca2b6560ad0" providerId="ADAL" clId="{BFE2FB3A-0751-4420-AA69-2341C01F636E}" dt="2024-09-13T01:17:21.367" v="1710"/>
          <ac:spMkLst>
            <pc:docMk/>
            <pc:sldMk cId="1105160047" sldId="1082"/>
            <ac:spMk id="3" creationId="{980980E1-DDDE-51AD-6471-D55C09D4516C}"/>
          </ac:spMkLst>
        </pc:spChg>
        <pc:spChg chg="mod ord">
          <ac:chgData name="Alfred Asterjadhi" userId="39de57b9-85c0-4fd1-aaac-8ca2b6560ad0" providerId="ADAL" clId="{BFE2FB3A-0751-4420-AA69-2341C01F636E}" dt="2024-09-12T19:44:23.214" v="313" actId="6264"/>
          <ac:spMkLst>
            <pc:docMk/>
            <pc:sldMk cId="1105160047" sldId="1082"/>
            <ac:spMk id="4" creationId="{16C63F69-F1B8-DC46-3ED7-5A6693A0AB95}"/>
          </ac:spMkLst>
        </pc:spChg>
        <pc:spChg chg="mod ord">
          <ac:chgData name="Alfred Asterjadhi" userId="39de57b9-85c0-4fd1-aaac-8ca2b6560ad0" providerId="ADAL" clId="{BFE2FB3A-0751-4420-AA69-2341C01F636E}" dt="2024-09-12T19:44:23.214" v="313" actId="6264"/>
          <ac:spMkLst>
            <pc:docMk/>
            <pc:sldMk cId="1105160047" sldId="1082"/>
            <ac:spMk id="5" creationId="{69244A7E-115A-37A2-C753-23A8CD780641}"/>
          </ac:spMkLst>
        </pc:spChg>
        <pc:spChg chg="mod ord">
          <ac:chgData name="Alfred Asterjadhi" userId="39de57b9-85c0-4fd1-aaac-8ca2b6560ad0" providerId="ADAL" clId="{BFE2FB3A-0751-4420-AA69-2341C01F636E}" dt="2024-09-12T19:44:23.214" v="313" actId="6264"/>
          <ac:spMkLst>
            <pc:docMk/>
            <pc:sldMk cId="1105160047" sldId="1082"/>
            <ac:spMk id="6" creationId="{24B37604-1E29-8923-2899-CAB30D2EEDA5}"/>
          </ac:spMkLst>
        </pc:spChg>
        <pc:spChg chg="add del mod">
          <ac:chgData name="Alfred Asterjadhi" userId="39de57b9-85c0-4fd1-aaac-8ca2b6560ad0" providerId="ADAL" clId="{BFE2FB3A-0751-4420-AA69-2341C01F636E}" dt="2024-09-12T19:44:23.214" v="313" actId="6264"/>
          <ac:spMkLst>
            <pc:docMk/>
            <pc:sldMk cId="1105160047" sldId="1082"/>
            <ac:spMk id="7" creationId="{DFA7B445-1F3A-9479-F6C5-BB09917FE762}"/>
          </ac:spMkLst>
        </pc:spChg>
        <pc:spChg chg="add del mod">
          <ac:chgData name="Alfred Asterjadhi" userId="39de57b9-85c0-4fd1-aaac-8ca2b6560ad0" providerId="ADAL" clId="{BFE2FB3A-0751-4420-AA69-2341C01F636E}" dt="2024-09-12T19:44:23.214" v="313" actId="6264"/>
          <ac:spMkLst>
            <pc:docMk/>
            <pc:sldMk cId="1105160047" sldId="1082"/>
            <ac:spMk id="8" creationId="{696BD9CC-6298-68BA-8A48-B8967482F574}"/>
          </ac:spMkLst>
        </pc:spChg>
        <pc:spChg chg="add del mod">
          <ac:chgData name="Alfred Asterjadhi" userId="39de57b9-85c0-4fd1-aaac-8ca2b6560ad0" providerId="ADAL" clId="{BFE2FB3A-0751-4420-AA69-2341C01F636E}" dt="2024-09-12T19:44:23.214" v="313" actId="6264"/>
          <ac:spMkLst>
            <pc:docMk/>
            <pc:sldMk cId="1105160047" sldId="1082"/>
            <ac:spMk id="9" creationId="{61F43EEB-477A-437A-287A-19E3418AACEB}"/>
          </ac:spMkLst>
        </pc:spChg>
        <pc:spChg chg="add del mod">
          <ac:chgData name="Alfred Asterjadhi" userId="39de57b9-85c0-4fd1-aaac-8ca2b6560ad0" providerId="ADAL" clId="{BFE2FB3A-0751-4420-AA69-2341C01F636E}" dt="2024-09-12T19:44:23.214" v="313" actId="6264"/>
          <ac:spMkLst>
            <pc:docMk/>
            <pc:sldMk cId="1105160047" sldId="1082"/>
            <ac:spMk id="10" creationId="{CACF5331-1D14-4C7D-10BC-12591CA863E4}"/>
          </ac:spMkLst>
        </pc:spChg>
        <pc:spChg chg="add del mod">
          <ac:chgData name="Alfred Asterjadhi" userId="39de57b9-85c0-4fd1-aaac-8ca2b6560ad0" providerId="ADAL" clId="{BFE2FB3A-0751-4420-AA69-2341C01F636E}" dt="2024-09-12T19:44:23.214" v="313" actId="6264"/>
          <ac:spMkLst>
            <pc:docMk/>
            <pc:sldMk cId="1105160047" sldId="1082"/>
            <ac:spMk id="11" creationId="{397C69D8-3269-5346-CC29-47192F0C7015}"/>
          </ac:spMkLst>
        </pc:spChg>
        <pc:spChg chg="add">
          <ac:chgData name="Alfred Asterjadhi" userId="39de57b9-85c0-4fd1-aaac-8ca2b6560ad0" providerId="ADAL" clId="{BFE2FB3A-0751-4420-AA69-2341C01F636E}" dt="2024-09-12T19:45:34.549" v="342"/>
          <ac:spMkLst>
            <pc:docMk/>
            <pc:sldMk cId="1105160047" sldId="1082"/>
            <ac:spMk id="12" creationId="{81625D0D-0340-A78D-22E4-CA1A27F344C7}"/>
          </ac:spMkLst>
        </pc:spChg>
      </pc:sldChg>
      <pc:sldChg chg="modSp add mod">
        <pc:chgData name="Alfred Asterjadhi" userId="39de57b9-85c0-4fd1-aaac-8ca2b6560ad0" providerId="ADAL" clId="{BFE2FB3A-0751-4420-AA69-2341C01F636E}" dt="2024-09-13T18:04:36.931" v="2052" actId="20577"/>
        <pc:sldMkLst>
          <pc:docMk/>
          <pc:sldMk cId="2310632987" sldId="1083"/>
        </pc:sldMkLst>
        <pc:spChg chg="mod">
          <ac:chgData name="Alfred Asterjadhi" userId="39de57b9-85c0-4fd1-aaac-8ca2b6560ad0" providerId="ADAL" clId="{BFE2FB3A-0751-4420-AA69-2341C01F636E}" dt="2024-09-13T03:13:07.460" v="2016" actId="207"/>
          <ac:spMkLst>
            <pc:docMk/>
            <pc:sldMk cId="2310632987" sldId="1083"/>
            <ac:spMk id="2" creationId="{8A6906DE-832D-9575-DE04-98102BF630BD}"/>
          </ac:spMkLst>
        </pc:spChg>
        <pc:spChg chg="mod">
          <ac:chgData name="Alfred Asterjadhi" userId="39de57b9-85c0-4fd1-aaac-8ca2b6560ad0" providerId="ADAL" clId="{BFE2FB3A-0751-4420-AA69-2341C01F636E}" dt="2024-09-13T18:04:36.931" v="2052" actId="20577"/>
          <ac:spMkLst>
            <pc:docMk/>
            <pc:sldMk cId="2310632987" sldId="1083"/>
            <ac:spMk id="3" creationId="{980980E1-DDDE-51AD-6471-D55C09D4516C}"/>
          </ac:spMkLst>
        </pc:spChg>
      </pc:sldChg>
      <pc:sldChg chg="modSp add del mod">
        <pc:chgData name="Alfred Asterjadhi" userId="39de57b9-85c0-4fd1-aaac-8ca2b6560ad0" providerId="ADAL" clId="{BFE2FB3A-0751-4420-AA69-2341C01F636E}" dt="2024-09-12T23:09:47.845" v="1123" actId="2696"/>
        <pc:sldMkLst>
          <pc:docMk/>
          <pc:sldMk cId="4166649621" sldId="1083"/>
        </pc:sldMkLst>
        <pc:spChg chg="mod">
          <ac:chgData name="Alfred Asterjadhi" userId="39de57b9-85c0-4fd1-aaac-8ca2b6560ad0" providerId="ADAL" clId="{BFE2FB3A-0751-4420-AA69-2341C01F636E}" dt="2024-09-12T20:00:46.713" v="465" actId="207"/>
          <ac:spMkLst>
            <pc:docMk/>
            <pc:sldMk cId="4166649621" sldId="1083"/>
            <ac:spMk id="2" creationId="{8A6906DE-832D-9575-DE04-98102BF630BD}"/>
          </ac:spMkLst>
        </pc:spChg>
      </pc:sldChg>
      <pc:sldChg chg="modSp add del mod">
        <pc:chgData name="Alfred Asterjadhi" userId="39de57b9-85c0-4fd1-aaac-8ca2b6560ad0" providerId="ADAL" clId="{BFE2FB3A-0751-4420-AA69-2341C01F636E}" dt="2024-09-12T23:09:47.845" v="1123" actId="2696"/>
        <pc:sldMkLst>
          <pc:docMk/>
          <pc:sldMk cId="3114458934" sldId="1084"/>
        </pc:sldMkLst>
        <pc:spChg chg="mod">
          <ac:chgData name="Alfred Asterjadhi" userId="39de57b9-85c0-4fd1-aaac-8ca2b6560ad0" providerId="ADAL" clId="{BFE2FB3A-0751-4420-AA69-2341C01F636E}" dt="2024-09-12T20:00:31.763" v="449" actId="20577"/>
          <ac:spMkLst>
            <pc:docMk/>
            <pc:sldMk cId="3114458934" sldId="1084"/>
            <ac:spMk id="2" creationId="{8A6906DE-832D-9575-DE04-98102BF630BD}"/>
          </ac:spMkLst>
        </pc:spChg>
        <pc:spChg chg="mod">
          <ac:chgData name="Alfred Asterjadhi" userId="39de57b9-85c0-4fd1-aaac-8ca2b6560ad0" providerId="ADAL" clId="{BFE2FB3A-0751-4420-AA69-2341C01F636E}" dt="2024-09-12T20:00:55.337" v="467" actId="114"/>
          <ac:spMkLst>
            <pc:docMk/>
            <pc:sldMk cId="3114458934" sldId="1084"/>
            <ac:spMk id="3" creationId="{980980E1-DDDE-51AD-6471-D55C09D4516C}"/>
          </ac:spMkLst>
        </pc:spChg>
      </pc:sldChg>
      <pc:sldChg chg="modSp add mod">
        <pc:chgData name="Alfred Asterjadhi" userId="39de57b9-85c0-4fd1-aaac-8ca2b6560ad0" providerId="ADAL" clId="{BFE2FB3A-0751-4420-AA69-2341C01F636E}" dt="2024-09-13T01:25:01.190" v="1873"/>
        <pc:sldMkLst>
          <pc:docMk/>
          <pc:sldMk cId="3922676377" sldId="1084"/>
        </pc:sldMkLst>
        <pc:spChg chg="mod">
          <ac:chgData name="Alfred Asterjadhi" userId="39de57b9-85c0-4fd1-aaac-8ca2b6560ad0" providerId="ADAL" clId="{BFE2FB3A-0751-4420-AA69-2341C01F636E}" dt="2024-09-12T23:10:18.694" v="1136" actId="20577"/>
          <ac:spMkLst>
            <pc:docMk/>
            <pc:sldMk cId="3922676377" sldId="1084"/>
            <ac:spMk id="2" creationId="{8A6906DE-832D-9575-DE04-98102BF630BD}"/>
          </ac:spMkLst>
        </pc:spChg>
        <pc:spChg chg="mod">
          <ac:chgData name="Alfred Asterjadhi" userId="39de57b9-85c0-4fd1-aaac-8ca2b6560ad0" providerId="ADAL" clId="{BFE2FB3A-0751-4420-AA69-2341C01F636E}" dt="2024-09-13T01:25:01.190" v="1873"/>
          <ac:spMkLst>
            <pc:docMk/>
            <pc:sldMk cId="3922676377" sldId="1084"/>
            <ac:spMk id="3" creationId="{980980E1-DDDE-51AD-6471-D55C09D4516C}"/>
          </ac:spMkLst>
        </pc:spChg>
      </pc:sldChg>
      <pc:sldChg chg="modSp add mod">
        <pc:chgData name="Alfred Asterjadhi" userId="39de57b9-85c0-4fd1-aaac-8ca2b6560ad0" providerId="ADAL" clId="{BFE2FB3A-0751-4420-AA69-2341C01F636E}" dt="2024-09-13T00:55:38.333" v="1374"/>
        <pc:sldMkLst>
          <pc:docMk/>
          <pc:sldMk cId="3091365197" sldId="1085"/>
        </pc:sldMkLst>
        <pc:spChg chg="mod">
          <ac:chgData name="Alfred Asterjadhi" userId="39de57b9-85c0-4fd1-aaac-8ca2b6560ad0" providerId="ADAL" clId="{BFE2FB3A-0751-4420-AA69-2341C01F636E}" dt="2024-09-13T00:55:38.333" v="1374"/>
          <ac:spMkLst>
            <pc:docMk/>
            <pc:sldMk cId="3091365197" sldId="1085"/>
            <ac:spMk id="3" creationId="{980980E1-DDDE-51AD-6471-D55C09D4516C}"/>
          </ac:spMkLst>
        </pc:spChg>
      </pc:sldChg>
      <pc:sldChg chg="add del">
        <pc:chgData name="Alfred Asterjadhi" userId="39de57b9-85c0-4fd1-aaac-8ca2b6560ad0" providerId="ADAL" clId="{BFE2FB3A-0751-4420-AA69-2341C01F636E}" dt="2024-09-12T19:56:13.330" v="422" actId="47"/>
        <pc:sldMkLst>
          <pc:docMk/>
          <pc:sldMk cId="2646749395" sldId="1086"/>
        </pc:sldMkLst>
      </pc:sldChg>
      <pc:sldChg chg="addSp modSp add mod">
        <pc:chgData name="Alfred Asterjadhi" userId="39de57b9-85c0-4fd1-aaac-8ca2b6560ad0" providerId="ADAL" clId="{BFE2FB3A-0751-4420-AA69-2341C01F636E}" dt="2024-09-13T00:56:34.375" v="1390"/>
        <pc:sldMkLst>
          <pc:docMk/>
          <pc:sldMk cId="3375194227" sldId="1087"/>
        </pc:sldMkLst>
        <pc:spChg chg="mod">
          <ac:chgData name="Alfred Asterjadhi" userId="39de57b9-85c0-4fd1-aaac-8ca2b6560ad0" providerId="ADAL" clId="{BFE2FB3A-0751-4420-AA69-2341C01F636E}" dt="2024-09-12T21:38:18.449" v="646" actId="207"/>
          <ac:spMkLst>
            <pc:docMk/>
            <pc:sldMk cId="3375194227" sldId="1087"/>
            <ac:spMk id="2" creationId="{8A6906DE-832D-9575-DE04-98102BF630BD}"/>
          </ac:spMkLst>
        </pc:spChg>
        <pc:spChg chg="mod">
          <ac:chgData name="Alfred Asterjadhi" userId="39de57b9-85c0-4fd1-aaac-8ca2b6560ad0" providerId="ADAL" clId="{BFE2FB3A-0751-4420-AA69-2341C01F636E}" dt="2024-09-13T00:56:34.375" v="1390"/>
          <ac:spMkLst>
            <pc:docMk/>
            <pc:sldMk cId="3375194227" sldId="1087"/>
            <ac:spMk id="3" creationId="{980980E1-DDDE-51AD-6471-D55C09D4516C}"/>
          </ac:spMkLst>
        </pc:spChg>
        <pc:spChg chg="add mod">
          <ac:chgData name="Alfred Asterjadhi" userId="39de57b9-85c0-4fd1-aaac-8ca2b6560ad0" providerId="ADAL" clId="{BFE2FB3A-0751-4420-AA69-2341C01F636E}" dt="2024-09-12T21:36:05.939" v="629"/>
          <ac:spMkLst>
            <pc:docMk/>
            <pc:sldMk cId="3375194227" sldId="1087"/>
            <ac:spMk id="8" creationId="{1B4A7DBD-56B9-44CA-E60D-633530C78AAE}"/>
          </ac:spMkLst>
        </pc:spChg>
        <pc:graphicFrameChg chg="add mod">
          <ac:chgData name="Alfred Asterjadhi" userId="39de57b9-85c0-4fd1-aaac-8ca2b6560ad0" providerId="ADAL" clId="{BFE2FB3A-0751-4420-AA69-2341C01F636E}" dt="2024-09-12T21:36:05.172" v="628"/>
          <ac:graphicFrameMkLst>
            <pc:docMk/>
            <pc:sldMk cId="3375194227" sldId="1087"/>
            <ac:graphicFrameMk id="7" creationId="{7E12AF90-E5ED-8792-A32E-F8F72817E3A9}"/>
          </ac:graphicFrameMkLst>
        </pc:graphicFrameChg>
      </pc:sldChg>
      <pc:sldChg chg="modSp add mod">
        <pc:chgData name="Alfred Asterjadhi" userId="39de57b9-85c0-4fd1-aaac-8ca2b6560ad0" providerId="ADAL" clId="{BFE2FB3A-0751-4420-AA69-2341C01F636E}" dt="2024-09-13T01:20:12.058" v="1771"/>
        <pc:sldMkLst>
          <pc:docMk/>
          <pc:sldMk cId="1351315829" sldId="1088"/>
        </pc:sldMkLst>
        <pc:spChg chg="mod">
          <ac:chgData name="Alfred Asterjadhi" userId="39de57b9-85c0-4fd1-aaac-8ca2b6560ad0" providerId="ADAL" clId="{BFE2FB3A-0751-4420-AA69-2341C01F636E}" dt="2024-09-12T23:10:04.151" v="1128" actId="20577"/>
          <ac:spMkLst>
            <pc:docMk/>
            <pc:sldMk cId="1351315829" sldId="1088"/>
            <ac:spMk id="2" creationId="{8A6906DE-832D-9575-DE04-98102BF630BD}"/>
          </ac:spMkLst>
        </pc:spChg>
        <pc:spChg chg="mod">
          <ac:chgData name="Alfred Asterjadhi" userId="39de57b9-85c0-4fd1-aaac-8ca2b6560ad0" providerId="ADAL" clId="{BFE2FB3A-0751-4420-AA69-2341C01F636E}" dt="2024-09-13T01:20:12.058" v="1771"/>
          <ac:spMkLst>
            <pc:docMk/>
            <pc:sldMk cId="1351315829" sldId="1088"/>
            <ac:spMk id="3" creationId="{980980E1-DDDE-51AD-6471-D55C09D4516C}"/>
          </ac:spMkLst>
        </pc:spChg>
      </pc:sldChg>
      <pc:sldChg chg="add del">
        <pc:chgData name="Alfred Asterjadhi" userId="39de57b9-85c0-4fd1-aaac-8ca2b6560ad0" providerId="ADAL" clId="{BFE2FB3A-0751-4420-AA69-2341C01F636E}" dt="2024-09-12T19:56:10.128" v="421" actId="47"/>
        <pc:sldMkLst>
          <pc:docMk/>
          <pc:sldMk cId="2799695334" sldId="1088"/>
        </pc:sldMkLst>
      </pc:sldChg>
      <pc:sldChg chg="modSp add mod">
        <pc:chgData name="Alfred Asterjadhi" userId="39de57b9-85c0-4fd1-aaac-8ca2b6560ad0" providerId="ADAL" clId="{BFE2FB3A-0751-4420-AA69-2341C01F636E}" dt="2024-10-18T18:12:58.400" v="2701" actId="207"/>
        <pc:sldMkLst>
          <pc:docMk/>
          <pc:sldMk cId="1039307654" sldId="1089"/>
        </pc:sldMkLst>
        <pc:spChg chg="mod">
          <ac:chgData name="Alfred Asterjadhi" userId="39de57b9-85c0-4fd1-aaac-8ca2b6560ad0" providerId="ADAL" clId="{BFE2FB3A-0751-4420-AA69-2341C01F636E}" dt="2024-09-12T23:08:29.347" v="1117" actId="207"/>
          <ac:spMkLst>
            <pc:docMk/>
            <pc:sldMk cId="1039307654" sldId="1089"/>
            <ac:spMk id="2" creationId="{8A6906DE-832D-9575-DE04-98102BF630BD}"/>
          </ac:spMkLst>
        </pc:spChg>
        <pc:spChg chg="mod">
          <ac:chgData name="Alfred Asterjadhi" userId="39de57b9-85c0-4fd1-aaac-8ca2b6560ad0" providerId="ADAL" clId="{BFE2FB3A-0751-4420-AA69-2341C01F636E}" dt="2024-10-18T18:12:58.400" v="2701" actId="207"/>
          <ac:spMkLst>
            <pc:docMk/>
            <pc:sldMk cId="1039307654" sldId="1089"/>
            <ac:spMk id="3" creationId="{980980E1-DDDE-51AD-6471-D55C09D4516C}"/>
          </ac:spMkLst>
        </pc:spChg>
      </pc:sldChg>
      <pc:sldChg chg="add del">
        <pc:chgData name="Alfred Asterjadhi" userId="39de57b9-85c0-4fd1-aaac-8ca2b6560ad0" providerId="ADAL" clId="{BFE2FB3A-0751-4420-AA69-2341C01F636E}" dt="2024-09-12T21:39:10.440" v="653" actId="47"/>
        <pc:sldMkLst>
          <pc:docMk/>
          <pc:sldMk cId="1250834862" sldId="1090"/>
        </pc:sldMkLst>
      </pc:sldChg>
      <pc:sldChg chg="modSp add mod">
        <pc:chgData name="Alfred Asterjadhi" userId="39de57b9-85c0-4fd1-aaac-8ca2b6560ad0" providerId="ADAL" clId="{BFE2FB3A-0751-4420-AA69-2341C01F636E}" dt="2024-09-13T00:57:31.544" v="1406"/>
        <pc:sldMkLst>
          <pc:docMk/>
          <pc:sldMk cId="264902199" sldId="1091"/>
        </pc:sldMkLst>
        <pc:spChg chg="mod">
          <ac:chgData name="Alfred Asterjadhi" userId="39de57b9-85c0-4fd1-aaac-8ca2b6560ad0" providerId="ADAL" clId="{BFE2FB3A-0751-4420-AA69-2341C01F636E}" dt="2024-09-12T21:38:44.866" v="649" actId="207"/>
          <ac:spMkLst>
            <pc:docMk/>
            <pc:sldMk cId="264902199" sldId="1091"/>
            <ac:spMk id="2" creationId="{8A6906DE-832D-9575-DE04-98102BF630BD}"/>
          </ac:spMkLst>
        </pc:spChg>
        <pc:spChg chg="mod">
          <ac:chgData name="Alfred Asterjadhi" userId="39de57b9-85c0-4fd1-aaac-8ca2b6560ad0" providerId="ADAL" clId="{BFE2FB3A-0751-4420-AA69-2341C01F636E}" dt="2024-09-13T00:57:31.544" v="1406"/>
          <ac:spMkLst>
            <pc:docMk/>
            <pc:sldMk cId="264902199" sldId="1091"/>
            <ac:spMk id="3" creationId="{980980E1-DDDE-51AD-6471-D55C09D4516C}"/>
          </ac:spMkLst>
        </pc:spChg>
      </pc:sldChg>
      <pc:sldChg chg="new del">
        <pc:chgData name="Alfred Asterjadhi" userId="39de57b9-85c0-4fd1-aaac-8ca2b6560ad0" providerId="ADAL" clId="{BFE2FB3A-0751-4420-AA69-2341C01F636E}" dt="2024-09-12T23:10:25.272" v="1137" actId="47"/>
        <pc:sldMkLst>
          <pc:docMk/>
          <pc:sldMk cId="2306221702" sldId="1092"/>
        </pc:sldMkLst>
      </pc:sldChg>
      <pc:sldChg chg="modSp add mod">
        <pc:chgData name="Alfred Asterjadhi" userId="39de57b9-85c0-4fd1-aaac-8ca2b6560ad0" providerId="ADAL" clId="{BFE2FB3A-0751-4420-AA69-2341C01F636E}" dt="2024-09-13T18:03:29.804" v="2028" actId="114"/>
        <pc:sldMkLst>
          <pc:docMk/>
          <pc:sldMk cId="2689673811" sldId="1093"/>
        </pc:sldMkLst>
        <pc:spChg chg="mod">
          <ac:chgData name="Alfred Asterjadhi" userId="39de57b9-85c0-4fd1-aaac-8ca2b6560ad0" providerId="ADAL" clId="{BFE2FB3A-0751-4420-AA69-2341C01F636E}" dt="2024-09-12T23:10:07.825" v="1130" actId="207"/>
          <ac:spMkLst>
            <pc:docMk/>
            <pc:sldMk cId="2689673811" sldId="1093"/>
            <ac:spMk id="2" creationId="{8A6906DE-832D-9575-DE04-98102BF630BD}"/>
          </ac:spMkLst>
        </pc:spChg>
        <pc:spChg chg="mod">
          <ac:chgData name="Alfred Asterjadhi" userId="39de57b9-85c0-4fd1-aaac-8ca2b6560ad0" providerId="ADAL" clId="{BFE2FB3A-0751-4420-AA69-2341C01F636E}" dt="2024-09-13T18:03:29.804" v="2028" actId="114"/>
          <ac:spMkLst>
            <pc:docMk/>
            <pc:sldMk cId="2689673811" sldId="1093"/>
            <ac:spMk id="3" creationId="{980980E1-DDDE-51AD-6471-D55C09D4516C}"/>
          </ac:spMkLst>
        </pc:spChg>
      </pc:sldChg>
      <pc:sldChg chg="modSp add mod">
        <pc:chgData name="Alfred Asterjadhi" userId="39de57b9-85c0-4fd1-aaac-8ca2b6560ad0" providerId="ADAL" clId="{BFE2FB3A-0751-4420-AA69-2341C01F636E}" dt="2024-10-10T00:32:08.371" v="2575" actId="20577"/>
        <pc:sldMkLst>
          <pc:docMk/>
          <pc:sldMk cId="1391412413" sldId="1094"/>
        </pc:sldMkLst>
        <pc:spChg chg="mod">
          <ac:chgData name="Alfred Asterjadhi" userId="39de57b9-85c0-4fd1-aaac-8ca2b6560ad0" providerId="ADAL" clId="{BFE2FB3A-0751-4420-AA69-2341C01F636E}" dt="2024-09-12T23:08:54.850" v="1119" actId="207"/>
          <ac:spMkLst>
            <pc:docMk/>
            <pc:sldMk cId="1391412413" sldId="1094"/>
            <ac:spMk id="2" creationId="{8A6906DE-832D-9575-DE04-98102BF630BD}"/>
          </ac:spMkLst>
        </pc:spChg>
        <pc:spChg chg="mod">
          <ac:chgData name="Alfred Asterjadhi" userId="39de57b9-85c0-4fd1-aaac-8ca2b6560ad0" providerId="ADAL" clId="{BFE2FB3A-0751-4420-AA69-2341C01F636E}" dt="2024-10-10T00:32:08.371" v="2575" actId="20577"/>
          <ac:spMkLst>
            <pc:docMk/>
            <pc:sldMk cId="1391412413" sldId="1094"/>
            <ac:spMk id="3" creationId="{980980E1-DDDE-51AD-6471-D55C09D4516C}"/>
          </ac:spMkLst>
        </pc:spChg>
      </pc:sldChg>
      <pc:sldChg chg="modSp add mod">
        <pc:chgData name="Alfred Asterjadhi" userId="39de57b9-85c0-4fd1-aaac-8ca2b6560ad0" providerId="ADAL" clId="{BFE2FB3A-0751-4420-AA69-2341C01F636E}" dt="2024-10-10T00:31:49.395" v="2574" actId="20577"/>
        <pc:sldMkLst>
          <pc:docMk/>
          <pc:sldMk cId="290028793" sldId="1095"/>
        </pc:sldMkLst>
        <pc:spChg chg="mod">
          <ac:chgData name="Alfred Asterjadhi" userId="39de57b9-85c0-4fd1-aaac-8ca2b6560ad0" providerId="ADAL" clId="{BFE2FB3A-0751-4420-AA69-2341C01F636E}" dt="2024-09-12T23:08:49.598" v="1118" actId="207"/>
          <ac:spMkLst>
            <pc:docMk/>
            <pc:sldMk cId="290028793" sldId="1095"/>
            <ac:spMk id="2" creationId="{8A6906DE-832D-9575-DE04-98102BF630BD}"/>
          </ac:spMkLst>
        </pc:spChg>
        <pc:spChg chg="mod">
          <ac:chgData name="Alfred Asterjadhi" userId="39de57b9-85c0-4fd1-aaac-8ca2b6560ad0" providerId="ADAL" clId="{BFE2FB3A-0751-4420-AA69-2341C01F636E}" dt="2024-10-10T00:31:49.395" v="2574" actId="20577"/>
          <ac:spMkLst>
            <pc:docMk/>
            <pc:sldMk cId="290028793" sldId="1095"/>
            <ac:spMk id="3" creationId="{980980E1-DDDE-51AD-6471-D55C09D4516C}"/>
          </ac:spMkLst>
        </pc:spChg>
      </pc:sldChg>
      <pc:sldChg chg="modSp add mod">
        <pc:chgData name="Alfred Asterjadhi" userId="39de57b9-85c0-4fd1-aaac-8ca2b6560ad0" providerId="ADAL" clId="{BFE2FB3A-0751-4420-AA69-2341C01F636E}" dt="2024-09-13T18:03:14.393" v="2025" actId="114"/>
        <pc:sldMkLst>
          <pc:docMk/>
          <pc:sldMk cId="1186467334" sldId="1096"/>
        </pc:sldMkLst>
        <pc:spChg chg="mod">
          <ac:chgData name="Alfred Asterjadhi" userId="39de57b9-85c0-4fd1-aaac-8ca2b6560ad0" providerId="ADAL" clId="{BFE2FB3A-0751-4420-AA69-2341C01F636E}" dt="2024-09-12T23:08:58.566" v="1120" actId="207"/>
          <ac:spMkLst>
            <pc:docMk/>
            <pc:sldMk cId="1186467334" sldId="1096"/>
            <ac:spMk id="2" creationId="{8A6906DE-832D-9575-DE04-98102BF630BD}"/>
          </ac:spMkLst>
        </pc:spChg>
        <pc:spChg chg="mod">
          <ac:chgData name="Alfred Asterjadhi" userId="39de57b9-85c0-4fd1-aaac-8ca2b6560ad0" providerId="ADAL" clId="{BFE2FB3A-0751-4420-AA69-2341C01F636E}" dt="2024-09-13T18:03:14.393" v="2025" actId="114"/>
          <ac:spMkLst>
            <pc:docMk/>
            <pc:sldMk cId="1186467334" sldId="1096"/>
            <ac:spMk id="3" creationId="{980980E1-DDDE-51AD-6471-D55C09D4516C}"/>
          </ac:spMkLst>
        </pc:spChg>
      </pc:sldChg>
      <pc:sldChg chg="modSp add mod">
        <pc:chgData name="Alfred Asterjadhi" userId="39de57b9-85c0-4fd1-aaac-8ca2b6560ad0" providerId="ADAL" clId="{BFE2FB3A-0751-4420-AA69-2341C01F636E}" dt="2024-09-13T18:03:32.390" v="2029" actId="114"/>
        <pc:sldMkLst>
          <pc:docMk/>
          <pc:sldMk cId="3325681574" sldId="1097"/>
        </pc:sldMkLst>
        <pc:spChg chg="mod">
          <ac:chgData name="Alfred Asterjadhi" userId="39de57b9-85c0-4fd1-aaac-8ca2b6560ad0" providerId="ADAL" clId="{BFE2FB3A-0751-4420-AA69-2341C01F636E}" dt="2024-09-12T23:10:13.016" v="1133" actId="207"/>
          <ac:spMkLst>
            <pc:docMk/>
            <pc:sldMk cId="3325681574" sldId="1097"/>
            <ac:spMk id="2" creationId="{8A6906DE-832D-9575-DE04-98102BF630BD}"/>
          </ac:spMkLst>
        </pc:spChg>
        <pc:spChg chg="mod">
          <ac:chgData name="Alfred Asterjadhi" userId="39de57b9-85c0-4fd1-aaac-8ca2b6560ad0" providerId="ADAL" clId="{BFE2FB3A-0751-4420-AA69-2341C01F636E}" dt="2024-09-13T18:03:32.390" v="2029" actId="114"/>
          <ac:spMkLst>
            <pc:docMk/>
            <pc:sldMk cId="3325681574" sldId="1097"/>
            <ac:spMk id="3" creationId="{980980E1-DDDE-51AD-6471-D55C09D4516C}"/>
          </ac:spMkLst>
        </pc:spChg>
      </pc:sldChg>
      <pc:sldChg chg="modSp add mod">
        <pc:chgData name="Alfred Asterjadhi" userId="39de57b9-85c0-4fd1-aaac-8ca2b6560ad0" providerId="ADAL" clId="{BFE2FB3A-0751-4420-AA69-2341C01F636E}" dt="2024-09-13T18:03:19.500" v="2027" actId="20577"/>
        <pc:sldMkLst>
          <pc:docMk/>
          <pc:sldMk cId="1069242441" sldId="1098"/>
        </pc:sldMkLst>
        <pc:spChg chg="mod">
          <ac:chgData name="Alfred Asterjadhi" userId="39de57b9-85c0-4fd1-aaac-8ca2b6560ad0" providerId="ADAL" clId="{BFE2FB3A-0751-4420-AA69-2341C01F636E}" dt="2024-09-12T23:09:20.990" v="1122" actId="207"/>
          <ac:spMkLst>
            <pc:docMk/>
            <pc:sldMk cId="1069242441" sldId="1098"/>
            <ac:spMk id="2" creationId="{8A6906DE-832D-9575-DE04-98102BF630BD}"/>
          </ac:spMkLst>
        </pc:spChg>
        <pc:spChg chg="mod">
          <ac:chgData name="Alfred Asterjadhi" userId="39de57b9-85c0-4fd1-aaac-8ca2b6560ad0" providerId="ADAL" clId="{BFE2FB3A-0751-4420-AA69-2341C01F636E}" dt="2024-09-13T18:03:19.500" v="2027" actId="20577"/>
          <ac:spMkLst>
            <pc:docMk/>
            <pc:sldMk cId="1069242441" sldId="1098"/>
            <ac:spMk id="3" creationId="{980980E1-DDDE-51AD-6471-D55C09D4516C}"/>
          </ac:spMkLst>
        </pc:spChg>
      </pc:sldChg>
      <pc:sldChg chg="modSp add mod ord">
        <pc:chgData name="Alfred Asterjadhi" userId="39de57b9-85c0-4fd1-aaac-8ca2b6560ad0" providerId="ADAL" clId="{BFE2FB3A-0751-4420-AA69-2341C01F636E}" dt="2024-09-13T18:04:58.388" v="2066" actId="20577"/>
        <pc:sldMkLst>
          <pc:docMk/>
          <pc:sldMk cId="380343872" sldId="1099"/>
        </pc:sldMkLst>
        <pc:spChg chg="mod">
          <ac:chgData name="Alfred Asterjadhi" userId="39de57b9-85c0-4fd1-aaac-8ca2b6560ad0" providerId="ADAL" clId="{BFE2FB3A-0751-4420-AA69-2341C01F636E}" dt="2024-09-13T03:13:11.315" v="2017" actId="207"/>
          <ac:spMkLst>
            <pc:docMk/>
            <pc:sldMk cId="380343872" sldId="1099"/>
            <ac:spMk id="2" creationId="{8A6906DE-832D-9575-DE04-98102BF630BD}"/>
          </ac:spMkLst>
        </pc:spChg>
        <pc:spChg chg="mod">
          <ac:chgData name="Alfred Asterjadhi" userId="39de57b9-85c0-4fd1-aaac-8ca2b6560ad0" providerId="ADAL" clId="{BFE2FB3A-0751-4420-AA69-2341C01F636E}" dt="2024-09-13T18:04:58.388" v="2066" actId="20577"/>
          <ac:spMkLst>
            <pc:docMk/>
            <pc:sldMk cId="380343872" sldId="1099"/>
            <ac:spMk id="3" creationId="{980980E1-DDDE-51AD-6471-D55C09D4516C}"/>
          </ac:spMkLst>
        </pc:spChg>
      </pc:sldChg>
      <pc:sldChg chg="modSp add mod">
        <pc:chgData name="Alfred Asterjadhi" userId="39de57b9-85c0-4fd1-aaac-8ca2b6560ad0" providerId="ADAL" clId="{BFE2FB3A-0751-4420-AA69-2341C01F636E}" dt="2024-11-13T05:12:15.514" v="2828" actId="20577"/>
        <pc:sldMkLst>
          <pc:docMk/>
          <pc:sldMk cId="1748819542" sldId="1100"/>
        </pc:sldMkLst>
        <pc:spChg chg="mod">
          <ac:chgData name="Alfred Asterjadhi" userId="39de57b9-85c0-4fd1-aaac-8ca2b6560ad0" providerId="ADAL" clId="{BFE2FB3A-0751-4420-AA69-2341C01F636E}" dt="2024-11-13T05:12:15.514" v="2828" actId="20577"/>
          <ac:spMkLst>
            <pc:docMk/>
            <pc:sldMk cId="1748819542" sldId="1100"/>
            <ac:spMk id="6" creationId="{7488035E-BDAD-477C-AA55-E8989C4B7B8C}"/>
          </ac:spMkLst>
        </pc:spChg>
        <pc:spChg chg="mod">
          <ac:chgData name="Alfred Asterjadhi" userId="39de57b9-85c0-4fd1-aaac-8ca2b6560ad0" providerId="ADAL" clId="{BFE2FB3A-0751-4420-AA69-2341C01F636E}" dt="2024-11-13T05:04:22.785" v="2710" actId="313"/>
          <ac:spMkLst>
            <pc:docMk/>
            <pc:sldMk cId="1748819542" sldId="1100"/>
            <ac:spMk id="7" creationId="{3126AA10-DC1C-4E34-80DA-B427588F2BD9}"/>
          </ac:spMkLst>
        </pc:spChg>
      </pc:sldChg>
      <pc:sldChg chg="modSp add mod">
        <pc:chgData name="Alfred Asterjadhi" userId="39de57b9-85c0-4fd1-aaac-8ca2b6560ad0" providerId="ADAL" clId="{BFE2FB3A-0751-4420-AA69-2341C01F636E}" dt="2024-11-14T21:41:38.284" v="8248"/>
        <pc:sldMkLst>
          <pc:docMk/>
          <pc:sldMk cId="3683223634" sldId="1101"/>
        </pc:sldMkLst>
        <pc:spChg chg="mod">
          <ac:chgData name="Alfred Asterjadhi" userId="39de57b9-85c0-4fd1-aaac-8ca2b6560ad0" providerId="ADAL" clId="{BFE2FB3A-0751-4420-AA69-2341C01F636E}" dt="2024-11-13T05:04:35.975" v="2712" actId="20577"/>
          <ac:spMkLst>
            <pc:docMk/>
            <pc:sldMk cId="3683223634" sldId="1101"/>
            <ac:spMk id="2" creationId="{8A6906DE-832D-9575-DE04-98102BF630BD}"/>
          </ac:spMkLst>
        </pc:spChg>
        <pc:spChg chg="mod">
          <ac:chgData name="Alfred Asterjadhi" userId="39de57b9-85c0-4fd1-aaac-8ca2b6560ad0" providerId="ADAL" clId="{BFE2FB3A-0751-4420-AA69-2341C01F636E}" dt="2024-11-14T21:41:38.284" v="8248"/>
          <ac:spMkLst>
            <pc:docMk/>
            <pc:sldMk cId="3683223634" sldId="1101"/>
            <ac:spMk id="3" creationId="{980980E1-DDDE-51AD-6471-D55C09D4516C}"/>
          </ac:spMkLst>
        </pc:spChg>
        <pc:spChg chg="mod">
          <ac:chgData name="Alfred Asterjadhi" userId="39de57b9-85c0-4fd1-aaac-8ca2b6560ad0" providerId="ADAL" clId="{BFE2FB3A-0751-4420-AA69-2341C01F636E}" dt="2024-11-13T05:12:20.576" v="2829"/>
          <ac:spMkLst>
            <pc:docMk/>
            <pc:sldMk cId="3683223634" sldId="1101"/>
            <ac:spMk id="6" creationId="{24B37604-1E29-8923-2899-CAB30D2EEDA5}"/>
          </ac:spMkLst>
        </pc:spChg>
      </pc:sldChg>
      <pc:sldChg chg="modSp add mod">
        <pc:chgData name="Alfred Asterjadhi" userId="39de57b9-85c0-4fd1-aaac-8ca2b6560ad0" providerId="ADAL" clId="{BFE2FB3A-0751-4420-AA69-2341C01F636E}" dt="2024-11-14T22:54:33.310" v="9910"/>
        <pc:sldMkLst>
          <pc:docMk/>
          <pc:sldMk cId="3816058988" sldId="1102"/>
        </pc:sldMkLst>
        <pc:spChg chg="mod">
          <ac:chgData name="Alfred Asterjadhi" userId="39de57b9-85c0-4fd1-aaac-8ca2b6560ad0" providerId="ADAL" clId="{BFE2FB3A-0751-4420-AA69-2341C01F636E}" dt="2024-11-14T02:01:25.452" v="5166" actId="20577"/>
          <ac:spMkLst>
            <pc:docMk/>
            <pc:sldMk cId="3816058988" sldId="1102"/>
            <ac:spMk id="2" creationId="{8A6906DE-832D-9575-DE04-98102BF630BD}"/>
          </ac:spMkLst>
        </pc:spChg>
        <pc:spChg chg="mod">
          <ac:chgData name="Alfred Asterjadhi" userId="39de57b9-85c0-4fd1-aaac-8ca2b6560ad0" providerId="ADAL" clId="{BFE2FB3A-0751-4420-AA69-2341C01F636E}" dt="2024-11-14T22:54:33.310" v="9910"/>
          <ac:spMkLst>
            <pc:docMk/>
            <pc:sldMk cId="3816058988" sldId="1102"/>
            <ac:spMk id="3" creationId="{980980E1-DDDE-51AD-6471-D55C09D4516C}"/>
          </ac:spMkLst>
        </pc:spChg>
        <pc:spChg chg="mod">
          <ac:chgData name="Alfred Asterjadhi" userId="39de57b9-85c0-4fd1-aaac-8ca2b6560ad0" providerId="ADAL" clId="{BFE2FB3A-0751-4420-AA69-2341C01F636E}" dt="2024-11-13T05:13:10.806" v="2855" actId="6549"/>
          <ac:spMkLst>
            <pc:docMk/>
            <pc:sldMk cId="3816058988" sldId="1102"/>
            <ac:spMk id="6" creationId="{24B37604-1E29-8923-2899-CAB30D2EEDA5}"/>
          </ac:spMkLst>
        </pc:spChg>
      </pc:sldChg>
      <pc:sldChg chg="modSp add del mod">
        <pc:chgData name="Alfred Asterjadhi" userId="39de57b9-85c0-4fd1-aaac-8ca2b6560ad0" providerId="ADAL" clId="{BFE2FB3A-0751-4420-AA69-2341C01F636E}" dt="2024-11-13T05:12:05.539" v="2820" actId="47"/>
        <pc:sldMkLst>
          <pc:docMk/>
          <pc:sldMk cId="2492517829" sldId="1103"/>
        </pc:sldMkLst>
        <pc:spChg chg="mod">
          <ac:chgData name="Alfred Asterjadhi" userId="39de57b9-85c0-4fd1-aaac-8ca2b6560ad0" providerId="ADAL" clId="{BFE2FB3A-0751-4420-AA69-2341C01F636E}" dt="2024-11-13T05:07:13.781" v="2750" actId="13926"/>
          <ac:spMkLst>
            <pc:docMk/>
            <pc:sldMk cId="2492517829" sldId="1103"/>
            <ac:spMk id="3" creationId="{980980E1-DDDE-51AD-6471-D55C09D4516C}"/>
          </ac:spMkLst>
        </pc:spChg>
      </pc:sldChg>
      <pc:sldChg chg="add del">
        <pc:chgData name="Alfred Asterjadhi" userId="39de57b9-85c0-4fd1-aaac-8ca2b6560ad0" providerId="ADAL" clId="{BFE2FB3A-0751-4420-AA69-2341C01F636E}" dt="2024-11-13T05:12:02.454" v="2819" actId="47"/>
        <pc:sldMkLst>
          <pc:docMk/>
          <pc:sldMk cId="479236549" sldId="1104"/>
        </pc:sldMkLst>
      </pc:sldChg>
      <pc:sldChg chg="add del">
        <pc:chgData name="Alfred Asterjadhi" userId="39de57b9-85c0-4fd1-aaac-8ca2b6560ad0" providerId="ADAL" clId="{BFE2FB3A-0751-4420-AA69-2341C01F636E}" dt="2024-11-13T05:12:02.454" v="2819" actId="47"/>
        <pc:sldMkLst>
          <pc:docMk/>
          <pc:sldMk cId="4272742352" sldId="1105"/>
        </pc:sldMkLst>
      </pc:sldChg>
      <pc:sldChg chg="add del">
        <pc:chgData name="Alfred Asterjadhi" userId="39de57b9-85c0-4fd1-aaac-8ca2b6560ad0" providerId="ADAL" clId="{BFE2FB3A-0751-4420-AA69-2341C01F636E}" dt="2024-11-13T05:12:02.454" v="2819" actId="47"/>
        <pc:sldMkLst>
          <pc:docMk/>
          <pc:sldMk cId="4176454484" sldId="1106"/>
        </pc:sldMkLst>
      </pc:sldChg>
      <pc:sldChg chg="add del">
        <pc:chgData name="Alfred Asterjadhi" userId="39de57b9-85c0-4fd1-aaac-8ca2b6560ad0" providerId="ADAL" clId="{BFE2FB3A-0751-4420-AA69-2341C01F636E}" dt="2024-11-13T05:12:02.454" v="2819" actId="47"/>
        <pc:sldMkLst>
          <pc:docMk/>
          <pc:sldMk cId="399465562" sldId="1107"/>
        </pc:sldMkLst>
      </pc:sldChg>
      <pc:sldChg chg="add del">
        <pc:chgData name="Alfred Asterjadhi" userId="39de57b9-85c0-4fd1-aaac-8ca2b6560ad0" providerId="ADAL" clId="{BFE2FB3A-0751-4420-AA69-2341C01F636E}" dt="2024-11-13T05:12:02.454" v="2819" actId="47"/>
        <pc:sldMkLst>
          <pc:docMk/>
          <pc:sldMk cId="1229513933" sldId="1108"/>
        </pc:sldMkLst>
      </pc:sldChg>
      <pc:sldChg chg="add del">
        <pc:chgData name="Alfred Asterjadhi" userId="39de57b9-85c0-4fd1-aaac-8ca2b6560ad0" providerId="ADAL" clId="{BFE2FB3A-0751-4420-AA69-2341C01F636E}" dt="2024-11-13T05:12:02.454" v="2819" actId="47"/>
        <pc:sldMkLst>
          <pc:docMk/>
          <pc:sldMk cId="3411256162" sldId="1109"/>
        </pc:sldMkLst>
      </pc:sldChg>
      <pc:sldChg chg="add del">
        <pc:chgData name="Alfred Asterjadhi" userId="39de57b9-85c0-4fd1-aaac-8ca2b6560ad0" providerId="ADAL" clId="{BFE2FB3A-0751-4420-AA69-2341C01F636E}" dt="2024-11-13T05:12:02.454" v="2819" actId="47"/>
        <pc:sldMkLst>
          <pc:docMk/>
          <pc:sldMk cId="1959086019" sldId="1110"/>
        </pc:sldMkLst>
      </pc:sldChg>
      <pc:sldChg chg="add del">
        <pc:chgData name="Alfred Asterjadhi" userId="39de57b9-85c0-4fd1-aaac-8ca2b6560ad0" providerId="ADAL" clId="{BFE2FB3A-0751-4420-AA69-2341C01F636E}" dt="2024-11-13T05:12:02.454" v="2819" actId="47"/>
        <pc:sldMkLst>
          <pc:docMk/>
          <pc:sldMk cId="2605314111" sldId="1111"/>
        </pc:sldMkLst>
      </pc:sldChg>
      <pc:sldChg chg="modSp add mod">
        <pc:chgData name="Alfred Asterjadhi" userId="39de57b9-85c0-4fd1-aaac-8ca2b6560ad0" providerId="ADAL" clId="{BFE2FB3A-0751-4420-AA69-2341C01F636E}" dt="2024-11-14T22:55:32.647" v="9932"/>
        <pc:sldMkLst>
          <pc:docMk/>
          <pc:sldMk cId="2297108787" sldId="1112"/>
        </pc:sldMkLst>
        <pc:spChg chg="mod">
          <ac:chgData name="Alfred Asterjadhi" userId="39de57b9-85c0-4fd1-aaac-8ca2b6560ad0" providerId="ADAL" clId="{BFE2FB3A-0751-4420-AA69-2341C01F636E}" dt="2024-11-14T02:01:31.834" v="5168" actId="20577"/>
          <ac:spMkLst>
            <pc:docMk/>
            <pc:sldMk cId="2297108787" sldId="1112"/>
            <ac:spMk id="2" creationId="{8A6906DE-832D-9575-DE04-98102BF630BD}"/>
          </ac:spMkLst>
        </pc:spChg>
        <pc:spChg chg="mod">
          <ac:chgData name="Alfred Asterjadhi" userId="39de57b9-85c0-4fd1-aaac-8ca2b6560ad0" providerId="ADAL" clId="{BFE2FB3A-0751-4420-AA69-2341C01F636E}" dt="2024-11-14T22:55:32.647" v="9932"/>
          <ac:spMkLst>
            <pc:docMk/>
            <pc:sldMk cId="2297108787" sldId="1112"/>
            <ac:spMk id="3" creationId="{980980E1-DDDE-51AD-6471-D55C09D4516C}"/>
          </ac:spMkLst>
        </pc:spChg>
        <pc:spChg chg="mod">
          <ac:chgData name="Alfred Asterjadhi" userId="39de57b9-85c0-4fd1-aaac-8ca2b6560ad0" providerId="ADAL" clId="{BFE2FB3A-0751-4420-AA69-2341C01F636E}" dt="2024-11-13T05:13:22.826" v="2856"/>
          <ac:spMkLst>
            <pc:docMk/>
            <pc:sldMk cId="2297108787" sldId="1112"/>
            <ac:spMk id="6" creationId="{24B37604-1E29-8923-2899-CAB30D2EEDA5}"/>
          </ac:spMkLst>
        </pc:spChg>
      </pc:sldChg>
      <pc:sldChg chg="modSp add mod">
        <pc:chgData name="Alfred Asterjadhi" userId="39de57b9-85c0-4fd1-aaac-8ca2b6560ad0" providerId="ADAL" clId="{BFE2FB3A-0751-4420-AA69-2341C01F636E}" dt="2024-11-14T22:56:44.427" v="9954"/>
        <pc:sldMkLst>
          <pc:docMk/>
          <pc:sldMk cId="4206443155" sldId="1113"/>
        </pc:sldMkLst>
        <pc:spChg chg="mod">
          <ac:chgData name="Alfred Asterjadhi" userId="39de57b9-85c0-4fd1-aaac-8ca2b6560ad0" providerId="ADAL" clId="{BFE2FB3A-0751-4420-AA69-2341C01F636E}" dt="2024-11-14T02:01:35.591" v="5170" actId="20577"/>
          <ac:spMkLst>
            <pc:docMk/>
            <pc:sldMk cId="4206443155" sldId="1113"/>
            <ac:spMk id="2" creationId="{8A6906DE-832D-9575-DE04-98102BF630BD}"/>
          </ac:spMkLst>
        </pc:spChg>
        <pc:spChg chg="mod">
          <ac:chgData name="Alfred Asterjadhi" userId="39de57b9-85c0-4fd1-aaac-8ca2b6560ad0" providerId="ADAL" clId="{BFE2FB3A-0751-4420-AA69-2341C01F636E}" dt="2024-11-14T22:56:44.427" v="9954"/>
          <ac:spMkLst>
            <pc:docMk/>
            <pc:sldMk cId="4206443155" sldId="1113"/>
            <ac:spMk id="3" creationId="{980980E1-DDDE-51AD-6471-D55C09D4516C}"/>
          </ac:spMkLst>
        </pc:spChg>
        <pc:spChg chg="mod">
          <ac:chgData name="Alfred Asterjadhi" userId="39de57b9-85c0-4fd1-aaac-8ca2b6560ad0" providerId="ADAL" clId="{BFE2FB3A-0751-4420-AA69-2341C01F636E}" dt="2024-11-13T05:13:26.941" v="2857"/>
          <ac:spMkLst>
            <pc:docMk/>
            <pc:sldMk cId="4206443155" sldId="1113"/>
            <ac:spMk id="6" creationId="{24B37604-1E29-8923-2899-CAB30D2EEDA5}"/>
          </ac:spMkLst>
        </pc:spChg>
      </pc:sldChg>
      <pc:sldChg chg="modSp add mod">
        <pc:chgData name="Alfred Asterjadhi" userId="39de57b9-85c0-4fd1-aaac-8ca2b6560ad0" providerId="ADAL" clId="{BFE2FB3A-0751-4420-AA69-2341C01F636E}" dt="2024-11-14T22:58:37.236" v="9981"/>
        <pc:sldMkLst>
          <pc:docMk/>
          <pc:sldMk cId="62876533" sldId="1114"/>
        </pc:sldMkLst>
        <pc:spChg chg="mod">
          <ac:chgData name="Alfred Asterjadhi" userId="39de57b9-85c0-4fd1-aaac-8ca2b6560ad0" providerId="ADAL" clId="{BFE2FB3A-0751-4420-AA69-2341C01F636E}" dt="2024-11-14T02:01:42.019" v="5172" actId="20577"/>
          <ac:spMkLst>
            <pc:docMk/>
            <pc:sldMk cId="62876533" sldId="1114"/>
            <ac:spMk id="2" creationId="{8A6906DE-832D-9575-DE04-98102BF630BD}"/>
          </ac:spMkLst>
        </pc:spChg>
        <pc:spChg chg="mod">
          <ac:chgData name="Alfred Asterjadhi" userId="39de57b9-85c0-4fd1-aaac-8ca2b6560ad0" providerId="ADAL" clId="{BFE2FB3A-0751-4420-AA69-2341C01F636E}" dt="2024-11-14T22:58:37.236" v="9981"/>
          <ac:spMkLst>
            <pc:docMk/>
            <pc:sldMk cId="62876533" sldId="1114"/>
            <ac:spMk id="3" creationId="{980980E1-DDDE-51AD-6471-D55C09D4516C}"/>
          </ac:spMkLst>
        </pc:spChg>
        <pc:spChg chg="mod">
          <ac:chgData name="Alfred Asterjadhi" userId="39de57b9-85c0-4fd1-aaac-8ca2b6560ad0" providerId="ADAL" clId="{BFE2FB3A-0751-4420-AA69-2341C01F636E}" dt="2024-11-13T05:13:30.043" v="2858"/>
          <ac:spMkLst>
            <pc:docMk/>
            <pc:sldMk cId="62876533" sldId="1114"/>
            <ac:spMk id="6" creationId="{24B37604-1E29-8923-2899-CAB30D2EEDA5}"/>
          </ac:spMkLst>
        </pc:spChg>
      </pc:sldChg>
      <pc:sldChg chg="modSp add del mod">
        <pc:chgData name="Alfred Asterjadhi" userId="39de57b9-85c0-4fd1-aaac-8ca2b6560ad0" providerId="ADAL" clId="{BFE2FB3A-0751-4420-AA69-2341C01F636E}" dt="2024-11-13T05:13:42.896" v="2874" actId="47"/>
        <pc:sldMkLst>
          <pc:docMk/>
          <pc:sldMk cId="2398430007" sldId="1115"/>
        </pc:sldMkLst>
        <pc:spChg chg="mod">
          <ac:chgData name="Alfred Asterjadhi" userId="39de57b9-85c0-4fd1-aaac-8ca2b6560ad0" providerId="ADAL" clId="{BFE2FB3A-0751-4420-AA69-2341C01F636E}" dt="2024-11-13T05:08:58.990" v="2788" actId="20577"/>
          <ac:spMkLst>
            <pc:docMk/>
            <pc:sldMk cId="2398430007" sldId="1115"/>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2189951638" sldId="1116"/>
        </pc:sldMkLst>
        <pc:spChg chg="mod">
          <ac:chgData name="Alfred Asterjadhi" userId="39de57b9-85c0-4fd1-aaac-8ca2b6560ad0" providerId="ADAL" clId="{BFE2FB3A-0751-4420-AA69-2341C01F636E}" dt="2024-11-13T05:09:07.145" v="2792" actId="6549"/>
          <ac:spMkLst>
            <pc:docMk/>
            <pc:sldMk cId="2189951638" sldId="1116"/>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341851626" sldId="1117"/>
        </pc:sldMkLst>
        <pc:spChg chg="mod">
          <ac:chgData name="Alfred Asterjadhi" userId="39de57b9-85c0-4fd1-aaac-8ca2b6560ad0" providerId="ADAL" clId="{BFE2FB3A-0751-4420-AA69-2341C01F636E}" dt="2024-11-13T05:09:09.928" v="2793" actId="6549"/>
          <ac:spMkLst>
            <pc:docMk/>
            <pc:sldMk cId="341851626" sldId="1117"/>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4225516848" sldId="1118"/>
        </pc:sldMkLst>
        <pc:spChg chg="mod">
          <ac:chgData name="Alfred Asterjadhi" userId="39de57b9-85c0-4fd1-aaac-8ca2b6560ad0" providerId="ADAL" clId="{BFE2FB3A-0751-4420-AA69-2341C01F636E}" dt="2024-11-13T05:09:11.994" v="2794" actId="6549"/>
          <ac:spMkLst>
            <pc:docMk/>
            <pc:sldMk cId="4225516848" sldId="1118"/>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1913751574" sldId="1119"/>
        </pc:sldMkLst>
        <pc:spChg chg="mod">
          <ac:chgData name="Alfred Asterjadhi" userId="39de57b9-85c0-4fd1-aaac-8ca2b6560ad0" providerId="ADAL" clId="{BFE2FB3A-0751-4420-AA69-2341C01F636E}" dt="2024-11-13T05:09:14.651" v="2795" actId="6549"/>
          <ac:spMkLst>
            <pc:docMk/>
            <pc:sldMk cId="1913751574" sldId="1119"/>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4148679962" sldId="1120"/>
        </pc:sldMkLst>
        <pc:spChg chg="mod">
          <ac:chgData name="Alfred Asterjadhi" userId="39de57b9-85c0-4fd1-aaac-8ca2b6560ad0" providerId="ADAL" clId="{BFE2FB3A-0751-4420-AA69-2341C01F636E}" dt="2024-11-13T05:09:17.166" v="2796" actId="6549"/>
          <ac:spMkLst>
            <pc:docMk/>
            <pc:sldMk cId="4148679962" sldId="1120"/>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1478600039" sldId="1121"/>
        </pc:sldMkLst>
        <pc:spChg chg="mod">
          <ac:chgData name="Alfred Asterjadhi" userId="39de57b9-85c0-4fd1-aaac-8ca2b6560ad0" providerId="ADAL" clId="{BFE2FB3A-0751-4420-AA69-2341C01F636E}" dt="2024-11-13T05:09:19.104" v="2797" actId="6549"/>
          <ac:spMkLst>
            <pc:docMk/>
            <pc:sldMk cId="1478600039" sldId="1121"/>
            <ac:spMk id="3" creationId="{980980E1-DDDE-51AD-6471-D55C09D4516C}"/>
          </ac:spMkLst>
        </pc:spChg>
      </pc:sldChg>
      <pc:sldChg chg="add del">
        <pc:chgData name="Alfred Asterjadhi" userId="39de57b9-85c0-4fd1-aaac-8ca2b6560ad0" providerId="ADAL" clId="{BFE2FB3A-0751-4420-AA69-2341C01F636E}" dt="2024-11-13T05:12:02.454" v="2819" actId="47"/>
        <pc:sldMkLst>
          <pc:docMk/>
          <pc:sldMk cId="104673816" sldId="1122"/>
        </pc:sldMkLst>
      </pc:sldChg>
      <pc:sldChg chg="addSp modSp add mod">
        <pc:chgData name="Alfred Asterjadhi" userId="39de57b9-85c0-4fd1-aaac-8ca2b6560ad0" providerId="ADAL" clId="{BFE2FB3A-0751-4420-AA69-2341C01F636E}" dt="2024-11-14T21:42:56.272" v="8265"/>
        <pc:sldMkLst>
          <pc:docMk/>
          <pc:sldMk cId="858652660" sldId="1122"/>
        </pc:sldMkLst>
        <pc:spChg chg="mod">
          <ac:chgData name="Alfred Asterjadhi" userId="39de57b9-85c0-4fd1-aaac-8ca2b6560ad0" providerId="ADAL" clId="{BFE2FB3A-0751-4420-AA69-2341C01F636E}" dt="2024-11-13T05:15:04.804" v="2909" actId="20577"/>
          <ac:spMkLst>
            <pc:docMk/>
            <pc:sldMk cId="858652660" sldId="1122"/>
            <ac:spMk id="2" creationId="{8A6906DE-832D-9575-DE04-98102BF630BD}"/>
          </ac:spMkLst>
        </pc:spChg>
        <pc:spChg chg="mod">
          <ac:chgData name="Alfred Asterjadhi" userId="39de57b9-85c0-4fd1-aaac-8ca2b6560ad0" providerId="ADAL" clId="{BFE2FB3A-0751-4420-AA69-2341C01F636E}" dt="2024-11-14T21:42:56.272" v="8265"/>
          <ac:spMkLst>
            <pc:docMk/>
            <pc:sldMk cId="858652660" sldId="1122"/>
            <ac:spMk id="3" creationId="{980980E1-DDDE-51AD-6471-D55C09D4516C}"/>
          </ac:spMkLst>
        </pc:spChg>
        <pc:spChg chg="add">
          <ac:chgData name="Alfred Asterjadhi" userId="39de57b9-85c0-4fd1-aaac-8ca2b6560ad0" providerId="ADAL" clId="{BFE2FB3A-0751-4420-AA69-2341C01F636E}" dt="2024-11-13T05:16:56.275" v="2940"/>
          <ac:spMkLst>
            <pc:docMk/>
            <pc:sldMk cId="858652660" sldId="1122"/>
            <ac:spMk id="7" creationId="{CA46702E-D2F8-D4CF-7B4B-6E83C359D549}"/>
          </ac:spMkLst>
        </pc:spChg>
        <pc:picChg chg="add mod">
          <ac:chgData name="Alfred Asterjadhi" userId="39de57b9-85c0-4fd1-aaac-8ca2b6560ad0" providerId="ADAL" clId="{BFE2FB3A-0751-4420-AA69-2341C01F636E}" dt="2024-11-13T05:20:09.945" v="2990" actId="1076"/>
          <ac:picMkLst>
            <pc:docMk/>
            <pc:sldMk cId="858652660" sldId="1122"/>
            <ac:picMk id="8" creationId="{F013EA09-28DF-0165-B8CB-B60EBCA60290}"/>
          </ac:picMkLst>
        </pc:picChg>
      </pc:sldChg>
      <pc:sldChg chg="add del">
        <pc:chgData name="Alfred Asterjadhi" userId="39de57b9-85c0-4fd1-aaac-8ca2b6560ad0" providerId="ADAL" clId="{BFE2FB3A-0751-4420-AA69-2341C01F636E}" dt="2024-11-13T05:12:02.454" v="2819" actId="47"/>
        <pc:sldMkLst>
          <pc:docMk/>
          <pc:sldMk cId="842397362" sldId="1123"/>
        </pc:sldMkLst>
      </pc:sldChg>
      <pc:sldChg chg="addSp modSp add mod">
        <pc:chgData name="Alfred Asterjadhi" userId="39de57b9-85c0-4fd1-aaac-8ca2b6560ad0" providerId="ADAL" clId="{BFE2FB3A-0751-4420-AA69-2341C01F636E}" dt="2024-11-14T21:44:04.421" v="8281"/>
        <pc:sldMkLst>
          <pc:docMk/>
          <pc:sldMk cId="2293726077" sldId="1123"/>
        </pc:sldMkLst>
        <pc:spChg chg="mod">
          <ac:chgData name="Alfred Asterjadhi" userId="39de57b9-85c0-4fd1-aaac-8ca2b6560ad0" providerId="ADAL" clId="{BFE2FB3A-0751-4420-AA69-2341C01F636E}" dt="2024-11-13T05:15:06.452" v="2910" actId="20577"/>
          <ac:spMkLst>
            <pc:docMk/>
            <pc:sldMk cId="2293726077" sldId="1123"/>
            <ac:spMk id="2" creationId="{8A6906DE-832D-9575-DE04-98102BF630BD}"/>
          </ac:spMkLst>
        </pc:spChg>
        <pc:spChg chg="mod">
          <ac:chgData name="Alfred Asterjadhi" userId="39de57b9-85c0-4fd1-aaac-8ca2b6560ad0" providerId="ADAL" clId="{BFE2FB3A-0751-4420-AA69-2341C01F636E}" dt="2024-11-14T21:44:04.421" v="8281"/>
          <ac:spMkLst>
            <pc:docMk/>
            <pc:sldMk cId="2293726077" sldId="1123"/>
            <ac:spMk id="3" creationId="{980980E1-DDDE-51AD-6471-D55C09D4516C}"/>
          </ac:spMkLst>
        </pc:spChg>
        <pc:spChg chg="add">
          <ac:chgData name="Alfred Asterjadhi" userId="39de57b9-85c0-4fd1-aaac-8ca2b6560ad0" providerId="ADAL" clId="{BFE2FB3A-0751-4420-AA69-2341C01F636E}" dt="2024-11-13T05:19:03.372" v="2972"/>
          <ac:spMkLst>
            <pc:docMk/>
            <pc:sldMk cId="2293726077" sldId="1123"/>
            <ac:spMk id="7" creationId="{26E2BA76-E1B7-DEF1-9709-59DF05098EEF}"/>
          </ac:spMkLst>
        </pc:spChg>
        <pc:picChg chg="add mod">
          <ac:chgData name="Alfred Asterjadhi" userId="39de57b9-85c0-4fd1-aaac-8ca2b6560ad0" providerId="ADAL" clId="{BFE2FB3A-0751-4420-AA69-2341C01F636E}" dt="2024-11-13T05:19:27.350" v="2980" actId="1076"/>
          <ac:picMkLst>
            <pc:docMk/>
            <pc:sldMk cId="2293726077" sldId="1123"/>
            <ac:picMk id="8" creationId="{C2B8AA49-0B80-DC04-AC90-6AF34DE184E5}"/>
          </ac:picMkLst>
        </pc:picChg>
      </pc:sldChg>
      <pc:sldChg chg="add del">
        <pc:chgData name="Alfred Asterjadhi" userId="39de57b9-85c0-4fd1-aaac-8ca2b6560ad0" providerId="ADAL" clId="{BFE2FB3A-0751-4420-AA69-2341C01F636E}" dt="2024-11-13T05:12:02.454" v="2819" actId="47"/>
        <pc:sldMkLst>
          <pc:docMk/>
          <pc:sldMk cId="1988787825" sldId="1124"/>
        </pc:sldMkLst>
      </pc:sldChg>
      <pc:sldChg chg="addSp modSp add mod">
        <pc:chgData name="Alfred Asterjadhi" userId="39de57b9-85c0-4fd1-aaac-8ca2b6560ad0" providerId="ADAL" clId="{BFE2FB3A-0751-4420-AA69-2341C01F636E}" dt="2024-11-14T21:45:04.893" v="8297"/>
        <pc:sldMkLst>
          <pc:docMk/>
          <pc:sldMk cId="3364972017" sldId="1124"/>
        </pc:sldMkLst>
        <pc:spChg chg="mod">
          <ac:chgData name="Alfred Asterjadhi" userId="39de57b9-85c0-4fd1-aaac-8ca2b6560ad0" providerId="ADAL" clId="{BFE2FB3A-0751-4420-AA69-2341C01F636E}" dt="2024-11-13T05:15:08.065" v="2911" actId="20577"/>
          <ac:spMkLst>
            <pc:docMk/>
            <pc:sldMk cId="3364972017" sldId="1124"/>
            <ac:spMk id="2" creationId="{8A6906DE-832D-9575-DE04-98102BF630BD}"/>
          </ac:spMkLst>
        </pc:spChg>
        <pc:spChg chg="mod">
          <ac:chgData name="Alfred Asterjadhi" userId="39de57b9-85c0-4fd1-aaac-8ca2b6560ad0" providerId="ADAL" clId="{BFE2FB3A-0751-4420-AA69-2341C01F636E}" dt="2024-11-14T21:45:04.893" v="8297"/>
          <ac:spMkLst>
            <pc:docMk/>
            <pc:sldMk cId="3364972017" sldId="1124"/>
            <ac:spMk id="3" creationId="{980980E1-DDDE-51AD-6471-D55C09D4516C}"/>
          </ac:spMkLst>
        </pc:spChg>
        <pc:spChg chg="add">
          <ac:chgData name="Alfred Asterjadhi" userId="39de57b9-85c0-4fd1-aaac-8ca2b6560ad0" providerId="ADAL" clId="{BFE2FB3A-0751-4420-AA69-2341C01F636E}" dt="2024-11-13T05:20:55.096" v="3010"/>
          <ac:spMkLst>
            <pc:docMk/>
            <pc:sldMk cId="3364972017" sldId="1124"/>
            <ac:spMk id="7" creationId="{2B80D4AC-CE7B-F19E-39B5-EEB6B79F581A}"/>
          </ac:spMkLst>
        </pc:spChg>
        <pc:picChg chg="add mod">
          <ac:chgData name="Alfred Asterjadhi" userId="39de57b9-85c0-4fd1-aaac-8ca2b6560ad0" providerId="ADAL" clId="{BFE2FB3A-0751-4420-AA69-2341C01F636E}" dt="2024-11-13T05:21:50.099" v="3024" actId="1076"/>
          <ac:picMkLst>
            <pc:docMk/>
            <pc:sldMk cId="3364972017" sldId="1124"/>
            <ac:picMk id="8" creationId="{171EB306-16FD-4949-9040-6A37BD1EDC07}"/>
          </ac:picMkLst>
        </pc:picChg>
      </pc:sldChg>
      <pc:sldChg chg="add del">
        <pc:chgData name="Alfred Asterjadhi" userId="39de57b9-85c0-4fd1-aaac-8ca2b6560ad0" providerId="ADAL" clId="{BFE2FB3A-0751-4420-AA69-2341C01F636E}" dt="2024-11-13T05:12:02.454" v="2819" actId="47"/>
        <pc:sldMkLst>
          <pc:docMk/>
          <pc:sldMk cId="788890887" sldId="1125"/>
        </pc:sldMkLst>
      </pc:sldChg>
      <pc:sldChg chg="addSp modSp add mod">
        <pc:chgData name="Alfred Asterjadhi" userId="39de57b9-85c0-4fd1-aaac-8ca2b6560ad0" providerId="ADAL" clId="{BFE2FB3A-0751-4420-AA69-2341C01F636E}" dt="2024-11-14T21:46:05.986" v="8313"/>
        <pc:sldMkLst>
          <pc:docMk/>
          <pc:sldMk cId="3616908579" sldId="1125"/>
        </pc:sldMkLst>
        <pc:spChg chg="mod">
          <ac:chgData name="Alfred Asterjadhi" userId="39de57b9-85c0-4fd1-aaac-8ca2b6560ad0" providerId="ADAL" clId="{BFE2FB3A-0751-4420-AA69-2341C01F636E}" dt="2024-11-13T05:15:09.717" v="2912" actId="20577"/>
          <ac:spMkLst>
            <pc:docMk/>
            <pc:sldMk cId="3616908579" sldId="1125"/>
            <ac:spMk id="2" creationId="{8A6906DE-832D-9575-DE04-98102BF630BD}"/>
          </ac:spMkLst>
        </pc:spChg>
        <pc:spChg chg="mod">
          <ac:chgData name="Alfred Asterjadhi" userId="39de57b9-85c0-4fd1-aaac-8ca2b6560ad0" providerId="ADAL" clId="{BFE2FB3A-0751-4420-AA69-2341C01F636E}" dt="2024-11-14T21:46:05.986" v="8313"/>
          <ac:spMkLst>
            <pc:docMk/>
            <pc:sldMk cId="3616908579" sldId="1125"/>
            <ac:spMk id="3" creationId="{980980E1-DDDE-51AD-6471-D55C09D4516C}"/>
          </ac:spMkLst>
        </pc:spChg>
        <pc:spChg chg="add">
          <ac:chgData name="Alfred Asterjadhi" userId="39de57b9-85c0-4fd1-aaac-8ca2b6560ad0" providerId="ADAL" clId="{BFE2FB3A-0751-4420-AA69-2341C01F636E}" dt="2024-11-13T05:22:31.802" v="3059"/>
          <ac:spMkLst>
            <pc:docMk/>
            <pc:sldMk cId="3616908579" sldId="1125"/>
            <ac:spMk id="7" creationId="{DE2B08E2-B409-F2DE-FE69-CA8CC37DE35E}"/>
          </ac:spMkLst>
        </pc:spChg>
        <pc:picChg chg="add mod">
          <ac:chgData name="Alfred Asterjadhi" userId="39de57b9-85c0-4fd1-aaac-8ca2b6560ad0" providerId="ADAL" clId="{BFE2FB3A-0751-4420-AA69-2341C01F636E}" dt="2024-11-14T01:23:47.236" v="4931" actId="1076"/>
          <ac:picMkLst>
            <pc:docMk/>
            <pc:sldMk cId="3616908579" sldId="1125"/>
            <ac:picMk id="8" creationId="{1AFA3615-C651-6BAC-CBFC-36CB6B35F74D}"/>
          </ac:picMkLst>
        </pc:picChg>
      </pc:sldChg>
      <pc:sldChg chg="addSp modSp add mod">
        <pc:chgData name="Alfred Asterjadhi" userId="39de57b9-85c0-4fd1-aaac-8ca2b6560ad0" providerId="ADAL" clId="{BFE2FB3A-0751-4420-AA69-2341C01F636E}" dt="2024-11-14T21:47:08.207" v="8330" actId="6549"/>
        <pc:sldMkLst>
          <pc:docMk/>
          <pc:sldMk cId="170855879" sldId="1126"/>
        </pc:sldMkLst>
        <pc:spChg chg="mod">
          <ac:chgData name="Alfred Asterjadhi" userId="39de57b9-85c0-4fd1-aaac-8ca2b6560ad0" providerId="ADAL" clId="{BFE2FB3A-0751-4420-AA69-2341C01F636E}" dt="2024-11-13T05:15:11.463" v="2913" actId="20577"/>
          <ac:spMkLst>
            <pc:docMk/>
            <pc:sldMk cId="170855879" sldId="1126"/>
            <ac:spMk id="2" creationId="{8A6906DE-832D-9575-DE04-98102BF630BD}"/>
          </ac:spMkLst>
        </pc:spChg>
        <pc:spChg chg="mod">
          <ac:chgData name="Alfred Asterjadhi" userId="39de57b9-85c0-4fd1-aaac-8ca2b6560ad0" providerId="ADAL" clId="{BFE2FB3A-0751-4420-AA69-2341C01F636E}" dt="2024-11-14T21:47:08.207" v="8330" actId="6549"/>
          <ac:spMkLst>
            <pc:docMk/>
            <pc:sldMk cId="170855879" sldId="1126"/>
            <ac:spMk id="3" creationId="{980980E1-DDDE-51AD-6471-D55C09D4516C}"/>
          </ac:spMkLst>
        </pc:spChg>
        <pc:picChg chg="add mod">
          <ac:chgData name="Alfred Asterjadhi" userId="39de57b9-85c0-4fd1-aaac-8ca2b6560ad0" providerId="ADAL" clId="{BFE2FB3A-0751-4420-AA69-2341C01F636E}" dt="2024-11-13T05:24:27.049" v="3115" actId="1076"/>
          <ac:picMkLst>
            <pc:docMk/>
            <pc:sldMk cId="170855879" sldId="1126"/>
            <ac:picMk id="7" creationId="{FC43EAE6-07FF-8D68-CE73-58E764C53F46}"/>
          </ac:picMkLst>
        </pc:picChg>
      </pc:sldChg>
      <pc:sldChg chg="add del">
        <pc:chgData name="Alfred Asterjadhi" userId="39de57b9-85c0-4fd1-aaac-8ca2b6560ad0" providerId="ADAL" clId="{BFE2FB3A-0751-4420-AA69-2341C01F636E}" dt="2024-11-13T05:12:02.454" v="2819" actId="47"/>
        <pc:sldMkLst>
          <pc:docMk/>
          <pc:sldMk cId="751649905" sldId="1126"/>
        </pc:sldMkLst>
      </pc:sldChg>
      <pc:sldChg chg="add del">
        <pc:chgData name="Alfred Asterjadhi" userId="39de57b9-85c0-4fd1-aaac-8ca2b6560ad0" providerId="ADAL" clId="{BFE2FB3A-0751-4420-AA69-2341C01F636E}" dt="2024-11-13T05:12:02.454" v="2819" actId="47"/>
        <pc:sldMkLst>
          <pc:docMk/>
          <pc:sldMk cId="2160132879" sldId="1127"/>
        </pc:sldMkLst>
      </pc:sldChg>
      <pc:sldChg chg="addSp modSp add mod">
        <pc:chgData name="Alfred Asterjadhi" userId="39de57b9-85c0-4fd1-aaac-8ca2b6560ad0" providerId="ADAL" clId="{BFE2FB3A-0751-4420-AA69-2341C01F636E}" dt="2024-11-14T21:48:02.931" v="8356"/>
        <pc:sldMkLst>
          <pc:docMk/>
          <pc:sldMk cId="4058107372" sldId="1127"/>
        </pc:sldMkLst>
        <pc:spChg chg="mod">
          <ac:chgData name="Alfred Asterjadhi" userId="39de57b9-85c0-4fd1-aaac-8ca2b6560ad0" providerId="ADAL" clId="{BFE2FB3A-0751-4420-AA69-2341C01F636E}" dt="2024-11-13T05:15:14.114" v="2915" actId="20577"/>
          <ac:spMkLst>
            <pc:docMk/>
            <pc:sldMk cId="4058107372" sldId="1127"/>
            <ac:spMk id="2" creationId="{8A6906DE-832D-9575-DE04-98102BF630BD}"/>
          </ac:spMkLst>
        </pc:spChg>
        <pc:spChg chg="mod">
          <ac:chgData name="Alfred Asterjadhi" userId="39de57b9-85c0-4fd1-aaac-8ca2b6560ad0" providerId="ADAL" clId="{BFE2FB3A-0751-4420-AA69-2341C01F636E}" dt="2024-11-14T21:48:02.931" v="8356"/>
          <ac:spMkLst>
            <pc:docMk/>
            <pc:sldMk cId="4058107372" sldId="1127"/>
            <ac:spMk id="3" creationId="{980980E1-DDDE-51AD-6471-D55C09D4516C}"/>
          </ac:spMkLst>
        </pc:spChg>
        <pc:spChg chg="add">
          <ac:chgData name="Alfred Asterjadhi" userId="39de57b9-85c0-4fd1-aaac-8ca2b6560ad0" providerId="ADAL" clId="{BFE2FB3A-0751-4420-AA69-2341C01F636E}" dt="2024-11-13T05:25:12.590" v="3142"/>
          <ac:spMkLst>
            <pc:docMk/>
            <pc:sldMk cId="4058107372" sldId="1127"/>
            <ac:spMk id="7" creationId="{49ACEFBB-77B3-2912-F056-D34303BB47EB}"/>
          </ac:spMkLst>
        </pc:spChg>
        <pc:picChg chg="add mod">
          <ac:chgData name="Alfred Asterjadhi" userId="39de57b9-85c0-4fd1-aaac-8ca2b6560ad0" providerId="ADAL" clId="{BFE2FB3A-0751-4420-AA69-2341C01F636E}" dt="2024-11-13T05:25:21.817" v="3146" actId="1076"/>
          <ac:picMkLst>
            <pc:docMk/>
            <pc:sldMk cId="4058107372" sldId="1127"/>
            <ac:picMk id="8" creationId="{F215F077-E8E9-9491-10AA-1E14EB8140A7}"/>
          </ac:picMkLst>
        </pc:picChg>
      </pc:sldChg>
      <pc:sldChg chg="add del">
        <pc:chgData name="Alfred Asterjadhi" userId="39de57b9-85c0-4fd1-aaac-8ca2b6560ad0" providerId="ADAL" clId="{BFE2FB3A-0751-4420-AA69-2341C01F636E}" dt="2024-11-13T05:12:02.454" v="2819" actId="47"/>
        <pc:sldMkLst>
          <pc:docMk/>
          <pc:sldMk cId="2601577007" sldId="1128"/>
        </pc:sldMkLst>
      </pc:sldChg>
      <pc:sldChg chg="modSp add mod">
        <pc:chgData name="Alfred Asterjadhi" userId="39de57b9-85c0-4fd1-aaac-8ca2b6560ad0" providerId="ADAL" clId="{BFE2FB3A-0751-4420-AA69-2341C01F636E}" dt="2024-11-14T21:49:01.032" v="8374"/>
        <pc:sldMkLst>
          <pc:docMk/>
          <pc:sldMk cId="3440676622" sldId="1128"/>
        </pc:sldMkLst>
        <pc:spChg chg="mod">
          <ac:chgData name="Alfred Asterjadhi" userId="39de57b9-85c0-4fd1-aaac-8ca2b6560ad0" providerId="ADAL" clId="{BFE2FB3A-0751-4420-AA69-2341C01F636E}" dt="2024-11-13T05:15:18.063" v="2917" actId="20577"/>
          <ac:spMkLst>
            <pc:docMk/>
            <pc:sldMk cId="3440676622" sldId="1128"/>
            <ac:spMk id="2" creationId="{8A6906DE-832D-9575-DE04-98102BF630BD}"/>
          </ac:spMkLst>
        </pc:spChg>
        <pc:spChg chg="mod">
          <ac:chgData name="Alfred Asterjadhi" userId="39de57b9-85c0-4fd1-aaac-8ca2b6560ad0" providerId="ADAL" clId="{BFE2FB3A-0751-4420-AA69-2341C01F636E}" dt="2024-11-14T21:49:01.032" v="8374"/>
          <ac:spMkLst>
            <pc:docMk/>
            <pc:sldMk cId="3440676622" sldId="1128"/>
            <ac:spMk id="3" creationId="{980980E1-DDDE-51AD-6471-D55C09D4516C}"/>
          </ac:spMkLst>
        </pc:spChg>
      </pc:sldChg>
      <pc:sldChg chg="modSp add mod">
        <pc:chgData name="Alfred Asterjadhi" userId="39de57b9-85c0-4fd1-aaac-8ca2b6560ad0" providerId="ADAL" clId="{BFE2FB3A-0751-4420-AA69-2341C01F636E}" dt="2024-11-14T21:49:49.034" v="8394" actId="6549"/>
        <pc:sldMkLst>
          <pc:docMk/>
          <pc:sldMk cId="2487151887" sldId="1129"/>
        </pc:sldMkLst>
        <pc:spChg chg="mod">
          <ac:chgData name="Alfred Asterjadhi" userId="39de57b9-85c0-4fd1-aaac-8ca2b6560ad0" providerId="ADAL" clId="{BFE2FB3A-0751-4420-AA69-2341C01F636E}" dt="2024-11-13T05:15:21.306" v="2919" actId="20577"/>
          <ac:spMkLst>
            <pc:docMk/>
            <pc:sldMk cId="2487151887" sldId="1129"/>
            <ac:spMk id="2" creationId="{8A6906DE-832D-9575-DE04-98102BF630BD}"/>
          </ac:spMkLst>
        </pc:spChg>
        <pc:spChg chg="mod">
          <ac:chgData name="Alfred Asterjadhi" userId="39de57b9-85c0-4fd1-aaac-8ca2b6560ad0" providerId="ADAL" clId="{BFE2FB3A-0751-4420-AA69-2341C01F636E}" dt="2024-11-14T21:49:49.034" v="8394" actId="6549"/>
          <ac:spMkLst>
            <pc:docMk/>
            <pc:sldMk cId="2487151887" sldId="1129"/>
            <ac:spMk id="3" creationId="{980980E1-DDDE-51AD-6471-D55C09D4516C}"/>
          </ac:spMkLst>
        </pc:spChg>
      </pc:sldChg>
      <pc:sldChg chg="add del">
        <pc:chgData name="Alfred Asterjadhi" userId="39de57b9-85c0-4fd1-aaac-8ca2b6560ad0" providerId="ADAL" clId="{BFE2FB3A-0751-4420-AA69-2341C01F636E}" dt="2024-11-13T05:12:02.454" v="2819" actId="47"/>
        <pc:sldMkLst>
          <pc:docMk/>
          <pc:sldMk cId="3061053879" sldId="1129"/>
        </pc:sldMkLst>
      </pc:sldChg>
      <pc:sldChg chg="modSp add mod">
        <pc:chgData name="Alfred Asterjadhi" userId="39de57b9-85c0-4fd1-aaac-8ca2b6560ad0" providerId="ADAL" clId="{BFE2FB3A-0751-4420-AA69-2341C01F636E}" dt="2024-11-14T21:50:35.208" v="8410"/>
        <pc:sldMkLst>
          <pc:docMk/>
          <pc:sldMk cId="4168287898" sldId="1130"/>
        </pc:sldMkLst>
        <pc:spChg chg="mod">
          <ac:chgData name="Alfred Asterjadhi" userId="39de57b9-85c0-4fd1-aaac-8ca2b6560ad0" providerId="ADAL" clId="{BFE2FB3A-0751-4420-AA69-2341C01F636E}" dt="2024-11-13T05:15:23.902" v="2921" actId="20577"/>
          <ac:spMkLst>
            <pc:docMk/>
            <pc:sldMk cId="4168287898" sldId="1130"/>
            <ac:spMk id="2" creationId="{8A6906DE-832D-9575-DE04-98102BF630BD}"/>
          </ac:spMkLst>
        </pc:spChg>
        <pc:spChg chg="mod">
          <ac:chgData name="Alfred Asterjadhi" userId="39de57b9-85c0-4fd1-aaac-8ca2b6560ad0" providerId="ADAL" clId="{BFE2FB3A-0751-4420-AA69-2341C01F636E}" dt="2024-11-14T21:50:35.208" v="8410"/>
          <ac:spMkLst>
            <pc:docMk/>
            <pc:sldMk cId="4168287898" sldId="1130"/>
            <ac:spMk id="3" creationId="{980980E1-DDDE-51AD-6471-D55C09D4516C}"/>
          </ac:spMkLst>
        </pc:spChg>
      </pc:sldChg>
      <pc:sldChg chg="modSp add mod">
        <pc:chgData name="Alfred Asterjadhi" userId="39de57b9-85c0-4fd1-aaac-8ca2b6560ad0" providerId="ADAL" clId="{BFE2FB3A-0751-4420-AA69-2341C01F636E}" dt="2024-11-14T21:51:31.006" v="8428"/>
        <pc:sldMkLst>
          <pc:docMk/>
          <pc:sldMk cId="1971099903" sldId="1131"/>
        </pc:sldMkLst>
        <pc:spChg chg="mod">
          <ac:chgData name="Alfred Asterjadhi" userId="39de57b9-85c0-4fd1-aaac-8ca2b6560ad0" providerId="ADAL" clId="{BFE2FB3A-0751-4420-AA69-2341C01F636E}" dt="2024-11-13T05:15:26.105" v="2923" actId="20577"/>
          <ac:spMkLst>
            <pc:docMk/>
            <pc:sldMk cId="1971099903" sldId="1131"/>
            <ac:spMk id="2" creationId="{8A6906DE-832D-9575-DE04-98102BF630BD}"/>
          </ac:spMkLst>
        </pc:spChg>
        <pc:spChg chg="mod">
          <ac:chgData name="Alfred Asterjadhi" userId="39de57b9-85c0-4fd1-aaac-8ca2b6560ad0" providerId="ADAL" clId="{BFE2FB3A-0751-4420-AA69-2341C01F636E}" dt="2024-11-14T21:51:31.006" v="8428"/>
          <ac:spMkLst>
            <pc:docMk/>
            <pc:sldMk cId="1971099903" sldId="1131"/>
            <ac:spMk id="3" creationId="{980980E1-DDDE-51AD-6471-D55C09D4516C}"/>
          </ac:spMkLst>
        </pc:spChg>
      </pc:sldChg>
      <pc:sldChg chg="modSp add mod">
        <pc:chgData name="Alfred Asterjadhi" userId="39de57b9-85c0-4fd1-aaac-8ca2b6560ad0" providerId="ADAL" clId="{BFE2FB3A-0751-4420-AA69-2341C01F636E}" dt="2024-11-14T21:52:58.208" v="8448"/>
        <pc:sldMkLst>
          <pc:docMk/>
          <pc:sldMk cId="3819773024" sldId="1132"/>
        </pc:sldMkLst>
        <pc:spChg chg="mod">
          <ac:chgData name="Alfred Asterjadhi" userId="39de57b9-85c0-4fd1-aaac-8ca2b6560ad0" providerId="ADAL" clId="{BFE2FB3A-0751-4420-AA69-2341C01F636E}" dt="2024-11-13T05:15:28.451" v="2925" actId="20577"/>
          <ac:spMkLst>
            <pc:docMk/>
            <pc:sldMk cId="3819773024" sldId="1132"/>
            <ac:spMk id="2" creationId="{8A6906DE-832D-9575-DE04-98102BF630BD}"/>
          </ac:spMkLst>
        </pc:spChg>
        <pc:spChg chg="mod">
          <ac:chgData name="Alfred Asterjadhi" userId="39de57b9-85c0-4fd1-aaac-8ca2b6560ad0" providerId="ADAL" clId="{BFE2FB3A-0751-4420-AA69-2341C01F636E}" dt="2024-11-14T21:52:58.208" v="8448"/>
          <ac:spMkLst>
            <pc:docMk/>
            <pc:sldMk cId="3819773024" sldId="1132"/>
            <ac:spMk id="3" creationId="{980980E1-DDDE-51AD-6471-D55C09D4516C}"/>
          </ac:spMkLst>
        </pc:spChg>
      </pc:sldChg>
      <pc:sldChg chg="modSp add mod">
        <pc:chgData name="Alfred Asterjadhi" userId="39de57b9-85c0-4fd1-aaac-8ca2b6560ad0" providerId="ADAL" clId="{BFE2FB3A-0751-4420-AA69-2341C01F636E}" dt="2024-11-14T21:53:43.886" v="8478"/>
        <pc:sldMkLst>
          <pc:docMk/>
          <pc:sldMk cId="1437523343" sldId="1133"/>
        </pc:sldMkLst>
        <pc:spChg chg="mod">
          <ac:chgData name="Alfred Asterjadhi" userId="39de57b9-85c0-4fd1-aaac-8ca2b6560ad0" providerId="ADAL" clId="{BFE2FB3A-0751-4420-AA69-2341C01F636E}" dt="2024-11-13T05:15:30.065" v="2927" actId="20577"/>
          <ac:spMkLst>
            <pc:docMk/>
            <pc:sldMk cId="1437523343" sldId="1133"/>
            <ac:spMk id="2" creationId="{8A6906DE-832D-9575-DE04-98102BF630BD}"/>
          </ac:spMkLst>
        </pc:spChg>
        <pc:spChg chg="mod">
          <ac:chgData name="Alfred Asterjadhi" userId="39de57b9-85c0-4fd1-aaac-8ca2b6560ad0" providerId="ADAL" clId="{BFE2FB3A-0751-4420-AA69-2341C01F636E}" dt="2024-11-14T21:53:43.886" v="8478"/>
          <ac:spMkLst>
            <pc:docMk/>
            <pc:sldMk cId="1437523343" sldId="1133"/>
            <ac:spMk id="3" creationId="{980980E1-DDDE-51AD-6471-D55C09D4516C}"/>
          </ac:spMkLst>
        </pc:spChg>
      </pc:sldChg>
      <pc:sldChg chg="modSp add mod">
        <pc:chgData name="Alfred Asterjadhi" userId="39de57b9-85c0-4fd1-aaac-8ca2b6560ad0" providerId="ADAL" clId="{BFE2FB3A-0751-4420-AA69-2341C01F636E}" dt="2024-11-14T21:54:41.215" v="8501"/>
        <pc:sldMkLst>
          <pc:docMk/>
          <pc:sldMk cId="2834628410" sldId="1134"/>
        </pc:sldMkLst>
        <pc:spChg chg="mod">
          <ac:chgData name="Alfred Asterjadhi" userId="39de57b9-85c0-4fd1-aaac-8ca2b6560ad0" providerId="ADAL" clId="{BFE2FB3A-0751-4420-AA69-2341C01F636E}" dt="2024-11-13T05:15:32.151" v="2929" actId="20577"/>
          <ac:spMkLst>
            <pc:docMk/>
            <pc:sldMk cId="2834628410" sldId="1134"/>
            <ac:spMk id="2" creationId="{8A6906DE-832D-9575-DE04-98102BF630BD}"/>
          </ac:spMkLst>
        </pc:spChg>
        <pc:spChg chg="mod">
          <ac:chgData name="Alfred Asterjadhi" userId="39de57b9-85c0-4fd1-aaac-8ca2b6560ad0" providerId="ADAL" clId="{BFE2FB3A-0751-4420-AA69-2341C01F636E}" dt="2024-11-14T21:54:41.215" v="8501"/>
          <ac:spMkLst>
            <pc:docMk/>
            <pc:sldMk cId="2834628410" sldId="1134"/>
            <ac:spMk id="3" creationId="{980980E1-DDDE-51AD-6471-D55C09D4516C}"/>
          </ac:spMkLst>
        </pc:spChg>
      </pc:sldChg>
      <pc:sldChg chg="modSp add mod">
        <pc:chgData name="Alfred Asterjadhi" userId="39de57b9-85c0-4fd1-aaac-8ca2b6560ad0" providerId="ADAL" clId="{BFE2FB3A-0751-4420-AA69-2341C01F636E}" dt="2024-11-14T21:55:19.393" v="8519"/>
        <pc:sldMkLst>
          <pc:docMk/>
          <pc:sldMk cId="2537333530" sldId="1135"/>
        </pc:sldMkLst>
        <pc:spChg chg="mod">
          <ac:chgData name="Alfred Asterjadhi" userId="39de57b9-85c0-4fd1-aaac-8ca2b6560ad0" providerId="ADAL" clId="{BFE2FB3A-0751-4420-AA69-2341C01F636E}" dt="2024-11-13T05:15:34.493" v="2931" actId="20577"/>
          <ac:spMkLst>
            <pc:docMk/>
            <pc:sldMk cId="2537333530" sldId="1135"/>
            <ac:spMk id="2" creationId="{8A6906DE-832D-9575-DE04-98102BF630BD}"/>
          </ac:spMkLst>
        </pc:spChg>
        <pc:spChg chg="mod">
          <ac:chgData name="Alfred Asterjadhi" userId="39de57b9-85c0-4fd1-aaac-8ca2b6560ad0" providerId="ADAL" clId="{BFE2FB3A-0751-4420-AA69-2341C01F636E}" dt="2024-11-14T21:55:19.393" v="8519"/>
          <ac:spMkLst>
            <pc:docMk/>
            <pc:sldMk cId="2537333530" sldId="1135"/>
            <ac:spMk id="3" creationId="{980980E1-DDDE-51AD-6471-D55C09D4516C}"/>
          </ac:spMkLst>
        </pc:spChg>
      </pc:sldChg>
      <pc:sldChg chg="modSp add mod">
        <pc:chgData name="Alfred Asterjadhi" userId="39de57b9-85c0-4fd1-aaac-8ca2b6560ad0" providerId="ADAL" clId="{BFE2FB3A-0751-4420-AA69-2341C01F636E}" dt="2024-11-14T21:55:58.907" v="8535"/>
        <pc:sldMkLst>
          <pc:docMk/>
          <pc:sldMk cId="2592515062" sldId="1136"/>
        </pc:sldMkLst>
        <pc:spChg chg="mod">
          <ac:chgData name="Alfred Asterjadhi" userId="39de57b9-85c0-4fd1-aaac-8ca2b6560ad0" providerId="ADAL" clId="{BFE2FB3A-0751-4420-AA69-2341C01F636E}" dt="2024-11-13T05:15:38.569" v="2933" actId="20577"/>
          <ac:spMkLst>
            <pc:docMk/>
            <pc:sldMk cId="2592515062" sldId="1136"/>
            <ac:spMk id="2" creationId="{8A6906DE-832D-9575-DE04-98102BF630BD}"/>
          </ac:spMkLst>
        </pc:spChg>
        <pc:spChg chg="mod">
          <ac:chgData name="Alfred Asterjadhi" userId="39de57b9-85c0-4fd1-aaac-8ca2b6560ad0" providerId="ADAL" clId="{BFE2FB3A-0751-4420-AA69-2341C01F636E}" dt="2024-11-14T21:55:58.907" v="8535"/>
          <ac:spMkLst>
            <pc:docMk/>
            <pc:sldMk cId="2592515062" sldId="1136"/>
            <ac:spMk id="3" creationId="{980980E1-DDDE-51AD-6471-D55C09D4516C}"/>
          </ac:spMkLst>
        </pc:spChg>
      </pc:sldChg>
      <pc:sldChg chg="modSp add mod">
        <pc:chgData name="Alfred Asterjadhi" userId="39de57b9-85c0-4fd1-aaac-8ca2b6560ad0" providerId="ADAL" clId="{BFE2FB3A-0751-4420-AA69-2341C01F636E}" dt="2024-11-14T22:59:40.494" v="10004"/>
        <pc:sldMkLst>
          <pc:docMk/>
          <pc:sldMk cId="1984392991" sldId="1137"/>
        </pc:sldMkLst>
        <pc:spChg chg="mod">
          <ac:chgData name="Alfred Asterjadhi" userId="39de57b9-85c0-4fd1-aaac-8ca2b6560ad0" providerId="ADAL" clId="{BFE2FB3A-0751-4420-AA69-2341C01F636E}" dt="2024-11-14T02:01:45.871" v="5174" actId="20577"/>
          <ac:spMkLst>
            <pc:docMk/>
            <pc:sldMk cId="1984392991" sldId="1137"/>
            <ac:spMk id="2" creationId="{8A6906DE-832D-9575-DE04-98102BF630BD}"/>
          </ac:spMkLst>
        </pc:spChg>
        <pc:spChg chg="mod">
          <ac:chgData name="Alfred Asterjadhi" userId="39de57b9-85c0-4fd1-aaac-8ca2b6560ad0" providerId="ADAL" clId="{BFE2FB3A-0751-4420-AA69-2341C01F636E}" dt="2024-11-14T22:59:40.494" v="10004"/>
          <ac:spMkLst>
            <pc:docMk/>
            <pc:sldMk cId="1984392991" sldId="1137"/>
            <ac:spMk id="3" creationId="{980980E1-DDDE-51AD-6471-D55C09D4516C}"/>
          </ac:spMkLst>
        </pc:spChg>
      </pc:sldChg>
      <pc:sldChg chg="addSp modSp add mod">
        <pc:chgData name="Alfred Asterjadhi" userId="39de57b9-85c0-4fd1-aaac-8ca2b6560ad0" providerId="ADAL" clId="{BFE2FB3A-0751-4420-AA69-2341C01F636E}" dt="2024-11-14T23:00:40.819" v="10022"/>
        <pc:sldMkLst>
          <pc:docMk/>
          <pc:sldMk cId="577844956" sldId="1138"/>
        </pc:sldMkLst>
        <pc:spChg chg="mod">
          <ac:chgData name="Alfred Asterjadhi" userId="39de57b9-85c0-4fd1-aaac-8ca2b6560ad0" providerId="ADAL" clId="{BFE2FB3A-0751-4420-AA69-2341C01F636E}" dt="2024-11-14T02:01:50.653" v="5176" actId="20577"/>
          <ac:spMkLst>
            <pc:docMk/>
            <pc:sldMk cId="577844956" sldId="1138"/>
            <ac:spMk id="2" creationId="{8A6906DE-832D-9575-DE04-98102BF630BD}"/>
          </ac:spMkLst>
        </pc:spChg>
        <pc:spChg chg="mod">
          <ac:chgData name="Alfred Asterjadhi" userId="39de57b9-85c0-4fd1-aaac-8ca2b6560ad0" providerId="ADAL" clId="{BFE2FB3A-0751-4420-AA69-2341C01F636E}" dt="2024-11-14T23:00:40.819" v="10022"/>
          <ac:spMkLst>
            <pc:docMk/>
            <pc:sldMk cId="577844956" sldId="1138"/>
            <ac:spMk id="3" creationId="{980980E1-DDDE-51AD-6471-D55C09D4516C}"/>
          </ac:spMkLst>
        </pc:spChg>
        <pc:spChg chg="add mod">
          <ac:chgData name="Alfred Asterjadhi" userId="39de57b9-85c0-4fd1-aaac-8ca2b6560ad0" providerId="ADAL" clId="{BFE2FB3A-0751-4420-AA69-2341C01F636E}" dt="2024-11-13T17:13:03.177" v="3376"/>
          <ac:spMkLst>
            <pc:docMk/>
            <pc:sldMk cId="577844956" sldId="1138"/>
            <ac:spMk id="8" creationId="{C7AC6B96-601B-4F3A-58FE-85F90E20B140}"/>
          </ac:spMkLst>
        </pc:spChg>
        <pc:graphicFrameChg chg="add mod">
          <ac:chgData name="Alfred Asterjadhi" userId="39de57b9-85c0-4fd1-aaac-8ca2b6560ad0" providerId="ADAL" clId="{BFE2FB3A-0751-4420-AA69-2341C01F636E}" dt="2024-11-13T17:13:02.316" v="3375"/>
          <ac:graphicFrameMkLst>
            <pc:docMk/>
            <pc:sldMk cId="577844956" sldId="1138"/>
            <ac:graphicFrameMk id="7" creationId="{38D8E3C3-8A80-A212-FC18-39D831E4EE07}"/>
          </ac:graphicFrameMkLst>
        </pc:graphicFrameChg>
      </pc:sldChg>
      <pc:sldChg chg="modSp add mod">
        <pc:chgData name="Alfred Asterjadhi" userId="39de57b9-85c0-4fd1-aaac-8ca2b6560ad0" providerId="ADAL" clId="{BFE2FB3A-0751-4420-AA69-2341C01F636E}" dt="2024-11-14T23:03:25.045" v="10060" actId="6549"/>
        <pc:sldMkLst>
          <pc:docMk/>
          <pc:sldMk cId="3003676021" sldId="1139"/>
        </pc:sldMkLst>
        <pc:spChg chg="mod">
          <ac:chgData name="Alfred Asterjadhi" userId="39de57b9-85c0-4fd1-aaac-8ca2b6560ad0" providerId="ADAL" clId="{BFE2FB3A-0751-4420-AA69-2341C01F636E}" dt="2024-11-14T02:01:54.478" v="5178" actId="20577"/>
          <ac:spMkLst>
            <pc:docMk/>
            <pc:sldMk cId="3003676021" sldId="1139"/>
            <ac:spMk id="2" creationId="{8A6906DE-832D-9575-DE04-98102BF630BD}"/>
          </ac:spMkLst>
        </pc:spChg>
        <pc:spChg chg="mod">
          <ac:chgData name="Alfred Asterjadhi" userId="39de57b9-85c0-4fd1-aaac-8ca2b6560ad0" providerId="ADAL" clId="{BFE2FB3A-0751-4420-AA69-2341C01F636E}" dt="2024-11-14T23:03:25.045" v="10060" actId="6549"/>
          <ac:spMkLst>
            <pc:docMk/>
            <pc:sldMk cId="3003676021" sldId="1139"/>
            <ac:spMk id="3" creationId="{980980E1-DDDE-51AD-6471-D55C09D4516C}"/>
          </ac:spMkLst>
        </pc:spChg>
      </pc:sldChg>
      <pc:sldChg chg="modSp add mod">
        <pc:chgData name="Alfred Asterjadhi" userId="39de57b9-85c0-4fd1-aaac-8ca2b6560ad0" providerId="ADAL" clId="{BFE2FB3A-0751-4420-AA69-2341C01F636E}" dt="2024-11-14T23:04:46.152" v="10080"/>
        <pc:sldMkLst>
          <pc:docMk/>
          <pc:sldMk cId="1560366160" sldId="1140"/>
        </pc:sldMkLst>
        <pc:spChg chg="mod">
          <ac:chgData name="Alfred Asterjadhi" userId="39de57b9-85c0-4fd1-aaac-8ca2b6560ad0" providerId="ADAL" clId="{BFE2FB3A-0751-4420-AA69-2341C01F636E}" dt="2024-11-14T02:01:58.103" v="5180" actId="20577"/>
          <ac:spMkLst>
            <pc:docMk/>
            <pc:sldMk cId="1560366160" sldId="1140"/>
            <ac:spMk id="2" creationId="{8A6906DE-832D-9575-DE04-98102BF630BD}"/>
          </ac:spMkLst>
        </pc:spChg>
        <pc:spChg chg="mod">
          <ac:chgData name="Alfred Asterjadhi" userId="39de57b9-85c0-4fd1-aaac-8ca2b6560ad0" providerId="ADAL" clId="{BFE2FB3A-0751-4420-AA69-2341C01F636E}" dt="2024-11-14T23:04:46.152" v="10080"/>
          <ac:spMkLst>
            <pc:docMk/>
            <pc:sldMk cId="1560366160" sldId="1140"/>
            <ac:spMk id="3" creationId="{980980E1-DDDE-51AD-6471-D55C09D4516C}"/>
          </ac:spMkLst>
        </pc:spChg>
      </pc:sldChg>
      <pc:sldChg chg="modSp add mod">
        <pc:chgData name="Alfred Asterjadhi" userId="39de57b9-85c0-4fd1-aaac-8ca2b6560ad0" providerId="ADAL" clId="{BFE2FB3A-0751-4420-AA69-2341C01F636E}" dt="2024-11-14T23:05:40.027" v="10105"/>
        <pc:sldMkLst>
          <pc:docMk/>
          <pc:sldMk cId="4125331831" sldId="1141"/>
        </pc:sldMkLst>
        <pc:spChg chg="mod">
          <ac:chgData name="Alfred Asterjadhi" userId="39de57b9-85c0-4fd1-aaac-8ca2b6560ad0" providerId="ADAL" clId="{BFE2FB3A-0751-4420-AA69-2341C01F636E}" dt="2024-11-14T02:02:01.968" v="5182" actId="20577"/>
          <ac:spMkLst>
            <pc:docMk/>
            <pc:sldMk cId="4125331831" sldId="1141"/>
            <ac:spMk id="2" creationId="{8A6906DE-832D-9575-DE04-98102BF630BD}"/>
          </ac:spMkLst>
        </pc:spChg>
        <pc:spChg chg="mod">
          <ac:chgData name="Alfred Asterjadhi" userId="39de57b9-85c0-4fd1-aaac-8ca2b6560ad0" providerId="ADAL" clId="{BFE2FB3A-0751-4420-AA69-2341C01F636E}" dt="2024-11-14T23:05:40.027" v="10105"/>
          <ac:spMkLst>
            <pc:docMk/>
            <pc:sldMk cId="4125331831" sldId="1141"/>
            <ac:spMk id="3" creationId="{980980E1-DDDE-51AD-6471-D55C09D4516C}"/>
          </ac:spMkLst>
        </pc:spChg>
      </pc:sldChg>
      <pc:sldChg chg="modSp add mod">
        <pc:chgData name="Alfred Asterjadhi" userId="39de57b9-85c0-4fd1-aaac-8ca2b6560ad0" providerId="ADAL" clId="{BFE2FB3A-0751-4420-AA69-2341C01F636E}" dt="2024-11-14T23:07:07.039" v="10126"/>
        <pc:sldMkLst>
          <pc:docMk/>
          <pc:sldMk cId="220212323" sldId="1142"/>
        </pc:sldMkLst>
        <pc:spChg chg="mod">
          <ac:chgData name="Alfred Asterjadhi" userId="39de57b9-85c0-4fd1-aaac-8ca2b6560ad0" providerId="ADAL" clId="{BFE2FB3A-0751-4420-AA69-2341C01F636E}" dt="2024-11-14T02:02:05.858" v="5184" actId="20577"/>
          <ac:spMkLst>
            <pc:docMk/>
            <pc:sldMk cId="220212323" sldId="1142"/>
            <ac:spMk id="2" creationId="{8A6906DE-832D-9575-DE04-98102BF630BD}"/>
          </ac:spMkLst>
        </pc:spChg>
        <pc:spChg chg="mod">
          <ac:chgData name="Alfred Asterjadhi" userId="39de57b9-85c0-4fd1-aaac-8ca2b6560ad0" providerId="ADAL" clId="{BFE2FB3A-0751-4420-AA69-2341C01F636E}" dt="2024-11-14T23:07:07.039" v="10126"/>
          <ac:spMkLst>
            <pc:docMk/>
            <pc:sldMk cId="220212323" sldId="1142"/>
            <ac:spMk id="3" creationId="{980980E1-DDDE-51AD-6471-D55C09D4516C}"/>
          </ac:spMkLst>
        </pc:spChg>
      </pc:sldChg>
      <pc:sldChg chg="addSp modSp add mod">
        <pc:chgData name="Alfred Asterjadhi" userId="39de57b9-85c0-4fd1-aaac-8ca2b6560ad0" providerId="ADAL" clId="{BFE2FB3A-0751-4420-AA69-2341C01F636E}" dt="2024-11-14T23:08:08.530" v="10146"/>
        <pc:sldMkLst>
          <pc:docMk/>
          <pc:sldMk cId="291712038" sldId="1143"/>
        </pc:sldMkLst>
        <pc:spChg chg="mod">
          <ac:chgData name="Alfred Asterjadhi" userId="39de57b9-85c0-4fd1-aaac-8ca2b6560ad0" providerId="ADAL" clId="{BFE2FB3A-0751-4420-AA69-2341C01F636E}" dt="2024-11-14T02:02:10.277" v="5186" actId="20577"/>
          <ac:spMkLst>
            <pc:docMk/>
            <pc:sldMk cId="291712038" sldId="1143"/>
            <ac:spMk id="2" creationId="{8A6906DE-832D-9575-DE04-98102BF630BD}"/>
          </ac:spMkLst>
        </pc:spChg>
        <pc:spChg chg="mod">
          <ac:chgData name="Alfred Asterjadhi" userId="39de57b9-85c0-4fd1-aaac-8ca2b6560ad0" providerId="ADAL" clId="{BFE2FB3A-0751-4420-AA69-2341C01F636E}" dt="2024-11-14T23:08:08.530" v="10146"/>
          <ac:spMkLst>
            <pc:docMk/>
            <pc:sldMk cId="291712038" sldId="1143"/>
            <ac:spMk id="3" creationId="{980980E1-DDDE-51AD-6471-D55C09D4516C}"/>
          </ac:spMkLst>
        </pc:spChg>
        <pc:spChg chg="add mod">
          <ac:chgData name="Alfred Asterjadhi" userId="39de57b9-85c0-4fd1-aaac-8ca2b6560ad0" providerId="ADAL" clId="{BFE2FB3A-0751-4420-AA69-2341C01F636E}" dt="2024-11-13T18:07:05.268" v="3839"/>
          <ac:spMkLst>
            <pc:docMk/>
            <pc:sldMk cId="291712038" sldId="1143"/>
            <ac:spMk id="8" creationId="{89C83C7A-51D1-0A47-CCA4-37FC08D6A66E}"/>
          </ac:spMkLst>
        </pc:spChg>
        <pc:graphicFrameChg chg="add mod">
          <ac:chgData name="Alfred Asterjadhi" userId="39de57b9-85c0-4fd1-aaac-8ca2b6560ad0" providerId="ADAL" clId="{BFE2FB3A-0751-4420-AA69-2341C01F636E}" dt="2024-11-13T18:07:04.473" v="3838"/>
          <ac:graphicFrameMkLst>
            <pc:docMk/>
            <pc:sldMk cId="291712038" sldId="1143"/>
            <ac:graphicFrameMk id="7" creationId="{7E304933-95B7-B87C-69B1-0D2BCA498135}"/>
          </ac:graphicFrameMkLst>
        </pc:graphicFrameChg>
      </pc:sldChg>
      <pc:sldChg chg="addSp modSp add mod">
        <pc:chgData name="Alfred Asterjadhi" userId="39de57b9-85c0-4fd1-aaac-8ca2b6560ad0" providerId="ADAL" clId="{BFE2FB3A-0751-4420-AA69-2341C01F636E}" dt="2024-11-14T23:09:16.393" v="10168"/>
        <pc:sldMkLst>
          <pc:docMk/>
          <pc:sldMk cId="3690388836" sldId="1144"/>
        </pc:sldMkLst>
        <pc:spChg chg="mod">
          <ac:chgData name="Alfred Asterjadhi" userId="39de57b9-85c0-4fd1-aaac-8ca2b6560ad0" providerId="ADAL" clId="{BFE2FB3A-0751-4420-AA69-2341C01F636E}" dt="2024-11-14T02:02:14.642" v="5189" actId="20577"/>
          <ac:spMkLst>
            <pc:docMk/>
            <pc:sldMk cId="3690388836" sldId="1144"/>
            <ac:spMk id="2" creationId="{8A6906DE-832D-9575-DE04-98102BF630BD}"/>
          </ac:spMkLst>
        </pc:spChg>
        <pc:spChg chg="mod">
          <ac:chgData name="Alfred Asterjadhi" userId="39de57b9-85c0-4fd1-aaac-8ca2b6560ad0" providerId="ADAL" clId="{BFE2FB3A-0751-4420-AA69-2341C01F636E}" dt="2024-11-14T23:09:16.393" v="10168"/>
          <ac:spMkLst>
            <pc:docMk/>
            <pc:sldMk cId="3690388836" sldId="1144"/>
            <ac:spMk id="3" creationId="{980980E1-DDDE-51AD-6471-D55C09D4516C}"/>
          </ac:spMkLst>
        </pc:spChg>
        <pc:spChg chg="add mod">
          <ac:chgData name="Alfred Asterjadhi" userId="39de57b9-85c0-4fd1-aaac-8ca2b6560ad0" providerId="ADAL" clId="{BFE2FB3A-0751-4420-AA69-2341C01F636E}" dt="2024-11-13T18:12:49.471" v="3895"/>
          <ac:spMkLst>
            <pc:docMk/>
            <pc:sldMk cId="3690388836" sldId="1144"/>
            <ac:spMk id="8" creationId="{AEE543E1-882E-4888-4A97-37B041C7E8EB}"/>
          </ac:spMkLst>
        </pc:spChg>
        <pc:graphicFrameChg chg="add mod">
          <ac:chgData name="Alfred Asterjadhi" userId="39de57b9-85c0-4fd1-aaac-8ca2b6560ad0" providerId="ADAL" clId="{BFE2FB3A-0751-4420-AA69-2341C01F636E}" dt="2024-11-13T18:12:48.729" v="3894"/>
          <ac:graphicFrameMkLst>
            <pc:docMk/>
            <pc:sldMk cId="3690388836" sldId="1144"/>
            <ac:graphicFrameMk id="7" creationId="{698FFAAE-CB29-6181-1262-2540A6D6A90C}"/>
          </ac:graphicFrameMkLst>
        </pc:graphicFrameChg>
      </pc:sldChg>
      <pc:sldChg chg="modSp add mod">
        <pc:chgData name="Alfred Asterjadhi" userId="39de57b9-85c0-4fd1-aaac-8ca2b6560ad0" providerId="ADAL" clId="{BFE2FB3A-0751-4420-AA69-2341C01F636E}" dt="2024-11-14T23:10:11.970" v="10189"/>
        <pc:sldMkLst>
          <pc:docMk/>
          <pc:sldMk cId="2127128894" sldId="1145"/>
        </pc:sldMkLst>
        <pc:spChg chg="mod">
          <ac:chgData name="Alfred Asterjadhi" userId="39de57b9-85c0-4fd1-aaac-8ca2b6560ad0" providerId="ADAL" clId="{BFE2FB3A-0751-4420-AA69-2341C01F636E}" dt="2024-11-14T02:02:20.418" v="5191" actId="20577"/>
          <ac:spMkLst>
            <pc:docMk/>
            <pc:sldMk cId="2127128894" sldId="1145"/>
            <ac:spMk id="2" creationId="{8A6906DE-832D-9575-DE04-98102BF630BD}"/>
          </ac:spMkLst>
        </pc:spChg>
        <pc:spChg chg="mod">
          <ac:chgData name="Alfred Asterjadhi" userId="39de57b9-85c0-4fd1-aaac-8ca2b6560ad0" providerId="ADAL" clId="{BFE2FB3A-0751-4420-AA69-2341C01F636E}" dt="2024-11-14T23:10:11.970" v="10189"/>
          <ac:spMkLst>
            <pc:docMk/>
            <pc:sldMk cId="2127128894" sldId="1145"/>
            <ac:spMk id="3" creationId="{980980E1-DDDE-51AD-6471-D55C09D4516C}"/>
          </ac:spMkLst>
        </pc:spChg>
      </pc:sldChg>
      <pc:sldChg chg="modSp add mod">
        <pc:chgData name="Alfred Asterjadhi" userId="39de57b9-85c0-4fd1-aaac-8ca2b6560ad0" providerId="ADAL" clId="{BFE2FB3A-0751-4420-AA69-2341C01F636E}" dt="2024-11-14T23:11:39.006" v="10214"/>
        <pc:sldMkLst>
          <pc:docMk/>
          <pc:sldMk cId="3290295309" sldId="1146"/>
        </pc:sldMkLst>
        <pc:spChg chg="mod">
          <ac:chgData name="Alfred Asterjadhi" userId="39de57b9-85c0-4fd1-aaac-8ca2b6560ad0" providerId="ADAL" clId="{BFE2FB3A-0751-4420-AA69-2341C01F636E}" dt="2024-11-14T02:02:24.437" v="5193" actId="20577"/>
          <ac:spMkLst>
            <pc:docMk/>
            <pc:sldMk cId="3290295309" sldId="1146"/>
            <ac:spMk id="2" creationId="{8A6906DE-832D-9575-DE04-98102BF630BD}"/>
          </ac:spMkLst>
        </pc:spChg>
        <pc:spChg chg="mod">
          <ac:chgData name="Alfred Asterjadhi" userId="39de57b9-85c0-4fd1-aaac-8ca2b6560ad0" providerId="ADAL" clId="{BFE2FB3A-0751-4420-AA69-2341C01F636E}" dt="2024-11-14T23:11:39.006" v="10214"/>
          <ac:spMkLst>
            <pc:docMk/>
            <pc:sldMk cId="3290295309" sldId="1146"/>
            <ac:spMk id="3" creationId="{980980E1-DDDE-51AD-6471-D55C09D4516C}"/>
          </ac:spMkLst>
        </pc:spChg>
      </pc:sldChg>
      <pc:sldChg chg="modSp add mod">
        <pc:chgData name="Alfred Asterjadhi" userId="39de57b9-85c0-4fd1-aaac-8ca2b6560ad0" providerId="ADAL" clId="{BFE2FB3A-0751-4420-AA69-2341C01F636E}" dt="2024-11-14T23:12:31.061" v="10234"/>
        <pc:sldMkLst>
          <pc:docMk/>
          <pc:sldMk cId="3048613863" sldId="1147"/>
        </pc:sldMkLst>
        <pc:spChg chg="mod">
          <ac:chgData name="Alfred Asterjadhi" userId="39de57b9-85c0-4fd1-aaac-8ca2b6560ad0" providerId="ADAL" clId="{BFE2FB3A-0751-4420-AA69-2341C01F636E}" dt="2024-11-14T02:02:27.779" v="5195" actId="20577"/>
          <ac:spMkLst>
            <pc:docMk/>
            <pc:sldMk cId="3048613863" sldId="1147"/>
            <ac:spMk id="2" creationId="{8A6906DE-832D-9575-DE04-98102BF630BD}"/>
          </ac:spMkLst>
        </pc:spChg>
        <pc:spChg chg="mod">
          <ac:chgData name="Alfred Asterjadhi" userId="39de57b9-85c0-4fd1-aaac-8ca2b6560ad0" providerId="ADAL" clId="{BFE2FB3A-0751-4420-AA69-2341C01F636E}" dt="2024-11-14T23:12:31.061" v="10234"/>
          <ac:spMkLst>
            <pc:docMk/>
            <pc:sldMk cId="3048613863" sldId="1147"/>
            <ac:spMk id="3" creationId="{980980E1-DDDE-51AD-6471-D55C09D4516C}"/>
          </ac:spMkLst>
        </pc:spChg>
      </pc:sldChg>
      <pc:sldChg chg="modSp add del mod">
        <pc:chgData name="Alfred Asterjadhi" userId="39de57b9-85c0-4fd1-aaac-8ca2b6560ad0" providerId="ADAL" clId="{BFE2FB3A-0751-4420-AA69-2341C01F636E}" dt="2024-11-13T18:33:26.068" v="3998" actId="2696"/>
        <pc:sldMkLst>
          <pc:docMk/>
          <pc:sldMk cId="1922852400" sldId="1148"/>
        </pc:sldMkLst>
        <pc:spChg chg="mod">
          <ac:chgData name="Alfred Asterjadhi" userId="39de57b9-85c0-4fd1-aaac-8ca2b6560ad0" providerId="ADAL" clId="{BFE2FB3A-0751-4420-AA69-2341C01F636E}" dt="2024-11-13T18:20:38.725" v="3918"/>
          <ac:spMkLst>
            <pc:docMk/>
            <pc:sldMk cId="1922852400" sldId="1148"/>
            <ac:spMk id="3" creationId="{980980E1-DDDE-51AD-6471-D55C09D4516C}"/>
          </ac:spMkLst>
        </pc:spChg>
      </pc:sldChg>
      <pc:sldChg chg="modSp add mod">
        <pc:chgData name="Alfred Asterjadhi" userId="39de57b9-85c0-4fd1-aaac-8ca2b6560ad0" providerId="ADAL" clId="{BFE2FB3A-0751-4420-AA69-2341C01F636E}" dt="2024-11-14T22:04:33.741" v="8743"/>
        <pc:sldMkLst>
          <pc:docMk/>
          <pc:sldMk cId="3294858422" sldId="1148"/>
        </pc:sldMkLst>
        <pc:spChg chg="mod">
          <ac:chgData name="Alfred Asterjadhi" userId="39de57b9-85c0-4fd1-aaac-8ca2b6560ad0" providerId="ADAL" clId="{BFE2FB3A-0751-4420-AA69-2341C01F636E}" dt="2024-11-14T01:20:36.469" v="4848" actId="20577"/>
          <ac:spMkLst>
            <pc:docMk/>
            <pc:sldMk cId="3294858422" sldId="1148"/>
            <ac:spMk id="2" creationId="{8A6906DE-832D-9575-DE04-98102BF630BD}"/>
          </ac:spMkLst>
        </pc:spChg>
        <pc:spChg chg="mod">
          <ac:chgData name="Alfred Asterjadhi" userId="39de57b9-85c0-4fd1-aaac-8ca2b6560ad0" providerId="ADAL" clId="{BFE2FB3A-0751-4420-AA69-2341C01F636E}" dt="2024-11-14T22:04:33.741" v="8743"/>
          <ac:spMkLst>
            <pc:docMk/>
            <pc:sldMk cId="3294858422" sldId="1148"/>
            <ac:spMk id="3" creationId="{980980E1-DDDE-51AD-6471-D55C09D4516C}"/>
          </ac:spMkLst>
        </pc:spChg>
      </pc:sldChg>
      <pc:sldChg chg="modSp add del mod">
        <pc:chgData name="Alfred Asterjadhi" userId="39de57b9-85c0-4fd1-aaac-8ca2b6560ad0" providerId="ADAL" clId="{BFE2FB3A-0751-4420-AA69-2341C01F636E}" dt="2024-11-13T18:33:26.068" v="3998" actId="2696"/>
        <pc:sldMkLst>
          <pc:docMk/>
          <pc:sldMk cId="340906491" sldId="1149"/>
        </pc:sldMkLst>
        <pc:spChg chg="mod">
          <ac:chgData name="Alfred Asterjadhi" userId="39de57b9-85c0-4fd1-aaac-8ca2b6560ad0" providerId="ADAL" clId="{BFE2FB3A-0751-4420-AA69-2341C01F636E}" dt="2024-11-13T18:22:12.084" v="3940"/>
          <ac:spMkLst>
            <pc:docMk/>
            <pc:sldMk cId="340906491" sldId="1149"/>
            <ac:spMk id="3" creationId="{980980E1-DDDE-51AD-6471-D55C09D4516C}"/>
          </ac:spMkLst>
        </pc:spChg>
      </pc:sldChg>
      <pc:sldChg chg="modSp add mod">
        <pc:chgData name="Alfred Asterjadhi" userId="39de57b9-85c0-4fd1-aaac-8ca2b6560ad0" providerId="ADAL" clId="{BFE2FB3A-0751-4420-AA69-2341C01F636E}" dt="2024-11-14T22:05:12.762" v="8764"/>
        <pc:sldMkLst>
          <pc:docMk/>
          <pc:sldMk cId="2031946524" sldId="1149"/>
        </pc:sldMkLst>
        <pc:spChg chg="mod">
          <ac:chgData name="Alfred Asterjadhi" userId="39de57b9-85c0-4fd1-aaac-8ca2b6560ad0" providerId="ADAL" clId="{BFE2FB3A-0751-4420-AA69-2341C01F636E}" dt="2024-11-14T01:20:38.161" v="4849" actId="20577"/>
          <ac:spMkLst>
            <pc:docMk/>
            <pc:sldMk cId="2031946524" sldId="1149"/>
            <ac:spMk id="2" creationId="{8A6906DE-832D-9575-DE04-98102BF630BD}"/>
          </ac:spMkLst>
        </pc:spChg>
        <pc:spChg chg="mod">
          <ac:chgData name="Alfred Asterjadhi" userId="39de57b9-85c0-4fd1-aaac-8ca2b6560ad0" providerId="ADAL" clId="{BFE2FB3A-0751-4420-AA69-2341C01F636E}" dt="2024-11-14T22:05:12.762" v="8764"/>
          <ac:spMkLst>
            <pc:docMk/>
            <pc:sldMk cId="2031946524" sldId="1149"/>
            <ac:spMk id="3" creationId="{980980E1-DDDE-51AD-6471-D55C09D4516C}"/>
          </ac:spMkLst>
        </pc:spChg>
      </pc:sldChg>
      <pc:sldChg chg="modSp add mod">
        <pc:chgData name="Alfred Asterjadhi" userId="39de57b9-85c0-4fd1-aaac-8ca2b6560ad0" providerId="ADAL" clId="{BFE2FB3A-0751-4420-AA69-2341C01F636E}" dt="2024-11-14T22:06:14.323" v="8786" actId="6549"/>
        <pc:sldMkLst>
          <pc:docMk/>
          <pc:sldMk cId="3074817951" sldId="1150"/>
        </pc:sldMkLst>
        <pc:spChg chg="mod">
          <ac:chgData name="Alfred Asterjadhi" userId="39de57b9-85c0-4fd1-aaac-8ca2b6560ad0" providerId="ADAL" clId="{BFE2FB3A-0751-4420-AA69-2341C01F636E}" dt="2024-11-14T01:20:40.267" v="4850" actId="20577"/>
          <ac:spMkLst>
            <pc:docMk/>
            <pc:sldMk cId="3074817951" sldId="1150"/>
            <ac:spMk id="2" creationId="{8A6906DE-832D-9575-DE04-98102BF630BD}"/>
          </ac:spMkLst>
        </pc:spChg>
        <pc:spChg chg="mod">
          <ac:chgData name="Alfred Asterjadhi" userId="39de57b9-85c0-4fd1-aaac-8ca2b6560ad0" providerId="ADAL" clId="{BFE2FB3A-0751-4420-AA69-2341C01F636E}" dt="2024-11-14T22:06:14.323" v="8786" actId="6549"/>
          <ac:spMkLst>
            <pc:docMk/>
            <pc:sldMk cId="3074817951" sldId="1150"/>
            <ac:spMk id="3" creationId="{980980E1-DDDE-51AD-6471-D55C09D4516C}"/>
          </ac:spMkLst>
        </pc:spChg>
      </pc:sldChg>
      <pc:sldChg chg="modSp add del mod">
        <pc:chgData name="Alfred Asterjadhi" userId="39de57b9-85c0-4fd1-aaac-8ca2b6560ad0" providerId="ADAL" clId="{BFE2FB3A-0751-4420-AA69-2341C01F636E}" dt="2024-11-13T18:33:26.068" v="3998" actId="2696"/>
        <pc:sldMkLst>
          <pc:docMk/>
          <pc:sldMk cId="4277848710" sldId="1150"/>
        </pc:sldMkLst>
        <pc:spChg chg="mod">
          <ac:chgData name="Alfred Asterjadhi" userId="39de57b9-85c0-4fd1-aaac-8ca2b6560ad0" providerId="ADAL" clId="{BFE2FB3A-0751-4420-AA69-2341C01F636E}" dt="2024-11-13T18:33:03.717" v="3997" actId="20577"/>
          <ac:spMkLst>
            <pc:docMk/>
            <pc:sldMk cId="4277848710" sldId="1150"/>
            <ac:spMk id="3" creationId="{980980E1-DDDE-51AD-6471-D55C09D4516C}"/>
          </ac:spMkLst>
        </pc:spChg>
      </pc:sldChg>
      <pc:sldChg chg="addSp modSp add del mod">
        <pc:chgData name="Alfred Asterjadhi" userId="39de57b9-85c0-4fd1-aaac-8ca2b6560ad0" providerId="ADAL" clId="{BFE2FB3A-0751-4420-AA69-2341C01F636E}" dt="2024-11-13T18:33:26.068" v="3998" actId="2696"/>
        <pc:sldMkLst>
          <pc:docMk/>
          <pc:sldMk cId="488385637" sldId="1151"/>
        </pc:sldMkLst>
        <pc:spChg chg="mod">
          <ac:chgData name="Alfred Asterjadhi" userId="39de57b9-85c0-4fd1-aaac-8ca2b6560ad0" providerId="ADAL" clId="{BFE2FB3A-0751-4420-AA69-2341C01F636E}" dt="2024-11-13T18:32:53.914" v="3980" actId="20577"/>
          <ac:spMkLst>
            <pc:docMk/>
            <pc:sldMk cId="488385637" sldId="1151"/>
            <ac:spMk id="3" creationId="{980980E1-DDDE-51AD-6471-D55C09D4516C}"/>
          </ac:spMkLst>
        </pc:spChg>
        <pc:picChg chg="add mod">
          <ac:chgData name="Alfred Asterjadhi" userId="39de57b9-85c0-4fd1-aaac-8ca2b6560ad0" providerId="ADAL" clId="{BFE2FB3A-0751-4420-AA69-2341C01F636E}" dt="2024-11-13T18:32:47.018" v="3967" actId="1076"/>
          <ac:picMkLst>
            <pc:docMk/>
            <pc:sldMk cId="488385637" sldId="1151"/>
            <ac:picMk id="7" creationId="{472CB6EF-F99F-8097-4D7C-7AF853165B6C}"/>
          </ac:picMkLst>
        </pc:picChg>
      </pc:sldChg>
      <pc:sldChg chg="modSp add mod">
        <pc:chgData name="Alfred Asterjadhi" userId="39de57b9-85c0-4fd1-aaac-8ca2b6560ad0" providerId="ADAL" clId="{BFE2FB3A-0751-4420-AA69-2341C01F636E}" dt="2024-11-14T22:06:53.985" v="8807"/>
        <pc:sldMkLst>
          <pc:docMk/>
          <pc:sldMk cId="3615529585" sldId="1151"/>
        </pc:sldMkLst>
        <pc:spChg chg="mod">
          <ac:chgData name="Alfred Asterjadhi" userId="39de57b9-85c0-4fd1-aaac-8ca2b6560ad0" providerId="ADAL" clId="{BFE2FB3A-0751-4420-AA69-2341C01F636E}" dt="2024-11-14T01:20:42.799" v="4852" actId="20577"/>
          <ac:spMkLst>
            <pc:docMk/>
            <pc:sldMk cId="3615529585" sldId="1151"/>
            <ac:spMk id="2" creationId="{8A6906DE-832D-9575-DE04-98102BF630BD}"/>
          </ac:spMkLst>
        </pc:spChg>
        <pc:spChg chg="mod">
          <ac:chgData name="Alfred Asterjadhi" userId="39de57b9-85c0-4fd1-aaac-8ca2b6560ad0" providerId="ADAL" clId="{BFE2FB3A-0751-4420-AA69-2341C01F636E}" dt="2024-11-14T22:06:53.985" v="8807"/>
          <ac:spMkLst>
            <pc:docMk/>
            <pc:sldMk cId="3615529585" sldId="1151"/>
            <ac:spMk id="3" creationId="{980980E1-DDDE-51AD-6471-D55C09D4516C}"/>
          </ac:spMkLst>
        </pc:spChg>
        <pc:picChg chg="mod">
          <ac:chgData name="Alfred Asterjadhi" userId="39de57b9-85c0-4fd1-aaac-8ca2b6560ad0" providerId="ADAL" clId="{BFE2FB3A-0751-4420-AA69-2341C01F636E}" dt="2024-11-14T01:27:29.008" v="5017" actId="1076"/>
          <ac:picMkLst>
            <pc:docMk/>
            <pc:sldMk cId="3615529585" sldId="1151"/>
            <ac:picMk id="7" creationId="{472CB6EF-F99F-8097-4D7C-7AF853165B6C}"/>
          </ac:picMkLst>
        </pc:picChg>
      </pc:sldChg>
      <pc:sldChg chg="modSp add mod">
        <pc:chgData name="Alfred Asterjadhi" userId="39de57b9-85c0-4fd1-aaac-8ca2b6560ad0" providerId="ADAL" clId="{BFE2FB3A-0751-4420-AA69-2341C01F636E}" dt="2024-11-14T21:56:57.657" v="8561"/>
        <pc:sldMkLst>
          <pc:docMk/>
          <pc:sldMk cId="2880506375" sldId="1152"/>
        </pc:sldMkLst>
        <pc:spChg chg="mod">
          <ac:chgData name="Alfred Asterjadhi" userId="39de57b9-85c0-4fd1-aaac-8ca2b6560ad0" providerId="ADAL" clId="{BFE2FB3A-0751-4420-AA69-2341C01F636E}" dt="2024-11-13T05:27:55.819" v="3241" actId="20577"/>
          <ac:spMkLst>
            <pc:docMk/>
            <pc:sldMk cId="2880506375" sldId="1152"/>
            <ac:spMk id="2" creationId="{8A6906DE-832D-9575-DE04-98102BF630BD}"/>
          </ac:spMkLst>
        </pc:spChg>
        <pc:spChg chg="mod">
          <ac:chgData name="Alfred Asterjadhi" userId="39de57b9-85c0-4fd1-aaac-8ca2b6560ad0" providerId="ADAL" clId="{BFE2FB3A-0751-4420-AA69-2341C01F636E}" dt="2024-11-14T21:56:57.657" v="8561"/>
          <ac:spMkLst>
            <pc:docMk/>
            <pc:sldMk cId="2880506375" sldId="1152"/>
            <ac:spMk id="3" creationId="{980980E1-DDDE-51AD-6471-D55C09D4516C}"/>
          </ac:spMkLst>
        </pc:spChg>
      </pc:sldChg>
      <pc:sldChg chg="addSp modSp add mod">
        <pc:chgData name="Alfred Asterjadhi" userId="39de57b9-85c0-4fd1-aaac-8ca2b6560ad0" providerId="ADAL" clId="{BFE2FB3A-0751-4420-AA69-2341C01F636E}" dt="2024-11-14T21:57:46.963" v="8589"/>
        <pc:sldMkLst>
          <pc:docMk/>
          <pc:sldMk cId="2044091313" sldId="1153"/>
        </pc:sldMkLst>
        <pc:spChg chg="mod">
          <ac:chgData name="Alfred Asterjadhi" userId="39de57b9-85c0-4fd1-aaac-8ca2b6560ad0" providerId="ADAL" clId="{BFE2FB3A-0751-4420-AA69-2341C01F636E}" dt="2024-11-14T01:20:24.245" v="4841" actId="20577"/>
          <ac:spMkLst>
            <pc:docMk/>
            <pc:sldMk cId="2044091313" sldId="1153"/>
            <ac:spMk id="2" creationId="{8A6906DE-832D-9575-DE04-98102BF630BD}"/>
          </ac:spMkLst>
        </pc:spChg>
        <pc:spChg chg="mod">
          <ac:chgData name="Alfred Asterjadhi" userId="39de57b9-85c0-4fd1-aaac-8ca2b6560ad0" providerId="ADAL" clId="{BFE2FB3A-0751-4420-AA69-2341C01F636E}" dt="2024-11-14T21:57:46.963" v="8589"/>
          <ac:spMkLst>
            <pc:docMk/>
            <pc:sldMk cId="2044091313" sldId="1153"/>
            <ac:spMk id="3" creationId="{980980E1-DDDE-51AD-6471-D55C09D4516C}"/>
          </ac:spMkLst>
        </pc:spChg>
        <pc:picChg chg="add mod">
          <ac:chgData name="Alfred Asterjadhi" userId="39de57b9-85c0-4fd1-aaac-8ca2b6560ad0" providerId="ADAL" clId="{BFE2FB3A-0751-4420-AA69-2341C01F636E}" dt="2024-11-13T17:22:56.924" v="3632" actId="14100"/>
          <ac:picMkLst>
            <pc:docMk/>
            <pc:sldMk cId="2044091313" sldId="1153"/>
            <ac:picMk id="8" creationId="{263C27E7-953A-FB24-EA87-B7CACC399C34}"/>
          </ac:picMkLst>
        </pc:picChg>
      </pc:sldChg>
      <pc:sldChg chg="addSp modSp add mod">
        <pc:chgData name="Alfred Asterjadhi" userId="39de57b9-85c0-4fd1-aaac-8ca2b6560ad0" providerId="ADAL" clId="{BFE2FB3A-0751-4420-AA69-2341C01F636E}" dt="2024-11-14T21:58:32.152" v="8621"/>
        <pc:sldMkLst>
          <pc:docMk/>
          <pc:sldMk cId="519592546" sldId="1154"/>
        </pc:sldMkLst>
        <pc:spChg chg="mod">
          <ac:chgData name="Alfred Asterjadhi" userId="39de57b9-85c0-4fd1-aaac-8ca2b6560ad0" providerId="ADAL" clId="{BFE2FB3A-0751-4420-AA69-2341C01F636E}" dt="2024-11-14T01:20:25.764" v="4842" actId="20577"/>
          <ac:spMkLst>
            <pc:docMk/>
            <pc:sldMk cId="519592546" sldId="1154"/>
            <ac:spMk id="2" creationId="{8A6906DE-832D-9575-DE04-98102BF630BD}"/>
          </ac:spMkLst>
        </pc:spChg>
        <pc:spChg chg="mod">
          <ac:chgData name="Alfred Asterjadhi" userId="39de57b9-85c0-4fd1-aaac-8ca2b6560ad0" providerId="ADAL" clId="{BFE2FB3A-0751-4420-AA69-2341C01F636E}" dt="2024-11-14T21:58:32.152" v="8621"/>
          <ac:spMkLst>
            <pc:docMk/>
            <pc:sldMk cId="519592546" sldId="1154"/>
            <ac:spMk id="3" creationId="{980980E1-DDDE-51AD-6471-D55C09D4516C}"/>
          </ac:spMkLst>
        </pc:spChg>
        <pc:picChg chg="add mod">
          <ac:chgData name="Alfred Asterjadhi" userId="39de57b9-85c0-4fd1-aaac-8ca2b6560ad0" providerId="ADAL" clId="{BFE2FB3A-0751-4420-AA69-2341C01F636E}" dt="2024-11-13T17:24:32.250" v="3672" actId="14100"/>
          <ac:picMkLst>
            <pc:docMk/>
            <pc:sldMk cId="519592546" sldId="1154"/>
            <ac:picMk id="8" creationId="{04CC67F1-B9B3-11A9-7E42-B0C9E9BE5042}"/>
          </ac:picMkLst>
        </pc:picChg>
      </pc:sldChg>
      <pc:sldChg chg="addSp modSp add mod">
        <pc:chgData name="Alfred Asterjadhi" userId="39de57b9-85c0-4fd1-aaac-8ca2b6560ad0" providerId="ADAL" clId="{BFE2FB3A-0751-4420-AA69-2341C01F636E}" dt="2024-11-14T21:59:10.335" v="8643"/>
        <pc:sldMkLst>
          <pc:docMk/>
          <pc:sldMk cId="3602259126" sldId="1155"/>
        </pc:sldMkLst>
        <pc:spChg chg="mod">
          <ac:chgData name="Alfred Asterjadhi" userId="39de57b9-85c0-4fd1-aaac-8ca2b6560ad0" providerId="ADAL" clId="{BFE2FB3A-0751-4420-AA69-2341C01F636E}" dt="2024-11-14T01:20:27.473" v="4843" actId="20577"/>
          <ac:spMkLst>
            <pc:docMk/>
            <pc:sldMk cId="3602259126" sldId="1155"/>
            <ac:spMk id="2" creationId="{8A6906DE-832D-9575-DE04-98102BF630BD}"/>
          </ac:spMkLst>
        </pc:spChg>
        <pc:spChg chg="mod">
          <ac:chgData name="Alfred Asterjadhi" userId="39de57b9-85c0-4fd1-aaac-8ca2b6560ad0" providerId="ADAL" clId="{BFE2FB3A-0751-4420-AA69-2341C01F636E}" dt="2024-11-14T21:59:10.335" v="8643"/>
          <ac:spMkLst>
            <pc:docMk/>
            <pc:sldMk cId="3602259126" sldId="1155"/>
            <ac:spMk id="3" creationId="{980980E1-DDDE-51AD-6471-D55C09D4516C}"/>
          </ac:spMkLst>
        </pc:spChg>
        <pc:graphicFrameChg chg="add mod modGraphic">
          <ac:chgData name="Alfred Asterjadhi" userId="39de57b9-85c0-4fd1-aaac-8ca2b6560ad0" providerId="ADAL" clId="{BFE2FB3A-0751-4420-AA69-2341C01F636E}" dt="2024-11-13T17:26:53.700" v="3731" actId="14100"/>
          <ac:graphicFrameMkLst>
            <pc:docMk/>
            <pc:sldMk cId="3602259126" sldId="1155"/>
            <ac:graphicFrameMk id="7" creationId="{259613E2-1AAD-F091-3AB3-76775F19187F}"/>
          </ac:graphicFrameMkLst>
        </pc:graphicFrameChg>
      </pc:sldChg>
      <pc:sldChg chg="modSp add mod">
        <pc:chgData name="Alfred Asterjadhi" userId="39de57b9-85c0-4fd1-aaac-8ca2b6560ad0" providerId="ADAL" clId="{BFE2FB3A-0751-4420-AA69-2341C01F636E}" dt="2024-11-14T22:00:26.948" v="8662"/>
        <pc:sldMkLst>
          <pc:docMk/>
          <pc:sldMk cId="1070319131" sldId="1156"/>
        </pc:sldMkLst>
        <pc:spChg chg="mod">
          <ac:chgData name="Alfred Asterjadhi" userId="39de57b9-85c0-4fd1-aaac-8ca2b6560ad0" providerId="ADAL" clId="{BFE2FB3A-0751-4420-AA69-2341C01F636E}" dt="2024-11-14T01:20:29.145" v="4844" actId="20577"/>
          <ac:spMkLst>
            <pc:docMk/>
            <pc:sldMk cId="1070319131" sldId="1156"/>
            <ac:spMk id="2" creationId="{8A6906DE-832D-9575-DE04-98102BF630BD}"/>
          </ac:spMkLst>
        </pc:spChg>
        <pc:spChg chg="mod">
          <ac:chgData name="Alfred Asterjadhi" userId="39de57b9-85c0-4fd1-aaac-8ca2b6560ad0" providerId="ADAL" clId="{BFE2FB3A-0751-4420-AA69-2341C01F636E}" dt="2024-11-14T22:00:26.948" v="8662"/>
          <ac:spMkLst>
            <pc:docMk/>
            <pc:sldMk cId="1070319131" sldId="1156"/>
            <ac:spMk id="3" creationId="{980980E1-DDDE-51AD-6471-D55C09D4516C}"/>
          </ac:spMkLst>
        </pc:spChg>
      </pc:sldChg>
      <pc:sldChg chg="modSp add mod">
        <pc:chgData name="Alfred Asterjadhi" userId="39de57b9-85c0-4fd1-aaac-8ca2b6560ad0" providerId="ADAL" clId="{BFE2FB3A-0751-4420-AA69-2341C01F636E}" dt="2024-11-14T22:01:41.158" v="8680"/>
        <pc:sldMkLst>
          <pc:docMk/>
          <pc:sldMk cId="1451585507" sldId="1157"/>
        </pc:sldMkLst>
        <pc:spChg chg="mod">
          <ac:chgData name="Alfred Asterjadhi" userId="39de57b9-85c0-4fd1-aaac-8ca2b6560ad0" providerId="ADAL" clId="{BFE2FB3A-0751-4420-AA69-2341C01F636E}" dt="2024-11-14T01:20:31.051" v="4845" actId="20577"/>
          <ac:spMkLst>
            <pc:docMk/>
            <pc:sldMk cId="1451585507" sldId="1157"/>
            <ac:spMk id="2" creationId="{8A6906DE-832D-9575-DE04-98102BF630BD}"/>
          </ac:spMkLst>
        </pc:spChg>
        <pc:spChg chg="mod">
          <ac:chgData name="Alfred Asterjadhi" userId="39de57b9-85c0-4fd1-aaac-8ca2b6560ad0" providerId="ADAL" clId="{BFE2FB3A-0751-4420-AA69-2341C01F636E}" dt="2024-11-14T22:01:41.158" v="8680"/>
          <ac:spMkLst>
            <pc:docMk/>
            <pc:sldMk cId="1451585507" sldId="1157"/>
            <ac:spMk id="3" creationId="{980980E1-DDDE-51AD-6471-D55C09D4516C}"/>
          </ac:spMkLst>
        </pc:spChg>
      </pc:sldChg>
      <pc:sldChg chg="modSp add mod">
        <pc:chgData name="Alfred Asterjadhi" userId="39de57b9-85c0-4fd1-aaac-8ca2b6560ad0" providerId="ADAL" clId="{BFE2FB3A-0751-4420-AA69-2341C01F636E}" dt="2024-11-14T22:02:32.211" v="8701"/>
        <pc:sldMkLst>
          <pc:docMk/>
          <pc:sldMk cId="2796561635" sldId="1158"/>
        </pc:sldMkLst>
        <pc:spChg chg="mod">
          <ac:chgData name="Alfred Asterjadhi" userId="39de57b9-85c0-4fd1-aaac-8ca2b6560ad0" providerId="ADAL" clId="{BFE2FB3A-0751-4420-AA69-2341C01F636E}" dt="2024-11-14T01:20:32.994" v="4846" actId="20577"/>
          <ac:spMkLst>
            <pc:docMk/>
            <pc:sldMk cId="2796561635" sldId="1158"/>
            <ac:spMk id="2" creationId="{8A6906DE-832D-9575-DE04-98102BF630BD}"/>
          </ac:spMkLst>
        </pc:spChg>
        <pc:spChg chg="mod">
          <ac:chgData name="Alfred Asterjadhi" userId="39de57b9-85c0-4fd1-aaac-8ca2b6560ad0" providerId="ADAL" clId="{BFE2FB3A-0751-4420-AA69-2341C01F636E}" dt="2024-11-14T22:02:32.211" v="8701"/>
          <ac:spMkLst>
            <pc:docMk/>
            <pc:sldMk cId="2796561635" sldId="1158"/>
            <ac:spMk id="3" creationId="{980980E1-DDDE-51AD-6471-D55C09D4516C}"/>
          </ac:spMkLst>
        </pc:spChg>
      </pc:sldChg>
      <pc:sldChg chg="addSp modSp add mod">
        <pc:chgData name="Alfred Asterjadhi" userId="39de57b9-85c0-4fd1-aaac-8ca2b6560ad0" providerId="ADAL" clId="{BFE2FB3A-0751-4420-AA69-2341C01F636E}" dt="2024-11-14T22:03:43.738" v="8720"/>
        <pc:sldMkLst>
          <pc:docMk/>
          <pc:sldMk cId="738695167" sldId="1159"/>
        </pc:sldMkLst>
        <pc:spChg chg="mod">
          <ac:chgData name="Alfred Asterjadhi" userId="39de57b9-85c0-4fd1-aaac-8ca2b6560ad0" providerId="ADAL" clId="{BFE2FB3A-0751-4420-AA69-2341C01F636E}" dt="2024-11-14T01:20:34.792" v="4847" actId="20577"/>
          <ac:spMkLst>
            <pc:docMk/>
            <pc:sldMk cId="738695167" sldId="1159"/>
            <ac:spMk id="2" creationId="{8A6906DE-832D-9575-DE04-98102BF630BD}"/>
          </ac:spMkLst>
        </pc:spChg>
        <pc:spChg chg="mod">
          <ac:chgData name="Alfred Asterjadhi" userId="39de57b9-85c0-4fd1-aaac-8ca2b6560ad0" providerId="ADAL" clId="{BFE2FB3A-0751-4420-AA69-2341C01F636E}" dt="2024-11-14T22:03:43.738" v="8720"/>
          <ac:spMkLst>
            <pc:docMk/>
            <pc:sldMk cId="738695167" sldId="1159"/>
            <ac:spMk id="3" creationId="{980980E1-DDDE-51AD-6471-D55C09D4516C}"/>
          </ac:spMkLst>
        </pc:spChg>
        <pc:spChg chg="add">
          <ac:chgData name="Alfred Asterjadhi" userId="39de57b9-85c0-4fd1-aaac-8ca2b6560ad0" providerId="ADAL" clId="{BFE2FB3A-0751-4420-AA69-2341C01F636E}" dt="2024-11-13T18:04:47.778" v="3807"/>
          <ac:spMkLst>
            <pc:docMk/>
            <pc:sldMk cId="738695167" sldId="1159"/>
            <ac:spMk id="7" creationId="{647E7A02-7E22-85FB-C0D0-BF9F78EC960E}"/>
          </ac:spMkLst>
        </pc:spChg>
        <pc:picChg chg="add mod">
          <ac:chgData name="Alfred Asterjadhi" userId="39de57b9-85c0-4fd1-aaac-8ca2b6560ad0" providerId="ADAL" clId="{BFE2FB3A-0751-4420-AA69-2341C01F636E}" dt="2024-11-14T01:27:00.280" v="5007" actId="1076"/>
          <ac:picMkLst>
            <pc:docMk/>
            <pc:sldMk cId="738695167" sldId="1159"/>
            <ac:picMk id="8" creationId="{46063CEC-51B8-F3C9-E3F8-7785F6D92320}"/>
          </ac:picMkLst>
        </pc:picChg>
      </pc:sldChg>
      <pc:sldChg chg="modSp add mod">
        <pc:chgData name="Alfred Asterjadhi" userId="39de57b9-85c0-4fd1-aaac-8ca2b6560ad0" providerId="ADAL" clId="{BFE2FB3A-0751-4420-AA69-2341C01F636E}" dt="2024-11-14T22:07:46.605" v="8829"/>
        <pc:sldMkLst>
          <pc:docMk/>
          <pc:sldMk cId="1738326824" sldId="1160"/>
        </pc:sldMkLst>
        <pc:spChg chg="mod">
          <ac:chgData name="Alfred Asterjadhi" userId="39de57b9-85c0-4fd1-aaac-8ca2b6560ad0" providerId="ADAL" clId="{BFE2FB3A-0751-4420-AA69-2341C01F636E}" dt="2024-11-14T01:20:47.390" v="4854" actId="20577"/>
          <ac:spMkLst>
            <pc:docMk/>
            <pc:sldMk cId="1738326824" sldId="1160"/>
            <ac:spMk id="2" creationId="{8A6906DE-832D-9575-DE04-98102BF630BD}"/>
          </ac:spMkLst>
        </pc:spChg>
        <pc:spChg chg="mod">
          <ac:chgData name="Alfred Asterjadhi" userId="39de57b9-85c0-4fd1-aaac-8ca2b6560ad0" providerId="ADAL" clId="{BFE2FB3A-0751-4420-AA69-2341C01F636E}" dt="2024-11-14T22:07:46.605" v="8829"/>
          <ac:spMkLst>
            <pc:docMk/>
            <pc:sldMk cId="1738326824" sldId="1160"/>
            <ac:spMk id="3" creationId="{980980E1-DDDE-51AD-6471-D55C09D4516C}"/>
          </ac:spMkLst>
        </pc:spChg>
      </pc:sldChg>
      <pc:sldChg chg="modSp add mod">
        <pc:chgData name="Alfred Asterjadhi" userId="39de57b9-85c0-4fd1-aaac-8ca2b6560ad0" providerId="ADAL" clId="{BFE2FB3A-0751-4420-AA69-2341C01F636E}" dt="2024-11-14T22:08:41.440" v="8849"/>
        <pc:sldMkLst>
          <pc:docMk/>
          <pc:sldMk cId="2829364615" sldId="1161"/>
        </pc:sldMkLst>
        <pc:spChg chg="mod">
          <ac:chgData name="Alfred Asterjadhi" userId="39de57b9-85c0-4fd1-aaac-8ca2b6560ad0" providerId="ADAL" clId="{BFE2FB3A-0751-4420-AA69-2341C01F636E}" dt="2024-11-14T01:20:50.387" v="4856" actId="20577"/>
          <ac:spMkLst>
            <pc:docMk/>
            <pc:sldMk cId="2829364615" sldId="1161"/>
            <ac:spMk id="2" creationId="{8A6906DE-832D-9575-DE04-98102BF630BD}"/>
          </ac:spMkLst>
        </pc:spChg>
        <pc:spChg chg="mod">
          <ac:chgData name="Alfred Asterjadhi" userId="39de57b9-85c0-4fd1-aaac-8ca2b6560ad0" providerId="ADAL" clId="{BFE2FB3A-0751-4420-AA69-2341C01F636E}" dt="2024-11-14T22:08:41.440" v="8849"/>
          <ac:spMkLst>
            <pc:docMk/>
            <pc:sldMk cId="2829364615" sldId="1161"/>
            <ac:spMk id="3" creationId="{980980E1-DDDE-51AD-6471-D55C09D4516C}"/>
          </ac:spMkLst>
        </pc:spChg>
      </pc:sldChg>
      <pc:sldChg chg="modSp add mod">
        <pc:chgData name="Alfred Asterjadhi" userId="39de57b9-85c0-4fd1-aaac-8ca2b6560ad0" providerId="ADAL" clId="{BFE2FB3A-0751-4420-AA69-2341C01F636E}" dt="2024-11-14T22:09:39.399" v="8872"/>
        <pc:sldMkLst>
          <pc:docMk/>
          <pc:sldMk cId="2514759233" sldId="1162"/>
        </pc:sldMkLst>
        <pc:spChg chg="mod">
          <ac:chgData name="Alfred Asterjadhi" userId="39de57b9-85c0-4fd1-aaac-8ca2b6560ad0" providerId="ADAL" clId="{BFE2FB3A-0751-4420-AA69-2341C01F636E}" dt="2024-11-14T01:20:52.970" v="4858" actId="20577"/>
          <ac:spMkLst>
            <pc:docMk/>
            <pc:sldMk cId="2514759233" sldId="1162"/>
            <ac:spMk id="2" creationId="{8A6906DE-832D-9575-DE04-98102BF630BD}"/>
          </ac:spMkLst>
        </pc:spChg>
        <pc:spChg chg="mod">
          <ac:chgData name="Alfred Asterjadhi" userId="39de57b9-85c0-4fd1-aaac-8ca2b6560ad0" providerId="ADAL" clId="{BFE2FB3A-0751-4420-AA69-2341C01F636E}" dt="2024-11-14T22:09:39.399" v="8872"/>
          <ac:spMkLst>
            <pc:docMk/>
            <pc:sldMk cId="2514759233" sldId="1162"/>
            <ac:spMk id="3" creationId="{980980E1-DDDE-51AD-6471-D55C09D4516C}"/>
          </ac:spMkLst>
        </pc:spChg>
      </pc:sldChg>
      <pc:sldChg chg="modSp add mod">
        <pc:chgData name="Alfred Asterjadhi" userId="39de57b9-85c0-4fd1-aaac-8ca2b6560ad0" providerId="ADAL" clId="{BFE2FB3A-0751-4420-AA69-2341C01F636E}" dt="2024-11-14T22:10:33.132" v="8892"/>
        <pc:sldMkLst>
          <pc:docMk/>
          <pc:sldMk cId="3020864412" sldId="1163"/>
        </pc:sldMkLst>
        <pc:spChg chg="mod">
          <ac:chgData name="Alfred Asterjadhi" userId="39de57b9-85c0-4fd1-aaac-8ca2b6560ad0" providerId="ADAL" clId="{BFE2FB3A-0751-4420-AA69-2341C01F636E}" dt="2024-11-14T01:20:55.336" v="4860" actId="20577"/>
          <ac:spMkLst>
            <pc:docMk/>
            <pc:sldMk cId="3020864412" sldId="1163"/>
            <ac:spMk id="2" creationId="{8A6906DE-832D-9575-DE04-98102BF630BD}"/>
          </ac:spMkLst>
        </pc:spChg>
        <pc:spChg chg="mod">
          <ac:chgData name="Alfred Asterjadhi" userId="39de57b9-85c0-4fd1-aaac-8ca2b6560ad0" providerId="ADAL" clId="{BFE2FB3A-0751-4420-AA69-2341C01F636E}" dt="2024-11-14T22:10:33.132" v="8892"/>
          <ac:spMkLst>
            <pc:docMk/>
            <pc:sldMk cId="3020864412" sldId="1163"/>
            <ac:spMk id="3" creationId="{980980E1-DDDE-51AD-6471-D55C09D4516C}"/>
          </ac:spMkLst>
        </pc:spChg>
      </pc:sldChg>
      <pc:sldChg chg="modSp add mod">
        <pc:chgData name="Alfred Asterjadhi" userId="39de57b9-85c0-4fd1-aaac-8ca2b6560ad0" providerId="ADAL" clId="{BFE2FB3A-0751-4420-AA69-2341C01F636E}" dt="2024-11-14T22:11:17.810" v="8910"/>
        <pc:sldMkLst>
          <pc:docMk/>
          <pc:sldMk cId="3707622734" sldId="1164"/>
        </pc:sldMkLst>
        <pc:spChg chg="mod">
          <ac:chgData name="Alfred Asterjadhi" userId="39de57b9-85c0-4fd1-aaac-8ca2b6560ad0" providerId="ADAL" clId="{BFE2FB3A-0751-4420-AA69-2341C01F636E}" dt="2024-11-14T01:20:57.387" v="4862" actId="20577"/>
          <ac:spMkLst>
            <pc:docMk/>
            <pc:sldMk cId="3707622734" sldId="1164"/>
            <ac:spMk id="2" creationId="{8A6906DE-832D-9575-DE04-98102BF630BD}"/>
          </ac:spMkLst>
        </pc:spChg>
        <pc:spChg chg="mod">
          <ac:chgData name="Alfred Asterjadhi" userId="39de57b9-85c0-4fd1-aaac-8ca2b6560ad0" providerId="ADAL" clId="{BFE2FB3A-0751-4420-AA69-2341C01F636E}" dt="2024-11-14T22:11:17.810" v="8910"/>
          <ac:spMkLst>
            <pc:docMk/>
            <pc:sldMk cId="3707622734" sldId="1164"/>
            <ac:spMk id="3" creationId="{980980E1-DDDE-51AD-6471-D55C09D4516C}"/>
          </ac:spMkLst>
        </pc:spChg>
      </pc:sldChg>
      <pc:sldChg chg="modSp add mod">
        <pc:chgData name="Alfred Asterjadhi" userId="39de57b9-85c0-4fd1-aaac-8ca2b6560ad0" providerId="ADAL" clId="{BFE2FB3A-0751-4420-AA69-2341C01F636E}" dt="2024-11-14T22:12:06.392" v="8928"/>
        <pc:sldMkLst>
          <pc:docMk/>
          <pc:sldMk cId="3021179621" sldId="1165"/>
        </pc:sldMkLst>
        <pc:spChg chg="mod">
          <ac:chgData name="Alfred Asterjadhi" userId="39de57b9-85c0-4fd1-aaac-8ca2b6560ad0" providerId="ADAL" clId="{BFE2FB3A-0751-4420-AA69-2341C01F636E}" dt="2024-11-14T01:20:59.928" v="4864" actId="20577"/>
          <ac:spMkLst>
            <pc:docMk/>
            <pc:sldMk cId="3021179621" sldId="1165"/>
            <ac:spMk id="2" creationId="{8A6906DE-832D-9575-DE04-98102BF630BD}"/>
          </ac:spMkLst>
        </pc:spChg>
        <pc:spChg chg="mod">
          <ac:chgData name="Alfred Asterjadhi" userId="39de57b9-85c0-4fd1-aaac-8ca2b6560ad0" providerId="ADAL" clId="{BFE2FB3A-0751-4420-AA69-2341C01F636E}" dt="2024-11-14T22:12:06.392" v="8928"/>
          <ac:spMkLst>
            <pc:docMk/>
            <pc:sldMk cId="3021179621" sldId="1165"/>
            <ac:spMk id="3" creationId="{980980E1-DDDE-51AD-6471-D55C09D4516C}"/>
          </ac:spMkLst>
        </pc:spChg>
      </pc:sldChg>
      <pc:sldChg chg="modSp add mod">
        <pc:chgData name="Alfred Asterjadhi" userId="39de57b9-85c0-4fd1-aaac-8ca2b6560ad0" providerId="ADAL" clId="{BFE2FB3A-0751-4420-AA69-2341C01F636E}" dt="2024-11-14T22:12:50.236" v="8946"/>
        <pc:sldMkLst>
          <pc:docMk/>
          <pc:sldMk cId="2476845507" sldId="1166"/>
        </pc:sldMkLst>
        <pc:spChg chg="mod">
          <ac:chgData name="Alfred Asterjadhi" userId="39de57b9-85c0-4fd1-aaac-8ca2b6560ad0" providerId="ADAL" clId="{BFE2FB3A-0751-4420-AA69-2341C01F636E}" dt="2024-11-14T01:21:03.947" v="4866" actId="20577"/>
          <ac:spMkLst>
            <pc:docMk/>
            <pc:sldMk cId="2476845507" sldId="1166"/>
            <ac:spMk id="2" creationId="{8A6906DE-832D-9575-DE04-98102BF630BD}"/>
          </ac:spMkLst>
        </pc:spChg>
        <pc:spChg chg="mod">
          <ac:chgData name="Alfred Asterjadhi" userId="39de57b9-85c0-4fd1-aaac-8ca2b6560ad0" providerId="ADAL" clId="{BFE2FB3A-0751-4420-AA69-2341C01F636E}" dt="2024-11-14T22:12:50.236" v="8946"/>
          <ac:spMkLst>
            <pc:docMk/>
            <pc:sldMk cId="2476845507" sldId="1166"/>
            <ac:spMk id="3" creationId="{980980E1-DDDE-51AD-6471-D55C09D4516C}"/>
          </ac:spMkLst>
        </pc:spChg>
      </pc:sldChg>
      <pc:sldChg chg="modSp add del mod">
        <pc:chgData name="Alfred Asterjadhi" userId="39de57b9-85c0-4fd1-aaac-8ca2b6560ad0" providerId="ADAL" clId="{BFE2FB3A-0751-4420-AA69-2341C01F636E}" dt="2024-11-14T18:16:34.038" v="6275" actId="47"/>
        <pc:sldMkLst>
          <pc:docMk/>
          <pc:sldMk cId="1795849415" sldId="1167"/>
        </pc:sldMkLst>
        <pc:spChg chg="mod">
          <ac:chgData name="Alfred Asterjadhi" userId="39de57b9-85c0-4fd1-aaac-8ca2b6560ad0" providerId="ADAL" clId="{BFE2FB3A-0751-4420-AA69-2341C01F636E}" dt="2024-11-14T01:21:06.421" v="4868" actId="20577"/>
          <ac:spMkLst>
            <pc:docMk/>
            <pc:sldMk cId="1795849415" sldId="1167"/>
            <ac:spMk id="2" creationId="{8A6906DE-832D-9575-DE04-98102BF630BD}"/>
          </ac:spMkLst>
        </pc:spChg>
        <pc:spChg chg="mod">
          <ac:chgData name="Alfred Asterjadhi" userId="39de57b9-85c0-4fd1-aaac-8ca2b6560ad0" providerId="ADAL" clId="{BFE2FB3A-0751-4420-AA69-2341C01F636E}" dt="2024-11-14T18:16:18.623" v="6274" actId="20577"/>
          <ac:spMkLst>
            <pc:docMk/>
            <pc:sldMk cId="1795849415" sldId="1167"/>
            <ac:spMk id="3" creationId="{980980E1-DDDE-51AD-6471-D55C09D4516C}"/>
          </ac:spMkLst>
        </pc:spChg>
      </pc:sldChg>
      <pc:sldChg chg="modSp add mod">
        <pc:chgData name="Alfred Asterjadhi" userId="39de57b9-85c0-4fd1-aaac-8ca2b6560ad0" providerId="ADAL" clId="{BFE2FB3A-0751-4420-AA69-2341C01F636E}" dt="2024-11-14T22:13:42.555" v="8963"/>
        <pc:sldMkLst>
          <pc:docMk/>
          <pc:sldMk cId="3968188755" sldId="1168"/>
        </pc:sldMkLst>
        <pc:spChg chg="mod">
          <ac:chgData name="Alfred Asterjadhi" userId="39de57b9-85c0-4fd1-aaac-8ca2b6560ad0" providerId="ADAL" clId="{BFE2FB3A-0751-4420-AA69-2341C01F636E}" dt="2024-11-14T18:16:38.958" v="6277" actId="20577"/>
          <ac:spMkLst>
            <pc:docMk/>
            <pc:sldMk cId="3968188755" sldId="1168"/>
            <ac:spMk id="2" creationId="{8A6906DE-832D-9575-DE04-98102BF630BD}"/>
          </ac:spMkLst>
        </pc:spChg>
        <pc:spChg chg="mod">
          <ac:chgData name="Alfred Asterjadhi" userId="39de57b9-85c0-4fd1-aaac-8ca2b6560ad0" providerId="ADAL" clId="{BFE2FB3A-0751-4420-AA69-2341C01F636E}" dt="2024-11-14T22:13:42.555" v="8963"/>
          <ac:spMkLst>
            <pc:docMk/>
            <pc:sldMk cId="3968188755" sldId="1168"/>
            <ac:spMk id="3" creationId="{980980E1-DDDE-51AD-6471-D55C09D4516C}"/>
          </ac:spMkLst>
        </pc:spChg>
      </pc:sldChg>
      <pc:sldChg chg="modSp add mod">
        <pc:chgData name="Alfred Asterjadhi" userId="39de57b9-85c0-4fd1-aaac-8ca2b6560ad0" providerId="ADAL" clId="{BFE2FB3A-0751-4420-AA69-2341C01F636E}" dt="2024-11-14T22:14:22.995" v="8979"/>
        <pc:sldMkLst>
          <pc:docMk/>
          <pc:sldMk cId="3887571432" sldId="1169"/>
        </pc:sldMkLst>
        <pc:spChg chg="mod">
          <ac:chgData name="Alfred Asterjadhi" userId="39de57b9-85c0-4fd1-aaac-8ca2b6560ad0" providerId="ADAL" clId="{BFE2FB3A-0751-4420-AA69-2341C01F636E}" dt="2024-11-14T18:16:45.261" v="6279" actId="20577"/>
          <ac:spMkLst>
            <pc:docMk/>
            <pc:sldMk cId="3887571432" sldId="1169"/>
            <ac:spMk id="2" creationId="{8A6906DE-832D-9575-DE04-98102BF630BD}"/>
          </ac:spMkLst>
        </pc:spChg>
        <pc:spChg chg="mod">
          <ac:chgData name="Alfred Asterjadhi" userId="39de57b9-85c0-4fd1-aaac-8ca2b6560ad0" providerId="ADAL" clId="{BFE2FB3A-0751-4420-AA69-2341C01F636E}" dt="2024-11-14T22:14:22.995" v="8979"/>
          <ac:spMkLst>
            <pc:docMk/>
            <pc:sldMk cId="3887571432" sldId="1169"/>
            <ac:spMk id="3" creationId="{980980E1-DDDE-51AD-6471-D55C09D4516C}"/>
          </ac:spMkLst>
        </pc:spChg>
      </pc:sldChg>
      <pc:sldChg chg="modSp add mod">
        <pc:chgData name="Alfred Asterjadhi" userId="39de57b9-85c0-4fd1-aaac-8ca2b6560ad0" providerId="ADAL" clId="{BFE2FB3A-0751-4420-AA69-2341C01F636E}" dt="2024-11-14T22:15:08.975" v="9000"/>
        <pc:sldMkLst>
          <pc:docMk/>
          <pc:sldMk cId="1756525937" sldId="1170"/>
        </pc:sldMkLst>
        <pc:spChg chg="mod">
          <ac:chgData name="Alfred Asterjadhi" userId="39de57b9-85c0-4fd1-aaac-8ca2b6560ad0" providerId="ADAL" clId="{BFE2FB3A-0751-4420-AA69-2341C01F636E}" dt="2024-11-14T18:16:49.189" v="6281" actId="6549"/>
          <ac:spMkLst>
            <pc:docMk/>
            <pc:sldMk cId="1756525937" sldId="1170"/>
            <ac:spMk id="2" creationId="{8A6906DE-832D-9575-DE04-98102BF630BD}"/>
          </ac:spMkLst>
        </pc:spChg>
        <pc:spChg chg="mod">
          <ac:chgData name="Alfred Asterjadhi" userId="39de57b9-85c0-4fd1-aaac-8ca2b6560ad0" providerId="ADAL" clId="{BFE2FB3A-0751-4420-AA69-2341C01F636E}" dt="2024-11-14T22:15:08.975" v="9000"/>
          <ac:spMkLst>
            <pc:docMk/>
            <pc:sldMk cId="1756525937" sldId="1170"/>
            <ac:spMk id="3" creationId="{980980E1-DDDE-51AD-6471-D55C09D4516C}"/>
          </ac:spMkLst>
        </pc:spChg>
      </pc:sldChg>
      <pc:sldChg chg="modSp add mod">
        <pc:chgData name="Alfred Asterjadhi" userId="39de57b9-85c0-4fd1-aaac-8ca2b6560ad0" providerId="ADAL" clId="{BFE2FB3A-0751-4420-AA69-2341C01F636E}" dt="2024-11-14T22:15:48.400" v="9016"/>
        <pc:sldMkLst>
          <pc:docMk/>
          <pc:sldMk cId="1202697012" sldId="1171"/>
        </pc:sldMkLst>
        <pc:spChg chg="mod">
          <ac:chgData name="Alfred Asterjadhi" userId="39de57b9-85c0-4fd1-aaac-8ca2b6560ad0" providerId="ADAL" clId="{BFE2FB3A-0751-4420-AA69-2341C01F636E}" dt="2024-11-14T18:16:53.546" v="6283" actId="6549"/>
          <ac:spMkLst>
            <pc:docMk/>
            <pc:sldMk cId="1202697012" sldId="1171"/>
            <ac:spMk id="2" creationId="{8A6906DE-832D-9575-DE04-98102BF630BD}"/>
          </ac:spMkLst>
        </pc:spChg>
        <pc:spChg chg="mod">
          <ac:chgData name="Alfred Asterjadhi" userId="39de57b9-85c0-4fd1-aaac-8ca2b6560ad0" providerId="ADAL" clId="{BFE2FB3A-0751-4420-AA69-2341C01F636E}" dt="2024-11-14T22:15:48.400" v="9016"/>
          <ac:spMkLst>
            <pc:docMk/>
            <pc:sldMk cId="1202697012" sldId="1171"/>
            <ac:spMk id="3" creationId="{980980E1-DDDE-51AD-6471-D55C09D4516C}"/>
          </ac:spMkLst>
        </pc:spChg>
      </pc:sldChg>
      <pc:sldChg chg="modSp add mod">
        <pc:chgData name="Alfred Asterjadhi" userId="39de57b9-85c0-4fd1-aaac-8ca2b6560ad0" providerId="ADAL" clId="{BFE2FB3A-0751-4420-AA69-2341C01F636E}" dt="2024-11-14T22:16:39.983" v="9036"/>
        <pc:sldMkLst>
          <pc:docMk/>
          <pc:sldMk cId="2809872604" sldId="1172"/>
        </pc:sldMkLst>
        <pc:spChg chg="mod">
          <ac:chgData name="Alfred Asterjadhi" userId="39de57b9-85c0-4fd1-aaac-8ca2b6560ad0" providerId="ADAL" clId="{BFE2FB3A-0751-4420-AA69-2341C01F636E}" dt="2024-11-14T18:16:59.605" v="6285" actId="6549"/>
          <ac:spMkLst>
            <pc:docMk/>
            <pc:sldMk cId="2809872604" sldId="1172"/>
            <ac:spMk id="2" creationId="{8A6906DE-832D-9575-DE04-98102BF630BD}"/>
          </ac:spMkLst>
        </pc:spChg>
        <pc:spChg chg="mod">
          <ac:chgData name="Alfred Asterjadhi" userId="39de57b9-85c0-4fd1-aaac-8ca2b6560ad0" providerId="ADAL" clId="{BFE2FB3A-0751-4420-AA69-2341C01F636E}" dt="2024-11-14T22:16:39.983" v="9036"/>
          <ac:spMkLst>
            <pc:docMk/>
            <pc:sldMk cId="2809872604" sldId="1172"/>
            <ac:spMk id="3" creationId="{980980E1-DDDE-51AD-6471-D55C09D4516C}"/>
          </ac:spMkLst>
        </pc:spChg>
      </pc:sldChg>
      <pc:sldChg chg="modSp add mod">
        <pc:chgData name="Alfred Asterjadhi" userId="39de57b9-85c0-4fd1-aaac-8ca2b6560ad0" providerId="ADAL" clId="{BFE2FB3A-0751-4420-AA69-2341C01F636E}" dt="2024-11-14T22:17:44.429" v="9059"/>
        <pc:sldMkLst>
          <pc:docMk/>
          <pc:sldMk cId="3463200850" sldId="1173"/>
        </pc:sldMkLst>
        <pc:spChg chg="mod">
          <ac:chgData name="Alfred Asterjadhi" userId="39de57b9-85c0-4fd1-aaac-8ca2b6560ad0" providerId="ADAL" clId="{BFE2FB3A-0751-4420-AA69-2341C01F636E}" dt="2024-11-14T18:17:04.471" v="6287" actId="6549"/>
          <ac:spMkLst>
            <pc:docMk/>
            <pc:sldMk cId="3463200850" sldId="1173"/>
            <ac:spMk id="2" creationId="{8A6906DE-832D-9575-DE04-98102BF630BD}"/>
          </ac:spMkLst>
        </pc:spChg>
        <pc:spChg chg="mod">
          <ac:chgData name="Alfred Asterjadhi" userId="39de57b9-85c0-4fd1-aaac-8ca2b6560ad0" providerId="ADAL" clId="{BFE2FB3A-0751-4420-AA69-2341C01F636E}" dt="2024-11-14T22:17:44.429" v="9059"/>
          <ac:spMkLst>
            <pc:docMk/>
            <pc:sldMk cId="3463200850" sldId="1173"/>
            <ac:spMk id="3" creationId="{980980E1-DDDE-51AD-6471-D55C09D4516C}"/>
          </ac:spMkLst>
        </pc:spChg>
      </pc:sldChg>
      <pc:sldChg chg="addSp modSp add mod">
        <pc:chgData name="Alfred Asterjadhi" userId="39de57b9-85c0-4fd1-aaac-8ca2b6560ad0" providerId="ADAL" clId="{BFE2FB3A-0751-4420-AA69-2341C01F636E}" dt="2024-11-14T22:18:27.943" v="9077"/>
        <pc:sldMkLst>
          <pc:docMk/>
          <pc:sldMk cId="281403041" sldId="1174"/>
        </pc:sldMkLst>
        <pc:spChg chg="mod">
          <ac:chgData name="Alfred Asterjadhi" userId="39de57b9-85c0-4fd1-aaac-8ca2b6560ad0" providerId="ADAL" clId="{BFE2FB3A-0751-4420-AA69-2341C01F636E}" dt="2024-11-14T18:17:08.488" v="6289" actId="20577"/>
          <ac:spMkLst>
            <pc:docMk/>
            <pc:sldMk cId="281403041" sldId="1174"/>
            <ac:spMk id="2" creationId="{8A6906DE-832D-9575-DE04-98102BF630BD}"/>
          </ac:spMkLst>
        </pc:spChg>
        <pc:spChg chg="mod">
          <ac:chgData name="Alfred Asterjadhi" userId="39de57b9-85c0-4fd1-aaac-8ca2b6560ad0" providerId="ADAL" clId="{BFE2FB3A-0751-4420-AA69-2341C01F636E}" dt="2024-11-14T22:18:27.943" v="9077"/>
          <ac:spMkLst>
            <pc:docMk/>
            <pc:sldMk cId="281403041" sldId="1174"/>
            <ac:spMk id="3" creationId="{980980E1-DDDE-51AD-6471-D55C09D4516C}"/>
          </ac:spMkLst>
        </pc:spChg>
        <pc:picChg chg="add mod">
          <ac:chgData name="Alfred Asterjadhi" userId="39de57b9-85c0-4fd1-aaac-8ca2b6560ad0" providerId="ADAL" clId="{BFE2FB3A-0751-4420-AA69-2341C01F636E}" dt="2024-11-13T20:41:23.801" v="4359" actId="1076"/>
          <ac:picMkLst>
            <pc:docMk/>
            <pc:sldMk cId="281403041" sldId="1174"/>
            <ac:picMk id="7" creationId="{29D7D657-ABCE-4E46-8B44-F56C0602631F}"/>
          </ac:picMkLst>
        </pc:picChg>
      </pc:sldChg>
      <pc:sldChg chg="addSp modSp add mod">
        <pc:chgData name="Alfred Asterjadhi" userId="39de57b9-85c0-4fd1-aaac-8ca2b6560ad0" providerId="ADAL" clId="{BFE2FB3A-0751-4420-AA69-2341C01F636E}" dt="2024-11-14T22:19:13.727" v="9093"/>
        <pc:sldMkLst>
          <pc:docMk/>
          <pc:sldMk cId="2712066030" sldId="1175"/>
        </pc:sldMkLst>
        <pc:spChg chg="mod">
          <ac:chgData name="Alfred Asterjadhi" userId="39de57b9-85c0-4fd1-aaac-8ca2b6560ad0" providerId="ADAL" clId="{BFE2FB3A-0751-4420-AA69-2341C01F636E}" dt="2024-11-14T18:17:13.119" v="6291" actId="6549"/>
          <ac:spMkLst>
            <pc:docMk/>
            <pc:sldMk cId="2712066030" sldId="1175"/>
            <ac:spMk id="2" creationId="{8A6906DE-832D-9575-DE04-98102BF630BD}"/>
          </ac:spMkLst>
        </pc:spChg>
        <pc:spChg chg="mod">
          <ac:chgData name="Alfred Asterjadhi" userId="39de57b9-85c0-4fd1-aaac-8ca2b6560ad0" providerId="ADAL" clId="{BFE2FB3A-0751-4420-AA69-2341C01F636E}" dt="2024-11-14T22:19:13.727" v="9093"/>
          <ac:spMkLst>
            <pc:docMk/>
            <pc:sldMk cId="2712066030" sldId="1175"/>
            <ac:spMk id="3" creationId="{980980E1-DDDE-51AD-6471-D55C09D4516C}"/>
          </ac:spMkLst>
        </pc:spChg>
        <pc:spChg chg="add mod">
          <ac:chgData name="Alfred Asterjadhi" userId="39de57b9-85c0-4fd1-aaac-8ca2b6560ad0" providerId="ADAL" clId="{BFE2FB3A-0751-4420-AA69-2341C01F636E}" dt="2024-11-13T21:28:39.364" v="4442"/>
          <ac:spMkLst>
            <pc:docMk/>
            <pc:sldMk cId="2712066030" sldId="1175"/>
            <ac:spMk id="12" creationId="{E2597487-E281-F2E4-760E-7976BDE95CAE}"/>
          </ac:spMkLst>
        </pc:spChg>
        <pc:graphicFrameChg chg="add mod">
          <ac:chgData name="Alfred Asterjadhi" userId="39de57b9-85c0-4fd1-aaac-8ca2b6560ad0" providerId="ADAL" clId="{BFE2FB3A-0751-4420-AA69-2341C01F636E}" dt="2024-11-13T21:28:38.557" v="4441"/>
          <ac:graphicFrameMkLst>
            <pc:docMk/>
            <pc:sldMk cId="2712066030" sldId="1175"/>
            <ac:graphicFrameMk id="11" creationId="{B7E65E40-3D6E-DCA7-4A93-168852725398}"/>
          </ac:graphicFrameMkLst>
        </pc:graphicFrameChg>
        <pc:picChg chg="add mod">
          <ac:chgData name="Alfred Asterjadhi" userId="39de57b9-85c0-4fd1-aaac-8ca2b6560ad0" providerId="ADAL" clId="{BFE2FB3A-0751-4420-AA69-2341C01F636E}" dt="2024-11-13T21:28:31.157" v="4439" actId="1076"/>
          <ac:picMkLst>
            <pc:docMk/>
            <pc:sldMk cId="2712066030" sldId="1175"/>
            <ac:picMk id="8" creationId="{3D1B6F0A-A0C8-A9DA-6CB1-250F1A77F449}"/>
          </ac:picMkLst>
        </pc:picChg>
        <pc:picChg chg="add mod">
          <ac:chgData name="Alfred Asterjadhi" userId="39de57b9-85c0-4fd1-aaac-8ca2b6560ad0" providerId="ADAL" clId="{BFE2FB3A-0751-4420-AA69-2341C01F636E}" dt="2024-11-13T21:28:32.235" v="4440" actId="1076"/>
          <ac:picMkLst>
            <pc:docMk/>
            <pc:sldMk cId="2712066030" sldId="1175"/>
            <ac:picMk id="10" creationId="{19272EFA-8B28-B2D9-7E20-4A5AFA8EAEFD}"/>
          </ac:picMkLst>
        </pc:picChg>
      </pc:sldChg>
      <pc:sldChg chg="modSp add mod">
        <pc:chgData name="Alfred Asterjadhi" userId="39de57b9-85c0-4fd1-aaac-8ca2b6560ad0" providerId="ADAL" clId="{BFE2FB3A-0751-4420-AA69-2341C01F636E}" dt="2024-11-14T22:20:01.485" v="9121"/>
        <pc:sldMkLst>
          <pc:docMk/>
          <pc:sldMk cId="362772003" sldId="1176"/>
        </pc:sldMkLst>
        <pc:spChg chg="mod">
          <ac:chgData name="Alfred Asterjadhi" userId="39de57b9-85c0-4fd1-aaac-8ca2b6560ad0" providerId="ADAL" clId="{BFE2FB3A-0751-4420-AA69-2341C01F636E}" dt="2024-11-14T18:17:17.305" v="6293" actId="6549"/>
          <ac:spMkLst>
            <pc:docMk/>
            <pc:sldMk cId="362772003" sldId="1176"/>
            <ac:spMk id="2" creationId="{8A6906DE-832D-9575-DE04-98102BF630BD}"/>
          </ac:spMkLst>
        </pc:spChg>
        <pc:spChg chg="mod">
          <ac:chgData name="Alfred Asterjadhi" userId="39de57b9-85c0-4fd1-aaac-8ca2b6560ad0" providerId="ADAL" clId="{BFE2FB3A-0751-4420-AA69-2341C01F636E}" dt="2024-11-14T22:20:01.485" v="9121"/>
          <ac:spMkLst>
            <pc:docMk/>
            <pc:sldMk cId="362772003" sldId="1176"/>
            <ac:spMk id="3" creationId="{980980E1-DDDE-51AD-6471-D55C09D4516C}"/>
          </ac:spMkLst>
        </pc:spChg>
      </pc:sldChg>
      <pc:sldChg chg="modSp add mod">
        <pc:chgData name="Alfred Asterjadhi" userId="39de57b9-85c0-4fd1-aaac-8ca2b6560ad0" providerId="ADAL" clId="{BFE2FB3A-0751-4420-AA69-2341C01F636E}" dt="2024-11-14T22:20:58.983" v="9145"/>
        <pc:sldMkLst>
          <pc:docMk/>
          <pc:sldMk cId="3599596182" sldId="1177"/>
        </pc:sldMkLst>
        <pc:spChg chg="mod">
          <ac:chgData name="Alfred Asterjadhi" userId="39de57b9-85c0-4fd1-aaac-8ca2b6560ad0" providerId="ADAL" clId="{BFE2FB3A-0751-4420-AA69-2341C01F636E}" dt="2024-11-14T18:17:21.298" v="6295" actId="6549"/>
          <ac:spMkLst>
            <pc:docMk/>
            <pc:sldMk cId="3599596182" sldId="1177"/>
            <ac:spMk id="2" creationId="{8A6906DE-832D-9575-DE04-98102BF630BD}"/>
          </ac:spMkLst>
        </pc:spChg>
        <pc:spChg chg="mod">
          <ac:chgData name="Alfred Asterjadhi" userId="39de57b9-85c0-4fd1-aaac-8ca2b6560ad0" providerId="ADAL" clId="{BFE2FB3A-0751-4420-AA69-2341C01F636E}" dt="2024-11-14T22:20:58.983" v="9145"/>
          <ac:spMkLst>
            <pc:docMk/>
            <pc:sldMk cId="3599596182" sldId="1177"/>
            <ac:spMk id="3" creationId="{980980E1-DDDE-51AD-6471-D55C09D4516C}"/>
          </ac:spMkLst>
        </pc:spChg>
      </pc:sldChg>
      <pc:sldChg chg="modSp add mod">
        <pc:chgData name="Alfred Asterjadhi" userId="39de57b9-85c0-4fd1-aaac-8ca2b6560ad0" providerId="ADAL" clId="{BFE2FB3A-0751-4420-AA69-2341C01F636E}" dt="2024-11-14T22:22:19.175" v="9216"/>
        <pc:sldMkLst>
          <pc:docMk/>
          <pc:sldMk cId="525015149" sldId="1178"/>
        </pc:sldMkLst>
        <pc:spChg chg="mod">
          <ac:chgData name="Alfred Asterjadhi" userId="39de57b9-85c0-4fd1-aaac-8ca2b6560ad0" providerId="ADAL" clId="{BFE2FB3A-0751-4420-AA69-2341C01F636E}" dt="2024-11-14T18:17:26.598" v="6297" actId="20577"/>
          <ac:spMkLst>
            <pc:docMk/>
            <pc:sldMk cId="525015149" sldId="1178"/>
            <ac:spMk id="2" creationId="{8A6906DE-832D-9575-DE04-98102BF630BD}"/>
          </ac:spMkLst>
        </pc:spChg>
        <pc:spChg chg="mod">
          <ac:chgData name="Alfred Asterjadhi" userId="39de57b9-85c0-4fd1-aaac-8ca2b6560ad0" providerId="ADAL" clId="{BFE2FB3A-0751-4420-AA69-2341C01F636E}" dt="2024-11-14T22:22:19.175" v="9216"/>
          <ac:spMkLst>
            <pc:docMk/>
            <pc:sldMk cId="525015149" sldId="1178"/>
            <ac:spMk id="3" creationId="{980980E1-DDDE-51AD-6471-D55C09D4516C}"/>
          </ac:spMkLst>
        </pc:spChg>
      </pc:sldChg>
      <pc:sldChg chg="addSp delSp modSp add mod">
        <pc:chgData name="Alfred Asterjadhi" userId="39de57b9-85c0-4fd1-aaac-8ca2b6560ad0" providerId="ADAL" clId="{BFE2FB3A-0751-4420-AA69-2341C01F636E}" dt="2024-11-14T22:42:46.881" v="9547"/>
        <pc:sldMkLst>
          <pc:docMk/>
          <pc:sldMk cId="2081487480" sldId="1179"/>
        </pc:sldMkLst>
        <pc:spChg chg="mod">
          <ac:chgData name="Alfred Asterjadhi" userId="39de57b9-85c0-4fd1-aaac-8ca2b6560ad0" providerId="ADAL" clId="{BFE2FB3A-0751-4420-AA69-2341C01F636E}" dt="2024-11-14T20:14:20.465" v="7981" actId="20577"/>
          <ac:spMkLst>
            <pc:docMk/>
            <pc:sldMk cId="2081487480" sldId="1179"/>
            <ac:spMk id="2" creationId="{8A6906DE-832D-9575-DE04-98102BF630BD}"/>
          </ac:spMkLst>
        </pc:spChg>
        <pc:spChg chg="mod">
          <ac:chgData name="Alfred Asterjadhi" userId="39de57b9-85c0-4fd1-aaac-8ca2b6560ad0" providerId="ADAL" clId="{BFE2FB3A-0751-4420-AA69-2341C01F636E}" dt="2024-11-14T22:42:46.881" v="9547"/>
          <ac:spMkLst>
            <pc:docMk/>
            <pc:sldMk cId="2081487480" sldId="1179"/>
            <ac:spMk id="3" creationId="{980980E1-DDDE-51AD-6471-D55C09D4516C}"/>
          </ac:spMkLst>
        </pc:spChg>
        <pc:picChg chg="add del">
          <ac:chgData name="Alfred Asterjadhi" userId="39de57b9-85c0-4fd1-aaac-8ca2b6560ad0" providerId="ADAL" clId="{BFE2FB3A-0751-4420-AA69-2341C01F636E}" dt="2024-11-14T08:16:21.727" v="5478" actId="22"/>
          <ac:picMkLst>
            <pc:docMk/>
            <pc:sldMk cId="2081487480" sldId="1179"/>
            <ac:picMk id="8" creationId="{908F9FC4-EA91-1768-B042-6E7A0C78C79B}"/>
          </ac:picMkLst>
        </pc:picChg>
        <pc:picChg chg="add del">
          <ac:chgData name="Alfred Asterjadhi" userId="39de57b9-85c0-4fd1-aaac-8ca2b6560ad0" providerId="ADAL" clId="{BFE2FB3A-0751-4420-AA69-2341C01F636E}" dt="2024-11-14T08:16:37.312" v="5497" actId="22"/>
          <ac:picMkLst>
            <pc:docMk/>
            <pc:sldMk cId="2081487480" sldId="1179"/>
            <ac:picMk id="10" creationId="{6708D37B-9329-646A-AF85-F0973C89E813}"/>
          </ac:picMkLst>
        </pc:picChg>
        <pc:picChg chg="add mod">
          <ac:chgData name="Alfred Asterjadhi" userId="39de57b9-85c0-4fd1-aaac-8ca2b6560ad0" providerId="ADAL" clId="{BFE2FB3A-0751-4420-AA69-2341C01F636E}" dt="2024-11-14T08:17:14.837" v="5511" actId="1076"/>
          <ac:picMkLst>
            <pc:docMk/>
            <pc:sldMk cId="2081487480" sldId="1179"/>
            <ac:picMk id="12" creationId="{AC3E85BB-7BFF-52F0-4FED-1C3CD6FA5D2D}"/>
          </ac:picMkLst>
        </pc:picChg>
      </pc:sldChg>
      <pc:sldChg chg="addSp modSp add mod">
        <pc:chgData name="Alfred Asterjadhi" userId="39de57b9-85c0-4fd1-aaac-8ca2b6560ad0" providerId="ADAL" clId="{BFE2FB3A-0751-4420-AA69-2341C01F636E}" dt="2024-11-14T22:43:30.608" v="9563"/>
        <pc:sldMkLst>
          <pc:docMk/>
          <pc:sldMk cId="3097712748" sldId="1180"/>
        </pc:sldMkLst>
        <pc:spChg chg="mod">
          <ac:chgData name="Alfred Asterjadhi" userId="39de57b9-85c0-4fd1-aaac-8ca2b6560ad0" providerId="ADAL" clId="{BFE2FB3A-0751-4420-AA69-2341C01F636E}" dt="2024-11-14T20:14:23.269" v="7983" actId="20577"/>
          <ac:spMkLst>
            <pc:docMk/>
            <pc:sldMk cId="3097712748" sldId="1180"/>
            <ac:spMk id="2" creationId="{8A6906DE-832D-9575-DE04-98102BF630BD}"/>
          </ac:spMkLst>
        </pc:spChg>
        <pc:spChg chg="mod">
          <ac:chgData name="Alfred Asterjadhi" userId="39de57b9-85c0-4fd1-aaac-8ca2b6560ad0" providerId="ADAL" clId="{BFE2FB3A-0751-4420-AA69-2341C01F636E}" dt="2024-11-14T22:43:30.608" v="9563"/>
          <ac:spMkLst>
            <pc:docMk/>
            <pc:sldMk cId="3097712748" sldId="1180"/>
            <ac:spMk id="3" creationId="{980980E1-DDDE-51AD-6471-D55C09D4516C}"/>
          </ac:spMkLst>
        </pc:spChg>
        <pc:spChg chg="add">
          <ac:chgData name="Alfred Asterjadhi" userId="39de57b9-85c0-4fd1-aaac-8ca2b6560ad0" providerId="ADAL" clId="{BFE2FB3A-0751-4420-AA69-2341C01F636E}" dt="2024-11-14T12:22:58.062" v="5533"/>
          <ac:spMkLst>
            <pc:docMk/>
            <pc:sldMk cId="3097712748" sldId="1180"/>
            <ac:spMk id="7" creationId="{1F0F7A4A-923A-F701-8AD3-01E7074900D7}"/>
          </ac:spMkLst>
        </pc:spChg>
        <pc:spChg chg="add">
          <ac:chgData name="Alfred Asterjadhi" userId="39de57b9-85c0-4fd1-aaac-8ca2b6560ad0" providerId="ADAL" clId="{BFE2FB3A-0751-4420-AA69-2341C01F636E}" dt="2024-11-14T12:22:58.062" v="5533"/>
          <ac:spMkLst>
            <pc:docMk/>
            <pc:sldMk cId="3097712748" sldId="1180"/>
            <ac:spMk id="8" creationId="{FA8889CF-3D20-60CE-698C-B497C9B6C65A}"/>
          </ac:spMkLst>
        </pc:spChg>
        <pc:spChg chg="add">
          <ac:chgData name="Alfred Asterjadhi" userId="39de57b9-85c0-4fd1-aaac-8ca2b6560ad0" providerId="ADAL" clId="{BFE2FB3A-0751-4420-AA69-2341C01F636E}" dt="2024-11-14T12:23:16.852" v="5537"/>
          <ac:spMkLst>
            <pc:docMk/>
            <pc:sldMk cId="3097712748" sldId="1180"/>
            <ac:spMk id="9" creationId="{DDE88940-8D1A-93F6-43B9-3734B78D88E6}"/>
          </ac:spMkLst>
        </pc:spChg>
        <pc:spChg chg="add">
          <ac:chgData name="Alfred Asterjadhi" userId="39de57b9-85c0-4fd1-aaac-8ca2b6560ad0" providerId="ADAL" clId="{BFE2FB3A-0751-4420-AA69-2341C01F636E}" dt="2024-11-14T12:23:16.852" v="5537"/>
          <ac:spMkLst>
            <pc:docMk/>
            <pc:sldMk cId="3097712748" sldId="1180"/>
            <ac:spMk id="10" creationId="{412AC0E6-7357-CEEF-4D0B-0824EB74B76A}"/>
          </ac:spMkLst>
        </pc:spChg>
      </pc:sldChg>
      <pc:sldChg chg="modSp add mod">
        <pc:chgData name="Alfred Asterjadhi" userId="39de57b9-85c0-4fd1-aaac-8ca2b6560ad0" providerId="ADAL" clId="{BFE2FB3A-0751-4420-AA69-2341C01F636E}" dt="2024-11-14T22:44:20.149" v="9579"/>
        <pc:sldMkLst>
          <pc:docMk/>
          <pc:sldMk cId="1482221401" sldId="1181"/>
        </pc:sldMkLst>
        <pc:spChg chg="mod">
          <ac:chgData name="Alfred Asterjadhi" userId="39de57b9-85c0-4fd1-aaac-8ca2b6560ad0" providerId="ADAL" clId="{BFE2FB3A-0751-4420-AA69-2341C01F636E}" dt="2024-11-14T20:14:25.970" v="7984" actId="20577"/>
          <ac:spMkLst>
            <pc:docMk/>
            <pc:sldMk cId="1482221401" sldId="1181"/>
            <ac:spMk id="2" creationId="{8A6906DE-832D-9575-DE04-98102BF630BD}"/>
          </ac:spMkLst>
        </pc:spChg>
        <pc:spChg chg="mod">
          <ac:chgData name="Alfred Asterjadhi" userId="39de57b9-85c0-4fd1-aaac-8ca2b6560ad0" providerId="ADAL" clId="{BFE2FB3A-0751-4420-AA69-2341C01F636E}" dt="2024-11-14T22:44:20.149" v="9579"/>
          <ac:spMkLst>
            <pc:docMk/>
            <pc:sldMk cId="1482221401" sldId="1181"/>
            <ac:spMk id="3" creationId="{980980E1-DDDE-51AD-6471-D55C09D4516C}"/>
          </ac:spMkLst>
        </pc:spChg>
      </pc:sldChg>
      <pc:sldChg chg="modSp add mod">
        <pc:chgData name="Alfred Asterjadhi" userId="39de57b9-85c0-4fd1-aaac-8ca2b6560ad0" providerId="ADAL" clId="{BFE2FB3A-0751-4420-AA69-2341C01F636E}" dt="2024-11-14T22:41:44.538" v="9526"/>
        <pc:sldMkLst>
          <pc:docMk/>
          <pc:sldMk cId="2683089333" sldId="1182"/>
        </pc:sldMkLst>
        <pc:spChg chg="mod">
          <ac:chgData name="Alfred Asterjadhi" userId="39de57b9-85c0-4fd1-aaac-8ca2b6560ad0" providerId="ADAL" clId="{BFE2FB3A-0751-4420-AA69-2341C01F636E}" dt="2024-11-14T20:14:18.312" v="7980" actId="20577"/>
          <ac:spMkLst>
            <pc:docMk/>
            <pc:sldMk cId="2683089333" sldId="1182"/>
            <ac:spMk id="2" creationId="{8A6906DE-832D-9575-DE04-98102BF630BD}"/>
          </ac:spMkLst>
        </pc:spChg>
        <pc:spChg chg="mod">
          <ac:chgData name="Alfred Asterjadhi" userId="39de57b9-85c0-4fd1-aaac-8ca2b6560ad0" providerId="ADAL" clId="{BFE2FB3A-0751-4420-AA69-2341C01F636E}" dt="2024-11-14T22:41:44.538" v="9526"/>
          <ac:spMkLst>
            <pc:docMk/>
            <pc:sldMk cId="2683089333" sldId="1182"/>
            <ac:spMk id="3" creationId="{980980E1-DDDE-51AD-6471-D55C09D4516C}"/>
          </ac:spMkLst>
        </pc:spChg>
      </pc:sldChg>
      <pc:sldChg chg="addSp modSp add mod">
        <pc:chgData name="Alfred Asterjadhi" userId="39de57b9-85c0-4fd1-aaac-8ca2b6560ad0" providerId="ADAL" clId="{BFE2FB3A-0751-4420-AA69-2341C01F636E}" dt="2024-12-10T00:09:18.755" v="14027" actId="20577"/>
        <pc:sldMkLst>
          <pc:docMk/>
          <pc:sldMk cId="70113585" sldId="1183"/>
        </pc:sldMkLst>
        <pc:spChg chg="mod">
          <ac:chgData name="Alfred Asterjadhi" userId="39de57b9-85c0-4fd1-aaac-8ca2b6560ad0" providerId="ADAL" clId="{BFE2FB3A-0751-4420-AA69-2341C01F636E}" dt="2024-11-14T18:17:30.615" v="6299" actId="6549"/>
          <ac:spMkLst>
            <pc:docMk/>
            <pc:sldMk cId="70113585" sldId="1183"/>
            <ac:spMk id="2" creationId="{8A6906DE-832D-9575-DE04-98102BF630BD}"/>
          </ac:spMkLst>
        </pc:spChg>
        <pc:spChg chg="mod">
          <ac:chgData name="Alfred Asterjadhi" userId="39de57b9-85c0-4fd1-aaac-8ca2b6560ad0" providerId="ADAL" clId="{BFE2FB3A-0751-4420-AA69-2341C01F636E}" dt="2024-12-10T00:09:18.755" v="14027" actId="20577"/>
          <ac:spMkLst>
            <pc:docMk/>
            <pc:sldMk cId="70113585" sldId="1183"/>
            <ac:spMk id="3" creationId="{980980E1-DDDE-51AD-6471-D55C09D4516C}"/>
          </ac:spMkLst>
        </pc:spChg>
        <pc:spChg chg="add">
          <ac:chgData name="Alfred Asterjadhi" userId="39de57b9-85c0-4fd1-aaac-8ca2b6560ad0" providerId="ADAL" clId="{BFE2FB3A-0751-4420-AA69-2341C01F636E}" dt="2024-11-13T21:34:06.124" v="4513"/>
          <ac:spMkLst>
            <pc:docMk/>
            <pc:sldMk cId="70113585" sldId="1183"/>
            <ac:spMk id="7" creationId="{53BC3987-31C7-3E7C-47AB-9974A62D60FF}"/>
          </ac:spMkLst>
        </pc:spChg>
        <pc:picChg chg="add mod">
          <ac:chgData name="Alfred Asterjadhi" userId="39de57b9-85c0-4fd1-aaac-8ca2b6560ad0" providerId="ADAL" clId="{BFE2FB3A-0751-4420-AA69-2341C01F636E}" dt="2024-11-14T22:26:00.310" v="9280" actId="1076"/>
          <ac:picMkLst>
            <pc:docMk/>
            <pc:sldMk cId="70113585" sldId="1183"/>
            <ac:picMk id="8" creationId="{A04D5C48-EC28-98DA-BEBA-7CF362A98B0F}"/>
          </ac:picMkLst>
        </pc:picChg>
      </pc:sldChg>
      <pc:sldChg chg="addSp modSp add mod">
        <pc:chgData name="Alfred Asterjadhi" userId="39de57b9-85c0-4fd1-aaac-8ca2b6560ad0" providerId="ADAL" clId="{BFE2FB3A-0751-4420-AA69-2341C01F636E}" dt="2024-11-14T22:35:13.109" v="9363"/>
        <pc:sldMkLst>
          <pc:docMk/>
          <pc:sldMk cId="289774543" sldId="1184"/>
        </pc:sldMkLst>
        <pc:spChg chg="mod">
          <ac:chgData name="Alfred Asterjadhi" userId="39de57b9-85c0-4fd1-aaac-8ca2b6560ad0" providerId="ADAL" clId="{BFE2FB3A-0751-4420-AA69-2341C01F636E}" dt="2024-11-14T18:17:34.488" v="6301" actId="6549"/>
          <ac:spMkLst>
            <pc:docMk/>
            <pc:sldMk cId="289774543" sldId="1184"/>
            <ac:spMk id="2" creationId="{8A6906DE-832D-9575-DE04-98102BF630BD}"/>
          </ac:spMkLst>
        </pc:spChg>
        <pc:spChg chg="mod">
          <ac:chgData name="Alfred Asterjadhi" userId="39de57b9-85c0-4fd1-aaac-8ca2b6560ad0" providerId="ADAL" clId="{BFE2FB3A-0751-4420-AA69-2341C01F636E}" dt="2024-11-14T22:35:13.109" v="9363"/>
          <ac:spMkLst>
            <pc:docMk/>
            <pc:sldMk cId="289774543" sldId="1184"/>
            <ac:spMk id="3" creationId="{980980E1-DDDE-51AD-6471-D55C09D4516C}"/>
          </ac:spMkLst>
        </pc:spChg>
        <pc:spChg chg="add">
          <ac:chgData name="Alfred Asterjadhi" userId="39de57b9-85c0-4fd1-aaac-8ca2b6560ad0" providerId="ADAL" clId="{BFE2FB3A-0751-4420-AA69-2341C01F636E}" dt="2024-11-13T21:34:53.271" v="4534"/>
          <ac:spMkLst>
            <pc:docMk/>
            <pc:sldMk cId="289774543" sldId="1184"/>
            <ac:spMk id="7" creationId="{CA4E3205-1E83-EBB9-ACBC-CCFA698A7FD2}"/>
          </ac:spMkLst>
        </pc:spChg>
        <pc:picChg chg="add mod">
          <ac:chgData name="Alfred Asterjadhi" userId="39de57b9-85c0-4fd1-aaac-8ca2b6560ad0" providerId="ADAL" clId="{BFE2FB3A-0751-4420-AA69-2341C01F636E}" dt="2024-11-13T21:35:29.144" v="4549" actId="1076"/>
          <ac:picMkLst>
            <pc:docMk/>
            <pc:sldMk cId="289774543" sldId="1184"/>
            <ac:picMk id="8" creationId="{367004DB-E274-FBD3-0BA9-970AB6014BD1}"/>
          </ac:picMkLst>
        </pc:picChg>
      </pc:sldChg>
      <pc:sldChg chg="modSp add mod">
        <pc:chgData name="Alfred Asterjadhi" userId="39de57b9-85c0-4fd1-aaac-8ca2b6560ad0" providerId="ADAL" clId="{BFE2FB3A-0751-4420-AA69-2341C01F636E}" dt="2024-11-14T22:36:33.326" v="9403"/>
        <pc:sldMkLst>
          <pc:docMk/>
          <pc:sldMk cId="333379291" sldId="1185"/>
        </pc:sldMkLst>
        <pc:spChg chg="mod">
          <ac:chgData name="Alfred Asterjadhi" userId="39de57b9-85c0-4fd1-aaac-8ca2b6560ad0" providerId="ADAL" clId="{BFE2FB3A-0751-4420-AA69-2341C01F636E}" dt="2024-11-14T18:17:38.477" v="6303" actId="20577"/>
          <ac:spMkLst>
            <pc:docMk/>
            <pc:sldMk cId="333379291" sldId="1185"/>
            <ac:spMk id="2" creationId="{8A6906DE-832D-9575-DE04-98102BF630BD}"/>
          </ac:spMkLst>
        </pc:spChg>
        <pc:spChg chg="mod">
          <ac:chgData name="Alfred Asterjadhi" userId="39de57b9-85c0-4fd1-aaac-8ca2b6560ad0" providerId="ADAL" clId="{BFE2FB3A-0751-4420-AA69-2341C01F636E}" dt="2024-11-14T22:36:33.326" v="9403"/>
          <ac:spMkLst>
            <pc:docMk/>
            <pc:sldMk cId="333379291" sldId="1185"/>
            <ac:spMk id="3" creationId="{980980E1-DDDE-51AD-6471-D55C09D4516C}"/>
          </ac:spMkLst>
        </pc:spChg>
      </pc:sldChg>
      <pc:sldChg chg="modSp add del mod">
        <pc:chgData name="Alfred Asterjadhi" userId="39de57b9-85c0-4fd1-aaac-8ca2b6560ad0" providerId="ADAL" clId="{BFE2FB3A-0751-4420-AA69-2341C01F636E}" dt="2024-11-14T20:14:03.704" v="7975" actId="47"/>
        <pc:sldMkLst>
          <pc:docMk/>
          <pc:sldMk cId="183145731" sldId="1186"/>
        </pc:sldMkLst>
        <pc:spChg chg="mod">
          <ac:chgData name="Alfred Asterjadhi" userId="39de57b9-85c0-4fd1-aaac-8ca2b6560ad0" providerId="ADAL" clId="{BFE2FB3A-0751-4420-AA69-2341C01F636E}" dt="2024-11-14T18:17:42.272" v="6305" actId="20577"/>
          <ac:spMkLst>
            <pc:docMk/>
            <pc:sldMk cId="183145731" sldId="1186"/>
            <ac:spMk id="2" creationId="{8A6906DE-832D-9575-DE04-98102BF630BD}"/>
          </ac:spMkLst>
        </pc:spChg>
        <pc:spChg chg="mod">
          <ac:chgData name="Alfred Asterjadhi" userId="39de57b9-85c0-4fd1-aaac-8ca2b6560ad0" providerId="ADAL" clId="{BFE2FB3A-0751-4420-AA69-2341C01F636E}" dt="2024-11-14T20:13:53.496" v="7973" actId="6549"/>
          <ac:spMkLst>
            <pc:docMk/>
            <pc:sldMk cId="183145731" sldId="1186"/>
            <ac:spMk id="3" creationId="{980980E1-DDDE-51AD-6471-D55C09D4516C}"/>
          </ac:spMkLst>
        </pc:spChg>
      </pc:sldChg>
      <pc:sldChg chg="modSp add mod">
        <pc:chgData name="Alfred Asterjadhi" userId="39de57b9-85c0-4fd1-aaac-8ca2b6560ad0" providerId="ADAL" clId="{BFE2FB3A-0751-4420-AA69-2341C01F636E}" dt="2024-11-14T22:37:35.986" v="9435"/>
        <pc:sldMkLst>
          <pc:docMk/>
          <pc:sldMk cId="2111356699" sldId="1187"/>
        </pc:sldMkLst>
        <pc:spChg chg="mod">
          <ac:chgData name="Alfred Asterjadhi" userId="39de57b9-85c0-4fd1-aaac-8ca2b6560ad0" providerId="ADAL" clId="{BFE2FB3A-0751-4420-AA69-2341C01F636E}" dt="2024-11-14T20:14:07.386" v="7976" actId="20577"/>
          <ac:spMkLst>
            <pc:docMk/>
            <pc:sldMk cId="2111356699" sldId="1187"/>
            <ac:spMk id="2" creationId="{8A6906DE-832D-9575-DE04-98102BF630BD}"/>
          </ac:spMkLst>
        </pc:spChg>
        <pc:spChg chg="mod">
          <ac:chgData name="Alfred Asterjadhi" userId="39de57b9-85c0-4fd1-aaac-8ca2b6560ad0" providerId="ADAL" clId="{BFE2FB3A-0751-4420-AA69-2341C01F636E}" dt="2024-11-14T22:37:35.986" v="9435"/>
          <ac:spMkLst>
            <pc:docMk/>
            <pc:sldMk cId="2111356699" sldId="1187"/>
            <ac:spMk id="3" creationId="{980980E1-DDDE-51AD-6471-D55C09D4516C}"/>
          </ac:spMkLst>
        </pc:spChg>
      </pc:sldChg>
      <pc:sldChg chg="modSp add mod">
        <pc:chgData name="Alfred Asterjadhi" userId="39de57b9-85c0-4fd1-aaac-8ca2b6560ad0" providerId="ADAL" clId="{BFE2FB3A-0751-4420-AA69-2341C01F636E}" dt="2024-11-14T22:38:19.061" v="9459" actId="20577"/>
        <pc:sldMkLst>
          <pc:docMk/>
          <pc:sldMk cId="2368434028" sldId="1188"/>
        </pc:sldMkLst>
        <pc:spChg chg="mod">
          <ac:chgData name="Alfred Asterjadhi" userId="39de57b9-85c0-4fd1-aaac-8ca2b6560ad0" providerId="ADAL" clId="{BFE2FB3A-0751-4420-AA69-2341C01F636E}" dt="2024-11-14T20:14:11.789" v="7977" actId="20577"/>
          <ac:spMkLst>
            <pc:docMk/>
            <pc:sldMk cId="2368434028" sldId="1188"/>
            <ac:spMk id="2" creationId="{8A6906DE-832D-9575-DE04-98102BF630BD}"/>
          </ac:spMkLst>
        </pc:spChg>
        <pc:spChg chg="mod">
          <ac:chgData name="Alfred Asterjadhi" userId="39de57b9-85c0-4fd1-aaac-8ca2b6560ad0" providerId="ADAL" clId="{BFE2FB3A-0751-4420-AA69-2341C01F636E}" dt="2024-11-14T22:38:19.061" v="9459" actId="20577"/>
          <ac:spMkLst>
            <pc:docMk/>
            <pc:sldMk cId="2368434028" sldId="1188"/>
            <ac:spMk id="3" creationId="{980980E1-DDDE-51AD-6471-D55C09D4516C}"/>
          </ac:spMkLst>
        </pc:spChg>
      </pc:sldChg>
      <pc:sldChg chg="addSp modSp add mod">
        <pc:chgData name="Alfred Asterjadhi" userId="39de57b9-85c0-4fd1-aaac-8ca2b6560ad0" providerId="ADAL" clId="{BFE2FB3A-0751-4420-AA69-2341C01F636E}" dt="2024-11-14T22:40:18.383" v="9503"/>
        <pc:sldMkLst>
          <pc:docMk/>
          <pc:sldMk cId="2612452232" sldId="1189"/>
        </pc:sldMkLst>
        <pc:spChg chg="mod">
          <ac:chgData name="Alfred Asterjadhi" userId="39de57b9-85c0-4fd1-aaac-8ca2b6560ad0" providerId="ADAL" clId="{BFE2FB3A-0751-4420-AA69-2341C01F636E}" dt="2024-11-14T20:14:16.458" v="7979" actId="20577"/>
          <ac:spMkLst>
            <pc:docMk/>
            <pc:sldMk cId="2612452232" sldId="1189"/>
            <ac:spMk id="2" creationId="{8A6906DE-832D-9575-DE04-98102BF630BD}"/>
          </ac:spMkLst>
        </pc:spChg>
        <pc:spChg chg="mod">
          <ac:chgData name="Alfred Asterjadhi" userId="39de57b9-85c0-4fd1-aaac-8ca2b6560ad0" providerId="ADAL" clId="{BFE2FB3A-0751-4420-AA69-2341C01F636E}" dt="2024-11-14T22:40:18.383" v="9503"/>
          <ac:spMkLst>
            <pc:docMk/>
            <pc:sldMk cId="2612452232" sldId="1189"/>
            <ac:spMk id="3" creationId="{980980E1-DDDE-51AD-6471-D55C09D4516C}"/>
          </ac:spMkLst>
        </pc:spChg>
        <pc:picChg chg="add mod">
          <ac:chgData name="Alfred Asterjadhi" userId="39de57b9-85c0-4fd1-aaac-8ca2b6560ad0" providerId="ADAL" clId="{BFE2FB3A-0751-4420-AA69-2341C01F636E}" dt="2024-11-13T21:45:33.298" v="4609" actId="1076"/>
          <ac:picMkLst>
            <pc:docMk/>
            <pc:sldMk cId="2612452232" sldId="1189"/>
            <ac:picMk id="8" creationId="{37175790-E98E-CEFB-46E6-765A862D1EBE}"/>
          </ac:picMkLst>
        </pc:picChg>
      </pc:sldChg>
      <pc:sldChg chg="modSp add mod">
        <pc:chgData name="Alfred Asterjadhi" userId="39de57b9-85c0-4fd1-aaac-8ca2b6560ad0" providerId="ADAL" clId="{BFE2FB3A-0751-4420-AA69-2341C01F636E}" dt="2024-11-14T22:39:18.704" v="9484"/>
        <pc:sldMkLst>
          <pc:docMk/>
          <pc:sldMk cId="254605797" sldId="1190"/>
        </pc:sldMkLst>
        <pc:spChg chg="mod">
          <ac:chgData name="Alfred Asterjadhi" userId="39de57b9-85c0-4fd1-aaac-8ca2b6560ad0" providerId="ADAL" clId="{BFE2FB3A-0751-4420-AA69-2341C01F636E}" dt="2024-11-14T20:14:14.409" v="7978" actId="20577"/>
          <ac:spMkLst>
            <pc:docMk/>
            <pc:sldMk cId="254605797" sldId="1190"/>
            <ac:spMk id="2" creationId="{8A6906DE-832D-9575-DE04-98102BF630BD}"/>
          </ac:spMkLst>
        </pc:spChg>
        <pc:spChg chg="mod">
          <ac:chgData name="Alfred Asterjadhi" userId="39de57b9-85c0-4fd1-aaac-8ca2b6560ad0" providerId="ADAL" clId="{BFE2FB3A-0751-4420-AA69-2341C01F636E}" dt="2024-11-14T22:39:18.704" v="9484"/>
          <ac:spMkLst>
            <pc:docMk/>
            <pc:sldMk cId="254605797" sldId="1190"/>
            <ac:spMk id="3" creationId="{980980E1-DDDE-51AD-6471-D55C09D4516C}"/>
          </ac:spMkLst>
        </pc:spChg>
      </pc:sldChg>
      <pc:sldChg chg="addSp modSp add mod">
        <pc:chgData name="Alfred Asterjadhi" userId="39de57b9-85c0-4fd1-aaac-8ca2b6560ad0" providerId="ADAL" clId="{BFE2FB3A-0751-4420-AA69-2341C01F636E}" dt="2024-11-14T23:14:54.023" v="10269"/>
        <pc:sldMkLst>
          <pc:docMk/>
          <pc:sldMk cId="1691350664" sldId="1191"/>
        </pc:sldMkLst>
        <pc:spChg chg="mod">
          <ac:chgData name="Alfred Asterjadhi" userId="39de57b9-85c0-4fd1-aaac-8ca2b6560ad0" providerId="ADAL" clId="{BFE2FB3A-0751-4420-AA69-2341C01F636E}" dt="2024-11-14T02:02:33.661" v="5198" actId="20577"/>
          <ac:spMkLst>
            <pc:docMk/>
            <pc:sldMk cId="1691350664" sldId="1191"/>
            <ac:spMk id="2" creationId="{8A6906DE-832D-9575-DE04-98102BF630BD}"/>
          </ac:spMkLst>
        </pc:spChg>
        <pc:spChg chg="mod">
          <ac:chgData name="Alfred Asterjadhi" userId="39de57b9-85c0-4fd1-aaac-8ca2b6560ad0" providerId="ADAL" clId="{BFE2FB3A-0751-4420-AA69-2341C01F636E}" dt="2024-11-14T23:14:54.023" v="10269"/>
          <ac:spMkLst>
            <pc:docMk/>
            <pc:sldMk cId="1691350664" sldId="1191"/>
            <ac:spMk id="3" creationId="{980980E1-DDDE-51AD-6471-D55C09D4516C}"/>
          </ac:spMkLst>
        </pc:spChg>
        <pc:spChg chg="add">
          <ac:chgData name="Alfred Asterjadhi" userId="39de57b9-85c0-4fd1-aaac-8ca2b6560ad0" providerId="ADAL" clId="{BFE2FB3A-0751-4420-AA69-2341C01F636E}" dt="2024-11-13T21:49:31.105" v="4673"/>
          <ac:spMkLst>
            <pc:docMk/>
            <pc:sldMk cId="1691350664" sldId="1191"/>
            <ac:spMk id="7" creationId="{EF4AB6ED-DD63-7F6B-2A24-74DE27752995}"/>
          </ac:spMkLst>
        </pc:spChg>
      </pc:sldChg>
      <pc:sldChg chg="modSp add mod">
        <pc:chgData name="Alfred Asterjadhi" userId="39de57b9-85c0-4fd1-aaac-8ca2b6560ad0" providerId="ADAL" clId="{BFE2FB3A-0751-4420-AA69-2341C01F636E}" dt="2024-11-14T23:16:14.618" v="10297" actId="20577"/>
        <pc:sldMkLst>
          <pc:docMk/>
          <pc:sldMk cId="2173580874" sldId="1192"/>
        </pc:sldMkLst>
        <pc:spChg chg="mod">
          <ac:chgData name="Alfred Asterjadhi" userId="39de57b9-85c0-4fd1-aaac-8ca2b6560ad0" providerId="ADAL" clId="{BFE2FB3A-0751-4420-AA69-2341C01F636E}" dt="2024-11-14T02:02:37.487" v="5200" actId="20577"/>
          <ac:spMkLst>
            <pc:docMk/>
            <pc:sldMk cId="2173580874" sldId="1192"/>
            <ac:spMk id="2" creationId="{8A6906DE-832D-9575-DE04-98102BF630BD}"/>
          </ac:spMkLst>
        </pc:spChg>
        <pc:spChg chg="mod">
          <ac:chgData name="Alfred Asterjadhi" userId="39de57b9-85c0-4fd1-aaac-8ca2b6560ad0" providerId="ADAL" clId="{BFE2FB3A-0751-4420-AA69-2341C01F636E}" dt="2024-11-14T23:16:14.618" v="10297" actId="20577"/>
          <ac:spMkLst>
            <pc:docMk/>
            <pc:sldMk cId="2173580874" sldId="1192"/>
            <ac:spMk id="3" creationId="{980980E1-DDDE-51AD-6471-D55C09D4516C}"/>
          </ac:spMkLst>
        </pc:spChg>
      </pc:sldChg>
      <pc:sldChg chg="modSp add mod">
        <pc:chgData name="Alfred Asterjadhi" userId="39de57b9-85c0-4fd1-aaac-8ca2b6560ad0" providerId="ADAL" clId="{BFE2FB3A-0751-4420-AA69-2341C01F636E}" dt="2024-11-14T23:17:24.071" v="10319"/>
        <pc:sldMkLst>
          <pc:docMk/>
          <pc:sldMk cId="3044307864" sldId="1193"/>
        </pc:sldMkLst>
        <pc:spChg chg="mod">
          <ac:chgData name="Alfred Asterjadhi" userId="39de57b9-85c0-4fd1-aaac-8ca2b6560ad0" providerId="ADAL" clId="{BFE2FB3A-0751-4420-AA69-2341C01F636E}" dt="2024-11-14T02:02:40.609" v="5202" actId="20577"/>
          <ac:spMkLst>
            <pc:docMk/>
            <pc:sldMk cId="3044307864" sldId="1193"/>
            <ac:spMk id="2" creationId="{8A6906DE-832D-9575-DE04-98102BF630BD}"/>
          </ac:spMkLst>
        </pc:spChg>
        <pc:spChg chg="mod">
          <ac:chgData name="Alfred Asterjadhi" userId="39de57b9-85c0-4fd1-aaac-8ca2b6560ad0" providerId="ADAL" clId="{BFE2FB3A-0751-4420-AA69-2341C01F636E}" dt="2024-11-14T23:17:24.071" v="10319"/>
          <ac:spMkLst>
            <pc:docMk/>
            <pc:sldMk cId="3044307864" sldId="1193"/>
            <ac:spMk id="3" creationId="{980980E1-DDDE-51AD-6471-D55C09D4516C}"/>
          </ac:spMkLst>
        </pc:spChg>
      </pc:sldChg>
      <pc:sldChg chg="addSp modSp add del mod">
        <pc:chgData name="Alfred Asterjadhi" userId="39de57b9-85c0-4fd1-aaac-8ca2b6560ad0" providerId="ADAL" clId="{BFE2FB3A-0751-4420-AA69-2341C01F636E}" dt="2024-11-13T22:09:45.896" v="4822" actId="2696"/>
        <pc:sldMkLst>
          <pc:docMk/>
          <pc:sldMk cId="339706748" sldId="1194"/>
        </pc:sldMkLst>
        <pc:spChg chg="mod">
          <ac:chgData name="Alfred Asterjadhi" userId="39de57b9-85c0-4fd1-aaac-8ca2b6560ad0" providerId="ADAL" clId="{BFE2FB3A-0751-4420-AA69-2341C01F636E}" dt="2024-11-13T22:02:12.109" v="4719" actId="6549"/>
          <ac:spMkLst>
            <pc:docMk/>
            <pc:sldMk cId="339706748" sldId="1194"/>
            <ac:spMk id="3" creationId="{980980E1-DDDE-51AD-6471-D55C09D4516C}"/>
          </ac:spMkLst>
        </pc:spChg>
        <pc:spChg chg="add mod">
          <ac:chgData name="Alfred Asterjadhi" userId="39de57b9-85c0-4fd1-aaac-8ca2b6560ad0" providerId="ADAL" clId="{BFE2FB3A-0751-4420-AA69-2341C01F636E}" dt="2024-11-13T22:02:07.809" v="4716"/>
          <ac:spMkLst>
            <pc:docMk/>
            <pc:sldMk cId="339706748" sldId="1194"/>
            <ac:spMk id="8" creationId="{65D44A9B-9B8F-7220-E152-7967588A0FA6}"/>
          </ac:spMkLst>
        </pc:spChg>
        <pc:graphicFrameChg chg="add mod">
          <ac:chgData name="Alfred Asterjadhi" userId="39de57b9-85c0-4fd1-aaac-8ca2b6560ad0" providerId="ADAL" clId="{BFE2FB3A-0751-4420-AA69-2341C01F636E}" dt="2024-11-13T22:02:06.957" v="4715"/>
          <ac:graphicFrameMkLst>
            <pc:docMk/>
            <pc:sldMk cId="339706748" sldId="1194"/>
            <ac:graphicFrameMk id="7" creationId="{8E32AD64-4679-19B0-2F6B-421851BD941A}"/>
          </ac:graphicFrameMkLst>
        </pc:graphicFrameChg>
      </pc:sldChg>
      <pc:sldChg chg="modSp add mod">
        <pc:chgData name="Alfred Asterjadhi" userId="39de57b9-85c0-4fd1-aaac-8ca2b6560ad0" providerId="ADAL" clId="{BFE2FB3A-0751-4420-AA69-2341C01F636E}" dt="2024-11-14T23:21:45.571" v="10417"/>
        <pc:sldMkLst>
          <pc:docMk/>
          <pc:sldMk cId="3691778856" sldId="1194"/>
        </pc:sldMkLst>
        <pc:spChg chg="mod">
          <ac:chgData name="Alfred Asterjadhi" userId="39de57b9-85c0-4fd1-aaac-8ca2b6560ad0" providerId="ADAL" clId="{BFE2FB3A-0751-4420-AA69-2341C01F636E}" dt="2024-11-14T02:02:53.182" v="5209" actId="20577"/>
          <ac:spMkLst>
            <pc:docMk/>
            <pc:sldMk cId="3691778856" sldId="1194"/>
            <ac:spMk id="2" creationId="{8A6906DE-832D-9575-DE04-98102BF630BD}"/>
          </ac:spMkLst>
        </pc:spChg>
        <pc:spChg chg="mod">
          <ac:chgData name="Alfred Asterjadhi" userId="39de57b9-85c0-4fd1-aaac-8ca2b6560ad0" providerId="ADAL" clId="{BFE2FB3A-0751-4420-AA69-2341C01F636E}" dt="2024-11-14T23:21:45.571" v="10417"/>
          <ac:spMkLst>
            <pc:docMk/>
            <pc:sldMk cId="3691778856" sldId="1194"/>
            <ac:spMk id="3" creationId="{980980E1-DDDE-51AD-6471-D55C09D4516C}"/>
          </ac:spMkLst>
        </pc:spChg>
      </pc:sldChg>
      <pc:sldChg chg="addSp modSp add del mod">
        <pc:chgData name="Alfred Asterjadhi" userId="39de57b9-85c0-4fd1-aaac-8ca2b6560ad0" providerId="ADAL" clId="{BFE2FB3A-0751-4420-AA69-2341C01F636E}" dt="2024-11-13T22:09:45.896" v="4822" actId="2696"/>
        <pc:sldMkLst>
          <pc:docMk/>
          <pc:sldMk cId="2796504522" sldId="1195"/>
        </pc:sldMkLst>
        <pc:spChg chg="mod">
          <ac:chgData name="Alfred Asterjadhi" userId="39de57b9-85c0-4fd1-aaac-8ca2b6560ad0" providerId="ADAL" clId="{BFE2FB3A-0751-4420-AA69-2341C01F636E}" dt="2024-11-13T22:03:06.440" v="4756" actId="6549"/>
          <ac:spMkLst>
            <pc:docMk/>
            <pc:sldMk cId="2796504522" sldId="1195"/>
            <ac:spMk id="3" creationId="{980980E1-DDDE-51AD-6471-D55C09D4516C}"/>
          </ac:spMkLst>
        </pc:spChg>
        <pc:spChg chg="add mod">
          <ac:chgData name="Alfred Asterjadhi" userId="39de57b9-85c0-4fd1-aaac-8ca2b6560ad0" providerId="ADAL" clId="{BFE2FB3A-0751-4420-AA69-2341C01F636E}" dt="2024-11-13T22:03:02.699" v="4753"/>
          <ac:spMkLst>
            <pc:docMk/>
            <pc:sldMk cId="2796504522" sldId="1195"/>
            <ac:spMk id="8" creationId="{3C4BDEAB-0354-6025-6AEF-72420DA55479}"/>
          </ac:spMkLst>
        </pc:spChg>
        <pc:graphicFrameChg chg="add mod">
          <ac:chgData name="Alfred Asterjadhi" userId="39de57b9-85c0-4fd1-aaac-8ca2b6560ad0" providerId="ADAL" clId="{BFE2FB3A-0751-4420-AA69-2341C01F636E}" dt="2024-11-13T22:03:01.778" v="4752"/>
          <ac:graphicFrameMkLst>
            <pc:docMk/>
            <pc:sldMk cId="2796504522" sldId="1195"/>
            <ac:graphicFrameMk id="7" creationId="{B4486D4C-A5F2-ED90-547E-8895C38DF2CF}"/>
          </ac:graphicFrameMkLst>
        </pc:graphicFrameChg>
      </pc:sldChg>
      <pc:sldChg chg="modSp add mod">
        <pc:chgData name="Alfred Asterjadhi" userId="39de57b9-85c0-4fd1-aaac-8ca2b6560ad0" providerId="ADAL" clId="{BFE2FB3A-0751-4420-AA69-2341C01F636E}" dt="2024-11-14T23:23:06.960" v="10456"/>
        <pc:sldMkLst>
          <pc:docMk/>
          <pc:sldMk cId="3315247644" sldId="1195"/>
        </pc:sldMkLst>
        <pc:spChg chg="mod">
          <ac:chgData name="Alfred Asterjadhi" userId="39de57b9-85c0-4fd1-aaac-8ca2b6560ad0" providerId="ADAL" clId="{BFE2FB3A-0751-4420-AA69-2341C01F636E}" dt="2024-11-14T02:02:57.257" v="5211" actId="20577"/>
          <ac:spMkLst>
            <pc:docMk/>
            <pc:sldMk cId="3315247644" sldId="1195"/>
            <ac:spMk id="2" creationId="{8A6906DE-832D-9575-DE04-98102BF630BD}"/>
          </ac:spMkLst>
        </pc:spChg>
        <pc:spChg chg="mod">
          <ac:chgData name="Alfred Asterjadhi" userId="39de57b9-85c0-4fd1-aaac-8ca2b6560ad0" providerId="ADAL" clId="{BFE2FB3A-0751-4420-AA69-2341C01F636E}" dt="2024-11-14T23:23:06.960" v="10456"/>
          <ac:spMkLst>
            <pc:docMk/>
            <pc:sldMk cId="3315247644" sldId="1195"/>
            <ac:spMk id="3" creationId="{980980E1-DDDE-51AD-6471-D55C09D4516C}"/>
          </ac:spMkLst>
        </pc:spChg>
      </pc:sldChg>
      <pc:sldChg chg="modSp add mod">
        <pc:chgData name="Alfred Asterjadhi" userId="39de57b9-85c0-4fd1-aaac-8ca2b6560ad0" providerId="ADAL" clId="{BFE2FB3A-0751-4420-AA69-2341C01F636E}" dt="2024-12-10T00:10:17.288" v="14046" actId="13926"/>
        <pc:sldMkLst>
          <pc:docMk/>
          <pc:sldMk cId="413459495" sldId="1196"/>
        </pc:sldMkLst>
        <pc:spChg chg="mod">
          <ac:chgData name="Alfred Asterjadhi" userId="39de57b9-85c0-4fd1-aaac-8ca2b6560ad0" providerId="ADAL" clId="{BFE2FB3A-0751-4420-AA69-2341C01F636E}" dt="2024-11-14T02:03:02.031" v="5213" actId="20577"/>
          <ac:spMkLst>
            <pc:docMk/>
            <pc:sldMk cId="413459495" sldId="1196"/>
            <ac:spMk id="2" creationId="{8A6906DE-832D-9575-DE04-98102BF630BD}"/>
          </ac:spMkLst>
        </pc:spChg>
        <pc:spChg chg="mod">
          <ac:chgData name="Alfred Asterjadhi" userId="39de57b9-85c0-4fd1-aaac-8ca2b6560ad0" providerId="ADAL" clId="{BFE2FB3A-0751-4420-AA69-2341C01F636E}" dt="2024-12-10T00:10:17.288" v="14046" actId="13926"/>
          <ac:spMkLst>
            <pc:docMk/>
            <pc:sldMk cId="413459495" sldId="1196"/>
            <ac:spMk id="3" creationId="{980980E1-DDDE-51AD-6471-D55C09D4516C}"/>
          </ac:spMkLst>
        </pc:spChg>
      </pc:sldChg>
      <pc:sldChg chg="modSp add del mod">
        <pc:chgData name="Alfred Asterjadhi" userId="39de57b9-85c0-4fd1-aaac-8ca2b6560ad0" providerId="ADAL" clId="{BFE2FB3A-0751-4420-AA69-2341C01F636E}" dt="2024-11-13T22:09:45.896" v="4822" actId="2696"/>
        <pc:sldMkLst>
          <pc:docMk/>
          <pc:sldMk cId="2468775675" sldId="1196"/>
        </pc:sldMkLst>
        <pc:spChg chg="mod">
          <ac:chgData name="Alfred Asterjadhi" userId="39de57b9-85c0-4fd1-aaac-8ca2b6560ad0" providerId="ADAL" clId="{BFE2FB3A-0751-4420-AA69-2341C01F636E}" dt="2024-11-13T22:03:47.301" v="4776"/>
          <ac:spMkLst>
            <pc:docMk/>
            <pc:sldMk cId="2468775675" sldId="1196"/>
            <ac:spMk id="3" creationId="{980980E1-DDDE-51AD-6471-D55C09D4516C}"/>
          </ac:spMkLst>
        </pc:spChg>
      </pc:sldChg>
      <pc:sldChg chg="modSp add mod">
        <pc:chgData name="Alfred Asterjadhi" userId="39de57b9-85c0-4fd1-aaac-8ca2b6560ad0" providerId="ADAL" clId="{BFE2FB3A-0751-4420-AA69-2341C01F636E}" dt="2024-11-14T23:19:06.385" v="10361"/>
        <pc:sldMkLst>
          <pc:docMk/>
          <pc:sldMk cId="71556647" sldId="1197"/>
        </pc:sldMkLst>
        <pc:spChg chg="mod">
          <ac:chgData name="Alfred Asterjadhi" userId="39de57b9-85c0-4fd1-aaac-8ca2b6560ad0" providerId="ADAL" clId="{BFE2FB3A-0751-4420-AA69-2341C01F636E}" dt="2024-11-14T02:02:44.115" v="5204" actId="20577"/>
          <ac:spMkLst>
            <pc:docMk/>
            <pc:sldMk cId="71556647" sldId="1197"/>
            <ac:spMk id="2" creationId="{8A6906DE-832D-9575-DE04-98102BF630BD}"/>
          </ac:spMkLst>
        </pc:spChg>
        <pc:spChg chg="mod">
          <ac:chgData name="Alfred Asterjadhi" userId="39de57b9-85c0-4fd1-aaac-8ca2b6560ad0" providerId="ADAL" clId="{BFE2FB3A-0751-4420-AA69-2341C01F636E}" dt="2024-11-14T23:19:06.385" v="10361"/>
          <ac:spMkLst>
            <pc:docMk/>
            <pc:sldMk cId="71556647" sldId="1197"/>
            <ac:spMk id="3" creationId="{980980E1-DDDE-51AD-6471-D55C09D4516C}"/>
          </ac:spMkLst>
        </pc:spChg>
      </pc:sldChg>
      <pc:sldChg chg="modSp add mod">
        <pc:chgData name="Alfred Asterjadhi" userId="39de57b9-85c0-4fd1-aaac-8ca2b6560ad0" providerId="ADAL" clId="{BFE2FB3A-0751-4420-AA69-2341C01F636E}" dt="2024-11-14T23:20:37.267" v="10386"/>
        <pc:sldMkLst>
          <pc:docMk/>
          <pc:sldMk cId="3863714150" sldId="1198"/>
        </pc:sldMkLst>
        <pc:spChg chg="mod">
          <ac:chgData name="Alfred Asterjadhi" userId="39de57b9-85c0-4fd1-aaac-8ca2b6560ad0" providerId="ADAL" clId="{BFE2FB3A-0751-4420-AA69-2341C01F636E}" dt="2024-11-14T02:02:48.612" v="5206" actId="20577"/>
          <ac:spMkLst>
            <pc:docMk/>
            <pc:sldMk cId="3863714150" sldId="1198"/>
            <ac:spMk id="2" creationId="{8A6906DE-832D-9575-DE04-98102BF630BD}"/>
          </ac:spMkLst>
        </pc:spChg>
        <pc:spChg chg="mod">
          <ac:chgData name="Alfred Asterjadhi" userId="39de57b9-85c0-4fd1-aaac-8ca2b6560ad0" providerId="ADAL" clId="{BFE2FB3A-0751-4420-AA69-2341C01F636E}" dt="2024-11-14T23:20:37.267" v="10386"/>
          <ac:spMkLst>
            <pc:docMk/>
            <pc:sldMk cId="3863714150" sldId="1198"/>
            <ac:spMk id="3" creationId="{980980E1-DDDE-51AD-6471-D55C09D4516C}"/>
          </ac:spMkLst>
        </pc:spChg>
      </pc:sldChg>
      <pc:sldChg chg="addSp modSp add mod">
        <pc:chgData name="Alfred Asterjadhi" userId="39de57b9-85c0-4fd1-aaac-8ca2b6560ad0" providerId="ADAL" clId="{BFE2FB3A-0751-4420-AA69-2341C01F636E}" dt="2024-11-15T00:12:18.027" v="10619"/>
        <pc:sldMkLst>
          <pc:docMk/>
          <pc:sldMk cId="1345570362" sldId="1199"/>
        </pc:sldMkLst>
        <pc:spChg chg="mod">
          <ac:chgData name="Alfred Asterjadhi" userId="39de57b9-85c0-4fd1-aaac-8ca2b6560ad0" providerId="ADAL" clId="{BFE2FB3A-0751-4420-AA69-2341C01F636E}" dt="2024-11-14T02:03:10.513" v="5215" actId="20577"/>
          <ac:spMkLst>
            <pc:docMk/>
            <pc:sldMk cId="1345570362" sldId="1199"/>
            <ac:spMk id="2" creationId="{8A6906DE-832D-9575-DE04-98102BF630BD}"/>
          </ac:spMkLst>
        </pc:spChg>
        <pc:spChg chg="mod">
          <ac:chgData name="Alfred Asterjadhi" userId="39de57b9-85c0-4fd1-aaac-8ca2b6560ad0" providerId="ADAL" clId="{BFE2FB3A-0751-4420-AA69-2341C01F636E}" dt="2024-11-15T00:12:18.027" v="10619"/>
          <ac:spMkLst>
            <pc:docMk/>
            <pc:sldMk cId="1345570362" sldId="1199"/>
            <ac:spMk id="3" creationId="{980980E1-DDDE-51AD-6471-D55C09D4516C}"/>
          </ac:spMkLst>
        </pc:spChg>
        <pc:spChg chg="add mod">
          <ac:chgData name="Alfred Asterjadhi" userId="39de57b9-85c0-4fd1-aaac-8ca2b6560ad0" providerId="ADAL" clId="{BFE2FB3A-0751-4420-AA69-2341C01F636E}" dt="2024-11-14T01:45:50.704" v="5085"/>
          <ac:spMkLst>
            <pc:docMk/>
            <pc:sldMk cId="1345570362" sldId="1199"/>
            <ac:spMk id="8" creationId="{05A04097-A391-7CED-3816-D4B2403C5B1A}"/>
          </ac:spMkLst>
        </pc:spChg>
        <pc:graphicFrameChg chg="add mod">
          <ac:chgData name="Alfred Asterjadhi" userId="39de57b9-85c0-4fd1-aaac-8ca2b6560ad0" providerId="ADAL" clId="{BFE2FB3A-0751-4420-AA69-2341C01F636E}" dt="2024-11-14T01:45:49.982" v="5084"/>
          <ac:graphicFrameMkLst>
            <pc:docMk/>
            <pc:sldMk cId="1345570362" sldId="1199"/>
            <ac:graphicFrameMk id="7" creationId="{AB363761-21E9-7EC3-4EEE-D014DF785838}"/>
          </ac:graphicFrameMkLst>
        </pc:graphicFrameChg>
      </pc:sldChg>
      <pc:sldChg chg="addSp modSp add mod">
        <pc:chgData name="Alfred Asterjadhi" userId="39de57b9-85c0-4fd1-aaac-8ca2b6560ad0" providerId="ADAL" clId="{BFE2FB3A-0751-4420-AA69-2341C01F636E}" dt="2024-11-15T00:13:25.285" v="10639"/>
        <pc:sldMkLst>
          <pc:docMk/>
          <pc:sldMk cId="353444053" sldId="1200"/>
        </pc:sldMkLst>
        <pc:spChg chg="mod">
          <ac:chgData name="Alfred Asterjadhi" userId="39de57b9-85c0-4fd1-aaac-8ca2b6560ad0" providerId="ADAL" clId="{BFE2FB3A-0751-4420-AA69-2341C01F636E}" dt="2024-11-14T02:03:14.561" v="5217" actId="20577"/>
          <ac:spMkLst>
            <pc:docMk/>
            <pc:sldMk cId="353444053" sldId="1200"/>
            <ac:spMk id="2" creationId="{8A6906DE-832D-9575-DE04-98102BF630BD}"/>
          </ac:spMkLst>
        </pc:spChg>
        <pc:spChg chg="mod">
          <ac:chgData name="Alfred Asterjadhi" userId="39de57b9-85c0-4fd1-aaac-8ca2b6560ad0" providerId="ADAL" clId="{BFE2FB3A-0751-4420-AA69-2341C01F636E}" dt="2024-11-15T00:13:25.285" v="10639"/>
          <ac:spMkLst>
            <pc:docMk/>
            <pc:sldMk cId="353444053" sldId="1200"/>
            <ac:spMk id="3" creationId="{980980E1-DDDE-51AD-6471-D55C09D4516C}"/>
          </ac:spMkLst>
        </pc:spChg>
        <pc:spChg chg="add mod">
          <ac:chgData name="Alfred Asterjadhi" userId="39de57b9-85c0-4fd1-aaac-8ca2b6560ad0" providerId="ADAL" clId="{BFE2FB3A-0751-4420-AA69-2341C01F636E}" dt="2024-11-14T01:46:52.572" v="5097"/>
          <ac:spMkLst>
            <pc:docMk/>
            <pc:sldMk cId="353444053" sldId="1200"/>
            <ac:spMk id="8" creationId="{62BF0EE8-9A77-F21E-72AE-7F039AA0BB5A}"/>
          </ac:spMkLst>
        </pc:spChg>
        <pc:graphicFrameChg chg="add mod">
          <ac:chgData name="Alfred Asterjadhi" userId="39de57b9-85c0-4fd1-aaac-8ca2b6560ad0" providerId="ADAL" clId="{BFE2FB3A-0751-4420-AA69-2341C01F636E}" dt="2024-11-14T01:46:51.988" v="5096"/>
          <ac:graphicFrameMkLst>
            <pc:docMk/>
            <pc:sldMk cId="353444053" sldId="1200"/>
            <ac:graphicFrameMk id="7" creationId="{B30A5C72-AAA5-682D-47CC-BF492307AC42}"/>
          </ac:graphicFrameMkLst>
        </pc:graphicFrameChg>
      </pc:sldChg>
      <pc:sldChg chg="modSp add mod">
        <pc:chgData name="Alfred Asterjadhi" userId="39de57b9-85c0-4fd1-aaac-8ca2b6560ad0" providerId="ADAL" clId="{BFE2FB3A-0751-4420-AA69-2341C01F636E}" dt="2024-11-15T00:15:29.495" v="10671"/>
        <pc:sldMkLst>
          <pc:docMk/>
          <pc:sldMk cId="3993041356" sldId="1201"/>
        </pc:sldMkLst>
        <pc:spChg chg="mod">
          <ac:chgData name="Alfred Asterjadhi" userId="39de57b9-85c0-4fd1-aaac-8ca2b6560ad0" providerId="ADAL" clId="{BFE2FB3A-0751-4420-AA69-2341C01F636E}" dt="2024-11-14T02:03:18.680" v="5219" actId="20577"/>
          <ac:spMkLst>
            <pc:docMk/>
            <pc:sldMk cId="3993041356" sldId="1201"/>
            <ac:spMk id="2" creationId="{8A6906DE-832D-9575-DE04-98102BF630BD}"/>
          </ac:spMkLst>
        </pc:spChg>
        <pc:spChg chg="mod">
          <ac:chgData name="Alfred Asterjadhi" userId="39de57b9-85c0-4fd1-aaac-8ca2b6560ad0" providerId="ADAL" clId="{BFE2FB3A-0751-4420-AA69-2341C01F636E}" dt="2024-11-15T00:15:29.495" v="10671"/>
          <ac:spMkLst>
            <pc:docMk/>
            <pc:sldMk cId="3993041356" sldId="1201"/>
            <ac:spMk id="3" creationId="{980980E1-DDDE-51AD-6471-D55C09D4516C}"/>
          </ac:spMkLst>
        </pc:spChg>
      </pc:sldChg>
      <pc:sldChg chg="modSp add mod">
        <pc:chgData name="Alfred Asterjadhi" userId="39de57b9-85c0-4fd1-aaac-8ca2b6560ad0" providerId="ADAL" clId="{BFE2FB3A-0751-4420-AA69-2341C01F636E}" dt="2024-11-15T00:18:41.703" v="10767"/>
        <pc:sldMkLst>
          <pc:docMk/>
          <pc:sldMk cId="2668649235" sldId="1202"/>
        </pc:sldMkLst>
        <pc:spChg chg="mod">
          <ac:chgData name="Alfred Asterjadhi" userId="39de57b9-85c0-4fd1-aaac-8ca2b6560ad0" providerId="ADAL" clId="{BFE2FB3A-0751-4420-AA69-2341C01F636E}" dt="2024-11-14T02:03:21.681" v="5221" actId="20577"/>
          <ac:spMkLst>
            <pc:docMk/>
            <pc:sldMk cId="2668649235" sldId="1202"/>
            <ac:spMk id="2" creationId="{8A6906DE-832D-9575-DE04-98102BF630BD}"/>
          </ac:spMkLst>
        </pc:spChg>
        <pc:spChg chg="mod">
          <ac:chgData name="Alfred Asterjadhi" userId="39de57b9-85c0-4fd1-aaac-8ca2b6560ad0" providerId="ADAL" clId="{BFE2FB3A-0751-4420-AA69-2341C01F636E}" dt="2024-11-15T00:18:41.703" v="10767"/>
          <ac:spMkLst>
            <pc:docMk/>
            <pc:sldMk cId="2668649235" sldId="1202"/>
            <ac:spMk id="3" creationId="{980980E1-DDDE-51AD-6471-D55C09D4516C}"/>
          </ac:spMkLst>
        </pc:spChg>
      </pc:sldChg>
      <pc:sldChg chg="modSp add mod">
        <pc:chgData name="Alfred Asterjadhi" userId="39de57b9-85c0-4fd1-aaac-8ca2b6560ad0" providerId="ADAL" clId="{BFE2FB3A-0751-4420-AA69-2341C01F636E}" dt="2024-11-15T00:20:28.943" v="10807"/>
        <pc:sldMkLst>
          <pc:docMk/>
          <pc:sldMk cId="1660404185" sldId="1203"/>
        </pc:sldMkLst>
        <pc:spChg chg="mod">
          <ac:chgData name="Alfred Asterjadhi" userId="39de57b9-85c0-4fd1-aaac-8ca2b6560ad0" providerId="ADAL" clId="{BFE2FB3A-0751-4420-AA69-2341C01F636E}" dt="2024-11-14T02:03:24.967" v="5223" actId="20577"/>
          <ac:spMkLst>
            <pc:docMk/>
            <pc:sldMk cId="1660404185" sldId="1203"/>
            <ac:spMk id="2" creationId="{8A6906DE-832D-9575-DE04-98102BF630BD}"/>
          </ac:spMkLst>
        </pc:spChg>
        <pc:spChg chg="mod">
          <ac:chgData name="Alfred Asterjadhi" userId="39de57b9-85c0-4fd1-aaac-8ca2b6560ad0" providerId="ADAL" clId="{BFE2FB3A-0751-4420-AA69-2341C01F636E}" dt="2024-11-15T00:20:28.943" v="10807"/>
          <ac:spMkLst>
            <pc:docMk/>
            <pc:sldMk cId="1660404185" sldId="1203"/>
            <ac:spMk id="3" creationId="{980980E1-DDDE-51AD-6471-D55C09D4516C}"/>
          </ac:spMkLst>
        </pc:spChg>
      </pc:sldChg>
      <pc:sldChg chg="modSp add mod">
        <pc:chgData name="Alfred Asterjadhi" userId="39de57b9-85c0-4fd1-aaac-8ca2b6560ad0" providerId="ADAL" clId="{BFE2FB3A-0751-4420-AA69-2341C01F636E}" dt="2024-12-10T00:12:02.007" v="14091" actId="13926"/>
        <pc:sldMkLst>
          <pc:docMk/>
          <pc:sldMk cId="2480711511" sldId="1204"/>
        </pc:sldMkLst>
        <pc:spChg chg="mod">
          <ac:chgData name="Alfred Asterjadhi" userId="39de57b9-85c0-4fd1-aaac-8ca2b6560ad0" providerId="ADAL" clId="{BFE2FB3A-0751-4420-AA69-2341C01F636E}" dt="2024-11-14T18:15:23.773" v="6185" actId="207"/>
          <ac:spMkLst>
            <pc:docMk/>
            <pc:sldMk cId="2480711511" sldId="1204"/>
            <ac:spMk id="2" creationId="{8A6906DE-832D-9575-DE04-98102BF630BD}"/>
          </ac:spMkLst>
        </pc:spChg>
        <pc:spChg chg="mod">
          <ac:chgData name="Alfred Asterjadhi" userId="39de57b9-85c0-4fd1-aaac-8ca2b6560ad0" providerId="ADAL" clId="{BFE2FB3A-0751-4420-AA69-2341C01F636E}" dt="2024-12-10T00:12:02.007" v="14091" actId="13926"/>
          <ac:spMkLst>
            <pc:docMk/>
            <pc:sldMk cId="2480711511" sldId="1204"/>
            <ac:spMk id="3" creationId="{980980E1-DDDE-51AD-6471-D55C09D4516C}"/>
          </ac:spMkLst>
        </pc:spChg>
      </pc:sldChg>
      <pc:sldChg chg="modSp add mod">
        <pc:chgData name="Alfred Asterjadhi" userId="39de57b9-85c0-4fd1-aaac-8ca2b6560ad0" providerId="ADAL" clId="{BFE2FB3A-0751-4420-AA69-2341C01F636E}" dt="2024-11-15T00:28:52.420" v="10971"/>
        <pc:sldMkLst>
          <pc:docMk/>
          <pc:sldMk cId="137461052" sldId="1205"/>
        </pc:sldMkLst>
        <pc:spChg chg="mod">
          <ac:chgData name="Alfred Asterjadhi" userId="39de57b9-85c0-4fd1-aaac-8ca2b6560ad0" providerId="ADAL" clId="{BFE2FB3A-0751-4420-AA69-2341C01F636E}" dt="2024-11-14T18:13:57.632" v="6152" actId="207"/>
          <ac:spMkLst>
            <pc:docMk/>
            <pc:sldMk cId="137461052" sldId="1205"/>
            <ac:spMk id="2" creationId="{8A6906DE-832D-9575-DE04-98102BF630BD}"/>
          </ac:spMkLst>
        </pc:spChg>
        <pc:spChg chg="mod">
          <ac:chgData name="Alfred Asterjadhi" userId="39de57b9-85c0-4fd1-aaac-8ca2b6560ad0" providerId="ADAL" clId="{BFE2FB3A-0751-4420-AA69-2341C01F636E}" dt="2024-11-15T00:28:52.420" v="10971"/>
          <ac:spMkLst>
            <pc:docMk/>
            <pc:sldMk cId="137461052" sldId="1205"/>
            <ac:spMk id="3" creationId="{980980E1-DDDE-51AD-6471-D55C09D4516C}"/>
          </ac:spMkLst>
        </pc:spChg>
      </pc:sldChg>
      <pc:sldChg chg="modSp add mod">
        <pc:chgData name="Alfred Asterjadhi" userId="39de57b9-85c0-4fd1-aaac-8ca2b6560ad0" providerId="ADAL" clId="{BFE2FB3A-0751-4420-AA69-2341C01F636E}" dt="2024-12-10T00:11:02.401" v="14074" actId="6549"/>
        <pc:sldMkLst>
          <pc:docMk/>
          <pc:sldMk cId="1501926846" sldId="1206"/>
        </pc:sldMkLst>
        <pc:spChg chg="mod">
          <ac:chgData name="Alfred Asterjadhi" userId="39de57b9-85c0-4fd1-aaac-8ca2b6560ad0" providerId="ADAL" clId="{BFE2FB3A-0751-4420-AA69-2341C01F636E}" dt="2024-11-14T02:03:33.596" v="5228" actId="20577"/>
          <ac:spMkLst>
            <pc:docMk/>
            <pc:sldMk cId="1501926846" sldId="1206"/>
            <ac:spMk id="2" creationId="{8A6906DE-832D-9575-DE04-98102BF630BD}"/>
          </ac:spMkLst>
        </pc:spChg>
        <pc:spChg chg="mod">
          <ac:chgData name="Alfred Asterjadhi" userId="39de57b9-85c0-4fd1-aaac-8ca2b6560ad0" providerId="ADAL" clId="{BFE2FB3A-0751-4420-AA69-2341C01F636E}" dt="2024-12-10T00:11:02.401" v="14074" actId="6549"/>
          <ac:spMkLst>
            <pc:docMk/>
            <pc:sldMk cId="1501926846" sldId="1206"/>
            <ac:spMk id="3" creationId="{980980E1-DDDE-51AD-6471-D55C09D4516C}"/>
          </ac:spMkLst>
        </pc:spChg>
      </pc:sldChg>
      <pc:sldChg chg="modSp add mod">
        <pc:chgData name="Alfred Asterjadhi" userId="39de57b9-85c0-4fd1-aaac-8ca2b6560ad0" providerId="ADAL" clId="{BFE2FB3A-0751-4420-AA69-2341C01F636E}" dt="2024-11-15T00:21:32.264" v="10839"/>
        <pc:sldMkLst>
          <pc:docMk/>
          <pc:sldMk cId="266275922" sldId="1207"/>
        </pc:sldMkLst>
        <pc:spChg chg="mod">
          <ac:chgData name="Alfred Asterjadhi" userId="39de57b9-85c0-4fd1-aaac-8ca2b6560ad0" providerId="ADAL" clId="{BFE2FB3A-0751-4420-AA69-2341C01F636E}" dt="2024-11-14T02:03:30.272" v="5226" actId="20577"/>
          <ac:spMkLst>
            <pc:docMk/>
            <pc:sldMk cId="266275922" sldId="1207"/>
            <ac:spMk id="2" creationId="{8A6906DE-832D-9575-DE04-98102BF630BD}"/>
          </ac:spMkLst>
        </pc:spChg>
        <pc:spChg chg="mod">
          <ac:chgData name="Alfred Asterjadhi" userId="39de57b9-85c0-4fd1-aaac-8ca2b6560ad0" providerId="ADAL" clId="{BFE2FB3A-0751-4420-AA69-2341C01F636E}" dt="2024-11-15T00:21:32.264" v="10839"/>
          <ac:spMkLst>
            <pc:docMk/>
            <pc:sldMk cId="266275922" sldId="1207"/>
            <ac:spMk id="3" creationId="{980980E1-DDDE-51AD-6471-D55C09D4516C}"/>
          </ac:spMkLst>
        </pc:spChg>
      </pc:sldChg>
      <pc:sldChg chg="modSp add mod">
        <pc:chgData name="Alfred Asterjadhi" userId="39de57b9-85c0-4fd1-aaac-8ca2b6560ad0" providerId="ADAL" clId="{BFE2FB3A-0751-4420-AA69-2341C01F636E}" dt="2024-11-14T22:45:11.140" v="9601"/>
        <pc:sldMkLst>
          <pc:docMk/>
          <pc:sldMk cId="117169806" sldId="1208"/>
        </pc:sldMkLst>
        <pc:spChg chg="mod">
          <ac:chgData name="Alfred Asterjadhi" userId="39de57b9-85c0-4fd1-aaac-8ca2b6560ad0" providerId="ADAL" clId="{BFE2FB3A-0751-4420-AA69-2341C01F636E}" dt="2024-11-14T20:14:28.547" v="7985" actId="20577"/>
          <ac:spMkLst>
            <pc:docMk/>
            <pc:sldMk cId="117169806" sldId="1208"/>
            <ac:spMk id="2" creationId="{8A6906DE-832D-9575-DE04-98102BF630BD}"/>
          </ac:spMkLst>
        </pc:spChg>
        <pc:spChg chg="mod">
          <ac:chgData name="Alfred Asterjadhi" userId="39de57b9-85c0-4fd1-aaac-8ca2b6560ad0" providerId="ADAL" clId="{BFE2FB3A-0751-4420-AA69-2341C01F636E}" dt="2024-11-14T22:45:11.140" v="9601"/>
          <ac:spMkLst>
            <pc:docMk/>
            <pc:sldMk cId="117169806" sldId="1208"/>
            <ac:spMk id="3" creationId="{980980E1-DDDE-51AD-6471-D55C09D4516C}"/>
          </ac:spMkLst>
        </pc:spChg>
      </pc:sldChg>
      <pc:sldChg chg="modSp add mod">
        <pc:chgData name="Alfred Asterjadhi" userId="39de57b9-85c0-4fd1-aaac-8ca2b6560ad0" providerId="ADAL" clId="{BFE2FB3A-0751-4420-AA69-2341C01F636E}" dt="2024-11-14T22:45:56.252" v="9618"/>
        <pc:sldMkLst>
          <pc:docMk/>
          <pc:sldMk cId="1488262262" sldId="1209"/>
        </pc:sldMkLst>
        <pc:spChg chg="mod">
          <ac:chgData name="Alfred Asterjadhi" userId="39de57b9-85c0-4fd1-aaac-8ca2b6560ad0" providerId="ADAL" clId="{BFE2FB3A-0751-4420-AA69-2341C01F636E}" dt="2024-11-14T20:14:29.820" v="7986" actId="20577"/>
          <ac:spMkLst>
            <pc:docMk/>
            <pc:sldMk cId="1488262262" sldId="1209"/>
            <ac:spMk id="2" creationId="{8A6906DE-832D-9575-DE04-98102BF630BD}"/>
          </ac:spMkLst>
        </pc:spChg>
        <pc:spChg chg="mod">
          <ac:chgData name="Alfred Asterjadhi" userId="39de57b9-85c0-4fd1-aaac-8ca2b6560ad0" providerId="ADAL" clId="{BFE2FB3A-0751-4420-AA69-2341C01F636E}" dt="2024-11-14T22:45:56.252" v="9618"/>
          <ac:spMkLst>
            <pc:docMk/>
            <pc:sldMk cId="1488262262" sldId="1209"/>
            <ac:spMk id="3" creationId="{980980E1-DDDE-51AD-6471-D55C09D4516C}"/>
          </ac:spMkLst>
        </pc:spChg>
      </pc:sldChg>
      <pc:sldChg chg="modSp add mod">
        <pc:chgData name="Alfred Asterjadhi" userId="39de57b9-85c0-4fd1-aaac-8ca2b6560ad0" providerId="ADAL" clId="{BFE2FB3A-0751-4420-AA69-2341C01F636E}" dt="2024-11-14T22:46:37.270" v="9641"/>
        <pc:sldMkLst>
          <pc:docMk/>
          <pc:sldMk cId="4149314941" sldId="1210"/>
        </pc:sldMkLst>
        <pc:spChg chg="mod">
          <ac:chgData name="Alfred Asterjadhi" userId="39de57b9-85c0-4fd1-aaac-8ca2b6560ad0" providerId="ADAL" clId="{BFE2FB3A-0751-4420-AA69-2341C01F636E}" dt="2024-11-14T20:14:31.159" v="7987" actId="20577"/>
          <ac:spMkLst>
            <pc:docMk/>
            <pc:sldMk cId="4149314941" sldId="1210"/>
            <ac:spMk id="2" creationId="{8A6906DE-832D-9575-DE04-98102BF630BD}"/>
          </ac:spMkLst>
        </pc:spChg>
        <pc:spChg chg="mod">
          <ac:chgData name="Alfred Asterjadhi" userId="39de57b9-85c0-4fd1-aaac-8ca2b6560ad0" providerId="ADAL" clId="{BFE2FB3A-0751-4420-AA69-2341C01F636E}" dt="2024-11-14T22:46:37.270" v="9641"/>
          <ac:spMkLst>
            <pc:docMk/>
            <pc:sldMk cId="4149314941" sldId="1210"/>
            <ac:spMk id="3" creationId="{980980E1-DDDE-51AD-6471-D55C09D4516C}"/>
          </ac:spMkLst>
        </pc:spChg>
      </pc:sldChg>
      <pc:sldChg chg="modSp add mod">
        <pc:chgData name="Alfred Asterjadhi" userId="39de57b9-85c0-4fd1-aaac-8ca2b6560ad0" providerId="ADAL" clId="{BFE2FB3A-0751-4420-AA69-2341C01F636E}" dt="2024-11-14T22:47:27.349" v="9662"/>
        <pc:sldMkLst>
          <pc:docMk/>
          <pc:sldMk cId="1327713674" sldId="1211"/>
        </pc:sldMkLst>
        <pc:spChg chg="mod">
          <ac:chgData name="Alfred Asterjadhi" userId="39de57b9-85c0-4fd1-aaac-8ca2b6560ad0" providerId="ADAL" clId="{BFE2FB3A-0751-4420-AA69-2341C01F636E}" dt="2024-11-14T20:14:33.107" v="7988" actId="20577"/>
          <ac:spMkLst>
            <pc:docMk/>
            <pc:sldMk cId="1327713674" sldId="1211"/>
            <ac:spMk id="2" creationId="{8A6906DE-832D-9575-DE04-98102BF630BD}"/>
          </ac:spMkLst>
        </pc:spChg>
        <pc:spChg chg="mod">
          <ac:chgData name="Alfred Asterjadhi" userId="39de57b9-85c0-4fd1-aaac-8ca2b6560ad0" providerId="ADAL" clId="{BFE2FB3A-0751-4420-AA69-2341C01F636E}" dt="2024-11-14T22:47:27.349" v="9662"/>
          <ac:spMkLst>
            <pc:docMk/>
            <pc:sldMk cId="1327713674" sldId="1211"/>
            <ac:spMk id="3" creationId="{980980E1-DDDE-51AD-6471-D55C09D4516C}"/>
          </ac:spMkLst>
        </pc:spChg>
      </pc:sldChg>
      <pc:sldChg chg="modSp add mod">
        <pc:chgData name="Alfred Asterjadhi" userId="39de57b9-85c0-4fd1-aaac-8ca2b6560ad0" providerId="ADAL" clId="{BFE2FB3A-0751-4420-AA69-2341C01F636E}" dt="2024-11-14T22:48:35.870" v="9685"/>
        <pc:sldMkLst>
          <pc:docMk/>
          <pc:sldMk cId="1029637104" sldId="1212"/>
        </pc:sldMkLst>
        <pc:spChg chg="mod">
          <ac:chgData name="Alfred Asterjadhi" userId="39de57b9-85c0-4fd1-aaac-8ca2b6560ad0" providerId="ADAL" clId="{BFE2FB3A-0751-4420-AA69-2341C01F636E}" dt="2024-11-14T20:14:35.025" v="7989" actId="20577"/>
          <ac:spMkLst>
            <pc:docMk/>
            <pc:sldMk cId="1029637104" sldId="1212"/>
            <ac:spMk id="2" creationId="{8A6906DE-832D-9575-DE04-98102BF630BD}"/>
          </ac:spMkLst>
        </pc:spChg>
        <pc:spChg chg="mod">
          <ac:chgData name="Alfred Asterjadhi" userId="39de57b9-85c0-4fd1-aaac-8ca2b6560ad0" providerId="ADAL" clId="{BFE2FB3A-0751-4420-AA69-2341C01F636E}" dt="2024-11-14T22:48:35.870" v="9685"/>
          <ac:spMkLst>
            <pc:docMk/>
            <pc:sldMk cId="1029637104" sldId="1212"/>
            <ac:spMk id="3" creationId="{980980E1-DDDE-51AD-6471-D55C09D4516C}"/>
          </ac:spMkLst>
        </pc:spChg>
      </pc:sldChg>
      <pc:sldChg chg="modSp add mod">
        <pc:chgData name="Alfred Asterjadhi" userId="39de57b9-85c0-4fd1-aaac-8ca2b6560ad0" providerId="ADAL" clId="{BFE2FB3A-0751-4420-AA69-2341C01F636E}" dt="2024-11-14T22:49:15.174" v="9707"/>
        <pc:sldMkLst>
          <pc:docMk/>
          <pc:sldMk cId="403437819" sldId="1213"/>
        </pc:sldMkLst>
        <pc:spChg chg="mod">
          <ac:chgData name="Alfred Asterjadhi" userId="39de57b9-85c0-4fd1-aaac-8ca2b6560ad0" providerId="ADAL" clId="{BFE2FB3A-0751-4420-AA69-2341C01F636E}" dt="2024-11-14T20:14:37.074" v="7990" actId="20577"/>
          <ac:spMkLst>
            <pc:docMk/>
            <pc:sldMk cId="403437819" sldId="1213"/>
            <ac:spMk id="2" creationId="{8A6906DE-832D-9575-DE04-98102BF630BD}"/>
          </ac:spMkLst>
        </pc:spChg>
        <pc:spChg chg="mod">
          <ac:chgData name="Alfred Asterjadhi" userId="39de57b9-85c0-4fd1-aaac-8ca2b6560ad0" providerId="ADAL" clId="{BFE2FB3A-0751-4420-AA69-2341C01F636E}" dt="2024-11-14T22:49:15.174" v="9707"/>
          <ac:spMkLst>
            <pc:docMk/>
            <pc:sldMk cId="403437819" sldId="1213"/>
            <ac:spMk id="3" creationId="{980980E1-DDDE-51AD-6471-D55C09D4516C}"/>
          </ac:spMkLst>
        </pc:spChg>
      </pc:sldChg>
      <pc:sldChg chg="modSp add mod">
        <pc:chgData name="Alfred Asterjadhi" userId="39de57b9-85c0-4fd1-aaac-8ca2b6560ad0" providerId="ADAL" clId="{BFE2FB3A-0751-4420-AA69-2341C01F636E}" dt="2024-11-14T22:50:07.874" v="9741"/>
        <pc:sldMkLst>
          <pc:docMk/>
          <pc:sldMk cId="398685428" sldId="1214"/>
        </pc:sldMkLst>
        <pc:spChg chg="mod">
          <ac:chgData name="Alfred Asterjadhi" userId="39de57b9-85c0-4fd1-aaac-8ca2b6560ad0" providerId="ADAL" clId="{BFE2FB3A-0751-4420-AA69-2341C01F636E}" dt="2024-11-14T20:14:39.419" v="7991" actId="20577"/>
          <ac:spMkLst>
            <pc:docMk/>
            <pc:sldMk cId="398685428" sldId="1214"/>
            <ac:spMk id="2" creationId="{8A6906DE-832D-9575-DE04-98102BF630BD}"/>
          </ac:spMkLst>
        </pc:spChg>
        <pc:spChg chg="mod">
          <ac:chgData name="Alfred Asterjadhi" userId="39de57b9-85c0-4fd1-aaac-8ca2b6560ad0" providerId="ADAL" clId="{BFE2FB3A-0751-4420-AA69-2341C01F636E}" dt="2024-11-14T22:50:07.874" v="9741"/>
          <ac:spMkLst>
            <pc:docMk/>
            <pc:sldMk cId="398685428" sldId="1214"/>
            <ac:spMk id="3" creationId="{980980E1-DDDE-51AD-6471-D55C09D4516C}"/>
          </ac:spMkLst>
        </pc:spChg>
      </pc:sldChg>
      <pc:sldChg chg="modSp add mod">
        <pc:chgData name="Alfred Asterjadhi" userId="39de57b9-85c0-4fd1-aaac-8ca2b6560ad0" providerId="ADAL" clId="{BFE2FB3A-0751-4420-AA69-2341C01F636E}" dt="2024-11-15T00:41:44.255" v="11100"/>
        <pc:sldMkLst>
          <pc:docMk/>
          <pc:sldMk cId="505074179" sldId="1215"/>
        </pc:sldMkLst>
        <pc:spChg chg="mod">
          <ac:chgData name="Alfred Asterjadhi" userId="39de57b9-85c0-4fd1-aaac-8ca2b6560ad0" providerId="ADAL" clId="{BFE2FB3A-0751-4420-AA69-2341C01F636E}" dt="2024-11-14T18:31:30.387" v="6570" actId="207"/>
          <ac:spMkLst>
            <pc:docMk/>
            <pc:sldMk cId="505074179" sldId="1215"/>
            <ac:spMk id="2" creationId="{8A6906DE-832D-9575-DE04-98102BF630BD}"/>
          </ac:spMkLst>
        </pc:spChg>
        <pc:spChg chg="mod">
          <ac:chgData name="Alfred Asterjadhi" userId="39de57b9-85c0-4fd1-aaac-8ca2b6560ad0" providerId="ADAL" clId="{BFE2FB3A-0751-4420-AA69-2341C01F636E}" dt="2024-11-15T00:41:44.255" v="11100"/>
          <ac:spMkLst>
            <pc:docMk/>
            <pc:sldMk cId="505074179" sldId="1215"/>
            <ac:spMk id="3" creationId="{980980E1-DDDE-51AD-6471-D55C09D4516C}"/>
          </ac:spMkLst>
        </pc:spChg>
      </pc:sldChg>
      <pc:sldChg chg="modSp add mod">
        <pc:chgData name="Alfred Asterjadhi" userId="39de57b9-85c0-4fd1-aaac-8ca2b6560ad0" providerId="ADAL" clId="{BFE2FB3A-0751-4420-AA69-2341C01F636E}" dt="2024-12-10T00:12:42.252" v="14120" actId="13926"/>
        <pc:sldMkLst>
          <pc:docMk/>
          <pc:sldMk cId="325585519" sldId="1216"/>
        </pc:sldMkLst>
        <pc:spChg chg="mod">
          <ac:chgData name="Alfred Asterjadhi" userId="39de57b9-85c0-4fd1-aaac-8ca2b6560ad0" providerId="ADAL" clId="{BFE2FB3A-0751-4420-AA69-2341C01F636E}" dt="2024-11-14T18:37:24.175" v="6747" actId="207"/>
          <ac:spMkLst>
            <pc:docMk/>
            <pc:sldMk cId="325585519" sldId="1216"/>
            <ac:spMk id="2" creationId="{8A6906DE-832D-9575-DE04-98102BF630BD}"/>
          </ac:spMkLst>
        </pc:spChg>
        <pc:spChg chg="mod">
          <ac:chgData name="Alfred Asterjadhi" userId="39de57b9-85c0-4fd1-aaac-8ca2b6560ad0" providerId="ADAL" clId="{BFE2FB3A-0751-4420-AA69-2341C01F636E}" dt="2024-12-10T00:12:42.252" v="14120" actId="13926"/>
          <ac:spMkLst>
            <pc:docMk/>
            <pc:sldMk cId="325585519" sldId="1216"/>
            <ac:spMk id="3" creationId="{980980E1-DDDE-51AD-6471-D55C09D4516C}"/>
          </ac:spMkLst>
        </pc:spChg>
      </pc:sldChg>
      <pc:sldChg chg="modSp add mod">
        <pc:chgData name="Alfred Asterjadhi" userId="39de57b9-85c0-4fd1-aaac-8ca2b6560ad0" providerId="ADAL" clId="{BFE2FB3A-0751-4420-AA69-2341C01F636E}" dt="2024-11-15T00:47:40.140" v="11224"/>
        <pc:sldMkLst>
          <pc:docMk/>
          <pc:sldMk cId="2214454531" sldId="1217"/>
        </pc:sldMkLst>
        <pc:spChg chg="mod">
          <ac:chgData name="Alfred Asterjadhi" userId="39de57b9-85c0-4fd1-aaac-8ca2b6560ad0" providerId="ADAL" clId="{BFE2FB3A-0751-4420-AA69-2341C01F636E}" dt="2024-11-14T18:34:35.300" v="6635" actId="207"/>
          <ac:spMkLst>
            <pc:docMk/>
            <pc:sldMk cId="2214454531" sldId="1217"/>
            <ac:spMk id="2" creationId="{8A6906DE-832D-9575-DE04-98102BF630BD}"/>
          </ac:spMkLst>
        </pc:spChg>
        <pc:spChg chg="mod">
          <ac:chgData name="Alfred Asterjadhi" userId="39de57b9-85c0-4fd1-aaac-8ca2b6560ad0" providerId="ADAL" clId="{BFE2FB3A-0751-4420-AA69-2341C01F636E}" dt="2024-11-15T00:47:40.140" v="11224"/>
          <ac:spMkLst>
            <pc:docMk/>
            <pc:sldMk cId="2214454531" sldId="1217"/>
            <ac:spMk id="3" creationId="{980980E1-DDDE-51AD-6471-D55C09D4516C}"/>
          </ac:spMkLst>
        </pc:spChg>
      </pc:sldChg>
      <pc:sldChg chg="modSp add mod">
        <pc:chgData name="Alfred Asterjadhi" userId="39de57b9-85c0-4fd1-aaac-8ca2b6560ad0" providerId="ADAL" clId="{BFE2FB3A-0751-4420-AA69-2341C01F636E}" dt="2024-11-15T00:50:05.625" v="11277"/>
        <pc:sldMkLst>
          <pc:docMk/>
          <pc:sldMk cId="2746704080" sldId="1218"/>
        </pc:sldMkLst>
        <pc:spChg chg="mod">
          <ac:chgData name="Alfred Asterjadhi" userId="39de57b9-85c0-4fd1-aaac-8ca2b6560ad0" providerId="ADAL" clId="{BFE2FB3A-0751-4420-AA69-2341C01F636E}" dt="2024-11-14T18:37:43.853" v="6748" actId="207"/>
          <ac:spMkLst>
            <pc:docMk/>
            <pc:sldMk cId="2746704080" sldId="1218"/>
            <ac:spMk id="2" creationId="{8A6906DE-832D-9575-DE04-98102BF630BD}"/>
          </ac:spMkLst>
        </pc:spChg>
        <pc:spChg chg="mod">
          <ac:chgData name="Alfred Asterjadhi" userId="39de57b9-85c0-4fd1-aaac-8ca2b6560ad0" providerId="ADAL" clId="{BFE2FB3A-0751-4420-AA69-2341C01F636E}" dt="2024-11-15T00:50:05.625" v="11277"/>
          <ac:spMkLst>
            <pc:docMk/>
            <pc:sldMk cId="2746704080" sldId="1218"/>
            <ac:spMk id="3" creationId="{980980E1-DDDE-51AD-6471-D55C09D4516C}"/>
          </ac:spMkLst>
        </pc:spChg>
      </pc:sldChg>
      <pc:sldChg chg="modSp add mod">
        <pc:chgData name="Alfred Asterjadhi" userId="39de57b9-85c0-4fd1-aaac-8ca2b6560ad0" providerId="ADAL" clId="{BFE2FB3A-0751-4420-AA69-2341C01F636E}" dt="2024-11-15T00:52:26.379" v="11298"/>
        <pc:sldMkLst>
          <pc:docMk/>
          <pc:sldMk cId="3518274844" sldId="1219"/>
        </pc:sldMkLst>
        <pc:spChg chg="mod">
          <ac:chgData name="Alfred Asterjadhi" userId="39de57b9-85c0-4fd1-aaac-8ca2b6560ad0" providerId="ADAL" clId="{BFE2FB3A-0751-4420-AA69-2341C01F636E}" dt="2024-11-14T20:07:37.399" v="7880" actId="207"/>
          <ac:spMkLst>
            <pc:docMk/>
            <pc:sldMk cId="3518274844" sldId="1219"/>
            <ac:spMk id="2" creationId="{8A6906DE-832D-9575-DE04-98102BF630BD}"/>
          </ac:spMkLst>
        </pc:spChg>
        <pc:spChg chg="mod">
          <ac:chgData name="Alfred Asterjadhi" userId="39de57b9-85c0-4fd1-aaac-8ca2b6560ad0" providerId="ADAL" clId="{BFE2FB3A-0751-4420-AA69-2341C01F636E}" dt="2024-11-15T00:52:26.379" v="11298"/>
          <ac:spMkLst>
            <pc:docMk/>
            <pc:sldMk cId="3518274844" sldId="1219"/>
            <ac:spMk id="3" creationId="{980980E1-DDDE-51AD-6471-D55C09D4516C}"/>
          </ac:spMkLst>
        </pc:spChg>
      </pc:sldChg>
      <pc:sldChg chg="modSp add mod">
        <pc:chgData name="Alfred Asterjadhi" userId="39de57b9-85c0-4fd1-aaac-8ca2b6560ad0" providerId="ADAL" clId="{BFE2FB3A-0751-4420-AA69-2341C01F636E}" dt="2024-11-14T22:52:39.096" v="9826"/>
        <pc:sldMkLst>
          <pc:docMk/>
          <pc:sldMk cId="2539129622" sldId="1220"/>
        </pc:sldMkLst>
        <pc:spChg chg="mod">
          <ac:chgData name="Alfred Asterjadhi" userId="39de57b9-85c0-4fd1-aaac-8ca2b6560ad0" providerId="ADAL" clId="{BFE2FB3A-0751-4420-AA69-2341C01F636E}" dt="2024-11-14T22:51:22.544" v="9781" actId="207"/>
          <ac:spMkLst>
            <pc:docMk/>
            <pc:sldMk cId="2539129622" sldId="1220"/>
            <ac:spMk id="2" creationId="{8A6906DE-832D-9575-DE04-98102BF630BD}"/>
          </ac:spMkLst>
        </pc:spChg>
        <pc:spChg chg="mod">
          <ac:chgData name="Alfred Asterjadhi" userId="39de57b9-85c0-4fd1-aaac-8ca2b6560ad0" providerId="ADAL" clId="{BFE2FB3A-0751-4420-AA69-2341C01F636E}" dt="2024-11-14T22:52:39.096" v="9826"/>
          <ac:spMkLst>
            <pc:docMk/>
            <pc:sldMk cId="2539129622" sldId="1220"/>
            <ac:spMk id="3" creationId="{980980E1-DDDE-51AD-6471-D55C09D4516C}"/>
          </ac:spMkLst>
        </pc:spChg>
      </pc:sldChg>
      <pc:sldChg chg="modSp add mod">
        <pc:chgData name="Alfred Asterjadhi" userId="39de57b9-85c0-4fd1-aaac-8ca2b6560ad0" providerId="ADAL" clId="{BFE2FB3A-0751-4420-AA69-2341C01F636E}" dt="2024-11-15T17:24:59.487" v="11677" actId="20577"/>
        <pc:sldMkLst>
          <pc:docMk/>
          <pc:sldMk cId="2963226365" sldId="1221"/>
        </pc:sldMkLst>
        <pc:spChg chg="mod">
          <ac:chgData name="Alfred Asterjadhi" userId="39de57b9-85c0-4fd1-aaac-8ca2b6560ad0" providerId="ADAL" clId="{BFE2FB3A-0751-4420-AA69-2341C01F636E}" dt="2024-11-14T20:16:56.767" v="8030" actId="207"/>
          <ac:spMkLst>
            <pc:docMk/>
            <pc:sldMk cId="2963226365" sldId="1221"/>
            <ac:spMk id="2" creationId="{8A6906DE-832D-9575-DE04-98102BF630BD}"/>
          </ac:spMkLst>
        </pc:spChg>
        <pc:spChg chg="mod">
          <ac:chgData name="Alfred Asterjadhi" userId="39de57b9-85c0-4fd1-aaac-8ca2b6560ad0" providerId="ADAL" clId="{BFE2FB3A-0751-4420-AA69-2341C01F636E}" dt="2024-11-15T17:24:59.487" v="11677" actId="20577"/>
          <ac:spMkLst>
            <pc:docMk/>
            <pc:sldMk cId="2963226365" sldId="1221"/>
            <ac:spMk id="3" creationId="{980980E1-DDDE-51AD-6471-D55C09D4516C}"/>
          </ac:spMkLst>
        </pc:spChg>
      </pc:sldChg>
      <pc:sldChg chg="modSp add mod">
        <pc:chgData name="Alfred Asterjadhi" userId="39de57b9-85c0-4fd1-aaac-8ca2b6560ad0" providerId="ADAL" clId="{BFE2FB3A-0751-4420-AA69-2341C01F636E}" dt="2024-11-15T17:24:53.963" v="11675" actId="20577"/>
        <pc:sldMkLst>
          <pc:docMk/>
          <pc:sldMk cId="2450792732" sldId="1222"/>
        </pc:sldMkLst>
        <pc:spChg chg="mod">
          <ac:chgData name="Alfred Asterjadhi" userId="39de57b9-85c0-4fd1-aaac-8ca2b6560ad0" providerId="ADAL" clId="{BFE2FB3A-0751-4420-AA69-2341C01F636E}" dt="2024-11-14T20:16:54.611" v="8029" actId="207"/>
          <ac:spMkLst>
            <pc:docMk/>
            <pc:sldMk cId="2450792732" sldId="1222"/>
            <ac:spMk id="2" creationId="{8A6906DE-832D-9575-DE04-98102BF630BD}"/>
          </ac:spMkLst>
        </pc:spChg>
        <pc:spChg chg="mod">
          <ac:chgData name="Alfred Asterjadhi" userId="39de57b9-85c0-4fd1-aaac-8ca2b6560ad0" providerId="ADAL" clId="{BFE2FB3A-0751-4420-AA69-2341C01F636E}" dt="2024-11-15T17:24:53.963" v="11675" actId="20577"/>
          <ac:spMkLst>
            <pc:docMk/>
            <pc:sldMk cId="2450792732" sldId="1222"/>
            <ac:spMk id="3" creationId="{980980E1-DDDE-51AD-6471-D55C09D4516C}"/>
          </ac:spMkLst>
        </pc:spChg>
      </pc:sldChg>
      <pc:sldChg chg="modSp add mod">
        <pc:chgData name="Alfred Asterjadhi" userId="39de57b9-85c0-4fd1-aaac-8ca2b6560ad0" providerId="ADAL" clId="{BFE2FB3A-0751-4420-AA69-2341C01F636E}" dt="2024-11-15T00:54:59.960" v="11357"/>
        <pc:sldMkLst>
          <pc:docMk/>
          <pc:sldMk cId="3997114811" sldId="1223"/>
        </pc:sldMkLst>
        <pc:spChg chg="mod">
          <ac:chgData name="Alfred Asterjadhi" userId="39de57b9-85c0-4fd1-aaac-8ca2b6560ad0" providerId="ADAL" clId="{BFE2FB3A-0751-4420-AA69-2341C01F636E}" dt="2024-11-14T20:15:50.784" v="8009" actId="207"/>
          <ac:spMkLst>
            <pc:docMk/>
            <pc:sldMk cId="3997114811" sldId="1223"/>
            <ac:spMk id="2" creationId="{8A6906DE-832D-9575-DE04-98102BF630BD}"/>
          </ac:spMkLst>
        </pc:spChg>
        <pc:spChg chg="mod">
          <ac:chgData name="Alfred Asterjadhi" userId="39de57b9-85c0-4fd1-aaac-8ca2b6560ad0" providerId="ADAL" clId="{BFE2FB3A-0751-4420-AA69-2341C01F636E}" dt="2024-11-15T00:54:59.960" v="11357"/>
          <ac:spMkLst>
            <pc:docMk/>
            <pc:sldMk cId="3997114811" sldId="1223"/>
            <ac:spMk id="3" creationId="{980980E1-DDDE-51AD-6471-D55C09D4516C}"/>
          </ac:spMkLst>
        </pc:spChg>
      </pc:sldChg>
      <pc:sldChg chg="modSp add mod">
        <pc:chgData name="Alfred Asterjadhi" userId="39de57b9-85c0-4fd1-aaac-8ca2b6560ad0" providerId="ADAL" clId="{BFE2FB3A-0751-4420-AA69-2341C01F636E}" dt="2024-11-15T00:53:35.021" v="11318"/>
        <pc:sldMkLst>
          <pc:docMk/>
          <pc:sldMk cId="1980251652" sldId="1224"/>
        </pc:sldMkLst>
        <pc:spChg chg="mod">
          <ac:chgData name="Alfred Asterjadhi" userId="39de57b9-85c0-4fd1-aaac-8ca2b6560ad0" providerId="ADAL" clId="{BFE2FB3A-0751-4420-AA69-2341C01F636E}" dt="2024-11-14T20:08:38.721" v="7912" actId="207"/>
          <ac:spMkLst>
            <pc:docMk/>
            <pc:sldMk cId="1980251652" sldId="1224"/>
            <ac:spMk id="2" creationId="{8A6906DE-832D-9575-DE04-98102BF630BD}"/>
          </ac:spMkLst>
        </pc:spChg>
        <pc:spChg chg="mod">
          <ac:chgData name="Alfred Asterjadhi" userId="39de57b9-85c0-4fd1-aaac-8ca2b6560ad0" providerId="ADAL" clId="{BFE2FB3A-0751-4420-AA69-2341C01F636E}" dt="2024-11-15T00:53:35.021" v="11318"/>
          <ac:spMkLst>
            <pc:docMk/>
            <pc:sldMk cId="1980251652" sldId="1224"/>
            <ac:spMk id="3" creationId="{980980E1-DDDE-51AD-6471-D55C09D4516C}"/>
          </ac:spMkLst>
        </pc:spChg>
      </pc:sldChg>
      <pc:sldChg chg="modSp add del mod">
        <pc:chgData name="Alfred Asterjadhi" userId="39de57b9-85c0-4fd1-aaac-8ca2b6560ad0" providerId="ADAL" clId="{BFE2FB3A-0751-4420-AA69-2341C01F636E}" dt="2024-11-14T20:24:33.502" v="8155" actId="47"/>
        <pc:sldMkLst>
          <pc:docMk/>
          <pc:sldMk cId="4124113813" sldId="1225"/>
        </pc:sldMkLst>
        <pc:spChg chg="mod">
          <ac:chgData name="Alfred Asterjadhi" userId="39de57b9-85c0-4fd1-aaac-8ca2b6560ad0" providerId="ADAL" clId="{BFE2FB3A-0751-4420-AA69-2341C01F636E}" dt="2024-11-14T20:14:53.135" v="7995" actId="20577"/>
          <ac:spMkLst>
            <pc:docMk/>
            <pc:sldMk cId="4124113813" sldId="1225"/>
            <ac:spMk id="2" creationId="{8A6906DE-832D-9575-DE04-98102BF630BD}"/>
          </ac:spMkLst>
        </pc:spChg>
      </pc:sldChg>
      <pc:sldChg chg="modSp add mod">
        <pc:chgData name="Alfred Asterjadhi" userId="39de57b9-85c0-4fd1-aaac-8ca2b6560ad0" providerId="ADAL" clId="{BFE2FB3A-0751-4420-AA69-2341C01F636E}" dt="2024-11-14T22:53:22.371" v="9883" actId="20577"/>
        <pc:sldMkLst>
          <pc:docMk/>
          <pc:sldMk cId="2747154569" sldId="1226"/>
        </pc:sldMkLst>
        <pc:spChg chg="mod">
          <ac:chgData name="Alfred Asterjadhi" userId="39de57b9-85c0-4fd1-aaac-8ca2b6560ad0" providerId="ADAL" clId="{BFE2FB3A-0751-4420-AA69-2341C01F636E}" dt="2024-11-14T22:53:22.371" v="9883" actId="20577"/>
          <ac:spMkLst>
            <pc:docMk/>
            <pc:sldMk cId="2747154569" sldId="1226"/>
            <ac:spMk id="2" creationId="{8A6906DE-832D-9575-DE04-98102BF630BD}"/>
          </ac:spMkLst>
        </pc:spChg>
        <pc:spChg chg="mod">
          <ac:chgData name="Alfred Asterjadhi" userId="39de57b9-85c0-4fd1-aaac-8ca2b6560ad0" providerId="ADAL" clId="{BFE2FB3A-0751-4420-AA69-2341C01F636E}" dt="2024-11-14T22:53:14.983" v="9879" actId="20577"/>
          <ac:spMkLst>
            <pc:docMk/>
            <pc:sldMk cId="2747154569" sldId="1226"/>
            <ac:spMk id="3" creationId="{980980E1-DDDE-51AD-6471-D55C09D4516C}"/>
          </ac:spMkLst>
        </pc:spChg>
      </pc:sldChg>
      <pc:sldChg chg="modSp add mod">
        <pc:chgData name="Alfred Asterjadhi" userId="39de57b9-85c0-4fd1-aaac-8ca2b6560ad0" providerId="ADAL" clId="{BFE2FB3A-0751-4420-AA69-2341C01F636E}" dt="2024-11-15T00:59:21.201" v="11469"/>
        <pc:sldMkLst>
          <pc:docMk/>
          <pc:sldMk cId="1105064945" sldId="1227"/>
        </pc:sldMkLst>
        <pc:spChg chg="mod">
          <ac:chgData name="Alfred Asterjadhi" userId="39de57b9-85c0-4fd1-aaac-8ca2b6560ad0" providerId="ADAL" clId="{BFE2FB3A-0751-4420-AA69-2341C01F636E}" dt="2024-11-14T20:20:51.698" v="8133" actId="20577"/>
          <ac:spMkLst>
            <pc:docMk/>
            <pc:sldMk cId="1105064945" sldId="1227"/>
            <ac:spMk id="2" creationId="{8A6906DE-832D-9575-DE04-98102BF630BD}"/>
          </ac:spMkLst>
        </pc:spChg>
        <pc:spChg chg="mod">
          <ac:chgData name="Alfred Asterjadhi" userId="39de57b9-85c0-4fd1-aaac-8ca2b6560ad0" providerId="ADAL" clId="{BFE2FB3A-0751-4420-AA69-2341C01F636E}" dt="2024-11-15T00:59:21.201" v="11469"/>
          <ac:spMkLst>
            <pc:docMk/>
            <pc:sldMk cId="1105064945" sldId="1227"/>
            <ac:spMk id="3" creationId="{980980E1-DDDE-51AD-6471-D55C09D4516C}"/>
          </ac:spMkLst>
        </pc:spChg>
      </pc:sldChg>
      <pc:sldChg chg="add del">
        <pc:chgData name="Alfred Asterjadhi" userId="39de57b9-85c0-4fd1-aaac-8ca2b6560ad0" providerId="ADAL" clId="{BFE2FB3A-0751-4420-AA69-2341C01F636E}" dt="2024-11-14T20:25:07.826" v="8158" actId="47"/>
        <pc:sldMkLst>
          <pc:docMk/>
          <pc:sldMk cId="1371280713" sldId="1228"/>
        </pc:sldMkLst>
      </pc:sldChg>
      <pc:sldChg chg="modSp add mod">
        <pc:chgData name="Alfred Asterjadhi" userId="39de57b9-85c0-4fd1-aaac-8ca2b6560ad0" providerId="ADAL" clId="{BFE2FB3A-0751-4420-AA69-2341C01F636E}" dt="2024-12-10T00:13:39.862" v="14146" actId="20577"/>
        <pc:sldMkLst>
          <pc:docMk/>
          <pc:sldMk cId="2739895088" sldId="1229"/>
        </pc:sldMkLst>
        <pc:spChg chg="mod">
          <ac:chgData name="Alfred Asterjadhi" userId="39de57b9-85c0-4fd1-aaac-8ca2b6560ad0" providerId="ADAL" clId="{BFE2FB3A-0751-4420-AA69-2341C01F636E}" dt="2024-11-14T23:50:33.311" v="10598" actId="207"/>
          <ac:spMkLst>
            <pc:docMk/>
            <pc:sldMk cId="2739895088" sldId="1229"/>
            <ac:spMk id="2" creationId="{8A6906DE-832D-9575-DE04-98102BF630BD}"/>
          </ac:spMkLst>
        </pc:spChg>
        <pc:spChg chg="mod">
          <ac:chgData name="Alfred Asterjadhi" userId="39de57b9-85c0-4fd1-aaac-8ca2b6560ad0" providerId="ADAL" clId="{BFE2FB3A-0751-4420-AA69-2341C01F636E}" dt="2024-12-10T00:13:39.862" v="14146" actId="20577"/>
          <ac:spMkLst>
            <pc:docMk/>
            <pc:sldMk cId="2739895088" sldId="1229"/>
            <ac:spMk id="3" creationId="{980980E1-DDDE-51AD-6471-D55C09D4516C}"/>
          </ac:spMkLst>
        </pc:spChg>
      </pc:sldChg>
      <pc:sldChg chg="modSp add mod">
        <pc:chgData name="Alfred Asterjadhi" userId="39de57b9-85c0-4fd1-aaac-8ca2b6560ad0" providerId="ADAL" clId="{BFE2FB3A-0751-4420-AA69-2341C01F636E}" dt="2024-11-15T01:00:55.089" v="11506"/>
        <pc:sldMkLst>
          <pc:docMk/>
          <pc:sldMk cId="2836229211" sldId="1230"/>
        </pc:sldMkLst>
        <pc:spChg chg="mod">
          <ac:chgData name="Alfred Asterjadhi" userId="39de57b9-85c0-4fd1-aaac-8ca2b6560ad0" providerId="ADAL" clId="{BFE2FB3A-0751-4420-AA69-2341C01F636E}" dt="2024-11-14T23:50:36.274" v="10599" actId="207"/>
          <ac:spMkLst>
            <pc:docMk/>
            <pc:sldMk cId="2836229211" sldId="1230"/>
            <ac:spMk id="2" creationId="{8A6906DE-832D-9575-DE04-98102BF630BD}"/>
          </ac:spMkLst>
        </pc:spChg>
        <pc:spChg chg="mod">
          <ac:chgData name="Alfred Asterjadhi" userId="39de57b9-85c0-4fd1-aaac-8ca2b6560ad0" providerId="ADAL" clId="{BFE2FB3A-0751-4420-AA69-2341C01F636E}" dt="2024-11-15T01:00:55.089" v="11506"/>
          <ac:spMkLst>
            <pc:docMk/>
            <pc:sldMk cId="2836229211" sldId="1230"/>
            <ac:spMk id="3" creationId="{980980E1-DDDE-51AD-6471-D55C09D4516C}"/>
          </ac:spMkLst>
        </pc:spChg>
      </pc:sldChg>
      <pc:sldChg chg="modSp add mod">
        <pc:chgData name="Alfred Asterjadhi" userId="39de57b9-85c0-4fd1-aaac-8ca2b6560ad0" providerId="ADAL" clId="{BFE2FB3A-0751-4420-AA69-2341C01F636E}" dt="2024-11-15T01:28:05.627" v="11674"/>
        <pc:sldMkLst>
          <pc:docMk/>
          <pc:sldMk cId="1174353687" sldId="1231"/>
        </pc:sldMkLst>
        <pc:spChg chg="mod">
          <ac:chgData name="Alfred Asterjadhi" userId="39de57b9-85c0-4fd1-aaac-8ca2b6560ad0" providerId="ADAL" clId="{BFE2FB3A-0751-4420-AA69-2341C01F636E}" dt="2024-11-15T01:27:45.891" v="11665" actId="207"/>
          <ac:spMkLst>
            <pc:docMk/>
            <pc:sldMk cId="1174353687" sldId="1231"/>
            <ac:spMk id="2" creationId="{8A6906DE-832D-9575-DE04-98102BF630BD}"/>
          </ac:spMkLst>
        </pc:spChg>
        <pc:spChg chg="mod">
          <ac:chgData name="Alfred Asterjadhi" userId="39de57b9-85c0-4fd1-aaac-8ca2b6560ad0" providerId="ADAL" clId="{BFE2FB3A-0751-4420-AA69-2341C01F636E}" dt="2024-11-15T01:28:05.627" v="11674"/>
          <ac:spMkLst>
            <pc:docMk/>
            <pc:sldMk cId="1174353687" sldId="1231"/>
            <ac:spMk id="3" creationId="{980980E1-DDDE-51AD-6471-D55C09D4516C}"/>
          </ac:spMkLst>
        </pc:spChg>
      </pc:sldChg>
      <pc:sldChg chg="modSp new del mod">
        <pc:chgData name="Alfred Asterjadhi" userId="39de57b9-85c0-4fd1-aaac-8ca2b6560ad0" providerId="ADAL" clId="{BFE2FB3A-0751-4420-AA69-2341C01F636E}" dt="2024-12-06T00:01:28.252" v="11794" actId="2696"/>
        <pc:sldMkLst>
          <pc:docMk/>
          <pc:sldMk cId="1474096355" sldId="1232"/>
        </pc:sldMkLst>
        <pc:spChg chg="mod">
          <ac:chgData name="Alfred Asterjadhi" userId="39de57b9-85c0-4fd1-aaac-8ca2b6560ad0" providerId="ADAL" clId="{BFE2FB3A-0751-4420-AA69-2341C01F636E}" dt="2024-12-04T16:07:59.561" v="11717" actId="404"/>
          <ac:spMkLst>
            <pc:docMk/>
            <pc:sldMk cId="1474096355" sldId="1232"/>
            <ac:spMk id="3" creationId="{4EA03529-1309-385B-4DD2-FA935B9555F6}"/>
          </ac:spMkLst>
        </pc:spChg>
      </pc:sldChg>
      <pc:sldChg chg="add del">
        <pc:chgData name="Alfred Asterjadhi" userId="39de57b9-85c0-4fd1-aaac-8ca2b6560ad0" providerId="ADAL" clId="{BFE2FB3A-0751-4420-AA69-2341C01F636E}" dt="2024-12-06T00:06:20.262" v="11920" actId="47"/>
        <pc:sldMkLst>
          <pc:docMk/>
          <pc:sldMk cId="3127898816" sldId="1232"/>
        </pc:sldMkLst>
      </pc:sldChg>
      <pc:sldChg chg="modSp add mod">
        <pc:chgData name="Alfred Asterjadhi" userId="39de57b9-85c0-4fd1-aaac-8ca2b6560ad0" providerId="ADAL" clId="{BFE2FB3A-0751-4420-AA69-2341C01F636E}" dt="2024-12-06T00:48:07.246" v="12503" actId="20577"/>
        <pc:sldMkLst>
          <pc:docMk/>
          <pc:sldMk cId="1887227016" sldId="1233"/>
        </pc:sldMkLst>
        <pc:spChg chg="mod">
          <ac:chgData name="Alfred Asterjadhi" userId="39de57b9-85c0-4fd1-aaac-8ca2b6560ad0" providerId="ADAL" clId="{BFE2FB3A-0751-4420-AA69-2341C01F636E}" dt="2024-12-06T00:48:07.246" v="12503" actId="20577"/>
          <ac:spMkLst>
            <pc:docMk/>
            <pc:sldMk cId="1887227016" sldId="1233"/>
            <ac:spMk id="6" creationId="{7488035E-BDAD-477C-AA55-E8989C4B7B8C}"/>
          </ac:spMkLst>
        </pc:spChg>
        <pc:spChg chg="mod">
          <ac:chgData name="Alfred Asterjadhi" userId="39de57b9-85c0-4fd1-aaac-8ca2b6560ad0" providerId="ADAL" clId="{BFE2FB3A-0751-4420-AA69-2341C01F636E}" dt="2024-12-04T16:06:49.882" v="11691" actId="20577"/>
          <ac:spMkLst>
            <pc:docMk/>
            <pc:sldMk cId="1887227016" sldId="1233"/>
            <ac:spMk id="7" creationId="{3126AA10-DC1C-4E34-80DA-B427588F2BD9}"/>
          </ac:spMkLst>
        </pc:spChg>
      </pc:sldChg>
      <pc:sldChg chg="modSp new del mod">
        <pc:chgData name="Alfred Asterjadhi" userId="39de57b9-85c0-4fd1-aaac-8ca2b6560ad0" providerId="ADAL" clId="{BFE2FB3A-0751-4420-AA69-2341C01F636E}" dt="2024-12-06T00:01:34.932" v="11796" actId="2696"/>
        <pc:sldMkLst>
          <pc:docMk/>
          <pc:sldMk cId="1754266790" sldId="1234"/>
        </pc:sldMkLst>
        <pc:spChg chg="mod">
          <ac:chgData name="Alfred Asterjadhi" userId="39de57b9-85c0-4fd1-aaac-8ca2b6560ad0" providerId="ADAL" clId="{BFE2FB3A-0751-4420-AA69-2341C01F636E}" dt="2024-12-04T16:08:03.444" v="11718" actId="404"/>
          <ac:spMkLst>
            <pc:docMk/>
            <pc:sldMk cId="1754266790" sldId="1234"/>
            <ac:spMk id="3" creationId="{C580D2DC-8C93-0903-F103-60328256C27D}"/>
          </ac:spMkLst>
        </pc:spChg>
      </pc:sldChg>
      <pc:sldChg chg="add del">
        <pc:chgData name="Alfred Asterjadhi" userId="39de57b9-85c0-4fd1-aaac-8ca2b6560ad0" providerId="ADAL" clId="{BFE2FB3A-0751-4420-AA69-2341C01F636E}" dt="2024-12-06T00:07:48.120" v="11937" actId="47"/>
        <pc:sldMkLst>
          <pc:docMk/>
          <pc:sldMk cId="2821669937" sldId="1234"/>
        </pc:sldMkLst>
      </pc:sldChg>
      <pc:sldChg chg="add del">
        <pc:chgData name="Alfred Asterjadhi" userId="39de57b9-85c0-4fd1-aaac-8ca2b6560ad0" providerId="ADAL" clId="{BFE2FB3A-0751-4420-AA69-2341C01F636E}" dt="2024-12-06T00:12:26.553" v="12036" actId="47"/>
        <pc:sldMkLst>
          <pc:docMk/>
          <pc:sldMk cId="464052932" sldId="1235"/>
        </pc:sldMkLst>
      </pc:sldChg>
      <pc:sldChg chg="add del">
        <pc:chgData name="Alfred Asterjadhi" userId="39de57b9-85c0-4fd1-aaac-8ca2b6560ad0" providerId="ADAL" clId="{BFE2FB3A-0751-4420-AA69-2341C01F636E}" dt="2024-12-06T00:07:55.563" v="11938" actId="2696"/>
        <pc:sldMkLst>
          <pc:docMk/>
          <pc:sldMk cId="1188300223" sldId="1235"/>
        </pc:sldMkLst>
      </pc:sldChg>
      <pc:sldChg chg="modSp new del mod">
        <pc:chgData name="Alfred Asterjadhi" userId="39de57b9-85c0-4fd1-aaac-8ca2b6560ad0" providerId="ADAL" clId="{BFE2FB3A-0751-4420-AA69-2341C01F636E}" dt="2024-12-06T00:01:48.988" v="11800" actId="2696"/>
        <pc:sldMkLst>
          <pc:docMk/>
          <pc:sldMk cId="1797832225" sldId="1235"/>
        </pc:sldMkLst>
        <pc:spChg chg="mod">
          <ac:chgData name="Alfred Asterjadhi" userId="39de57b9-85c0-4fd1-aaac-8ca2b6560ad0" providerId="ADAL" clId="{BFE2FB3A-0751-4420-AA69-2341C01F636E}" dt="2024-12-04T16:09:53.583" v="11779" actId="20577"/>
          <ac:spMkLst>
            <pc:docMk/>
            <pc:sldMk cId="1797832225" sldId="1235"/>
            <ac:spMk id="3" creationId="{117668CD-F739-0779-D371-DF025FE419E0}"/>
          </ac:spMkLst>
        </pc:spChg>
      </pc:sldChg>
      <pc:sldChg chg="modSp add mod">
        <pc:chgData name="Alfred Asterjadhi" userId="39de57b9-85c0-4fd1-aaac-8ca2b6560ad0" providerId="ADAL" clId="{BFE2FB3A-0751-4420-AA69-2341C01F636E}" dt="2024-12-11T01:05:30.871" v="14349" actId="113"/>
        <pc:sldMkLst>
          <pc:docMk/>
          <pc:sldMk cId="3756408136" sldId="1236"/>
        </pc:sldMkLst>
        <pc:spChg chg="mod">
          <ac:chgData name="Alfred Asterjadhi" userId="39de57b9-85c0-4fd1-aaac-8ca2b6560ad0" providerId="ADAL" clId="{BFE2FB3A-0751-4420-AA69-2341C01F636E}" dt="2024-12-06T00:04:15.461" v="11820" actId="20577"/>
          <ac:spMkLst>
            <pc:docMk/>
            <pc:sldMk cId="3756408136" sldId="1236"/>
            <ac:spMk id="2" creationId="{8A6906DE-832D-9575-DE04-98102BF630BD}"/>
          </ac:spMkLst>
        </pc:spChg>
        <pc:spChg chg="mod">
          <ac:chgData name="Alfred Asterjadhi" userId="39de57b9-85c0-4fd1-aaac-8ca2b6560ad0" providerId="ADAL" clId="{BFE2FB3A-0751-4420-AA69-2341C01F636E}" dt="2024-12-11T01:05:30.871" v="14349" actId="113"/>
          <ac:spMkLst>
            <pc:docMk/>
            <pc:sldMk cId="3756408136" sldId="1236"/>
            <ac:spMk id="3" creationId="{980980E1-DDDE-51AD-6471-D55C09D4516C}"/>
          </ac:spMkLst>
        </pc:spChg>
        <pc:spChg chg="mod">
          <ac:chgData name="Alfred Asterjadhi" userId="39de57b9-85c0-4fd1-aaac-8ca2b6560ad0" providerId="ADAL" clId="{BFE2FB3A-0751-4420-AA69-2341C01F636E}" dt="2024-12-06T00:48:12.233" v="12504"/>
          <ac:spMkLst>
            <pc:docMk/>
            <pc:sldMk cId="3756408136" sldId="1236"/>
            <ac:spMk id="6" creationId="{24B37604-1E29-8923-2899-CAB30D2EEDA5}"/>
          </ac:spMkLst>
        </pc:spChg>
      </pc:sldChg>
      <pc:sldChg chg="modSp add del mod">
        <pc:chgData name="Alfred Asterjadhi" userId="39de57b9-85c0-4fd1-aaac-8ca2b6560ad0" providerId="ADAL" clId="{BFE2FB3A-0751-4420-AA69-2341C01F636E}" dt="2024-12-06T00:08:29.076" v="11940" actId="2696"/>
        <pc:sldMkLst>
          <pc:docMk/>
          <pc:sldMk cId="3990073255" sldId="1237"/>
        </pc:sldMkLst>
        <pc:spChg chg="mod">
          <ac:chgData name="Alfred Asterjadhi" userId="39de57b9-85c0-4fd1-aaac-8ca2b6560ad0" providerId="ADAL" clId="{BFE2FB3A-0751-4420-AA69-2341C01F636E}" dt="2024-12-06T00:07:39.018" v="11936" actId="20577"/>
          <ac:spMkLst>
            <pc:docMk/>
            <pc:sldMk cId="3990073255" sldId="1237"/>
            <ac:spMk id="2" creationId="{8A6906DE-832D-9575-DE04-98102BF630BD}"/>
          </ac:spMkLst>
        </pc:spChg>
        <pc:spChg chg="mod">
          <ac:chgData name="Alfred Asterjadhi" userId="39de57b9-85c0-4fd1-aaac-8ca2b6560ad0" providerId="ADAL" clId="{BFE2FB3A-0751-4420-AA69-2341C01F636E}" dt="2024-12-06T00:07:21.194" v="11931" actId="21"/>
          <ac:spMkLst>
            <pc:docMk/>
            <pc:sldMk cId="3990073255" sldId="1237"/>
            <ac:spMk id="3" creationId="{980980E1-DDDE-51AD-6471-D55C09D4516C}"/>
          </ac:spMkLst>
        </pc:spChg>
      </pc:sldChg>
      <pc:sldChg chg="modSp add mod">
        <pc:chgData name="Alfred Asterjadhi" userId="39de57b9-85c0-4fd1-aaac-8ca2b6560ad0" providerId="ADAL" clId="{BFE2FB3A-0751-4420-AA69-2341C01F636E}" dt="2024-12-11T00:42:19.794" v="14346" actId="207"/>
        <pc:sldMkLst>
          <pc:docMk/>
          <pc:sldMk cId="3993492733" sldId="1237"/>
        </pc:sldMkLst>
        <pc:spChg chg="mod">
          <ac:chgData name="Alfred Asterjadhi" userId="39de57b9-85c0-4fd1-aaac-8ca2b6560ad0" providerId="ADAL" clId="{BFE2FB3A-0751-4420-AA69-2341C01F636E}" dt="2024-12-11T00:42:19.794" v="14346" actId="207"/>
          <ac:spMkLst>
            <pc:docMk/>
            <pc:sldMk cId="3993492733" sldId="1237"/>
            <ac:spMk id="2" creationId="{8A6906DE-832D-9575-DE04-98102BF630BD}"/>
          </ac:spMkLst>
        </pc:spChg>
        <pc:spChg chg="mod">
          <ac:chgData name="Alfred Asterjadhi" userId="39de57b9-85c0-4fd1-aaac-8ca2b6560ad0" providerId="ADAL" clId="{BFE2FB3A-0751-4420-AA69-2341C01F636E}" dt="2024-12-09T19:15:49.125" v="13915" actId="20577"/>
          <ac:spMkLst>
            <pc:docMk/>
            <pc:sldMk cId="3993492733" sldId="1237"/>
            <ac:spMk id="3" creationId="{980980E1-DDDE-51AD-6471-D55C09D4516C}"/>
          </ac:spMkLst>
        </pc:spChg>
        <pc:spChg chg="mod">
          <ac:chgData name="Alfred Asterjadhi" userId="39de57b9-85c0-4fd1-aaac-8ca2b6560ad0" providerId="ADAL" clId="{BFE2FB3A-0751-4420-AA69-2341C01F636E}" dt="2024-12-06T00:48:29.450" v="12514"/>
          <ac:spMkLst>
            <pc:docMk/>
            <pc:sldMk cId="3993492733" sldId="1237"/>
            <ac:spMk id="6" creationId="{24B37604-1E29-8923-2899-CAB30D2EEDA5}"/>
          </ac:spMkLst>
        </pc:spChg>
      </pc:sldChg>
      <pc:sldChg chg="modSp add del mod">
        <pc:chgData name="Alfred Asterjadhi" userId="39de57b9-85c0-4fd1-aaac-8ca2b6560ad0" providerId="ADAL" clId="{BFE2FB3A-0751-4420-AA69-2341C01F636E}" dt="2024-12-10T23:35:25.699" v="14324" actId="400"/>
        <pc:sldMkLst>
          <pc:docMk/>
          <pc:sldMk cId="2858468151" sldId="1238"/>
        </pc:sldMkLst>
        <pc:spChg chg="mod">
          <ac:chgData name="Alfred Asterjadhi" userId="39de57b9-85c0-4fd1-aaac-8ca2b6560ad0" providerId="ADAL" clId="{BFE2FB3A-0751-4420-AA69-2341C01F636E}" dt="2024-12-10T23:35:25.699" v="14324" actId="400"/>
          <ac:spMkLst>
            <pc:docMk/>
            <pc:sldMk cId="2858468151" sldId="1238"/>
            <ac:spMk id="2" creationId="{8A6906DE-832D-9575-DE04-98102BF630BD}"/>
          </ac:spMkLst>
        </pc:spChg>
        <pc:spChg chg="mod">
          <ac:chgData name="Alfred Asterjadhi" userId="39de57b9-85c0-4fd1-aaac-8ca2b6560ad0" providerId="ADAL" clId="{BFE2FB3A-0751-4420-AA69-2341C01F636E}" dt="2024-12-10T23:35:21.493" v="14322"/>
          <ac:spMkLst>
            <pc:docMk/>
            <pc:sldMk cId="2858468151" sldId="1238"/>
            <ac:spMk id="3" creationId="{980980E1-DDDE-51AD-6471-D55C09D4516C}"/>
          </ac:spMkLst>
        </pc:spChg>
        <pc:spChg chg="mod">
          <ac:chgData name="Alfred Asterjadhi" userId="39de57b9-85c0-4fd1-aaac-8ca2b6560ad0" providerId="ADAL" clId="{BFE2FB3A-0751-4420-AA69-2341C01F636E}" dt="2024-12-06T00:48:34.329" v="12518"/>
          <ac:spMkLst>
            <pc:docMk/>
            <pc:sldMk cId="2858468151" sldId="1238"/>
            <ac:spMk id="6" creationId="{24B37604-1E29-8923-2899-CAB30D2EEDA5}"/>
          </ac:spMkLst>
        </pc:spChg>
      </pc:sldChg>
      <pc:sldChg chg="add del">
        <pc:chgData name="Alfred Asterjadhi" userId="39de57b9-85c0-4fd1-aaac-8ca2b6560ad0" providerId="ADAL" clId="{BFE2FB3A-0751-4420-AA69-2341C01F636E}" dt="2024-12-06T00:26:21.266" v="12292" actId="47"/>
        <pc:sldMkLst>
          <pc:docMk/>
          <pc:sldMk cId="3910707620" sldId="1239"/>
        </pc:sldMkLst>
      </pc:sldChg>
      <pc:sldChg chg="add del">
        <pc:chgData name="Alfred Asterjadhi" userId="39de57b9-85c0-4fd1-aaac-8ca2b6560ad0" providerId="ADAL" clId="{BFE2FB3A-0751-4420-AA69-2341C01F636E}" dt="2024-12-06T00:26:33.548" v="12295" actId="47"/>
        <pc:sldMkLst>
          <pc:docMk/>
          <pc:sldMk cId="560393203" sldId="1240"/>
        </pc:sldMkLst>
      </pc:sldChg>
      <pc:sldChg chg="add del">
        <pc:chgData name="Alfred Asterjadhi" userId="39de57b9-85c0-4fd1-aaac-8ca2b6560ad0" providerId="ADAL" clId="{BFE2FB3A-0751-4420-AA69-2341C01F636E}" dt="2024-12-06T00:26:19.693" v="12291" actId="47"/>
        <pc:sldMkLst>
          <pc:docMk/>
          <pc:sldMk cId="1561373163" sldId="1241"/>
        </pc:sldMkLst>
      </pc:sldChg>
      <pc:sldChg chg="add del">
        <pc:chgData name="Alfred Asterjadhi" userId="39de57b9-85c0-4fd1-aaac-8ca2b6560ad0" providerId="ADAL" clId="{BFE2FB3A-0751-4420-AA69-2341C01F636E}" dt="2024-12-06T00:01:41.622" v="11798" actId="2696"/>
        <pc:sldMkLst>
          <pc:docMk/>
          <pc:sldMk cId="1654157030" sldId="1241"/>
        </pc:sldMkLst>
      </pc:sldChg>
      <pc:sldChg chg="modSp add mod">
        <pc:chgData name="Alfred Asterjadhi" userId="39de57b9-85c0-4fd1-aaac-8ca2b6560ad0" providerId="ADAL" clId="{BFE2FB3A-0751-4420-AA69-2341C01F636E}" dt="2024-12-11T01:05:33.474" v="14350" actId="113"/>
        <pc:sldMkLst>
          <pc:docMk/>
          <pc:sldMk cId="2554273328" sldId="1242"/>
        </pc:sldMkLst>
        <pc:spChg chg="mod">
          <ac:chgData name="Alfred Asterjadhi" userId="39de57b9-85c0-4fd1-aaac-8ca2b6560ad0" providerId="ADAL" clId="{BFE2FB3A-0751-4420-AA69-2341C01F636E}" dt="2024-12-06T00:04:19.791" v="11823" actId="20577"/>
          <ac:spMkLst>
            <pc:docMk/>
            <pc:sldMk cId="2554273328" sldId="1242"/>
            <ac:spMk id="2" creationId="{8A6906DE-832D-9575-DE04-98102BF630BD}"/>
          </ac:spMkLst>
        </pc:spChg>
        <pc:spChg chg="mod">
          <ac:chgData name="Alfred Asterjadhi" userId="39de57b9-85c0-4fd1-aaac-8ca2b6560ad0" providerId="ADAL" clId="{BFE2FB3A-0751-4420-AA69-2341C01F636E}" dt="2024-12-11T01:05:33.474" v="14350" actId="113"/>
          <ac:spMkLst>
            <pc:docMk/>
            <pc:sldMk cId="2554273328" sldId="1242"/>
            <ac:spMk id="3" creationId="{980980E1-DDDE-51AD-6471-D55C09D4516C}"/>
          </ac:spMkLst>
        </pc:spChg>
        <pc:spChg chg="mod">
          <ac:chgData name="Alfred Asterjadhi" userId="39de57b9-85c0-4fd1-aaac-8ca2b6560ad0" providerId="ADAL" clId="{BFE2FB3A-0751-4420-AA69-2341C01F636E}" dt="2024-12-06T00:48:18.623" v="12507"/>
          <ac:spMkLst>
            <pc:docMk/>
            <pc:sldMk cId="2554273328" sldId="1242"/>
            <ac:spMk id="6" creationId="{24B37604-1E29-8923-2899-CAB30D2EEDA5}"/>
          </ac:spMkLst>
        </pc:spChg>
      </pc:sldChg>
      <pc:sldChg chg="modSp add mod">
        <pc:chgData name="Alfred Asterjadhi" userId="39de57b9-85c0-4fd1-aaac-8ca2b6560ad0" providerId="ADAL" clId="{BFE2FB3A-0751-4420-AA69-2341C01F636E}" dt="2024-12-09T19:19:11.152" v="13974"/>
        <pc:sldMkLst>
          <pc:docMk/>
          <pc:sldMk cId="1803481374" sldId="1243"/>
        </pc:sldMkLst>
        <pc:spChg chg="mod">
          <ac:chgData name="Alfred Asterjadhi" userId="39de57b9-85c0-4fd1-aaac-8ca2b6560ad0" providerId="ADAL" clId="{BFE2FB3A-0751-4420-AA69-2341C01F636E}" dt="2024-12-09T18:24:54.408" v="13807" actId="20577"/>
          <ac:spMkLst>
            <pc:docMk/>
            <pc:sldMk cId="1803481374" sldId="1243"/>
            <ac:spMk id="2" creationId="{8A6906DE-832D-9575-DE04-98102BF630BD}"/>
          </ac:spMkLst>
        </pc:spChg>
        <pc:spChg chg="mod">
          <ac:chgData name="Alfred Asterjadhi" userId="39de57b9-85c0-4fd1-aaac-8ca2b6560ad0" providerId="ADAL" clId="{BFE2FB3A-0751-4420-AA69-2341C01F636E}" dt="2024-12-09T19:19:11.152" v="13974"/>
          <ac:spMkLst>
            <pc:docMk/>
            <pc:sldMk cId="1803481374" sldId="1243"/>
            <ac:spMk id="3" creationId="{980980E1-DDDE-51AD-6471-D55C09D4516C}"/>
          </ac:spMkLst>
        </pc:spChg>
        <pc:spChg chg="mod">
          <ac:chgData name="Alfred Asterjadhi" userId="39de57b9-85c0-4fd1-aaac-8ca2b6560ad0" providerId="ADAL" clId="{BFE2FB3A-0751-4420-AA69-2341C01F636E}" dt="2024-12-06T00:48:30.702" v="12515"/>
          <ac:spMkLst>
            <pc:docMk/>
            <pc:sldMk cId="1803481374" sldId="1243"/>
            <ac:spMk id="6" creationId="{24B37604-1E29-8923-2899-CAB30D2EEDA5}"/>
          </ac:spMkLst>
        </pc:spChg>
      </pc:sldChg>
      <pc:sldChg chg="modSp add mod">
        <pc:chgData name="Alfred Asterjadhi" userId="39de57b9-85c0-4fd1-aaac-8ca2b6560ad0" providerId="ADAL" clId="{BFE2FB3A-0751-4420-AA69-2341C01F636E}" dt="2024-12-09T19:19:55.479" v="14008" actId="20577"/>
        <pc:sldMkLst>
          <pc:docMk/>
          <pc:sldMk cId="2499009176" sldId="1244"/>
        </pc:sldMkLst>
        <pc:spChg chg="mod">
          <ac:chgData name="Alfred Asterjadhi" userId="39de57b9-85c0-4fd1-aaac-8ca2b6560ad0" providerId="ADAL" clId="{BFE2FB3A-0751-4420-AA69-2341C01F636E}" dt="2024-12-09T18:24:56.513" v="13809" actId="20577"/>
          <ac:spMkLst>
            <pc:docMk/>
            <pc:sldMk cId="2499009176" sldId="1244"/>
            <ac:spMk id="2" creationId="{8A6906DE-832D-9575-DE04-98102BF630BD}"/>
          </ac:spMkLst>
        </pc:spChg>
        <pc:spChg chg="mod">
          <ac:chgData name="Alfred Asterjadhi" userId="39de57b9-85c0-4fd1-aaac-8ca2b6560ad0" providerId="ADAL" clId="{BFE2FB3A-0751-4420-AA69-2341C01F636E}" dt="2024-12-09T19:19:55.479" v="14008" actId="20577"/>
          <ac:spMkLst>
            <pc:docMk/>
            <pc:sldMk cId="2499009176" sldId="1244"/>
            <ac:spMk id="3" creationId="{980980E1-DDDE-51AD-6471-D55C09D4516C}"/>
          </ac:spMkLst>
        </pc:spChg>
        <pc:spChg chg="mod">
          <ac:chgData name="Alfred Asterjadhi" userId="39de57b9-85c0-4fd1-aaac-8ca2b6560ad0" providerId="ADAL" clId="{BFE2FB3A-0751-4420-AA69-2341C01F636E}" dt="2024-12-06T00:48:31.933" v="12516"/>
          <ac:spMkLst>
            <pc:docMk/>
            <pc:sldMk cId="2499009176" sldId="1244"/>
            <ac:spMk id="6" creationId="{24B37604-1E29-8923-2899-CAB30D2EEDA5}"/>
          </ac:spMkLst>
        </pc:spChg>
      </pc:sldChg>
      <pc:sldChg chg="addSp delSp modSp add mod chgLayout">
        <pc:chgData name="Alfred Asterjadhi" userId="39de57b9-85c0-4fd1-aaac-8ca2b6560ad0" providerId="ADAL" clId="{BFE2FB3A-0751-4420-AA69-2341C01F636E}" dt="2024-12-09T19:20:06.770" v="14010" actId="6549"/>
        <pc:sldMkLst>
          <pc:docMk/>
          <pc:sldMk cId="2205706730" sldId="1245"/>
        </pc:sldMkLst>
        <pc:spChg chg="mod ord">
          <ac:chgData name="Alfred Asterjadhi" userId="39de57b9-85c0-4fd1-aaac-8ca2b6560ad0" providerId="ADAL" clId="{BFE2FB3A-0751-4420-AA69-2341C01F636E}" dt="2024-12-09T18:24:59.385" v="13811" actId="20577"/>
          <ac:spMkLst>
            <pc:docMk/>
            <pc:sldMk cId="2205706730" sldId="1245"/>
            <ac:spMk id="2" creationId="{8A6906DE-832D-9575-DE04-98102BF630BD}"/>
          </ac:spMkLst>
        </pc:spChg>
        <pc:spChg chg="mod ord">
          <ac:chgData name="Alfred Asterjadhi" userId="39de57b9-85c0-4fd1-aaac-8ca2b6560ad0" providerId="ADAL" clId="{BFE2FB3A-0751-4420-AA69-2341C01F636E}" dt="2024-12-09T19:20:06.770" v="14010" actId="6549"/>
          <ac:spMkLst>
            <pc:docMk/>
            <pc:sldMk cId="2205706730" sldId="1245"/>
            <ac:spMk id="3" creationId="{980980E1-DDDE-51AD-6471-D55C09D4516C}"/>
          </ac:spMkLst>
        </pc:spChg>
        <pc:spChg chg="mod ord">
          <ac:chgData name="Alfred Asterjadhi" userId="39de57b9-85c0-4fd1-aaac-8ca2b6560ad0" providerId="ADAL" clId="{BFE2FB3A-0751-4420-AA69-2341C01F636E}" dt="2024-12-06T00:10:53.884" v="11998" actId="6264"/>
          <ac:spMkLst>
            <pc:docMk/>
            <pc:sldMk cId="2205706730" sldId="1245"/>
            <ac:spMk id="4" creationId="{16C63F69-F1B8-DC46-3ED7-5A6693A0AB95}"/>
          </ac:spMkLst>
        </pc:spChg>
        <pc:spChg chg="mod ord">
          <ac:chgData name="Alfred Asterjadhi" userId="39de57b9-85c0-4fd1-aaac-8ca2b6560ad0" providerId="ADAL" clId="{BFE2FB3A-0751-4420-AA69-2341C01F636E}" dt="2024-12-06T00:10:53.884" v="11998" actId="6264"/>
          <ac:spMkLst>
            <pc:docMk/>
            <pc:sldMk cId="2205706730" sldId="1245"/>
            <ac:spMk id="5" creationId="{69244A7E-115A-37A2-C753-23A8CD780641}"/>
          </ac:spMkLst>
        </pc:spChg>
        <pc:spChg chg="mod ord">
          <ac:chgData name="Alfred Asterjadhi" userId="39de57b9-85c0-4fd1-aaac-8ca2b6560ad0" providerId="ADAL" clId="{BFE2FB3A-0751-4420-AA69-2341C01F636E}" dt="2024-12-06T00:48:33.140" v="12517"/>
          <ac:spMkLst>
            <pc:docMk/>
            <pc:sldMk cId="2205706730" sldId="1245"/>
            <ac:spMk id="6" creationId="{24B37604-1E29-8923-2899-CAB30D2EEDA5}"/>
          </ac:spMkLst>
        </pc:spChg>
        <pc:spChg chg="add del mod">
          <ac:chgData name="Alfred Asterjadhi" userId="39de57b9-85c0-4fd1-aaac-8ca2b6560ad0" providerId="ADAL" clId="{BFE2FB3A-0751-4420-AA69-2341C01F636E}" dt="2024-12-06T00:10:53.884" v="11998" actId="6264"/>
          <ac:spMkLst>
            <pc:docMk/>
            <pc:sldMk cId="2205706730" sldId="1245"/>
            <ac:spMk id="7" creationId="{10B62015-9ECD-378D-CCCB-8655068601AD}"/>
          </ac:spMkLst>
        </pc:spChg>
        <pc:spChg chg="add del mod">
          <ac:chgData name="Alfred Asterjadhi" userId="39de57b9-85c0-4fd1-aaac-8ca2b6560ad0" providerId="ADAL" clId="{BFE2FB3A-0751-4420-AA69-2341C01F636E}" dt="2024-12-06T00:10:53.884" v="11998" actId="6264"/>
          <ac:spMkLst>
            <pc:docMk/>
            <pc:sldMk cId="2205706730" sldId="1245"/>
            <ac:spMk id="8" creationId="{A5DA3585-0515-45F9-D432-E20D29A8C45C}"/>
          </ac:spMkLst>
        </pc:spChg>
        <pc:spChg chg="add del mod">
          <ac:chgData name="Alfred Asterjadhi" userId="39de57b9-85c0-4fd1-aaac-8ca2b6560ad0" providerId="ADAL" clId="{BFE2FB3A-0751-4420-AA69-2341C01F636E}" dt="2024-12-06T00:10:53.884" v="11998" actId="6264"/>
          <ac:spMkLst>
            <pc:docMk/>
            <pc:sldMk cId="2205706730" sldId="1245"/>
            <ac:spMk id="9" creationId="{433910EA-FCF7-CFEA-5426-82EFB336C446}"/>
          </ac:spMkLst>
        </pc:spChg>
        <pc:spChg chg="add del mod">
          <ac:chgData name="Alfred Asterjadhi" userId="39de57b9-85c0-4fd1-aaac-8ca2b6560ad0" providerId="ADAL" clId="{BFE2FB3A-0751-4420-AA69-2341C01F636E}" dt="2024-12-06T00:10:53.884" v="11998" actId="6264"/>
          <ac:spMkLst>
            <pc:docMk/>
            <pc:sldMk cId="2205706730" sldId="1245"/>
            <ac:spMk id="10" creationId="{3BC94D93-ADC3-5611-325E-DD3BB64B62C6}"/>
          </ac:spMkLst>
        </pc:spChg>
        <pc:spChg chg="add del mod">
          <ac:chgData name="Alfred Asterjadhi" userId="39de57b9-85c0-4fd1-aaac-8ca2b6560ad0" providerId="ADAL" clId="{BFE2FB3A-0751-4420-AA69-2341C01F636E}" dt="2024-12-06T00:10:53.884" v="11998" actId="6264"/>
          <ac:spMkLst>
            <pc:docMk/>
            <pc:sldMk cId="2205706730" sldId="1245"/>
            <ac:spMk id="11" creationId="{027FFD09-8E4F-8AF5-4D36-97C4A50272C3}"/>
          </ac:spMkLst>
        </pc:spChg>
        <pc:picChg chg="add mod">
          <ac:chgData name="Alfred Asterjadhi" userId="39de57b9-85c0-4fd1-aaac-8ca2b6560ad0" providerId="ADAL" clId="{BFE2FB3A-0751-4420-AA69-2341C01F636E}" dt="2024-12-06T00:12:00.489" v="12027" actId="1076"/>
          <ac:picMkLst>
            <pc:docMk/>
            <pc:sldMk cId="2205706730" sldId="1245"/>
            <ac:picMk id="12" creationId="{732C2F75-C14C-23DB-4BEC-EB965B7F2FF6}"/>
          </ac:picMkLst>
        </pc:picChg>
        <pc:picChg chg="add mod">
          <ac:chgData name="Alfred Asterjadhi" userId="39de57b9-85c0-4fd1-aaac-8ca2b6560ad0" providerId="ADAL" clId="{BFE2FB3A-0751-4420-AA69-2341C01F636E}" dt="2024-12-06T00:12:15.001" v="12035" actId="14100"/>
          <ac:picMkLst>
            <pc:docMk/>
            <pc:sldMk cId="2205706730" sldId="1245"/>
            <ac:picMk id="13" creationId="{84FA8A49-52FC-B88C-8FD2-291BB6D9097E}"/>
          </ac:picMkLst>
        </pc:picChg>
      </pc:sldChg>
      <pc:sldChg chg="addSp modSp add mod">
        <pc:chgData name="Alfred Asterjadhi" userId="39de57b9-85c0-4fd1-aaac-8ca2b6560ad0" providerId="ADAL" clId="{BFE2FB3A-0751-4420-AA69-2341C01F636E}" dt="2024-12-11T01:05:35.500" v="14351" actId="113"/>
        <pc:sldMkLst>
          <pc:docMk/>
          <pc:sldMk cId="2320088344" sldId="1246"/>
        </pc:sldMkLst>
        <pc:spChg chg="mod">
          <ac:chgData name="Alfred Asterjadhi" userId="39de57b9-85c0-4fd1-aaac-8ca2b6560ad0" providerId="ADAL" clId="{BFE2FB3A-0751-4420-AA69-2341C01F636E}" dt="2024-12-06T00:15:41.510" v="12072" actId="20577"/>
          <ac:spMkLst>
            <pc:docMk/>
            <pc:sldMk cId="2320088344" sldId="1246"/>
            <ac:spMk id="2" creationId="{8A6906DE-832D-9575-DE04-98102BF630BD}"/>
          </ac:spMkLst>
        </pc:spChg>
        <pc:spChg chg="mod">
          <ac:chgData name="Alfred Asterjadhi" userId="39de57b9-85c0-4fd1-aaac-8ca2b6560ad0" providerId="ADAL" clId="{BFE2FB3A-0751-4420-AA69-2341C01F636E}" dt="2024-12-11T01:05:35.500" v="14351" actId="113"/>
          <ac:spMkLst>
            <pc:docMk/>
            <pc:sldMk cId="2320088344" sldId="1246"/>
            <ac:spMk id="3" creationId="{980980E1-DDDE-51AD-6471-D55C09D4516C}"/>
          </ac:spMkLst>
        </pc:spChg>
        <pc:spChg chg="mod">
          <ac:chgData name="Alfred Asterjadhi" userId="39de57b9-85c0-4fd1-aaac-8ca2b6560ad0" providerId="ADAL" clId="{BFE2FB3A-0751-4420-AA69-2341C01F636E}" dt="2024-12-06T00:48:20.450" v="12508"/>
          <ac:spMkLst>
            <pc:docMk/>
            <pc:sldMk cId="2320088344" sldId="1246"/>
            <ac:spMk id="6" creationId="{24B37604-1E29-8923-2899-CAB30D2EEDA5}"/>
          </ac:spMkLst>
        </pc:spChg>
        <pc:spChg chg="add mod">
          <ac:chgData name="Alfred Asterjadhi" userId="39de57b9-85c0-4fd1-aaac-8ca2b6560ad0" providerId="ADAL" clId="{BFE2FB3A-0751-4420-AA69-2341C01F636E}" dt="2024-12-06T00:16:16.214" v="12082" actId="1076"/>
          <ac:spMkLst>
            <pc:docMk/>
            <pc:sldMk cId="2320088344" sldId="1246"/>
            <ac:spMk id="8" creationId="{A5D638F5-CBA0-42D4-2356-81935449708F}"/>
          </ac:spMkLst>
        </pc:spChg>
        <pc:graphicFrameChg chg="add mod">
          <ac:chgData name="Alfred Asterjadhi" userId="39de57b9-85c0-4fd1-aaac-8ca2b6560ad0" providerId="ADAL" clId="{BFE2FB3A-0751-4420-AA69-2341C01F636E}" dt="2024-12-06T00:17:03.236" v="12094" actId="1076"/>
          <ac:graphicFrameMkLst>
            <pc:docMk/>
            <pc:sldMk cId="2320088344" sldId="1246"/>
            <ac:graphicFrameMk id="7" creationId="{C1681CBA-3662-0BB0-4A2B-D16814FFD2E8}"/>
          </ac:graphicFrameMkLst>
        </pc:graphicFrameChg>
      </pc:sldChg>
      <pc:sldChg chg="addSp delSp modSp add mod">
        <pc:chgData name="Alfred Asterjadhi" userId="39de57b9-85c0-4fd1-aaac-8ca2b6560ad0" providerId="ADAL" clId="{BFE2FB3A-0751-4420-AA69-2341C01F636E}" dt="2024-12-11T01:05:38.278" v="14352" actId="113"/>
        <pc:sldMkLst>
          <pc:docMk/>
          <pc:sldMk cId="1873474949" sldId="1247"/>
        </pc:sldMkLst>
        <pc:spChg chg="mod">
          <ac:chgData name="Alfred Asterjadhi" userId="39de57b9-85c0-4fd1-aaac-8ca2b6560ad0" providerId="ADAL" clId="{BFE2FB3A-0751-4420-AA69-2341C01F636E}" dt="2024-12-06T00:15:44.668" v="12073" actId="20577"/>
          <ac:spMkLst>
            <pc:docMk/>
            <pc:sldMk cId="1873474949" sldId="1247"/>
            <ac:spMk id="2" creationId="{8A6906DE-832D-9575-DE04-98102BF630BD}"/>
          </ac:spMkLst>
        </pc:spChg>
        <pc:spChg chg="mod">
          <ac:chgData name="Alfred Asterjadhi" userId="39de57b9-85c0-4fd1-aaac-8ca2b6560ad0" providerId="ADAL" clId="{BFE2FB3A-0751-4420-AA69-2341C01F636E}" dt="2024-12-11T01:05:38.278" v="14352" actId="113"/>
          <ac:spMkLst>
            <pc:docMk/>
            <pc:sldMk cId="1873474949" sldId="1247"/>
            <ac:spMk id="3" creationId="{980980E1-DDDE-51AD-6471-D55C09D4516C}"/>
          </ac:spMkLst>
        </pc:spChg>
        <pc:spChg chg="mod">
          <ac:chgData name="Alfred Asterjadhi" userId="39de57b9-85c0-4fd1-aaac-8ca2b6560ad0" providerId="ADAL" clId="{BFE2FB3A-0751-4420-AA69-2341C01F636E}" dt="2024-12-06T00:48:21.871" v="12509"/>
          <ac:spMkLst>
            <pc:docMk/>
            <pc:sldMk cId="1873474949" sldId="1247"/>
            <ac:spMk id="6" creationId="{24B37604-1E29-8923-2899-CAB30D2EEDA5}"/>
          </ac:spMkLst>
        </pc:spChg>
        <pc:graphicFrameChg chg="add del mod">
          <ac:chgData name="Alfred Asterjadhi" userId="39de57b9-85c0-4fd1-aaac-8ca2b6560ad0" providerId="ADAL" clId="{BFE2FB3A-0751-4420-AA69-2341C01F636E}" dt="2024-12-06T00:18:08.905" v="12120" actId="478"/>
          <ac:graphicFrameMkLst>
            <pc:docMk/>
            <pc:sldMk cId="1873474949" sldId="1247"/>
            <ac:graphicFrameMk id="7" creationId="{ACE570BF-CFA1-A639-4C27-5F3AB3E770D9}"/>
          </ac:graphicFrameMkLst>
        </pc:graphicFrameChg>
        <pc:graphicFrameChg chg="add mod">
          <ac:chgData name="Alfred Asterjadhi" userId="39de57b9-85c0-4fd1-aaac-8ca2b6560ad0" providerId="ADAL" clId="{BFE2FB3A-0751-4420-AA69-2341C01F636E}" dt="2024-12-06T00:18:37.828" v="12125" actId="1076"/>
          <ac:graphicFrameMkLst>
            <pc:docMk/>
            <pc:sldMk cId="1873474949" sldId="1247"/>
            <ac:graphicFrameMk id="8" creationId="{EEA2ACCF-8350-5D3E-B91B-6F98884A13F2}"/>
          </ac:graphicFrameMkLst>
        </pc:graphicFrameChg>
      </pc:sldChg>
      <pc:sldChg chg="addSp modSp add mod">
        <pc:chgData name="Alfred Asterjadhi" userId="39de57b9-85c0-4fd1-aaac-8ca2b6560ad0" providerId="ADAL" clId="{BFE2FB3A-0751-4420-AA69-2341C01F636E}" dt="2024-12-11T01:05:41.097" v="14353" actId="113"/>
        <pc:sldMkLst>
          <pc:docMk/>
          <pc:sldMk cId="1640660474" sldId="1248"/>
        </pc:sldMkLst>
        <pc:spChg chg="mod">
          <ac:chgData name="Alfred Asterjadhi" userId="39de57b9-85c0-4fd1-aaac-8ca2b6560ad0" providerId="ADAL" clId="{BFE2FB3A-0751-4420-AA69-2341C01F636E}" dt="2024-12-06T00:19:40.316" v="12143" actId="20577"/>
          <ac:spMkLst>
            <pc:docMk/>
            <pc:sldMk cId="1640660474" sldId="1248"/>
            <ac:spMk id="2" creationId="{8A6906DE-832D-9575-DE04-98102BF630BD}"/>
          </ac:spMkLst>
        </pc:spChg>
        <pc:spChg chg="mod">
          <ac:chgData name="Alfred Asterjadhi" userId="39de57b9-85c0-4fd1-aaac-8ca2b6560ad0" providerId="ADAL" clId="{BFE2FB3A-0751-4420-AA69-2341C01F636E}" dt="2024-12-11T01:05:41.097" v="14353" actId="113"/>
          <ac:spMkLst>
            <pc:docMk/>
            <pc:sldMk cId="1640660474" sldId="1248"/>
            <ac:spMk id="3" creationId="{980980E1-DDDE-51AD-6471-D55C09D4516C}"/>
          </ac:spMkLst>
        </pc:spChg>
        <pc:spChg chg="mod">
          <ac:chgData name="Alfred Asterjadhi" userId="39de57b9-85c0-4fd1-aaac-8ca2b6560ad0" providerId="ADAL" clId="{BFE2FB3A-0751-4420-AA69-2341C01F636E}" dt="2024-12-06T00:48:23.859" v="12510"/>
          <ac:spMkLst>
            <pc:docMk/>
            <pc:sldMk cId="1640660474" sldId="1248"/>
            <ac:spMk id="6" creationId="{24B37604-1E29-8923-2899-CAB30D2EEDA5}"/>
          </ac:spMkLst>
        </pc:spChg>
        <pc:spChg chg="add">
          <ac:chgData name="Alfred Asterjadhi" userId="39de57b9-85c0-4fd1-aaac-8ca2b6560ad0" providerId="ADAL" clId="{BFE2FB3A-0751-4420-AA69-2341C01F636E}" dt="2024-12-06T00:21:01.552" v="12180"/>
          <ac:spMkLst>
            <pc:docMk/>
            <pc:sldMk cId="1640660474" sldId="1248"/>
            <ac:spMk id="7" creationId="{B2F791B8-EB15-EB91-A26D-05DA95B95149}"/>
          </ac:spMkLst>
        </pc:spChg>
        <pc:picChg chg="add mod">
          <ac:chgData name="Alfred Asterjadhi" userId="39de57b9-85c0-4fd1-aaac-8ca2b6560ad0" providerId="ADAL" clId="{BFE2FB3A-0751-4420-AA69-2341C01F636E}" dt="2024-12-06T20:16:08.787" v="12998" actId="1076"/>
          <ac:picMkLst>
            <pc:docMk/>
            <pc:sldMk cId="1640660474" sldId="1248"/>
            <ac:picMk id="8" creationId="{D2F69E81-627F-55A9-3C21-E6E75D4AD853}"/>
          </ac:picMkLst>
        </pc:picChg>
      </pc:sldChg>
      <pc:sldChg chg="add del">
        <pc:chgData name="Alfred Asterjadhi" userId="39de57b9-85c0-4fd1-aaac-8ca2b6560ad0" providerId="ADAL" clId="{BFE2FB3A-0751-4420-AA69-2341C01F636E}" dt="2024-12-06T00:19:34.675" v="12139"/>
        <pc:sldMkLst>
          <pc:docMk/>
          <pc:sldMk cId="260222805" sldId="1249"/>
        </pc:sldMkLst>
      </pc:sldChg>
      <pc:sldChg chg="addSp modSp add mod">
        <pc:chgData name="Alfred Asterjadhi" userId="39de57b9-85c0-4fd1-aaac-8ca2b6560ad0" providerId="ADAL" clId="{BFE2FB3A-0751-4420-AA69-2341C01F636E}" dt="2024-12-11T01:05:44.794" v="14354" actId="113"/>
        <pc:sldMkLst>
          <pc:docMk/>
          <pc:sldMk cId="4277975895" sldId="1249"/>
        </pc:sldMkLst>
        <pc:spChg chg="mod">
          <ac:chgData name="Alfred Asterjadhi" userId="39de57b9-85c0-4fd1-aaac-8ca2b6560ad0" providerId="ADAL" clId="{BFE2FB3A-0751-4420-AA69-2341C01F636E}" dt="2024-12-06T00:19:49.016" v="12147" actId="20577"/>
          <ac:spMkLst>
            <pc:docMk/>
            <pc:sldMk cId="4277975895" sldId="1249"/>
            <ac:spMk id="2" creationId="{8A6906DE-832D-9575-DE04-98102BF630BD}"/>
          </ac:spMkLst>
        </pc:spChg>
        <pc:spChg chg="mod">
          <ac:chgData name="Alfred Asterjadhi" userId="39de57b9-85c0-4fd1-aaac-8ca2b6560ad0" providerId="ADAL" clId="{BFE2FB3A-0751-4420-AA69-2341C01F636E}" dt="2024-12-11T01:05:44.794" v="14354" actId="113"/>
          <ac:spMkLst>
            <pc:docMk/>
            <pc:sldMk cId="4277975895" sldId="1249"/>
            <ac:spMk id="3" creationId="{980980E1-DDDE-51AD-6471-D55C09D4516C}"/>
          </ac:spMkLst>
        </pc:spChg>
        <pc:spChg chg="mod">
          <ac:chgData name="Alfred Asterjadhi" userId="39de57b9-85c0-4fd1-aaac-8ca2b6560ad0" providerId="ADAL" clId="{BFE2FB3A-0751-4420-AA69-2341C01F636E}" dt="2024-12-06T00:48:25.396" v="12511"/>
          <ac:spMkLst>
            <pc:docMk/>
            <pc:sldMk cId="4277975895" sldId="1249"/>
            <ac:spMk id="6" creationId="{24B37604-1E29-8923-2899-CAB30D2EEDA5}"/>
          </ac:spMkLst>
        </pc:spChg>
        <pc:picChg chg="add mod">
          <ac:chgData name="Alfred Asterjadhi" userId="39de57b9-85c0-4fd1-aaac-8ca2b6560ad0" providerId="ADAL" clId="{BFE2FB3A-0751-4420-AA69-2341C01F636E}" dt="2024-12-06T20:16:20.014" v="13000" actId="1076"/>
          <ac:picMkLst>
            <pc:docMk/>
            <pc:sldMk cId="4277975895" sldId="1249"/>
            <ac:picMk id="7" creationId="{7D7F1B5B-DCC0-F9C7-69A4-EFFF7C919534}"/>
          </ac:picMkLst>
        </pc:picChg>
      </pc:sldChg>
      <pc:sldChg chg="modSp add mod ord">
        <pc:chgData name="Alfred Asterjadhi" userId="39de57b9-85c0-4fd1-aaac-8ca2b6560ad0" providerId="ADAL" clId="{BFE2FB3A-0751-4420-AA69-2341C01F636E}" dt="2024-12-11T01:05:49.726" v="14356" actId="113"/>
        <pc:sldMkLst>
          <pc:docMk/>
          <pc:sldMk cId="2823626744" sldId="1250"/>
        </pc:sldMkLst>
        <pc:spChg chg="mod">
          <ac:chgData name="Alfred Asterjadhi" userId="39de57b9-85c0-4fd1-aaac-8ca2b6560ad0" providerId="ADAL" clId="{BFE2FB3A-0751-4420-AA69-2341C01F636E}" dt="2024-12-06T17:24:28.999" v="12556" actId="207"/>
          <ac:spMkLst>
            <pc:docMk/>
            <pc:sldMk cId="2823626744" sldId="1250"/>
            <ac:spMk id="2" creationId="{8A6906DE-832D-9575-DE04-98102BF630BD}"/>
          </ac:spMkLst>
        </pc:spChg>
        <pc:spChg chg="mod">
          <ac:chgData name="Alfred Asterjadhi" userId="39de57b9-85c0-4fd1-aaac-8ca2b6560ad0" providerId="ADAL" clId="{BFE2FB3A-0751-4420-AA69-2341C01F636E}" dt="2024-12-11T01:05:49.726" v="14356" actId="113"/>
          <ac:spMkLst>
            <pc:docMk/>
            <pc:sldMk cId="2823626744" sldId="1250"/>
            <ac:spMk id="3" creationId="{980980E1-DDDE-51AD-6471-D55C09D4516C}"/>
          </ac:spMkLst>
        </pc:spChg>
        <pc:spChg chg="mod">
          <ac:chgData name="Alfred Asterjadhi" userId="39de57b9-85c0-4fd1-aaac-8ca2b6560ad0" providerId="ADAL" clId="{BFE2FB3A-0751-4420-AA69-2341C01F636E}" dt="2024-12-06T00:48:28.167" v="12513"/>
          <ac:spMkLst>
            <pc:docMk/>
            <pc:sldMk cId="2823626744" sldId="1250"/>
            <ac:spMk id="6" creationId="{24B37604-1E29-8923-2899-CAB30D2EEDA5}"/>
          </ac:spMkLst>
        </pc:spChg>
      </pc:sldChg>
      <pc:sldChg chg="modSp add mod">
        <pc:chgData name="Alfred Asterjadhi" userId="39de57b9-85c0-4fd1-aaac-8ca2b6560ad0" providerId="ADAL" clId="{BFE2FB3A-0751-4420-AA69-2341C01F636E}" dt="2024-12-09T18:25:09.041" v="13820" actId="20577"/>
        <pc:sldMkLst>
          <pc:docMk/>
          <pc:sldMk cId="2315108326" sldId="1251"/>
        </pc:sldMkLst>
        <pc:spChg chg="mod">
          <ac:chgData name="Alfred Asterjadhi" userId="39de57b9-85c0-4fd1-aaac-8ca2b6560ad0" providerId="ADAL" clId="{BFE2FB3A-0751-4420-AA69-2341C01F636E}" dt="2024-12-09T18:25:09.041" v="13820" actId="20577"/>
          <ac:spMkLst>
            <pc:docMk/>
            <pc:sldMk cId="2315108326" sldId="1251"/>
            <ac:spMk id="2" creationId="{8A6906DE-832D-9575-DE04-98102BF630BD}"/>
          </ac:spMkLst>
        </pc:spChg>
        <pc:spChg chg="mod">
          <ac:chgData name="Alfred Asterjadhi" userId="39de57b9-85c0-4fd1-aaac-8ca2b6560ad0" providerId="ADAL" clId="{BFE2FB3A-0751-4420-AA69-2341C01F636E}" dt="2024-12-09T17:59:09.307" v="13629" actId="115"/>
          <ac:spMkLst>
            <pc:docMk/>
            <pc:sldMk cId="2315108326" sldId="1251"/>
            <ac:spMk id="3" creationId="{980980E1-DDDE-51AD-6471-D55C09D4516C}"/>
          </ac:spMkLst>
        </pc:spChg>
        <pc:spChg chg="mod">
          <ac:chgData name="Alfred Asterjadhi" userId="39de57b9-85c0-4fd1-aaac-8ca2b6560ad0" providerId="ADAL" clId="{BFE2FB3A-0751-4420-AA69-2341C01F636E}" dt="2024-12-06T00:48:35.641" v="12519"/>
          <ac:spMkLst>
            <pc:docMk/>
            <pc:sldMk cId="2315108326" sldId="1251"/>
            <ac:spMk id="6" creationId="{24B37604-1E29-8923-2899-CAB30D2EEDA5}"/>
          </ac:spMkLst>
        </pc:spChg>
      </pc:sldChg>
      <pc:sldChg chg="modSp add del mod">
        <pc:chgData name="Alfred Asterjadhi" userId="39de57b9-85c0-4fd1-aaac-8ca2b6560ad0" providerId="ADAL" clId="{BFE2FB3A-0751-4420-AA69-2341C01F636E}" dt="2024-12-06T00:25:38.615" v="12280" actId="47"/>
        <pc:sldMkLst>
          <pc:docMk/>
          <pc:sldMk cId="2419268985" sldId="1251"/>
        </pc:sldMkLst>
        <pc:spChg chg="mod">
          <ac:chgData name="Alfred Asterjadhi" userId="39de57b9-85c0-4fd1-aaac-8ca2b6560ad0" providerId="ADAL" clId="{BFE2FB3A-0751-4420-AA69-2341C01F636E}" dt="2024-12-06T00:20:00.534" v="12153" actId="20577"/>
          <ac:spMkLst>
            <pc:docMk/>
            <pc:sldMk cId="2419268985" sldId="1251"/>
            <ac:spMk id="2" creationId="{8A6906DE-832D-9575-DE04-98102BF630BD}"/>
          </ac:spMkLst>
        </pc:spChg>
      </pc:sldChg>
      <pc:sldChg chg="modSp add mod">
        <pc:chgData name="Alfred Asterjadhi" userId="39de57b9-85c0-4fd1-aaac-8ca2b6560ad0" providerId="ADAL" clId="{BFE2FB3A-0751-4420-AA69-2341C01F636E}" dt="2024-12-09T18:44:52.361" v="13870" actId="207"/>
        <pc:sldMkLst>
          <pc:docMk/>
          <pc:sldMk cId="2969486265" sldId="1252"/>
        </pc:sldMkLst>
        <pc:spChg chg="mod">
          <ac:chgData name="Alfred Asterjadhi" userId="39de57b9-85c0-4fd1-aaac-8ca2b6560ad0" providerId="ADAL" clId="{BFE2FB3A-0751-4420-AA69-2341C01F636E}" dt="2024-12-09T18:44:52.361" v="13870" actId="207"/>
          <ac:spMkLst>
            <pc:docMk/>
            <pc:sldMk cId="2969486265" sldId="1252"/>
            <ac:spMk id="2" creationId="{8A6906DE-832D-9575-DE04-98102BF630BD}"/>
          </ac:spMkLst>
        </pc:spChg>
        <pc:spChg chg="mod">
          <ac:chgData name="Alfred Asterjadhi" userId="39de57b9-85c0-4fd1-aaac-8ca2b6560ad0" providerId="ADAL" clId="{BFE2FB3A-0751-4420-AA69-2341C01F636E}" dt="2024-12-09T18:19:26.941" v="13675" actId="20577"/>
          <ac:spMkLst>
            <pc:docMk/>
            <pc:sldMk cId="2969486265" sldId="1252"/>
            <ac:spMk id="3" creationId="{980980E1-DDDE-51AD-6471-D55C09D4516C}"/>
          </ac:spMkLst>
        </pc:spChg>
        <pc:spChg chg="mod">
          <ac:chgData name="Alfred Asterjadhi" userId="39de57b9-85c0-4fd1-aaac-8ca2b6560ad0" providerId="ADAL" clId="{BFE2FB3A-0751-4420-AA69-2341C01F636E}" dt="2024-12-06T00:48:37.096" v="12520"/>
          <ac:spMkLst>
            <pc:docMk/>
            <pc:sldMk cId="2969486265" sldId="1252"/>
            <ac:spMk id="6" creationId="{24B37604-1E29-8923-2899-CAB30D2EEDA5}"/>
          </ac:spMkLst>
        </pc:spChg>
      </pc:sldChg>
      <pc:sldChg chg="addSp modSp add mod">
        <pc:chgData name="Alfred Asterjadhi" userId="39de57b9-85c0-4fd1-aaac-8ca2b6560ad0" providerId="ADAL" clId="{BFE2FB3A-0751-4420-AA69-2341C01F636E}" dt="2024-12-11T01:05:47.621" v="14355" actId="113"/>
        <pc:sldMkLst>
          <pc:docMk/>
          <pc:sldMk cId="244619102" sldId="1253"/>
        </pc:sldMkLst>
        <pc:spChg chg="mod">
          <ac:chgData name="Alfred Asterjadhi" userId="39de57b9-85c0-4fd1-aaac-8ca2b6560ad0" providerId="ADAL" clId="{BFE2FB3A-0751-4420-AA69-2341C01F636E}" dt="2024-12-06T00:40:18.340" v="12494" actId="207"/>
          <ac:spMkLst>
            <pc:docMk/>
            <pc:sldMk cId="244619102" sldId="1253"/>
            <ac:spMk id="2" creationId="{8A6906DE-832D-9575-DE04-98102BF630BD}"/>
          </ac:spMkLst>
        </pc:spChg>
        <pc:spChg chg="mod">
          <ac:chgData name="Alfred Asterjadhi" userId="39de57b9-85c0-4fd1-aaac-8ca2b6560ad0" providerId="ADAL" clId="{BFE2FB3A-0751-4420-AA69-2341C01F636E}" dt="2024-12-11T01:05:47.621" v="14355" actId="113"/>
          <ac:spMkLst>
            <pc:docMk/>
            <pc:sldMk cId="244619102" sldId="1253"/>
            <ac:spMk id="3" creationId="{980980E1-DDDE-51AD-6471-D55C09D4516C}"/>
          </ac:spMkLst>
        </pc:spChg>
        <pc:spChg chg="mod">
          <ac:chgData name="Alfred Asterjadhi" userId="39de57b9-85c0-4fd1-aaac-8ca2b6560ad0" providerId="ADAL" clId="{BFE2FB3A-0751-4420-AA69-2341C01F636E}" dt="2024-12-06T00:48:26.796" v="12512"/>
          <ac:spMkLst>
            <pc:docMk/>
            <pc:sldMk cId="244619102" sldId="1253"/>
            <ac:spMk id="6" creationId="{24B37604-1E29-8923-2899-CAB30D2EEDA5}"/>
          </ac:spMkLst>
        </pc:spChg>
        <pc:graphicFrameChg chg="add mod">
          <ac:chgData name="Alfred Asterjadhi" userId="39de57b9-85c0-4fd1-aaac-8ca2b6560ad0" providerId="ADAL" clId="{BFE2FB3A-0751-4420-AA69-2341C01F636E}" dt="2024-12-06T00:37:03.799" v="12365"/>
          <ac:graphicFrameMkLst>
            <pc:docMk/>
            <pc:sldMk cId="244619102" sldId="1253"/>
            <ac:graphicFrameMk id="7" creationId="{83D56FCB-CCDB-CEF6-44A1-80826EEE81E1}"/>
          </ac:graphicFrameMkLst>
        </pc:graphicFrameChg>
        <pc:graphicFrameChg chg="add mod">
          <ac:chgData name="Alfred Asterjadhi" userId="39de57b9-85c0-4fd1-aaac-8ca2b6560ad0" providerId="ADAL" clId="{BFE2FB3A-0751-4420-AA69-2341C01F636E}" dt="2024-12-06T00:37:07.788" v="12366"/>
          <ac:graphicFrameMkLst>
            <pc:docMk/>
            <pc:sldMk cId="244619102" sldId="1253"/>
            <ac:graphicFrameMk id="8" creationId="{DC1DA170-5C37-3652-97A7-1243C12399EF}"/>
          </ac:graphicFrameMkLst>
        </pc:graphicFrameChg>
        <pc:graphicFrameChg chg="add mod modGraphic">
          <ac:chgData name="Alfred Asterjadhi" userId="39de57b9-85c0-4fd1-aaac-8ca2b6560ad0" providerId="ADAL" clId="{BFE2FB3A-0751-4420-AA69-2341C01F636E}" dt="2024-12-06T00:38:53.314" v="12430" actId="1076"/>
          <ac:graphicFrameMkLst>
            <pc:docMk/>
            <pc:sldMk cId="244619102" sldId="1253"/>
            <ac:graphicFrameMk id="9" creationId="{95847A45-69F2-B142-E4F1-23215F4F2FCC}"/>
          </ac:graphicFrameMkLst>
        </pc:graphicFrameChg>
        <pc:graphicFrameChg chg="add mod modGraphic">
          <ac:chgData name="Alfred Asterjadhi" userId="39de57b9-85c0-4fd1-aaac-8ca2b6560ad0" providerId="ADAL" clId="{BFE2FB3A-0751-4420-AA69-2341C01F636E}" dt="2024-12-06T00:38:56.319" v="12431" actId="1076"/>
          <ac:graphicFrameMkLst>
            <pc:docMk/>
            <pc:sldMk cId="244619102" sldId="1253"/>
            <ac:graphicFrameMk id="10" creationId="{8CB9E79B-0723-4243-D39F-637947AC98B1}"/>
          </ac:graphicFrameMkLst>
        </pc:graphicFrameChg>
        <pc:graphicFrameChg chg="add mod modGraphic">
          <ac:chgData name="Alfred Asterjadhi" userId="39de57b9-85c0-4fd1-aaac-8ca2b6560ad0" providerId="ADAL" clId="{BFE2FB3A-0751-4420-AA69-2341C01F636E}" dt="2024-12-06T00:39:15.410" v="12439" actId="1076"/>
          <ac:graphicFrameMkLst>
            <pc:docMk/>
            <pc:sldMk cId="244619102" sldId="1253"/>
            <ac:graphicFrameMk id="11" creationId="{EE567202-C0EC-C631-AD33-5F1FEA3E056A}"/>
          </ac:graphicFrameMkLst>
        </pc:graphicFrameChg>
      </pc:sldChg>
      <pc:sldChg chg="modSp add mod">
        <pc:chgData name="Alfred Asterjadhi" userId="39de57b9-85c0-4fd1-aaac-8ca2b6560ad0" providerId="ADAL" clId="{BFE2FB3A-0751-4420-AA69-2341C01F636E}" dt="2024-12-06T20:20:14.490" v="13031"/>
        <pc:sldMkLst>
          <pc:docMk/>
          <pc:sldMk cId="4035613246" sldId="1254"/>
        </pc:sldMkLst>
        <pc:spChg chg="mod">
          <ac:chgData name="Alfred Asterjadhi" userId="39de57b9-85c0-4fd1-aaac-8ca2b6560ad0" providerId="ADAL" clId="{BFE2FB3A-0751-4420-AA69-2341C01F636E}" dt="2024-12-06T17:41:26.266" v="12813" actId="207"/>
          <ac:spMkLst>
            <pc:docMk/>
            <pc:sldMk cId="4035613246" sldId="1254"/>
            <ac:spMk id="2" creationId="{8A6906DE-832D-9575-DE04-98102BF630BD}"/>
          </ac:spMkLst>
        </pc:spChg>
        <pc:spChg chg="mod">
          <ac:chgData name="Alfred Asterjadhi" userId="39de57b9-85c0-4fd1-aaac-8ca2b6560ad0" providerId="ADAL" clId="{BFE2FB3A-0751-4420-AA69-2341C01F636E}" dt="2024-12-06T20:20:14.490" v="13031"/>
          <ac:spMkLst>
            <pc:docMk/>
            <pc:sldMk cId="4035613246" sldId="1254"/>
            <ac:spMk id="3" creationId="{980980E1-DDDE-51AD-6471-D55C09D4516C}"/>
          </ac:spMkLst>
        </pc:spChg>
      </pc:sldChg>
      <pc:sldChg chg="modSp add mod">
        <pc:chgData name="Alfred Asterjadhi" userId="39de57b9-85c0-4fd1-aaac-8ca2b6560ad0" providerId="ADAL" clId="{BFE2FB3A-0751-4420-AA69-2341C01F636E}" dt="2024-12-11T01:05:52.993" v="14357" actId="113"/>
        <pc:sldMkLst>
          <pc:docMk/>
          <pc:sldMk cId="3620726592" sldId="1255"/>
        </pc:sldMkLst>
        <pc:spChg chg="mod">
          <ac:chgData name="Alfred Asterjadhi" userId="39de57b9-85c0-4fd1-aaac-8ca2b6560ad0" providerId="ADAL" clId="{BFE2FB3A-0751-4420-AA69-2341C01F636E}" dt="2024-12-06T17:25:41.534" v="12616" actId="207"/>
          <ac:spMkLst>
            <pc:docMk/>
            <pc:sldMk cId="3620726592" sldId="1255"/>
            <ac:spMk id="2" creationId="{8A6906DE-832D-9575-DE04-98102BF630BD}"/>
          </ac:spMkLst>
        </pc:spChg>
        <pc:spChg chg="mod">
          <ac:chgData name="Alfred Asterjadhi" userId="39de57b9-85c0-4fd1-aaac-8ca2b6560ad0" providerId="ADAL" clId="{BFE2FB3A-0751-4420-AA69-2341C01F636E}" dt="2024-12-11T01:05:52.993" v="14357" actId="113"/>
          <ac:spMkLst>
            <pc:docMk/>
            <pc:sldMk cId="3620726592" sldId="1255"/>
            <ac:spMk id="3" creationId="{980980E1-DDDE-51AD-6471-D55C09D4516C}"/>
          </ac:spMkLst>
        </pc:spChg>
      </pc:sldChg>
      <pc:sldChg chg="modSp add mod">
        <pc:chgData name="Alfred Asterjadhi" userId="39de57b9-85c0-4fd1-aaac-8ca2b6560ad0" providerId="ADAL" clId="{BFE2FB3A-0751-4420-AA69-2341C01F636E}" dt="2024-12-11T01:05:57.664" v="14358" actId="113"/>
        <pc:sldMkLst>
          <pc:docMk/>
          <pc:sldMk cId="1108452833" sldId="1256"/>
        </pc:sldMkLst>
        <pc:spChg chg="mod">
          <ac:chgData name="Alfred Asterjadhi" userId="39de57b9-85c0-4fd1-aaac-8ca2b6560ad0" providerId="ADAL" clId="{BFE2FB3A-0751-4420-AA69-2341C01F636E}" dt="2024-12-06T20:03:58.221" v="12920" actId="207"/>
          <ac:spMkLst>
            <pc:docMk/>
            <pc:sldMk cId="1108452833" sldId="1256"/>
            <ac:spMk id="2" creationId="{8A6906DE-832D-9575-DE04-98102BF630BD}"/>
          </ac:spMkLst>
        </pc:spChg>
        <pc:spChg chg="mod">
          <ac:chgData name="Alfred Asterjadhi" userId="39de57b9-85c0-4fd1-aaac-8ca2b6560ad0" providerId="ADAL" clId="{BFE2FB3A-0751-4420-AA69-2341C01F636E}" dt="2024-12-11T01:05:57.664" v="14358" actId="113"/>
          <ac:spMkLst>
            <pc:docMk/>
            <pc:sldMk cId="1108452833" sldId="1256"/>
            <ac:spMk id="3" creationId="{980980E1-DDDE-51AD-6471-D55C09D4516C}"/>
          </ac:spMkLst>
        </pc:spChg>
      </pc:sldChg>
      <pc:sldChg chg="addSp delSp modSp add mod chgLayout">
        <pc:chgData name="Alfred Asterjadhi" userId="39de57b9-85c0-4fd1-aaac-8ca2b6560ad0" providerId="ADAL" clId="{BFE2FB3A-0751-4420-AA69-2341C01F636E}" dt="2024-12-09T18:25:11.985" v="13823" actId="20577"/>
        <pc:sldMkLst>
          <pc:docMk/>
          <pc:sldMk cId="947496322" sldId="1257"/>
        </pc:sldMkLst>
        <pc:spChg chg="mod ord">
          <ac:chgData name="Alfred Asterjadhi" userId="39de57b9-85c0-4fd1-aaac-8ca2b6560ad0" providerId="ADAL" clId="{BFE2FB3A-0751-4420-AA69-2341C01F636E}" dt="2024-12-09T18:25:11.985" v="13823" actId="20577"/>
          <ac:spMkLst>
            <pc:docMk/>
            <pc:sldMk cId="947496322" sldId="1257"/>
            <ac:spMk id="2" creationId="{8A6906DE-832D-9575-DE04-98102BF630BD}"/>
          </ac:spMkLst>
        </pc:spChg>
        <pc:spChg chg="mod ord">
          <ac:chgData name="Alfred Asterjadhi" userId="39de57b9-85c0-4fd1-aaac-8ca2b6560ad0" providerId="ADAL" clId="{BFE2FB3A-0751-4420-AA69-2341C01F636E}" dt="2024-12-06T20:25:39.165" v="13074" actId="20577"/>
          <ac:spMkLst>
            <pc:docMk/>
            <pc:sldMk cId="947496322" sldId="1257"/>
            <ac:spMk id="3" creationId="{980980E1-DDDE-51AD-6471-D55C09D4516C}"/>
          </ac:spMkLst>
        </pc:spChg>
        <pc:spChg chg="mod ord">
          <ac:chgData name="Alfred Asterjadhi" userId="39de57b9-85c0-4fd1-aaac-8ca2b6560ad0" providerId="ADAL" clId="{BFE2FB3A-0751-4420-AA69-2341C01F636E}" dt="2024-12-06T17:42:32.112" v="12834" actId="6264"/>
          <ac:spMkLst>
            <pc:docMk/>
            <pc:sldMk cId="947496322" sldId="1257"/>
            <ac:spMk id="4" creationId="{16C63F69-F1B8-DC46-3ED7-5A6693A0AB95}"/>
          </ac:spMkLst>
        </pc:spChg>
        <pc:spChg chg="mod ord">
          <ac:chgData name="Alfred Asterjadhi" userId="39de57b9-85c0-4fd1-aaac-8ca2b6560ad0" providerId="ADAL" clId="{BFE2FB3A-0751-4420-AA69-2341C01F636E}" dt="2024-12-06T17:42:32.112" v="12834" actId="6264"/>
          <ac:spMkLst>
            <pc:docMk/>
            <pc:sldMk cId="947496322" sldId="1257"/>
            <ac:spMk id="5" creationId="{69244A7E-115A-37A2-C753-23A8CD780641}"/>
          </ac:spMkLst>
        </pc:spChg>
        <pc:spChg chg="mod ord">
          <ac:chgData name="Alfred Asterjadhi" userId="39de57b9-85c0-4fd1-aaac-8ca2b6560ad0" providerId="ADAL" clId="{BFE2FB3A-0751-4420-AA69-2341C01F636E}" dt="2024-12-06T17:42:32.112" v="12834" actId="6264"/>
          <ac:spMkLst>
            <pc:docMk/>
            <pc:sldMk cId="947496322" sldId="1257"/>
            <ac:spMk id="6" creationId="{24B37604-1E29-8923-2899-CAB30D2EEDA5}"/>
          </ac:spMkLst>
        </pc:spChg>
        <pc:spChg chg="add del mod">
          <ac:chgData name="Alfred Asterjadhi" userId="39de57b9-85c0-4fd1-aaac-8ca2b6560ad0" providerId="ADAL" clId="{BFE2FB3A-0751-4420-AA69-2341C01F636E}" dt="2024-12-06T17:42:32.112" v="12834" actId="6264"/>
          <ac:spMkLst>
            <pc:docMk/>
            <pc:sldMk cId="947496322" sldId="1257"/>
            <ac:spMk id="7" creationId="{D1BAA013-D397-B293-D407-4DF0877A259B}"/>
          </ac:spMkLst>
        </pc:spChg>
        <pc:spChg chg="add del mod">
          <ac:chgData name="Alfred Asterjadhi" userId="39de57b9-85c0-4fd1-aaac-8ca2b6560ad0" providerId="ADAL" clId="{BFE2FB3A-0751-4420-AA69-2341C01F636E}" dt="2024-12-06T17:42:32.112" v="12834" actId="6264"/>
          <ac:spMkLst>
            <pc:docMk/>
            <pc:sldMk cId="947496322" sldId="1257"/>
            <ac:spMk id="8" creationId="{E6B32B41-529B-73A0-559E-C8A1D6563EB7}"/>
          </ac:spMkLst>
        </pc:spChg>
        <pc:spChg chg="add del mod">
          <ac:chgData name="Alfred Asterjadhi" userId="39de57b9-85c0-4fd1-aaac-8ca2b6560ad0" providerId="ADAL" clId="{BFE2FB3A-0751-4420-AA69-2341C01F636E}" dt="2024-12-06T17:42:32.112" v="12834" actId="6264"/>
          <ac:spMkLst>
            <pc:docMk/>
            <pc:sldMk cId="947496322" sldId="1257"/>
            <ac:spMk id="9" creationId="{E5EFB4B7-20A8-2DED-E028-ACDA23A50AE4}"/>
          </ac:spMkLst>
        </pc:spChg>
        <pc:spChg chg="add del mod">
          <ac:chgData name="Alfred Asterjadhi" userId="39de57b9-85c0-4fd1-aaac-8ca2b6560ad0" providerId="ADAL" clId="{BFE2FB3A-0751-4420-AA69-2341C01F636E}" dt="2024-12-06T17:42:32.112" v="12834" actId="6264"/>
          <ac:spMkLst>
            <pc:docMk/>
            <pc:sldMk cId="947496322" sldId="1257"/>
            <ac:spMk id="10" creationId="{38595145-F465-08C1-6EB3-067B225C6399}"/>
          </ac:spMkLst>
        </pc:spChg>
        <pc:spChg chg="add del mod">
          <ac:chgData name="Alfred Asterjadhi" userId="39de57b9-85c0-4fd1-aaac-8ca2b6560ad0" providerId="ADAL" clId="{BFE2FB3A-0751-4420-AA69-2341C01F636E}" dt="2024-12-06T17:42:32.112" v="12834" actId="6264"/>
          <ac:spMkLst>
            <pc:docMk/>
            <pc:sldMk cId="947496322" sldId="1257"/>
            <ac:spMk id="11" creationId="{2AF5F19D-BE6A-2976-8434-AF20CC684DDC}"/>
          </ac:spMkLst>
        </pc:spChg>
      </pc:sldChg>
      <pc:sldChg chg="modSp add mod">
        <pc:chgData name="Alfred Asterjadhi" userId="39de57b9-85c0-4fd1-aaac-8ca2b6560ad0" providerId="ADAL" clId="{BFE2FB3A-0751-4420-AA69-2341C01F636E}" dt="2024-12-11T01:06:00.342" v="14359" actId="113"/>
        <pc:sldMkLst>
          <pc:docMk/>
          <pc:sldMk cId="2311766718" sldId="1258"/>
        </pc:sldMkLst>
        <pc:spChg chg="mod">
          <ac:chgData name="Alfred Asterjadhi" userId="39de57b9-85c0-4fd1-aaac-8ca2b6560ad0" providerId="ADAL" clId="{BFE2FB3A-0751-4420-AA69-2341C01F636E}" dt="2024-12-06T20:10:06.500" v="12962" actId="207"/>
          <ac:spMkLst>
            <pc:docMk/>
            <pc:sldMk cId="2311766718" sldId="1258"/>
            <ac:spMk id="2" creationId="{8A6906DE-832D-9575-DE04-98102BF630BD}"/>
          </ac:spMkLst>
        </pc:spChg>
        <pc:spChg chg="mod">
          <ac:chgData name="Alfred Asterjadhi" userId="39de57b9-85c0-4fd1-aaac-8ca2b6560ad0" providerId="ADAL" clId="{BFE2FB3A-0751-4420-AA69-2341C01F636E}" dt="2024-12-11T01:06:00.342" v="14359" actId="113"/>
          <ac:spMkLst>
            <pc:docMk/>
            <pc:sldMk cId="2311766718" sldId="1258"/>
            <ac:spMk id="3" creationId="{980980E1-DDDE-51AD-6471-D55C09D4516C}"/>
          </ac:spMkLst>
        </pc:spChg>
      </pc:sldChg>
      <pc:sldChg chg="modSp add mod">
        <pc:chgData name="Alfred Asterjadhi" userId="39de57b9-85c0-4fd1-aaac-8ca2b6560ad0" providerId="ADAL" clId="{BFE2FB3A-0751-4420-AA69-2341C01F636E}" dt="2024-12-11T01:06:04.521" v="14362" actId="113"/>
        <pc:sldMkLst>
          <pc:docMk/>
          <pc:sldMk cId="3460586331" sldId="1259"/>
        </pc:sldMkLst>
        <pc:spChg chg="mod">
          <ac:chgData name="Alfred Asterjadhi" userId="39de57b9-85c0-4fd1-aaac-8ca2b6560ad0" providerId="ADAL" clId="{BFE2FB3A-0751-4420-AA69-2341C01F636E}" dt="2024-12-06T20:10:09.604" v="12963" actId="207"/>
          <ac:spMkLst>
            <pc:docMk/>
            <pc:sldMk cId="3460586331" sldId="1259"/>
            <ac:spMk id="2" creationId="{8A6906DE-832D-9575-DE04-98102BF630BD}"/>
          </ac:spMkLst>
        </pc:spChg>
        <pc:spChg chg="mod">
          <ac:chgData name="Alfred Asterjadhi" userId="39de57b9-85c0-4fd1-aaac-8ca2b6560ad0" providerId="ADAL" clId="{BFE2FB3A-0751-4420-AA69-2341C01F636E}" dt="2024-12-11T01:06:04.521" v="14362" actId="113"/>
          <ac:spMkLst>
            <pc:docMk/>
            <pc:sldMk cId="3460586331" sldId="1259"/>
            <ac:spMk id="3" creationId="{980980E1-DDDE-51AD-6471-D55C09D4516C}"/>
          </ac:spMkLst>
        </pc:spChg>
      </pc:sldChg>
      <pc:sldChg chg="modSp add mod">
        <pc:chgData name="Alfred Asterjadhi" userId="39de57b9-85c0-4fd1-aaac-8ca2b6560ad0" providerId="ADAL" clId="{BFE2FB3A-0751-4420-AA69-2341C01F636E}" dt="2024-12-11T01:06:06.566" v="14363" actId="113"/>
        <pc:sldMkLst>
          <pc:docMk/>
          <pc:sldMk cId="3871559304" sldId="1260"/>
        </pc:sldMkLst>
        <pc:spChg chg="mod">
          <ac:chgData name="Alfred Asterjadhi" userId="39de57b9-85c0-4fd1-aaac-8ca2b6560ad0" providerId="ADAL" clId="{BFE2FB3A-0751-4420-AA69-2341C01F636E}" dt="2024-12-06T20:10:11.981" v="12964" actId="207"/>
          <ac:spMkLst>
            <pc:docMk/>
            <pc:sldMk cId="3871559304" sldId="1260"/>
            <ac:spMk id="2" creationId="{8A6906DE-832D-9575-DE04-98102BF630BD}"/>
          </ac:spMkLst>
        </pc:spChg>
        <pc:spChg chg="mod">
          <ac:chgData name="Alfred Asterjadhi" userId="39de57b9-85c0-4fd1-aaac-8ca2b6560ad0" providerId="ADAL" clId="{BFE2FB3A-0751-4420-AA69-2341C01F636E}" dt="2024-12-11T01:06:06.566" v="14363" actId="113"/>
          <ac:spMkLst>
            <pc:docMk/>
            <pc:sldMk cId="3871559304" sldId="1260"/>
            <ac:spMk id="3" creationId="{980980E1-DDDE-51AD-6471-D55C09D4516C}"/>
          </ac:spMkLst>
        </pc:spChg>
      </pc:sldChg>
      <pc:sldChg chg="modSp add mod">
        <pc:chgData name="Alfred Asterjadhi" userId="39de57b9-85c0-4fd1-aaac-8ca2b6560ad0" providerId="ADAL" clId="{BFE2FB3A-0751-4420-AA69-2341C01F636E}" dt="2024-12-11T01:06:09.652" v="14364" actId="113"/>
        <pc:sldMkLst>
          <pc:docMk/>
          <pc:sldMk cId="270960270" sldId="1261"/>
        </pc:sldMkLst>
        <pc:spChg chg="mod">
          <ac:chgData name="Alfred Asterjadhi" userId="39de57b9-85c0-4fd1-aaac-8ca2b6560ad0" providerId="ADAL" clId="{BFE2FB3A-0751-4420-AA69-2341C01F636E}" dt="2024-12-09T18:27:07.430" v="13857" actId="13926"/>
          <ac:spMkLst>
            <pc:docMk/>
            <pc:sldMk cId="270960270" sldId="1261"/>
            <ac:spMk id="2" creationId="{8A6906DE-832D-9575-DE04-98102BF630BD}"/>
          </ac:spMkLst>
        </pc:spChg>
        <pc:spChg chg="mod">
          <ac:chgData name="Alfred Asterjadhi" userId="39de57b9-85c0-4fd1-aaac-8ca2b6560ad0" providerId="ADAL" clId="{BFE2FB3A-0751-4420-AA69-2341C01F636E}" dt="2024-12-11T01:06:09.652" v="14364" actId="113"/>
          <ac:spMkLst>
            <pc:docMk/>
            <pc:sldMk cId="270960270" sldId="1261"/>
            <ac:spMk id="3" creationId="{980980E1-DDDE-51AD-6471-D55C09D4516C}"/>
          </ac:spMkLst>
        </pc:spChg>
      </pc:sldChg>
      <pc:sldChg chg="modSp add mod">
        <pc:chgData name="Alfred Asterjadhi" userId="39de57b9-85c0-4fd1-aaac-8ca2b6560ad0" providerId="ADAL" clId="{BFE2FB3A-0751-4420-AA69-2341C01F636E}" dt="2024-12-11T01:07:48.073" v="14403" actId="6549"/>
        <pc:sldMkLst>
          <pc:docMk/>
          <pc:sldMk cId="4030972562" sldId="1262"/>
        </pc:sldMkLst>
        <pc:spChg chg="mod">
          <ac:chgData name="Alfred Asterjadhi" userId="39de57b9-85c0-4fd1-aaac-8ca2b6560ad0" providerId="ADAL" clId="{BFE2FB3A-0751-4420-AA69-2341C01F636E}" dt="2024-12-09T18:25:04.097" v="13815" actId="20577"/>
          <ac:spMkLst>
            <pc:docMk/>
            <pc:sldMk cId="4030972562" sldId="1262"/>
            <ac:spMk id="2" creationId="{8A6906DE-832D-9575-DE04-98102BF630BD}"/>
          </ac:spMkLst>
        </pc:spChg>
        <pc:spChg chg="mod">
          <ac:chgData name="Alfred Asterjadhi" userId="39de57b9-85c0-4fd1-aaac-8ca2b6560ad0" providerId="ADAL" clId="{BFE2FB3A-0751-4420-AA69-2341C01F636E}" dt="2024-12-11T01:07:48.073" v="14403" actId="6549"/>
          <ac:spMkLst>
            <pc:docMk/>
            <pc:sldMk cId="4030972562" sldId="1262"/>
            <ac:spMk id="3" creationId="{980980E1-DDDE-51AD-6471-D55C09D4516C}"/>
          </ac:spMkLst>
        </pc:spChg>
      </pc:sldChg>
      <pc:sldChg chg="modSp add mod">
        <pc:chgData name="Alfred Asterjadhi" userId="39de57b9-85c0-4fd1-aaac-8ca2b6560ad0" providerId="ADAL" clId="{BFE2FB3A-0751-4420-AA69-2341C01F636E}" dt="2024-12-10T23:33:29.365" v="14302" actId="400"/>
        <pc:sldMkLst>
          <pc:docMk/>
          <pc:sldMk cId="2675227507" sldId="1263"/>
        </pc:sldMkLst>
        <pc:spChg chg="mod">
          <ac:chgData name="Alfred Asterjadhi" userId="39de57b9-85c0-4fd1-aaac-8ca2b6560ad0" providerId="ADAL" clId="{BFE2FB3A-0751-4420-AA69-2341C01F636E}" dt="2024-12-10T23:33:29.365" v="14302" actId="400"/>
          <ac:spMkLst>
            <pc:docMk/>
            <pc:sldMk cId="2675227507" sldId="1263"/>
            <ac:spMk id="2" creationId="{8A6906DE-832D-9575-DE04-98102BF630BD}"/>
          </ac:spMkLst>
        </pc:spChg>
        <pc:spChg chg="mod">
          <ac:chgData name="Alfred Asterjadhi" userId="39de57b9-85c0-4fd1-aaac-8ca2b6560ad0" providerId="ADAL" clId="{BFE2FB3A-0751-4420-AA69-2341C01F636E}" dt="2024-12-10T23:33:24.709" v="14300"/>
          <ac:spMkLst>
            <pc:docMk/>
            <pc:sldMk cId="2675227507" sldId="1263"/>
            <ac:spMk id="3" creationId="{980980E1-DDDE-51AD-6471-D55C09D4516C}"/>
          </ac:spMkLst>
        </pc:spChg>
      </pc:sldChg>
      <pc:sldChg chg="modSp add mod">
        <pc:chgData name="Alfred Asterjadhi" userId="39de57b9-85c0-4fd1-aaac-8ca2b6560ad0" providerId="ADAL" clId="{BFE2FB3A-0751-4420-AA69-2341C01F636E}" dt="2024-12-11T01:06:12.771" v="14365" actId="113"/>
        <pc:sldMkLst>
          <pc:docMk/>
          <pc:sldMk cId="2354003871" sldId="1264"/>
        </pc:sldMkLst>
        <pc:spChg chg="mod">
          <ac:chgData name="Alfred Asterjadhi" userId="39de57b9-85c0-4fd1-aaac-8ca2b6560ad0" providerId="ADAL" clId="{BFE2FB3A-0751-4420-AA69-2341C01F636E}" dt="2024-12-09T18:27:10.556" v="13858" actId="207"/>
          <ac:spMkLst>
            <pc:docMk/>
            <pc:sldMk cId="2354003871" sldId="1264"/>
            <ac:spMk id="2" creationId="{8A6906DE-832D-9575-DE04-98102BF630BD}"/>
          </ac:spMkLst>
        </pc:spChg>
        <pc:spChg chg="mod">
          <ac:chgData name="Alfred Asterjadhi" userId="39de57b9-85c0-4fd1-aaac-8ca2b6560ad0" providerId="ADAL" clId="{BFE2FB3A-0751-4420-AA69-2341C01F636E}" dt="2024-12-11T01:06:12.771" v="14365" actId="113"/>
          <ac:spMkLst>
            <pc:docMk/>
            <pc:sldMk cId="2354003871" sldId="1264"/>
            <ac:spMk id="3" creationId="{980980E1-DDDE-51AD-6471-D55C09D4516C}"/>
          </ac:spMkLst>
        </pc:spChg>
      </pc:sldChg>
      <pc:sldChg chg="addSp delSp modSp add mod">
        <pc:chgData name="Alfred Asterjadhi" userId="39de57b9-85c0-4fd1-aaac-8ca2b6560ad0" providerId="ADAL" clId="{BFE2FB3A-0751-4420-AA69-2341C01F636E}" dt="2024-12-09T18:27:38.746" v="13869" actId="207"/>
        <pc:sldMkLst>
          <pc:docMk/>
          <pc:sldMk cId="1418705289" sldId="1265"/>
        </pc:sldMkLst>
        <pc:spChg chg="mod">
          <ac:chgData name="Alfred Asterjadhi" userId="39de57b9-85c0-4fd1-aaac-8ca2b6560ad0" providerId="ADAL" clId="{BFE2FB3A-0751-4420-AA69-2341C01F636E}" dt="2024-12-09T18:27:38.746" v="13869" actId="207"/>
          <ac:spMkLst>
            <pc:docMk/>
            <pc:sldMk cId="1418705289" sldId="1265"/>
            <ac:spMk id="2" creationId="{8A6906DE-832D-9575-DE04-98102BF630BD}"/>
          </ac:spMkLst>
        </pc:spChg>
        <pc:spChg chg="mod">
          <ac:chgData name="Alfred Asterjadhi" userId="39de57b9-85c0-4fd1-aaac-8ca2b6560ad0" providerId="ADAL" clId="{BFE2FB3A-0751-4420-AA69-2341C01F636E}" dt="2024-12-09T17:49:35.670" v="13622" actId="20577"/>
          <ac:spMkLst>
            <pc:docMk/>
            <pc:sldMk cId="1418705289" sldId="1265"/>
            <ac:spMk id="3" creationId="{980980E1-DDDE-51AD-6471-D55C09D4516C}"/>
          </ac:spMkLst>
        </pc:spChg>
        <pc:picChg chg="add del mod">
          <ac:chgData name="Alfred Asterjadhi" userId="39de57b9-85c0-4fd1-aaac-8ca2b6560ad0" providerId="ADAL" clId="{BFE2FB3A-0751-4420-AA69-2341C01F636E}" dt="2024-12-09T17:47:53.560" v="13583" actId="478"/>
          <ac:picMkLst>
            <pc:docMk/>
            <pc:sldMk cId="1418705289" sldId="1265"/>
            <ac:picMk id="7" creationId="{4434835C-1C86-85E5-8AB4-06F20D40B31B}"/>
          </ac:picMkLst>
        </pc:picChg>
        <pc:picChg chg="add mod">
          <ac:chgData name="Alfred Asterjadhi" userId="39de57b9-85c0-4fd1-aaac-8ca2b6560ad0" providerId="ADAL" clId="{BFE2FB3A-0751-4420-AA69-2341C01F636E}" dt="2024-12-09T17:49:14.829" v="13607" actId="1076"/>
          <ac:picMkLst>
            <pc:docMk/>
            <pc:sldMk cId="1418705289" sldId="1265"/>
            <ac:picMk id="9" creationId="{CE2B2A67-86FF-DFE7-C081-4C649710EA2C}"/>
          </ac:picMkLst>
        </pc:picChg>
        <pc:picChg chg="add mod">
          <ac:chgData name="Alfred Asterjadhi" userId="39de57b9-85c0-4fd1-aaac-8ca2b6560ad0" providerId="ADAL" clId="{BFE2FB3A-0751-4420-AA69-2341C01F636E}" dt="2024-12-09T17:49:13.524" v="13606" actId="1076"/>
          <ac:picMkLst>
            <pc:docMk/>
            <pc:sldMk cId="1418705289" sldId="1265"/>
            <ac:picMk id="11" creationId="{DD6B0B91-3FAE-C652-B3F0-EE0C85C83E44}"/>
          </ac:picMkLst>
        </pc:picChg>
      </pc:sldChg>
      <pc:sldChg chg="modSp add mod">
        <pc:chgData name="Alfred Asterjadhi" userId="39de57b9-85c0-4fd1-aaac-8ca2b6560ad0" providerId="ADAL" clId="{BFE2FB3A-0751-4420-AA69-2341C01F636E}" dt="2024-12-11T00:50:35.300" v="14348" actId="207"/>
        <pc:sldMkLst>
          <pc:docMk/>
          <pc:sldMk cId="2494819478" sldId="1266"/>
        </pc:sldMkLst>
        <pc:spChg chg="mod">
          <ac:chgData name="Alfred Asterjadhi" userId="39de57b9-85c0-4fd1-aaac-8ca2b6560ad0" providerId="ADAL" clId="{BFE2FB3A-0751-4420-AA69-2341C01F636E}" dt="2024-12-11T00:50:35.300" v="14348" actId="207"/>
          <ac:spMkLst>
            <pc:docMk/>
            <pc:sldMk cId="2494819478" sldId="1266"/>
            <ac:spMk id="2" creationId="{8A6906DE-832D-9575-DE04-98102BF630BD}"/>
          </ac:spMkLst>
        </pc:spChg>
        <pc:spChg chg="mod">
          <ac:chgData name="Alfred Asterjadhi" userId="39de57b9-85c0-4fd1-aaac-8ca2b6560ad0" providerId="ADAL" clId="{BFE2FB3A-0751-4420-AA69-2341C01F636E}" dt="2024-12-09T17:21:01.805" v="13427" actId="20577"/>
          <ac:spMkLst>
            <pc:docMk/>
            <pc:sldMk cId="2494819478" sldId="1266"/>
            <ac:spMk id="3" creationId="{980980E1-DDDE-51AD-6471-D55C09D4516C}"/>
          </ac:spMkLst>
        </pc:spChg>
      </pc:sldChg>
      <pc:sldChg chg="modSp add mod">
        <pc:chgData name="Alfred Asterjadhi" userId="39de57b9-85c0-4fd1-aaac-8ca2b6560ad0" providerId="ADAL" clId="{BFE2FB3A-0751-4420-AA69-2341C01F636E}" dt="2024-12-11T00:41:58.200" v="14344"/>
        <pc:sldMkLst>
          <pc:docMk/>
          <pc:sldMk cId="1089734000" sldId="1267"/>
        </pc:sldMkLst>
        <pc:spChg chg="mod">
          <ac:chgData name="Alfred Asterjadhi" userId="39de57b9-85c0-4fd1-aaac-8ca2b6560ad0" providerId="ADAL" clId="{BFE2FB3A-0751-4420-AA69-2341C01F636E}" dt="2024-12-09T18:27:22.298" v="13862" actId="207"/>
          <ac:spMkLst>
            <pc:docMk/>
            <pc:sldMk cId="1089734000" sldId="1267"/>
            <ac:spMk id="2" creationId="{8A6906DE-832D-9575-DE04-98102BF630BD}"/>
          </ac:spMkLst>
        </pc:spChg>
        <pc:spChg chg="mod">
          <ac:chgData name="Alfred Asterjadhi" userId="39de57b9-85c0-4fd1-aaac-8ca2b6560ad0" providerId="ADAL" clId="{BFE2FB3A-0751-4420-AA69-2341C01F636E}" dt="2024-12-11T00:41:58.200" v="14344"/>
          <ac:spMkLst>
            <pc:docMk/>
            <pc:sldMk cId="1089734000" sldId="1267"/>
            <ac:spMk id="3" creationId="{980980E1-DDDE-51AD-6471-D55C09D4516C}"/>
          </ac:spMkLst>
        </pc:spChg>
      </pc:sldChg>
      <pc:sldChg chg="modSp add mod">
        <pc:chgData name="Alfred Asterjadhi" userId="39de57b9-85c0-4fd1-aaac-8ca2b6560ad0" providerId="ADAL" clId="{BFE2FB3A-0751-4420-AA69-2341C01F636E}" dt="2024-12-11T00:41:52.221" v="14343"/>
        <pc:sldMkLst>
          <pc:docMk/>
          <pc:sldMk cId="2564087480" sldId="1268"/>
        </pc:sldMkLst>
        <pc:spChg chg="mod">
          <ac:chgData name="Alfred Asterjadhi" userId="39de57b9-85c0-4fd1-aaac-8ca2b6560ad0" providerId="ADAL" clId="{BFE2FB3A-0751-4420-AA69-2341C01F636E}" dt="2024-12-09T18:27:20.404" v="13861" actId="207"/>
          <ac:spMkLst>
            <pc:docMk/>
            <pc:sldMk cId="2564087480" sldId="1268"/>
            <ac:spMk id="2" creationId="{8A6906DE-832D-9575-DE04-98102BF630BD}"/>
          </ac:spMkLst>
        </pc:spChg>
        <pc:spChg chg="mod">
          <ac:chgData name="Alfred Asterjadhi" userId="39de57b9-85c0-4fd1-aaac-8ca2b6560ad0" providerId="ADAL" clId="{BFE2FB3A-0751-4420-AA69-2341C01F636E}" dt="2024-12-11T00:41:52.221" v="14343"/>
          <ac:spMkLst>
            <pc:docMk/>
            <pc:sldMk cId="2564087480" sldId="1268"/>
            <ac:spMk id="3" creationId="{980980E1-DDDE-51AD-6471-D55C09D4516C}"/>
          </ac:spMkLst>
        </pc:spChg>
      </pc:sldChg>
      <pc:sldChg chg="modSp add mod">
        <pc:chgData name="Alfred Asterjadhi" userId="39de57b9-85c0-4fd1-aaac-8ca2b6560ad0" providerId="ADAL" clId="{BFE2FB3A-0751-4420-AA69-2341C01F636E}" dt="2024-12-11T00:41:41.996" v="14340"/>
        <pc:sldMkLst>
          <pc:docMk/>
          <pc:sldMk cId="1914597510" sldId="1269"/>
        </pc:sldMkLst>
        <pc:spChg chg="mod">
          <ac:chgData name="Alfred Asterjadhi" userId="39de57b9-85c0-4fd1-aaac-8ca2b6560ad0" providerId="ADAL" clId="{BFE2FB3A-0751-4420-AA69-2341C01F636E}" dt="2024-12-09T18:27:17.947" v="13860" actId="207"/>
          <ac:spMkLst>
            <pc:docMk/>
            <pc:sldMk cId="1914597510" sldId="1269"/>
            <ac:spMk id="2" creationId="{8A6906DE-832D-9575-DE04-98102BF630BD}"/>
          </ac:spMkLst>
        </pc:spChg>
        <pc:spChg chg="mod">
          <ac:chgData name="Alfred Asterjadhi" userId="39de57b9-85c0-4fd1-aaac-8ca2b6560ad0" providerId="ADAL" clId="{BFE2FB3A-0751-4420-AA69-2341C01F636E}" dt="2024-12-11T00:41:41.996" v="14340"/>
          <ac:spMkLst>
            <pc:docMk/>
            <pc:sldMk cId="1914597510" sldId="1269"/>
            <ac:spMk id="3" creationId="{980980E1-DDDE-51AD-6471-D55C09D4516C}"/>
          </ac:spMkLst>
        </pc:spChg>
      </pc:sldChg>
      <pc:sldChg chg="modSp add mod">
        <pc:chgData name="Alfred Asterjadhi" userId="39de57b9-85c0-4fd1-aaac-8ca2b6560ad0" providerId="ADAL" clId="{BFE2FB3A-0751-4420-AA69-2341C01F636E}" dt="2024-12-11T00:41:31.667" v="14339" actId="13926"/>
        <pc:sldMkLst>
          <pc:docMk/>
          <pc:sldMk cId="1351964601" sldId="1270"/>
        </pc:sldMkLst>
        <pc:spChg chg="mod">
          <ac:chgData name="Alfred Asterjadhi" userId="39de57b9-85c0-4fd1-aaac-8ca2b6560ad0" providerId="ADAL" clId="{BFE2FB3A-0751-4420-AA69-2341C01F636E}" dt="2024-12-09T18:27:15.824" v="13859" actId="207"/>
          <ac:spMkLst>
            <pc:docMk/>
            <pc:sldMk cId="1351964601" sldId="1270"/>
            <ac:spMk id="2" creationId="{8A6906DE-832D-9575-DE04-98102BF630BD}"/>
          </ac:spMkLst>
        </pc:spChg>
        <pc:spChg chg="mod">
          <ac:chgData name="Alfred Asterjadhi" userId="39de57b9-85c0-4fd1-aaac-8ca2b6560ad0" providerId="ADAL" clId="{BFE2FB3A-0751-4420-AA69-2341C01F636E}" dt="2024-12-11T00:41:31.667" v="14339" actId="13926"/>
          <ac:spMkLst>
            <pc:docMk/>
            <pc:sldMk cId="1351964601" sldId="1270"/>
            <ac:spMk id="3" creationId="{980980E1-DDDE-51AD-6471-D55C09D4516C}"/>
          </ac:spMkLst>
        </pc:spChg>
      </pc:sldChg>
      <pc:sldChg chg="addSp modSp add mod">
        <pc:chgData name="Alfred Asterjadhi" userId="39de57b9-85c0-4fd1-aaac-8ca2b6560ad0" providerId="ADAL" clId="{BFE2FB3A-0751-4420-AA69-2341C01F636E}" dt="2024-12-09T18:27:28.003" v="13864" actId="207"/>
        <pc:sldMkLst>
          <pc:docMk/>
          <pc:sldMk cId="967157266" sldId="1271"/>
        </pc:sldMkLst>
        <pc:spChg chg="mod">
          <ac:chgData name="Alfred Asterjadhi" userId="39de57b9-85c0-4fd1-aaac-8ca2b6560ad0" providerId="ADAL" clId="{BFE2FB3A-0751-4420-AA69-2341C01F636E}" dt="2024-12-09T18:27:28.003" v="13864" actId="207"/>
          <ac:spMkLst>
            <pc:docMk/>
            <pc:sldMk cId="967157266" sldId="1271"/>
            <ac:spMk id="2" creationId="{8A6906DE-832D-9575-DE04-98102BF630BD}"/>
          </ac:spMkLst>
        </pc:spChg>
        <pc:spChg chg="mod">
          <ac:chgData name="Alfred Asterjadhi" userId="39de57b9-85c0-4fd1-aaac-8ca2b6560ad0" providerId="ADAL" clId="{BFE2FB3A-0751-4420-AA69-2341C01F636E}" dt="2024-12-09T17:23:57.071" v="13462"/>
          <ac:spMkLst>
            <pc:docMk/>
            <pc:sldMk cId="967157266" sldId="1271"/>
            <ac:spMk id="3" creationId="{980980E1-DDDE-51AD-6471-D55C09D4516C}"/>
          </ac:spMkLst>
        </pc:spChg>
        <pc:picChg chg="add mod">
          <ac:chgData name="Alfred Asterjadhi" userId="39de57b9-85c0-4fd1-aaac-8ca2b6560ad0" providerId="ADAL" clId="{BFE2FB3A-0751-4420-AA69-2341C01F636E}" dt="2024-12-09T17:23:15.499" v="13454" actId="1076"/>
          <ac:picMkLst>
            <pc:docMk/>
            <pc:sldMk cId="967157266" sldId="1271"/>
            <ac:picMk id="7" creationId="{0C92F7D3-774E-036F-4C41-7D0E6556C9B7}"/>
          </ac:picMkLst>
        </pc:picChg>
      </pc:sldChg>
      <pc:sldChg chg="modSp add mod">
        <pc:chgData name="Alfred Asterjadhi" userId="39de57b9-85c0-4fd1-aaac-8ca2b6560ad0" providerId="ADAL" clId="{BFE2FB3A-0751-4420-AA69-2341C01F636E}" dt="2024-12-11T01:06:34.170" v="14366" actId="113"/>
        <pc:sldMkLst>
          <pc:docMk/>
          <pc:sldMk cId="3527845409" sldId="1272"/>
        </pc:sldMkLst>
        <pc:spChg chg="mod">
          <ac:chgData name="Alfred Asterjadhi" userId="39de57b9-85c0-4fd1-aaac-8ca2b6560ad0" providerId="ADAL" clId="{BFE2FB3A-0751-4420-AA69-2341C01F636E}" dt="2024-12-09T18:27:30.361" v="13865" actId="207"/>
          <ac:spMkLst>
            <pc:docMk/>
            <pc:sldMk cId="3527845409" sldId="1272"/>
            <ac:spMk id="2" creationId="{8A6906DE-832D-9575-DE04-98102BF630BD}"/>
          </ac:spMkLst>
        </pc:spChg>
        <pc:spChg chg="mod">
          <ac:chgData name="Alfred Asterjadhi" userId="39de57b9-85c0-4fd1-aaac-8ca2b6560ad0" providerId="ADAL" clId="{BFE2FB3A-0751-4420-AA69-2341C01F636E}" dt="2024-12-11T01:06:34.170" v="14366" actId="113"/>
          <ac:spMkLst>
            <pc:docMk/>
            <pc:sldMk cId="3527845409" sldId="1272"/>
            <ac:spMk id="3" creationId="{980980E1-DDDE-51AD-6471-D55C09D4516C}"/>
          </ac:spMkLst>
        </pc:spChg>
      </pc:sldChg>
      <pc:sldChg chg="modSp add mod">
        <pc:chgData name="Alfred Asterjadhi" userId="39de57b9-85c0-4fd1-aaac-8ca2b6560ad0" providerId="ADAL" clId="{BFE2FB3A-0751-4420-AA69-2341C01F636E}" dt="2024-12-11T01:06:36.790" v="14367" actId="113"/>
        <pc:sldMkLst>
          <pc:docMk/>
          <pc:sldMk cId="3122364615" sldId="1273"/>
        </pc:sldMkLst>
        <pc:spChg chg="mod">
          <ac:chgData name="Alfred Asterjadhi" userId="39de57b9-85c0-4fd1-aaac-8ca2b6560ad0" providerId="ADAL" clId="{BFE2FB3A-0751-4420-AA69-2341C01F636E}" dt="2024-12-09T18:27:32.291" v="13866" actId="207"/>
          <ac:spMkLst>
            <pc:docMk/>
            <pc:sldMk cId="3122364615" sldId="1273"/>
            <ac:spMk id="2" creationId="{8A6906DE-832D-9575-DE04-98102BF630BD}"/>
          </ac:spMkLst>
        </pc:spChg>
        <pc:spChg chg="mod">
          <ac:chgData name="Alfred Asterjadhi" userId="39de57b9-85c0-4fd1-aaac-8ca2b6560ad0" providerId="ADAL" clId="{BFE2FB3A-0751-4420-AA69-2341C01F636E}" dt="2024-12-11T01:06:36.790" v="14367" actId="113"/>
          <ac:spMkLst>
            <pc:docMk/>
            <pc:sldMk cId="3122364615" sldId="1273"/>
            <ac:spMk id="3" creationId="{980980E1-DDDE-51AD-6471-D55C09D4516C}"/>
          </ac:spMkLst>
        </pc:spChg>
      </pc:sldChg>
      <pc:sldChg chg="modSp add mod">
        <pc:chgData name="Alfred Asterjadhi" userId="39de57b9-85c0-4fd1-aaac-8ca2b6560ad0" providerId="ADAL" clId="{BFE2FB3A-0751-4420-AA69-2341C01F636E}" dt="2024-12-11T01:06:39.194" v="14368" actId="113"/>
        <pc:sldMkLst>
          <pc:docMk/>
          <pc:sldMk cId="3253033387" sldId="1274"/>
        </pc:sldMkLst>
        <pc:spChg chg="mod">
          <ac:chgData name="Alfred Asterjadhi" userId="39de57b9-85c0-4fd1-aaac-8ca2b6560ad0" providerId="ADAL" clId="{BFE2FB3A-0751-4420-AA69-2341C01F636E}" dt="2024-12-09T18:27:34.428" v="13867" actId="207"/>
          <ac:spMkLst>
            <pc:docMk/>
            <pc:sldMk cId="3253033387" sldId="1274"/>
            <ac:spMk id="2" creationId="{8A6906DE-832D-9575-DE04-98102BF630BD}"/>
          </ac:spMkLst>
        </pc:spChg>
        <pc:spChg chg="mod">
          <ac:chgData name="Alfred Asterjadhi" userId="39de57b9-85c0-4fd1-aaac-8ca2b6560ad0" providerId="ADAL" clId="{BFE2FB3A-0751-4420-AA69-2341C01F636E}" dt="2024-12-11T01:06:39.194" v="14368" actId="113"/>
          <ac:spMkLst>
            <pc:docMk/>
            <pc:sldMk cId="3253033387" sldId="1274"/>
            <ac:spMk id="3" creationId="{980980E1-DDDE-51AD-6471-D55C09D4516C}"/>
          </ac:spMkLst>
        </pc:spChg>
      </pc:sldChg>
      <pc:sldChg chg="addSp modSp add mod">
        <pc:chgData name="Alfred Asterjadhi" userId="39de57b9-85c0-4fd1-aaac-8ca2b6560ad0" providerId="ADAL" clId="{BFE2FB3A-0751-4420-AA69-2341C01F636E}" dt="2024-12-11T01:06:59.178" v="14382" actId="6549"/>
        <pc:sldMkLst>
          <pc:docMk/>
          <pc:sldMk cId="2791792773" sldId="1275"/>
        </pc:sldMkLst>
        <pc:spChg chg="mod">
          <ac:chgData name="Alfred Asterjadhi" userId="39de57b9-85c0-4fd1-aaac-8ca2b6560ad0" providerId="ADAL" clId="{BFE2FB3A-0751-4420-AA69-2341C01F636E}" dt="2024-12-09T18:27:36.195" v="13868" actId="207"/>
          <ac:spMkLst>
            <pc:docMk/>
            <pc:sldMk cId="2791792773" sldId="1275"/>
            <ac:spMk id="2" creationId="{8A6906DE-832D-9575-DE04-98102BF630BD}"/>
          </ac:spMkLst>
        </pc:spChg>
        <pc:spChg chg="mod">
          <ac:chgData name="Alfred Asterjadhi" userId="39de57b9-85c0-4fd1-aaac-8ca2b6560ad0" providerId="ADAL" clId="{BFE2FB3A-0751-4420-AA69-2341C01F636E}" dt="2024-12-11T01:06:59.178" v="14382" actId="6549"/>
          <ac:spMkLst>
            <pc:docMk/>
            <pc:sldMk cId="2791792773" sldId="1275"/>
            <ac:spMk id="3" creationId="{980980E1-DDDE-51AD-6471-D55C09D4516C}"/>
          </ac:spMkLst>
        </pc:spChg>
        <pc:picChg chg="add mod">
          <ac:chgData name="Alfred Asterjadhi" userId="39de57b9-85c0-4fd1-aaac-8ca2b6560ad0" providerId="ADAL" clId="{BFE2FB3A-0751-4420-AA69-2341C01F636E}" dt="2024-12-09T17:39:40.048" v="13560" actId="1076"/>
          <ac:picMkLst>
            <pc:docMk/>
            <pc:sldMk cId="2791792773" sldId="1275"/>
            <ac:picMk id="7" creationId="{02794F86-8406-4014-0D58-B54CCF536627}"/>
          </ac:picMkLst>
        </pc:picChg>
      </pc:sldChg>
      <pc:sldChg chg="add del">
        <pc:chgData name="Alfred Asterjadhi" userId="39de57b9-85c0-4fd1-aaac-8ca2b6560ad0" providerId="ADAL" clId="{BFE2FB3A-0751-4420-AA69-2341C01F636E}" dt="2024-12-09T18:24:44.787" v="13803" actId="47"/>
        <pc:sldMkLst>
          <pc:docMk/>
          <pc:sldMk cId="1361829543" sldId="1276"/>
        </pc:sldMkLst>
      </pc:sldChg>
      <pc:sldChg chg="modSp add del mod">
        <pc:chgData name="Alfred Asterjadhi" userId="39de57b9-85c0-4fd1-aaac-8ca2b6560ad0" providerId="ADAL" clId="{BFE2FB3A-0751-4420-AA69-2341C01F636E}" dt="2024-12-09T18:24:42.913" v="13802" actId="47"/>
        <pc:sldMkLst>
          <pc:docMk/>
          <pc:sldMk cId="1897057060" sldId="1277"/>
        </pc:sldMkLst>
        <pc:spChg chg="mod">
          <ac:chgData name="Alfred Asterjadhi" userId="39de57b9-85c0-4fd1-aaac-8ca2b6560ad0" providerId="ADAL" clId="{BFE2FB3A-0751-4420-AA69-2341C01F636E}" dt="2024-12-09T18:24:35.897" v="13801" actId="20577"/>
          <ac:spMkLst>
            <pc:docMk/>
            <pc:sldMk cId="1897057060" sldId="1277"/>
            <ac:spMk id="2" creationId="{8A6906DE-832D-9575-DE04-98102BF630BD}"/>
          </ac:spMkLst>
        </pc:spChg>
      </pc:sldChg>
      <pc:sldChg chg="modSp add mod">
        <pc:chgData name="Alfred Asterjadhi" userId="39de57b9-85c0-4fd1-aaac-8ca2b6560ad0" providerId="ADAL" clId="{BFE2FB3A-0751-4420-AA69-2341C01F636E}" dt="2024-12-09T18:25:47.451" v="13855" actId="20577"/>
        <pc:sldMkLst>
          <pc:docMk/>
          <pc:sldMk cId="1105606473" sldId="1278"/>
        </pc:sldMkLst>
        <pc:spChg chg="mod">
          <ac:chgData name="Alfred Asterjadhi" userId="39de57b9-85c0-4fd1-aaac-8ca2b6560ad0" providerId="ADAL" clId="{BFE2FB3A-0751-4420-AA69-2341C01F636E}" dt="2024-12-09T18:25:47.451" v="13855" actId="20577"/>
          <ac:spMkLst>
            <pc:docMk/>
            <pc:sldMk cId="1105606473" sldId="1278"/>
            <ac:spMk id="2" creationId="{8A6906DE-832D-9575-DE04-98102BF630BD}"/>
          </ac:spMkLst>
        </pc:spChg>
      </pc:sldChg>
      <pc:sldChg chg="modSp add del mod">
        <pc:chgData name="Alfred Asterjadhi" userId="39de57b9-85c0-4fd1-aaac-8ca2b6560ad0" providerId="ADAL" clId="{BFE2FB3A-0751-4420-AA69-2341C01F636E}" dt="2024-12-09T18:25:36.885" v="13842" actId="47"/>
        <pc:sldMkLst>
          <pc:docMk/>
          <pc:sldMk cId="1027485671" sldId="1279"/>
        </pc:sldMkLst>
        <pc:spChg chg="mod">
          <ac:chgData name="Alfred Asterjadhi" userId="39de57b9-85c0-4fd1-aaac-8ca2b6560ad0" providerId="ADAL" clId="{BFE2FB3A-0751-4420-AA69-2341C01F636E}" dt="2024-12-09T18:19:21.789" v="13674"/>
          <ac:spMkLst>
            <pc:docMk/>
            <pc:sldMk cId="1027485671" sldId="1279"/>
            <ac:spMk id="3" creationId="{980980E1-DDDE-51AD-6471-D55C09D4516C}"/>
          </ac:spMkLst>
        </pc:spChg>
      </pc:sldChg>
      <pc:sldChg chg="modSp add mod">
        <pc:chgData name="Alfred Asterjadhi" userId="39de57b9-85c0-4fd1-aaac-8ca2b6560ad0" providerId="ADAL" clId="{BFE2FB3A-0751-4420-AA69-2341C01F636E}" dt="2024-12-09T18:45:11.628" v="13875" actId="207"/>
        <pc:sldMkLst>
          <pc:docMk/>
          <pc:sldMk cId="3395810039" sldId="1280"/>
        </pc:sldMkLst>
        <pc:spChg chg="mod">
          <ac:chgData name="Alfred Asterjadhi" userId="39de57b9-85c0-4fd1-aaac-8ca2b6560ad0" providerId="ADAL" clId="{BFE2FB3A-0751-4420-AA69-2341C01F636E}" dt="2024-12-09T18:45:11.628" v="13875" actId="207"/>
          <ac:spMkLst>
            <pc:docMk/>
            <pc:sldMk cId="3395810039" sldId="1280"/>
            <ac:spMk id="2" creationId="{8A6906DE-832D-9575-DE04-98102BF630BD}"/>
          </ac:spMkLst>
        </pc:spChg>
        <pc:spChg chg="mod">
          <ac:chgData name="Alfred Asterjadhi" userId="39de57b9-85c0-4fd1-aaac-8ca2b6560ad0" providerId="ADAL" clId="{BFE2FB3A-0751-4420-AA69-2341C01F636E}" dt="2024-12-09T18:23:26.007" v="13793"/>
          <ac:spMkLst>
            <pc:docMk/>
            <pc:sldMk cId="3395810039" sldId="1280"/>
            <ac:spMk id="3" creationId="{980980E1-DDDE-51AD-6471-D55C09D4516C}"/>
          </ac:spMkLst>
        </pc:spChg>
      </pc:sldChg>
      <pc:sldChg chg="modSp add mod">
        <pc:chgData name="Alfred Asterjadhi" userId="39de57b9-85c0-4fd1-aaac-8ca2b6560ad0" providerId="ADAL" clId="{BFE2FB3A-0751-4420-AA69-2341C01F636E}" dt="2024-12-09T18:45:08.136" v="13874" actId="207"/>
        <pc:sldMkLst>
          <pc:docMk/>
          <pc:sldMk cId="3488656600" sldId="1281"/>
        </pc:sldMkLst>
        <pc:spChg chg="mod">
          <ac:chgData name="Alfred Asterjadhi" userId="39de57b9-85c0-4fd1-aaac-8ca2b6560ad0" providerId="ADAL" clId="{BFE2FB3A-0751-4420-AA69-2341C01F636E}" dt="2024-12-09T18:45:08.136" v="13874" actId="207"/>
          <ac:spMkLst>
            <pc:docMk/>
            <pc:sldMk cId="3488656600" sldId="1281"/>
            <ac:spMk id="2" creationId="{8A6906DE-832D-9575-DE04-98102BF630BD}"/>
          </ac:spMkLst>
        </pc:spChg>
        <pc:spChg chg="mod">
          <ac:chgData name="Alfred Asterjadhi" userId="39de57b9-85c0-4fd1-aaac-8ca2b6560ad0" providerId="ADAL" clId="{BFE2FB3A-0751-4420-AA69-2341C01F636E}" dt="2024-12-09T18:23:23.805" v="13792"/>
          <ac:spMkLst>
            <pc:docMk/>
            <pc:sldMk cId="3488656600" sldId="1281"/>
            <ac:spMk id="3" creationId="{980980E1-DDDE-51AD-6471-D55C09D4516C}"/>
          </ac:spMkLst>
        </pc:spChg>
      </pc:sldChg>
      <pc:sldChg chg="modSp add mod ord">
        <pc:chgData name="Alfred Asterjadhi" userId="39de57b9-85c0-4fd1-aaac-8ca2b6560ad0" providerId="ADAL" clId="{BFE2FB3A-0751-4420-AA69-2341C01F636E}" dt="2024-12-09T18:44:59.895" v="13872" actId="207"/>
        <pc:sldMkLst>
          <pc:docMk/>
          <pc:sldMk cId="2393880254" sldId="1282"/>
        </pc:sldMkLst>
        <pc:spChg chg="mod">
          <ac:chgData name="Alfred Asterjadhi" userId="39de57b9-85c0-4fd1-aaac-8ca2b6560ad0" providerId="ADAL" clId="{BFE2FB3A-0751-4420-AA69-2341C01F636E}" dt="2024-12-09T18:44:59.895" v="13872" actId="207"/>
          <ac:spMkLst>
            <pc:docMk/>
            <pc:sldMk cId="2393880254" sldId="1282"/>
            <ac:spMk id="2" creationId="{8A6906DE-832D-9575-DE04-98102BF630BD}"/>
          </ac:spMkLst>
        </pc:spChg>
        <pc:spChg chg="mod">
          <ac:chgData name="Alfred Asterjadhi" userId="39de57b9-85c0-4fd1-aaac-8ca2b6560ad0" providerId="ADAL" clId="{BFE2FB3A-0751-4420-AA69-2341C01F636E}" dt="2024-12-09T18:21:22.040" v="13734" actId="20577"/>
          <ac:spMkLst>
            <pc:docMk/>
            <pc:sldMk cId="2393880254" sldId="1282"/>
            <ac:spMk id="3" creationId="{980980E1-DDDE-51AD-6471-D55C09D4516C}"/>
          </ac:spMkLst>
        </pc:spChg>
      </pc:sldChg>
      <pc:sldChg chg="modSp add mod">
        <pc:chgData name="Alfred Asterjadhi" userId="39de57b9-85c0-4fd1-aaac-8ca2b6560ad0" providerId="ADAL" clId="{BFE2FB3A-0751-4420-AA69-2341C01F636E}" dt="2024-12-09T18:45:03.954" v="13873" actId="207"/>
        <pc:sldMkLst>
          <pc:docMk/>
          <pc:sldMk cId="4117618284" sldId="1283"/>
        </pc:sldMkLst>
        <pc:spChg chg="mod">
          <ac:chgData name="Alfred Asterjadhi" userId="39de57b9-85c0-4fd1-aaac-8ca2b6560ad0" providerId="ADAL" clId="{BFE2FB3A-0751-4420-AA69-2341C01F636E}" dt="2024-12-09T18:45:03.954" v="13873" actId="207"/>
          <ac:spMkLst>
            <pc:docMk/>
            <pc:sldMk cId="4117618284" sldId="1283"/>
            <ac:spMk id="2" creationId="{8A6906DE-832D-9575-DE04-98102BF630BD}"/>
          </ac:spMkLst>
        </pc:spChg>
        <pc:spChg chg="mod">
          <ac:chgData name="Alfred Asterjadhi" userId="39de57b9-85c0-4fd1-aaac-8ca2b6560ad0" providerId="ADAL" clId="{BFE2FB3A-0751-4420-AA69-2341C01F636E}" dt="2024-12-09T18:21:54.927" v="13746"/>
          <ac:spMkLst>
            <pc:docMk/>
            <pc:sldMk cId="4117618284" sldId="1283"/>
            <ac:spMk id="3" creationId="{980980E1-DDDE-51AD-6471-D55C09D4516C}"/>
          </ac:spMkLst>
        </pc:spChg>
      </pc:sldChg>
      <pc:sldChg chg="modSp add mod">
        <pc:chgData name="Alfred Asterjadhi" userId="39de57b9-85c0-4fd1-aaac-8ca2b6560ad0" providerId="ADAL" clId="{BFE2FB3A-0751-4420-AA69-2341C01F636E}" dt="2024-12-09T18:44:56.201" v="13871" actId="207"/>
        <pc:sldMkLst>
          <pc:docMk/>
          <pc:sldMk cId="648146755" sldId="1284"/>
        </pc:sldMkLst>
        <pc:spChg chg="mod">
          <ac:chgData name="Alfred Asterjadhi" userId="39de57b9-85c0-4fd1-aaac-8ca2b6560ad0" providerId="ADAL" clId="{BFE2FB3A-0751-4420-AA69-2341C01F636E}" dt="2024-12-09T18:44:56.201" v="13871" actId="207"/>
          <ac:spMkLst>
            <pc:docMk/>
            <pc:sldMk cId="648146755" sldId="1284"/>
            <ac:spMk id="2" creationId="{8A6906DE-832D-9575-DE04-98102BF630BD}"/>
          </ac:spMkLst>
        </pc:spChg>
        <pc:spChg chg="mod">
          <ac:chgData name="Alfred Asterjadhi" userId="39de57b9-85c0-4fd1-aaac-8ca2b6560ad0" providerId="ADAL" clId="{BFE2FB3A-0751-4420-AA69-2341C01F636E}" dt="2024-12-09T18:20:23.609" v="13715" actId="20577"/>
          <ac:spMkLst>
            <pc:docMk/>
            <pc:sldMk cId="648146755" sldId="1284"/>
            <ac:spMk id="3" creationId="{980980E1-DDDE-51AD-6471-D55C09D4516C}"/>
          </ac:spMkLst>
        </pc:spChg>
      </pc:sldChg>
      <pc:sldChg chg="modSp new mod">
        <pc:chgData name="Alfred Asterjadhi" userId="39de57b9-85c0-4fd1-aaac-8ca2b6560ad0" providerId="ADAL" clId="{BFE2FB3A-0751-4420-AA69-2341C01F636E}" dt="2024-12-10T23:16:54.298" v="14271" actId="20577"/>
        <pc:sldMkLst>
          <pc:docMk/>
          <pc:sldMk cId="401129413" sldId="1285"/>
        </pc:sldMkLst>
        <pc:spChg chg="mod">
          <ac:chgData name="Alfred Asterjadhi" userId="39de57b9-85c0-4fd1-aaac-8ca2b6560ad0" providerId="ADAL" clId="{BFE2FB3A-0751-4420-AA69-2341C01F636E}" dt="2024-12-10T23:09:42.857" v="14170" actId="20577"/>
          <ac:spMkLst>
            <pc:docMk/>
            <pc:sldMk cId="401129413" sldId="1285"/>
            <ac:spMk id="2" creationId="{EE87BE36-8ED8-B1F5-E053-7BF1D8361E0A}"/>
          </ac:spMkLst>
        </pc:spChg>
        <pc:spChg chg="mod">
          <ac:chgData name="Alfred Asterjadhi" userId="39de57b9-85c0-4fd1-aaac-8ca2b6560ad0" providerId="ADAL" clId="{BFE2FB3A-0751-4420-AA69-2341C01F636E}" dt="2024-12-10T23:16:54.298" v="14271" actId="20577"/>
          <ac:spMkLst>
            <pc:docMk/>
            <pc:sldMk cId="401129413" sldId="1285"/>
            <ac:spMk id="3" creationId="{735FA67B-A09C-6FF8-D4FC-5B929FD5966C}"/>
          </ac:spMkLst>
        </pc:spChg>
      </pc:sldChg>
      <pc:sldChg chg="modSp new mod">
        <pc:chgData name="Alfred Asterjadhi" userId="39de57b9-85c0-4fd1-aaac-8ca2b6560ad0" providerId="ADAL" clId="{BFE2FB3A-0751-4420-AA69-2341C01F636E}" dt="2024-12-10T23:18:26.320" v="14295" actId="20577"/>
        <pc:sldMkLst>
          <pc:docMk/>
          <pc:sldMk cId="879183394" sldId="1286"/>
        </pc:sldMkLst>
        <pc:spChg chg="mod">
          <ac:chgData name="Alfred Asterjadhi" userId="39de57b9-85c0-4fd1-aaac-8ca2b6560ad0" providerId="ADAL" clId="{BFE2FB3A-0751-4420-AA69-2341C01F636E}" dt="2024-12-10T23:18:26.320" v="14295" actId="20577"/>
          <ac:spMkLst>
            <pc:docMk/>
            <pc:sldMk cId="879183394" sldId="1286"/>
            <ac:spMk id="3" creationId="{D0C59E77-BA03-93DE-04EE-1697C16C345F}"/>
          </ac:spMkLst>
        </pc:spChg>
      </pc:sldChg>
      <pc:sldChg chg="modSp add mod">
        <pc:chgData name="Alfred Asterjadhi" userId="39de57b9-85c0-4fd1-aaac-8ca2b6560ad0" providerId="ADAL" clId="{BFE2FB3A-0751-4420-AA69-2341C01F636E}" dt="2024-12-11T01:08:29.351" v="14412" actId="20577"/>
        <pc:sldMkLst>
          <pc:docMk/>
          <pc:sldMk cId="953173223" sldId="1287"/>
        </pc:sldMkLst>
        <pc:spChg chg="mod">
          <ac:chgData name="Alfred Asterjadhi" userId="39de57b9-85c0-4fd1-aaac-8ca2b6560ad0" providerId="ADAL" clId="{BFE2FB3A-0751-4420-AA69-2341C01F636E}" dt="2024-12-11T01:08:29.351" v="14412" actId="20577"/>
          <ac:spMkLst>
            <pc:docMk/>
            <pc:sldMk cId="953173223" sldId="1287"/>
            <ac:spMk id="7" creationId="{3126AA10-DC1C-4E34-80DA-B427588F2BD9}"/>
          </ac:spMkLst>
        </pc:spChg>
      </pc:sldChg>
      <pc:sldMasterChg chg="modSp mod">
        <pc:chgData name="Alfred Asterjadhi" userId="39de57b9-85c0-4fd1-aaac-8ca2b6560ad0" providerId="ADAL" clId="{BFE2FB3A-0751-4420-AA69-2341C01F636E}" dt="2024-12-06T20:35:35.865" v="13211" actId="20577"/>
        <pc:sldMasterMkLst>
          <pc:docMk/>
          <pc:sldMasterMk cId="0" sldId="2147483656"/>
        </pc:sldMasterMkLst>
        <pc:spChg chg="mod">
          <ac:chgData name="Alfred Asterjadhi" userId="39de57b9-85c0-4fd1-aaac-8ca2b6560ad0" providerId="ADAL" clId="{BFE2FB3A-0751-4420-AA69-2341C01F636E}" dt="2024-12-06T20:35:35.865" v="13211" actId="20577"/>
          <ac:spMkLst>
            <pc:docMk/>
            <pc:sldMasterMk cId="0" sldId="2147483656"/>
            <ac:spMk id="10" creationId="{00000000-0000-0000-0000-000000000000}"/>
          </ac:spMkLst>
        </pc:spChg>
        <pc:spChg chg="mod">
          <ac:chgData name="Alfred Asterjadhi" userId="39de57b9-85c0-4fd1-aaac-8ca2b6560ad0" providerId="ADAL" clId="{BFE2FB3A-0751-4420-AA69-2341C01F636E}" dt="2024-09-12T19:25:31.763" v="36" actId="20577"/>
          <ac:spMkLst>
            <pc:docMk/>
            <pc:sldMasterMk cId="0" sldId="2147483656"/>
            <ac:spMk id="1027"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56"/>
        </pc:sldMasterMkLst>
        <pc:spChg chg="mod">
          <ac:chgData name="Alfred Asterjadhi" userId="39de57b9-85c0-4fd1-aaac-8ca2b6560ad0" providerId="ADAL" clId="{B8DD8662-A94E-4851-8378-360A7F03AA7C}" dt="2023-01-19T22:57:05.885" v="12807" actId="6549"/>
          <ac:spMkLst>
            <pc:docMk/>
            <pc:sldMasterMk cId="0" sldId="2147483656"/>
            <ac:spMk id="10" creationId="{00000000-0000-0000-0000-000000000000}"/>
          </ac:spMkLst>
        </pc:spChg>
      </pc:sldMasterChg>
    </pc:docChg>
  </pc:docChgLst>
  <pc:docChgLst>
    <pc:chgData name="Alfred Asterjadhi" userId="39de57b9-85c0-4fd1-aaac-8ca2b6560ad0" providerId="ADAL" clId="{AA9C72C3-D051-4A38-8F1A-81ED346AF179}"/>
    <pc:docChg chg="undo redo custSel addSld delSld modSld sldOrd modMainMaster">
      <pc:chgData name="Alfred Asterjadhi" userId="39de57b9-85c0-4fd1-aaac-8ca2b6560ad0" providerId="ADAL" clId="{AA9C72C3-D051-4A38-8F1A-81ED346AF179}" dt="2024-12-19T19:47:36.742" v="2024" actId="207"/>
      <pc:docMkLst>
        <pc:docMk/>
      </pc:docMkLst>
      <pc:sldChg chg="modSp mod">
        <pc:chgData name="Alfred Asterjadhi" userId="39de57b9-85c0-4fd1-aaac-8ca2b6560ad0" providerId="ADAL" clId="{AA9C72C3-D051-4A38-8F1A-81ED346AF179}" dt="2024-12-12T18:31:50.369" v="293" actId="13926"/>
        <pc:sldMkLst>
          <pc:docMk/>
          <pc:sldMk cId="2739895088" sldId="1229"/>
        </pc:sldMkLst>
        <pc:spChg chg="mod">
          <ac:chgData name="Alfred Asterjadhi" userId="39de57b9-85c0-4fd1-aaac-8ca2b6560ad0" providerId="ADAL" clId="{AA9C72C3-D051-4A38-8F1A-81ED346AF179}" dt="2024-12-12T18:31:50.369" v="293" actId="13926"/>
          <ac:spMkLst>
            <pc:docMk/>
            <pc:sldMk cId="2739895088" sldId="1229"/>
            <ac:spMk id="3" creationId="{980980E1-DDDE-51AD-6471-D55C09D4516C}"/>
          </ac:spMkLst>
        </pc:spChg>
      </pc:sldChg>
      <pc:sldChg chg="add del">
        <pc:chgData name="Alfred Asterjadhi" userId="39de57b9-85c0-4fd1-aaac-8ca2b6560ad0" providerId="ADAL" clId="{AA9C72C3-D051-4A38-8F1A-81ED346AF179}" dt="2024-12-18T21:41:28.680" v="781" actId="47"/>
        <pc:sldMkLst>
          <pc:docMk/>
          <pc:sldMk cId="3303685064" sldId="1236"/>
        </pc:sldMkLst>
      </pc:sldChg>
      <pc:sldChg chg="modSp del mod">
        <pc:chgData name="Alfred Asterjadhi" userId="39de57b9-85c0-4fd1-aaac-8ca2b6560ad0" providerId="ADAL" clId="{AA9C72C3-D051-4A38-8F1A-81ED346AF179}" dt="2024-12-17T19:43:30.739" v="484" actId="2696"/>
        <pc:sldMkLst>
          <pc:docMk/>
          <pc:sldMk cId="3756408136" sldId="1236"/>
        </pc:sldMkLst>
        <pc:spChg chg="mod">
          <ac:chgData name="Alfred Asterjadhi" userId="39de57b9-85c0-4fd1-aaac-8ca2b6560ad0" providerId="ADAL" clId="{AA9C72C3-D051-4A38-8F1A-81ED346AF179}" dt="2024-12-17T19:31:58.949" v="469" actId="400"/>
          <ac:spMkLst>
            <pc:docMk/>
            <pc:sldMk cId="3756408136" sldId="1236"/>
            <ac:spMk id="2" creationId="{8A6906DE-832D-9575-DE04-98102BF630BD}"/>
          </ac:spMkLst>
        </pc:spChg>
      </pc:sldChg>
      <pc:sldChg chg="modSp add del mod">
        <pc:chgData name="Alfred Asterjadhi" userId="39de57b9-85c0-4fd1-aaac-8ca2b6560ad0" providerId="ADAL" clId="{AA9C72C3-D051-4A38-8F1A-81ED346AF179}" dt="2024-12-17T21:25:58.570" v="643"/>
        <pc:sldMkLst>
          <pc:docMk/>
          <pc:sldMk cId="626277680" sldId="1237"/>
        </pc:sldMkLst>
        <pc:spChg chg="mod">
          <ac:chgData name="Alfred Asterjadhi" userId="39de57b9-85c0-4fd1-aaac-8ca2b6560ad0" providerId="ADAL" clId="{AA9C72C3-D051-4A38-8F1A-81ED346AF179}" dt="2024-12-17T21:25:58.084" v="642" actId="400"/>
          <ac:spMkLst>
            <pc:docMk/>
            <pc:sldMk cId="626277680" sldId="1237"/>
            <ac:spMk id="2" creationId="{8A6906DE-832D-9575-DE04-98102BF630BD}"/>
          </ac:spMkLst>
        </pc:spChg>
      </pc:sldChg>
      <pc:sldChg chg="modSp del mod">
        <pc:chgData name="Alfred Asterjadhi" userId="39de57b9-85c0-4fd1-aaac-8ca2b6560ad0" providerId="ADAL" clId="{AA9C72C3-D051-4A38-8F1A-81ED346AF179}" dt="2024-12-17T19:43:30.739" v="484" actId="2696"/>
        <pc:sldMkLst>
          <pc:docMk/>
          <pc:sldMk cId="3993492733" sldId="1237"/>
        </pc:sldMkLst>
        <pc:spChg chg="mod">
          <ac:chgData name="Alfred Asterjadhi" userId="39de57b9-85c0-4fd1-aaac-8ca2b6560ad0" providerId="ADAL" clId="{AA9C72C3-D051-4A38-8F1A-81ED346AF179}" dt="2024-12-12T19:58:59.848" v="334" actId="13926"/>
          <ac:spMkLst>
            <pc:docMk/>
            <pc:sldMk cId="3993492733" sldId="1237"/>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4168554963" sldId="1237"/>
        </pc:sldMkLst>
      </pc:sldChg>
      <pc:sldChg chg="modSp del mod">
        <pc:chgData name="Alfred Asterjadhi" userId="39de57b9-85c0-4fd1-aaac-8ca2b6560ad0" providerId="ADAL" clId="{AA9C72C3-D051-4A38-8F1A-81ED346AF179}" dt="2024-12-17T19:43:30.739" v="484" actId="2696"/>
        <pc:sldMkLst>
          <pc:docMk/>
          <pc:sldMk cId="2858468151" sldId="1238"/>
        </pc:sldMkLst>
        <pc:spChg chg="mod">
          <ac:chgData name="Alfred Asterjadhi" userId="39de57b9-85c0-4fd1-aaac-8ca2b6560ad0" providerId="ADAL" clId="{AA9C72C3-D051-4A38-8F1A-81ED346AF179}" dt="2024-12-12T19:59:08.152" v="338" actId="13926"/>
          <ac:spMkLst>
            <pc:docMk/>
            <pc:sldMk cId="2858468151" sldId="1238"/>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862553527" sldId="1238"/>
        </pc:sldMkLst>
      </pc:sldChg>
      <pc:sldChg chg="modSp del mod">
        <pc:chgData name="Alfred Asterjadhi" userId="39de57b9-85c0-4fd1-aaac-8ca2b6560ad0" providerId="ADAL" clId="{AA9C72C3-D051-4A38-8F1A-81ED346AF179}" dt="2024-12-17T19:43:30.739" v="484" actId="2696"/>
        <pc:sldMkLst>
          <pc:docMk/>
          <pc:sldMk cId="2554273328" sldId="1242"/>
        </pc:sldMkLst>
        <pc:spChg chg="mod">
          <ac:chgData name="Alfred Asterjadhi" userId="39de57b9-85c0-4fd1-aaac-8ca2b6560ad0" providerId="ADAL" clId="{AA9C72C3-D051-4A38-8F1A-81ED346AF179}" dt="2024-12-17T19:32:17.157" v="471" actId="400"/>
          <ac:spMkLst>
            <pc:docMk/>
            <pc:sldMk cId="2554273328" sldId="1242"/>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992243499" sldId="1242"/>
        </pc:sldMkLst>
      </pc:sldChg>
      <pc:sldChg chg="modSp del mod">
        <pc:chgData name="Alfred Asterjadhi" userId="39de57b9-85c0-4fd1-aaac-8ca2b6560ad0" providerId="ADAL" clId="{AA9C72C3-D051-4A38-8F1A-81ED346AF179}" dt="2024-12-17T19:44:55.612" v="514" actId="2696"/>
        <pc:sldMkLst>
          <pc:docMk/>
          <pc:sldMk cId="1803481374" sldId="1243"/>
        </pc:sldMkLst>
        <pc:spChg chg="mod">
          <ac:chgData name="Alfred Asterjadhi" userId="39de57b9-85c0-4fd1-aaac-8ca2b6560ad0" providerId="ADAL" clId="{AA9C72C3-D051-4A38-8F1A-81ED346AF179}" dt="2024-12-12T19:58:01.159" v="321" actId="13926"/>
          <ac:spMkLst>
            <pc:docMk/>
            <pc:sldMk cId="1803481374" sldId="1243"/>
            <ac:spMk id="2" creationId="{8A6906DE-832D-9575-DE04-98102BF630BD}"/>
          </ac:spMkLst>
        </pc:spChg>
        <pc:spChg chg="mod">
          <ac:chgData name="Alfred Asterjadhi" userId="39de57b9-85c0-4fd1-aaac-8ca2b6560ad0" providerId="ADAL" clId="{AA9C72C3-D051-4A38-8F1A-81ED346AF179}" dt="2024-12-13T16:46:13.878" v="387" actId="20577"/>
          <ac:spMkLst>
            <pc:docMk/>
            <pc:sldMk cId="1803481374" sldId="1243"/>
            <ac:spMk id="3" creationId="{980980E1-DDDE-51AD-6471-D55C09D4516C}"/>
          </ac:spMkLst>
        </pc:spChg>
      </pc:sldChg>
      <pc:sldChg chg="modSp add mod">
        <pc:chgData name="Alfred Asterjadhi" userId="39de57b9-85c0-4fd1-aaac-8ca2b6560ad0" providerId="ADAL" clId="{AA9C72C3-D051-4A38-8F1A-81ED346AF179}" dt="2024-12-19T19:45:32.861" v="2020" actId="20577"/>
        <pc:sldMkLst>
          <pc:docMk/>
          <pc:sldMk cId="2173933061" sldId="1243"/>
        </pc:sldMkLst>
        <pc:spChg chg="mod">
          <ac:chgData name="Alfred Asterjadhi" userId="39de57b9-85c0-4fd1-aaac-8ca2b6560ad0" providerId="ADAL" clId="{AA9C72C3-D051-4A38-8F1A-81ED346AF179}" dt="2024-12-19T15:45:48.640" v="821" actId="13926"/>
          <ac:spMkLst>
            <pc:docMk/>
            <pc:sldMk cId="2173933061" sldId="1243"/>
            <ac:spMk id="2" creationId="{8A6906DE-832D-9575-DE04-98102BF630BD}"/>
          </ac:spMkLst>
        </pc:spChg>
        <pc:spChg chg="mod">
          <ac:chgData name="Alfred Asterjadhi" userId="39de57b9-85c0-4fd1-aaac-8ca2b6560ad0" providerId="ADAL" clId="{AA9C72C3-D051-4A38-8F1A-81ED346AF179}" dt="2024-12-19T19:45:32.861" v="2020" actId="20577"/>
          <ac:spMkLst>
            <pc:docMk/>
            <pc:sldMk cId="2173933061" sldId="1243"/>
            <ac:spMk id="3" creationId="{980980E1-DDDE-51AD-6471-D55C09D4516C}"/>
          </ac:spMkLst>
        </pc:spChg>
      </pc:sldChg>
      <pc:sldChg chg="modSp add mod">
        <pc:chgData name="Alfred Asterjadhi" userId="39de57b9-85c0-4fd1-aaac-8ca2b6560ad0" providerId="ADAL" clId="{AA9C72C3-D051-4A38-8F1A-81ED346AF179}" dt="2024-12-19T19:45:50.123" v="2023" actId="6549"/>
        <pc:sldMkLst>
          <pc:docMk/>
          <pc:sldMk cId="2354451540" sldId="1244"/>
        </pc:sldMkLst>
        <pc:spChg chg="mod">
          <ac:chgData name="Alfred Asterjadhi" userId="39de57b9-85c0-4fd1-aaac-8ca2b6560ad0" providerId="ADAL" clId="{AA9C72C3-D051-4A38-8F1A-81ED346AF179}" dt="2024-12-19T15:46:44.862" v="839" actId="13926"/>
          <ac:spMkLst>
            <pc:docMk/>
            <pc:sldMk cId="2354451540" sldId="1244"/>
            <ac:spMk id="2" creationId="{8A6906DE-832D-9575-DE04-98102BF630BD}"/>
          </ac:spMkLst>
        </pc:spChg>
        <pc:spChg chg="mod">
          <ac:chgData name="Alfred Asterjadhi" userId="39de57b9-85c0-4fd1-aaac-8ca2b6560ad0" providerId="ADAL" clId="{AA9C72C3-D051-4A38-8F1A-81ED346AF179}" dt="2024-12-19T19:45:50.123" v="2023" actId="6549"/>
          <ac:spMkLst>
            <pc:docMk/>
            <pc:sldMk cId="2354451540" sldId="1244"/>
            <ac:spMk id="3" creationId="{980980E1-DDDE-51AD-6471-D55C09D4516C}"/>
          </ac:spMkLst>
        </pc:spChg>
      </pc:sldChg>
      <pc:sldChg chg="modSp del mod">
        <pc:chgData name="Alfred Asterjadhi" userId="39de57b9-85c0-4fd1-aaac-8ca2b6560ad0" providerId="ADAL" clId="{AA9C72C3-D051-4A38-8F1A-81ED346AF179}" dt="2024-12-17T19:44:55.612" v="514" actId="2696"/>
        <pc:sldMkLst>
          <pc:docMk/>
          <pc:sldMk cId="2499009176" sldId="1244"/>
        </pc:sldMkLst>
        <pc:spChg chg="mod">
          <ac:chgData name="Alfred Asterjadhi" userId="39de57b9-85c0-4fd1-aaac-8ca2b6560ad0" providerId="ADAL" clId="{AA9C72C3-D051-4A38-8F1A-81ED346AF179}" dt="2024-12-12T19:58:03.678" v="322" actId="13926"/>
          <ac:spMkLst>
            <pc:docMk/>
            <pc:sldMk cId="2499009176" sldId="1244"/>
            <ac:spMk id="2" creationId="{8A6906DE-832D-9575-DE04-98102BF630BD}"/>
          </ac:spMkLst>
        </pc:spChg>
      </pc:sldChg>
      <pc:sldChg chg="modSp add mod">
        <pc:chgData name="Alfred Asterjadhi" userId="39de57b9-85c0-4fd1-aaac-8ca2b6560ad0" providerId="ADAL" clId="{AA9C72C3-D051-4A38-8F1A-81ED346AF179}" dt="2024-12-19T19:47:36.742" v="2024" actId="207"/>
        <pc:sldMkLst>
          <pc:docMk/>
          <pc:sldMk cId="1280878502" sldId="1245"/>
        </pc:sldMkLst>
        <pc:spChg chg="mod">
          <ac:chgData name="Alfred Asterjadhi" userId="39de57b9-85c0-4fd1-aaac-8ca2b6560ad0" providerId="ADAL" clId="{AA9C72C3-D051-4A38-8F1A-81ED346AF179}" dt="2024-12-19T15:49:36.254" v="840" actId="13926"/>
          <ac:spMkLst>
            <pc:docMk/>
            <pc:sldMk cId="1280878502" sldId="1245"/>
            <ac:spMk id="2" creationId="{8A6906DE-832D-9575-DE04-98102BF630BD}"/>
          </ac:spMkLst>
        </pc:spChg>
        <pc:spChg chg="mod">
          <ac:chgData name="Alfred Asterjadhi" userId="39de57b9-85c0-4fd1-aaac-8ca2b6560ad0" providerId="ADAL" clId="{AA9C72C3-D051-4A38-8F1A-81ED346AF179}" dt="2024-12-19T19:47:36.742" v="2024" actId="207"/>
          <ac:spMkLst>
            <pc:docMk/>
            <pc:sldMk cId="1280878502" sldId="1245"/>
            <ac:spMk id="3" creationId="{980980E1-DDDE-51AD-6471-D55C09D4516C}"/>
          </ac:spMkLst>
        </pc:spChg>
        <pc:picChg chg="mod">
          <ac:chgData name="Alfred Asterjadhi" userId="39de57b9-85c0-4fd1-aaac-8ca2b6560ad0" providerId="ADAL" clId="{AA9C72C3-D051-4A38-8F1A-81ED346AF179}" dt="2024-12-18T17:35:39.925" v="768" actId="1076"/>
          <ac:picMkLst>
            <pc:docMk/>
            <pc:sldMk cId="1280878502" sldId="1245"/>
            <ac:picMk id="13" creationId="{84FA8A49-52FC-B88C-8FD2-291BB6D9097E}"/>
          </ac:picMkLst>
        </pc:picChg>
      </pc:sldChg>
      <pc:sldChg chg="modSp del mod">
        <pc:chgData name="Alfred Asterjadhi" userId="39de57b9-85c0-4fd1-aaac-8ca2b6560ad0" providerId="ADAL" clId="{AA9C72C3-D051-4A38-8F1A-81ED346AF179}" dt="2024-12-17T19:44:55.612" v="514" actId="2696"/>
        <pc:sldMkLst>
          <pc:docMk/>
          <pc:sldMk cId="2205706730" sldId="1245"/>
        </pc:sldMkLst>
        <pc:spChg chg="mod">
          <ac:chgData name="Alfred Asterjadhi" userId="39de57b9-85c0-4fd1-aaac-8ca2b6560ad0" providerId="ADAL" clId="{AA9C72C3-D051-4A38-8F1A-81ED346AF179}" dt="2024-12-12T19:58:05.927" v="323" actId="13926"/>
          <ac:spMkLst>
            <pc:docMk/>
            <pc:sldMk cId="2205706730" sldId="1245"/>
            <ac:spMk id="2" creationId="{8A6906DE-832D-9575-DE04-98102BF630BD}"/>
          </ac:spMkLst>
        </pc:spChg>
      </pc:sldChg>
      <pc:sldChg chg="modSp mod">
        <pc:chgData name="Alfred Asterjadhi" userId="39de57b9-85c0-4fd1-aaac-8ca2b6560ad0" providerId="ADAL" clId="{AA9C72C3-D051-4A38-8F1A-81ED346AF179}" dt="2024-12-19T16:05:21.790" v="930"/>
        <pc:sldMkLst>
          <pc:docMk/>
          <pc:sldMk cId="2320088344" sldId="1246"/>
        </pc:sldMkLst>
        <pc:spChg chg="mod">
          <ac:chgData name="Alfred Asterjadhi" userId="39de57b9-85c0-4fd1-aaac-8ca2b6560ad0" providerId="ADAL" clId="{AA9C72C3-D051-4A38-8F1A-81ED346AF179}" dt="2024-12-17T19:51:03.517" v="541" actId="13926"/>
          <ac:spMkLst>
            <pc:docMk/>
            <pc:sldMk cId="2320088344" sldId="1246"/>
            <ac:spMk id="2" creationId="{8A6906DE-832D-9575-DE04-98102BF630BD}"/>
          </ac:spMkLst>
        </pc:spChg>
        <pc:spChg chg="mod">
          <ac:chgData name="Alfred Asterjadhi" userId="39de57b9-85c0-4fd1-aaac-8ca2b6560ad0" providerId="ADAL" clId="{AA9C72C3-D051-4A38-8F1A-81ED346AF179}" dt="2024-12-19T16:05:21.790" v="930"/>
          <ac:spMkLst>
            <pc:docMk/>
            <pc:sldMk cId="2320088344" sldId="1246"/>
            <ac:spMk id="3" creationId="{980980E1-DDDE-51AD-6471-D55C09D4516C}"/>
          </ac:spMkLst>
        </pc:spChg>
      </pc:sldChg>
      <pc:sldChg chg="modSp mod">
        <pc:chgData name="Alfred Asterjadhi" userId="39de57b9-85c0-4fd1-aaac-8ca2b6560ad0" providerId="ADAL" clId="{AA9C72C3-D051-4A38-8F1A-81ED346AF179}" dt="2024-12-19T16:06:52.370" v="946"/>
        <pc:sldMkLst>
          <pc:docMk/>
          <pc:sldMk cId="1873474949" sldId="1247"/>
        </pc:sldMkLst>
        <pc:spChg chg="mod">
          <ac:chgData name="Alfred Asterjadhi" userId="39de57b9-85c0-4fd1-aaac-8ca2b6560ad0" providerId="ADAL" clId="{AA9C72C3-D051-4A38-8F1A-81ED346AF179}" dt="2024-12-17T19:51:07.251" v="542" actId="13926"/>
          <ac:spMkLst>
            <pc:docMk/>
            <pc:sldMk cId="1873474949" sldId="1247"/>
            <ac:spMk id="2" creationId="{8A6906DE-832D-9575-DE04-98102BF630BD}"/>
          </ac:spMkLst>
        </pc:spChg>
        <pc:spChg chg="mod">
          <ac:chgData name="Alfred Asterjadhi" userId="39de57b9-85c0-4fd1-aaac-8ca2b6560ad0" providerId="ADAL" clId="{AA9C72C3-D051-4A38-8F1A-81ED346AF179}" dt="2024-12-19T16:06:52.370" v="946"/>
          <ac:spMkLst>
            <pc:docMk/>
            <pc:sldMk cId="1873474949" sldId="1247"/>
            <ac:spMk id="3" creationId="{980980E1-DDDE-51AD-6471-D55C09D4516C}"/>
          </ac:spMkLst>
        </pc:spChg>
      </pc:sldChg>
      <pc:sldChg chg="modSp mod">
        <pc:chgData name="Alfred Asterjadhi" userId="39de57b9-85c0-4fd1-aaac-8ca2b6560ad0" providerId="ADAL" clId="{AA9C72C3-D051-4A38-8F1A-81ED346AF179}" dt="2024-12-19T16:09:15.152" v="975"/>
        <pc:sldMkLst>
          <pc:docMk/>
          <pc:sldMk cId="1640660474" sldId="1248"/>
        </pc:sldMkLst>
        <pc:spChg chg="mod">
          <ac:chgData name="Alfred Asterjadhi" userId="39de57b9-85c0-4fd1-aaac-8ca2b6560ad0" providerId="ADAL" clId="{AA9C72C3-D051-4A38-8F1A-81ED346AF179}" dt="2024-12-17T19:51:09.355" v="543" actId="13926"/>
          <ac:spMkLst>
            <pc:docMk/>
            <pc:sldMk cId="1640660474" sldId="1248"/>
            <ac:spMk id="2" creationId="{8A6906DE-832D-9575-DE04-98102BF630BD}"/>
          </ac:spMkLst>
        </pc:spChg>
        <pc:spChg chg="mod">
          <ac:chgData name="Alfred Asterjadhi" userId="39de57b9-85c0-4fd1-aaac-8ca2b6560ad0" providerId="ADAL" clId="{AA9C72C3-D051-4A38-8F1A-81ED346AF179}" dt="2024-12-19T16:09:15.152" v="975"/>
          <ac:spMkLst>
            <pc:docMk/>
            <pc:sldMk cId="1640660474" sldId="1248"/>
            <ac:spMk id="3" creationId="{980980E1-DDDE-51AD-6471-D55C09D4516C}"/>
          </ac:spMkLst>
        </pc:spChg>
      </pc:sldChg>
      <pc:sldChg chg="modSp mod">
        <pc:chgData name="Alfred Asterjadhi" userId="39de57b9-85c0-4fd1-aaac-8ca2b6560ad0" providerId="ADAL" clId="{AA9C72C3-D051-4A38-8F1A-81ED346AF179}" dt="2024-12-19T19:39:48.885" v="1988" actId="207"/>
        <pc:sldMkLst>
          <pc:docMk/>
          <pc:sldMk cId="4277975895" sldId="1249"/>
        </pc:sldMkLst>
        <pc:spChg chg="mod">
          <ac:chgData name="Alfred Asterjadhi" userId="39de57b9-85c0-4fd1-aaac-8ca2b6560ad0" providerId="ADAL" clId="{AA9C72C3-D051-4A38-8F1A-81ED346AF179}" dt="2024-12-17T19:51:12.092" v="544" actId="13926"/>
          <ac:spMkLst>
            <pc:docMk/>
            <pc:sldMk cId="4277975895" sldId="1249"/>
            <ac:spMk id="2" creationId="{8A6906DE-832D-9575-DE04-98102BF630BD}"/>
          </ac:spMkLst>
        </pc:spChg>
        <pc:spChg chg="mod">
          <ac:chgData name="Alfred Asterjadhi" userId="39de57b9-85c0-4fd1-aaac-8ca2b6560ad0" providerId="ADAL" clId="{AA9C72C3-D051-4A38-8F1A-81ED346AF179}" dt="2024-12-19T19:39:48.885" v="1988" actId="207"/>
          <ac:spMkLst>
            <pc:docMk/>
            <pc:sldMk cId="4277975895" sldId="1249"/>
            <ac:spMk id="3" creationId="{980980E1-DDDE-51AD-6471-D55C09D4516C}"/>
          </ac:spMkLst>
        </pc:spChg>
      </pc:sldChg>
      <pc:sldChg chg="modSp add mod">
        <pc:chgData name="Alfred Asterjadhi" userId="39de57b9-85c0-4fd1-aaac-8ca2b6560ad0" providerId="ADAL" clId="{AA9C72C3-D051-4A38-8F1A-81ED346AF179}" dt="2024-12-19T16:44:06.346" v="1640"/>
        <pc:sldMkLst>
          <pc:docMk/>
          <pc:sldMk cId="1393900348" sldId="1250"/>
        </pc:sldMkLst>
        <pc:spChg chg="mod">
          <ac:chgData name="Alfred Asterjadhi" userId="39de57b9-85c0-4fd1-aaac-8ca2b6560ad0" providerId="ADAL" clId="{AA9C72C3-D051-4A38-8F1A-81ED346AF179}" dt="2024-12-17T20:56:54.387" v="569" actId="20577"/>
          <ac:spMkLst>
            <pc:docMk/>
            <pc:sldMk cId="1393900348" sldId="1250"/>
            <ac:spMk id="2" creationId="{8A6906DE-832D-9575-DE04-98102BF630BD}"/>
          </ac:spMkLst>
        </pc:spChg>
        <pc:spChg chg="mod">
          <ac:chgData name="Alfred Asterjadhi" userId="39de57b9-85c0-4fd1-aaac-8ca2b6560ad0" providerId="ADAL" clId="{AA9C72C3-D051-4A38-8F1A-81ED346AF179}" dt="2024-12-19T16:44:06.346" v="1640"/>
          <ac:spMkLst>
            <pc:docMk/>
            <pc:sldMk cId="1393900348" sldId="1250"/>
            <ac:spMk id="3" creationId="{980980E1-DDDE-51AD-6471-D55C09D4516C}"/>
          </ac:spMkLst>
        </pc:spChg>
      </pc:sldChg>
      <pc:sldChg chg="add del">
        <pc:chgData name="Alfred Asterjadhi" userId="39de57b9-85c0-4fd1-aaac-8ca2b6560ad0" providerId="ADAL" clId="{AA9C72C3-D051-4A38-8F1A-81ED346AF179}" dt="2024-12-17T20:56:28.550" v="562" actId="2696"/>
        <pc:sldMkLst>
          <pc:docMk/>
          <pc:sldMk cId="1663143683" sldId="1250"/>
        </pc:sldMkLst>
      </pc:sldChg>
      <pc:sldChg chg="modSp del mod">
        <pc:chgData name="Alfred Asterjadhi" userId="39de57b9-85c0-4fd1-aaac-8ca2b6560ad0" providerId="ADAL" clId="{AA9C72C3-D051-4A38-8F1A-81ED346AF179}" dt="2024-12-17T19:43:30.739" v="484" actId="2696"/>
        <pc:sldMkLst>
          <pc:docMk/>
          <pc:sldMk cId="2823626744" sldId="1250"/>
        </pc:sldMkLst>
        <pc:spChg chg="mod">
          <ac:chgData name="Alfred Asterjadhi" userId="39de57b9-85c0-4fd1-aaac-8ca2b6560ad0" providerId="ADAL" clId="{AA9C72C3-D051-4A38-8F1A-81ED346AF179}" dt="2024-12-17T19:32:52.551" v="473" actId="400"/>
          <ac:spMkLst>
            <pc:docMk/>
            <pc:sldMk cId="2823626744" sldId="1250"/>
            <ac:spMk id="2" creationId="{8A6906DE-832D-9575-DE04-98102BF630BD}"/>
          </ac:spMkLst>
        </pc:spChg>
      </pc:sldChg>
      <pc:sldChg chg="modSp mod">
        <pc:chgData name="Alfred Asterjadhi" userId="39de57b9-85c0-4fd1-aaac-8ca2b6560ad0" providerId="ADAL" clId="{AA9C72C3-D051-4A38-8F1A-81ED346AF179}" dt="2024-12-19T19:44:59.333" v="2011" actId="20577"/>
        <pc:sldMkLst>
          <pc:docMk/>
          <pc:sldMk cId="2315108326" sldId="1251"/>
        </pc:sldMkLst>
        <pc:spChg chg="mod">
          <ac:chgData name="Alfred Asterjadhi" userId="39de57b9-85c0-4fd1-aaac-8ca2b6560ad0" providerId="ADAL" clId="{AA9C72C3-D051-4A38-8F1A-81ED346AF179}" dt="2024-12-18T17:36:07.558" v="771" actId="20577"/>
          <ac:spMkLst>
            <pc:docMk/>
            <pc:sldMk cId="2315108326" sldId="1251"/>
            <ac:spMk id="2" creationId="{8A6906DE-832D-9575-DE04-98102BF630BD}"/>
          </ac:spMkLst>
        </pc:spChg>
        <pc:spChg chg="mod">
          <ac:chgData name="Alfred Asterjadhi" userId="39de57b9-85c0-4fd1-aaac-8ca2b6560ad0" providerId="ADAL" clId="{AA9C72C3-D051-4A38-8F1A-81ED346AF179}" dt="2024-12-19T19:44:59.333" v="2011" actId="20577"/>
          <ac:spMkLst>
            <pc:docMk/>
            <pc:sldMk cId="2315108326" sldId="1251"/>
            <ac:spMk id="3" creationId="{980980E1-DDDE-51AD-6471-D55C09D4516C}"/>
          </ac:spMkLst>
        </pc:spChg>
      </pc:sldChg>
      <pc:sldChg chg="add del">
        <pc:chgData name="Alfred Asterjadhi" userId="39de57b9-85c0-4fd1-aaac-8ca2b6560ad0" providerId="ADAL" clId="{AA9C72C3-D051-4A38-8F1A-81ED346AF179}" dt="2024-12-18T21:41:28.680" v="781" actId="47"/>
        <pc:sldMkLst>
          <pc:docMk/>
          <pc:sldMk cId="1341013699" sldId="1252"/>
        </pc:sldMkLst>
      </pc:sldChg>
      <pc:sldChg chg="modSp del mod">
        <pc:chgData name="Alfred Asterjadhi" userId="39de57b9-85c0-4fd1-aaac-8ca2b6560ad0" providerId="ADAL" clId="{AA9C72C3-D051-4A38-8F1A-81ED346AF179}" dt="2024-12-17T19:43:30.739" v="484" actId="2696"/>
        <pc:sldMkLst>
          <pc:docMk/>
          <pc:sldMk cId="2969486265" sldId="1252"/>
        </pc:sldMkLst>
        <pc:spChg chg="mod">
          <ac:chgData name="Alfred Asterjadhi" userId="39de57b9-85c0-4fd1-aaac-8ca2b6560ad0" providerId="ADAL" clId="{AA9C72C3-D051-4A38-8F1A-81ED346AF179}" dt="2024-12-17T01:33:49.469" v="397" actId="400"/>
          <ac:spMkLst>
            <pc:docMk/>
            <pc:sldMk cId="2969486265" sldId="1252"/>
            <ac:spMk id="2" creationId="{8A6906DE-832D-9575-DE04-98102BF630BD}"/>
          </ac:spMkLst>
        </pc:spChg>
      </pc:sldChg>
      <pc:sldChg chg="modSp mod">
        <pc:chgData name="Alfred Asterjadhi" userId="39de57b9-85c0-4fd1-aaac-8ca2b6560ad0" providerId="ADAL" clId="{AA9C72C3-D051-4A38-8F1A-81ED346AF179}" dt="2024-12-19T19:40:15.696" v="1996" actId="6549"/>
        <pc:sldMkLst>
          <pc:docMk/>
          <pc:sldMk cId="244619102" sldId="1253"/>
        </pc:sldMkLst>
        <pc:spChg chg="mod">
          <ac:chgData name="Alfred Asterjadhi" userId="39de57b9-85c0-4fd1-aaac-8ca2b6560ad0" providerId="ADAL" clId="{AA9C72C3-D051-4A38-8F1A-81ED346AF179}" dt="2024-12-17T19:51:14.269" v="545" actId="13926"/>
          <ac:spMkLst>
            <pc:docMk/>
            <pc:sldMk cId="244619102" sldId="1253"/>
            <ac:spMk id="2" creationId="{8A6906DE-832D-9575-DE04-98102BF630BD}"/>
          </ac:spMkLst>
        </pc:spChg>
        <pc:spChg chg="mod">
          <ac:chgData name="Alfred Asterjadhi" userId="39de57b9-85c0-4fd1-aaac-8ca2b6560ad0" providerId="ADAL" clId="{AA9C72C3-D051-4A38-8F1A-81ED346AF179}" dt="2024-12-19T19:40:15.696" v="1996" actId="6549"/>
          <ac:spMkLst>
            <pc:docMk/>
            <pc:sldMk cId="244619102" sldId="1253"/>
            <ac:spMk id="3" creationId="{980980E1-DDDE-51AD-6471-D55C09D4516C}"/>
          </ac:spMkLst>
        </pc:spChg>
      </pc:sldChg>
      <pc:sldChg chg="modSp mod">
        <pc:chgData name="Alfred Asterjadhi" userId="39de57b9-85c0-4fd1-aaac-8ca2b6560ad0" providerId="ADAL" clId="{AA9C72C3-D051-4A38-8F1A-81ED346AF179}" dt="2024-12-19T16:21:56.044" v="1242"/>
        <pc:sldMkLst>
          <pc:docMk/>
          <pc:sldMk cId="4035613246" sldId="1254"/>
        </pc:sldMkLst>
        <pc:spChg chg="mod">
          <ac:chgData name="Alfred Asterjadhi" userId="39de57b9-85c0-4fd1-aaac-8ca2b6560ad0" providerId="ADAL" clId="{AA9C72C3-D051-4A38-8F1A-81ED346AF179}" dt="2024-12-17T19:51:16.164" v="546" actId="13926"/>
          <ac:spMkLst>
            <pc:docMk/>
            <pc:sldMk cId="4035613246" sldId="1254"/>
            <ac:spMk id="2" creationId="{8A6906DE-832D-9575-DE04-98102BF630BD}"/>
          </ac:spMkLst>
        </pc:spChg>
        <pc:spChg chg="mod">
          <ac:chgData name="Alfred Asterjadhi" userId="39de57b9-85c0-4fd1-aaac-8ca2b6560ad0" providerId="ADAL" clId="{AA9C72C3-D051-4A38-8F1A-81ED346AF179}" dt="2024-12-19T16:21:56.044" v="1242"/>
          <ac:spMkLst>
            <pc:docMk/>
            <pc:sldMk cId="4035613246" sldId="1254"/>
            <ac:spMk id="3" creationId="{980980E1-DDDE-51AD-6471-D55C09D4516C}"/>
          </ac:spMkLst>
        </pc:spChg>
      </pc:sldChg>
      <pc:sldChg chg="modSp del mod">
        <pc:chgData name="Alfred Asterjadhi" userId="39de57b9-85c0-4fd1-aaac-8ca2b6560ad0" providerId="ADAL" clId="{AA9C72C3-D051-4A38-8F1A-81ED346AF179}" dt="2024-12-17T19:43:30.739" v="484" actId="2696"/>
        <pc:sldMkLst>
          <pc:docMk/>
          <pc:sldMk cId="3620726592" sldId="1255"/>
        </pc:sldMkLst>
        <pc:spChg chg="mod">
          <ac:chgData name="Alfred Asterjadhi" userId="39de57b9-85c0-4fd1-aaac-8ca2b6560ad0" providerId="ADAL" clId="{AA9C72C3-D051-4A38-8F1A-81ED346AF179}" dt="2024-12-17T19:33:10.200" v="475" actId="400"/>
          <ac:spMkLst>
            <pc:docMk/>
            <pc:sldMk cId="3620726592" sldId="1255"/>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680406066" sldId="1255"/>
        </pc:sldMkLst>
      </pc:sldChg>
      <pc:sldChg chg="add del">
        <pc:chgData name="Alfred Asterjadhi" userId="39de57b9-85c0-4fd1-aaac-8ca2b6560ad0" providerId="ADAL" clId="{AA9C72C3-D051-4A38-8F1A-81ED346AF179}" dt="2024-12-18T21:41:28.680" v="781" actId="47"/>
        <pc:sldMkLst>
          <pc:docMk/>
          <pc:sldMk cId="335819712" sldId="1256"/>
        </pc:sldMkLst>
      </pc:sldChg>
      <pc:sldChg chg="modSp del mod">
        <pc:chgData name="Alfred Asterjadhi" userId="39de57b9-85c0-4fd1-aaac-8ca2b6560ad0" providerId="ADAL" clId="{AA9C72C3-D051-4A38-8F1A-81ED346AF179}" dt="2024-12-17T19:43:30.739" v="484" actId="2696"/>
        <pc:sldMkLst>
          <pc:docMk/>
          <pc:sldMk cId="1108452833" sldId="1256"/>
        </pc:sldMkLst>
        <pc:spChg chg="mod">
          <ac:chgData name="Alfred Asterjadhi" userId="39de57b9-85c0-4fd1-aaac-8ca2b6560ad0" providerId="ADAL" clId="{AA9C72C3-D051-4A38-8F1A-81ED346AF179}" dt="2024-12-12T19:57:07.996" v="311" actId="13926"/>
          <ac:spMkLst>
            <pc:docMk/>
            <pc:sldMk cId="1108452833" sldId="1256"/>
            <ac:spMk id="2" creationId="{8A6906DE-832D-9575-DE04-98102BF630BD}"/>
          </ac:spMkLst>
        </pc:spChg>
      </pc:sldChg>
      <pc:sldChg chg="modSp del mod">
        <pc:chgData name="Alfred Asterjadhi" userId="39de57b9-85c0-4fd1-aaac-8ca2b6560ad0" providerId="ADAL" clId="{AA9C72C3-D051-4A38-8F1A-81ED346AF179}" dt="2024-12-17T19:43:30.739" v="484" actId="2696"/>
        <pc:sldMkLst>
          <pc:docMk/>
          <pc:sldMk cId="947496322" sldId="1257"/>
        </pc:sldMkLst>
        <pc:spChg chg="mod">
          <ac:chgData name="Alfred Asterjadhi" userId="39de57b9-85c0-4fd1-aaac-8ca2b6560ad0" providerId="ADAL" clId="{AA9C72C3-D051-4A38-8F1A-81ED346AF179}" dt="2024-12-17T01:33:17.590" v="395" actId="400"/>
          <ac:spMkLst>
            <pc:docMk/>
            <pc:sldMk cId="947496322" sldId="1257"/>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1127051523" sldId="1257"/>
        </pc:sldMkLst>
      </pc:sldChg>
      <pc:sldChg chg="modSp del mod">
        <pc:chgData name="Alfred Asterjadhi" userId="39de57b9-85c0-4fd1-aaac-8ca2b6560ad0" providerId="ADAL" clId="{AA9C72C3-D051-4A38-8F1A-81ED346AF179}" dt="2024-12-17T19:43:30.739" v="484" actId="2696"/>
        <pc:sldMkLst>
          <pc:docMk/>
          <pc:sldMk cId="2311766718" sldId="1258"/>
        </pc:sldMkLst>
        <pc:spChg chg="mod">
          <ac:chgData name="Alfred Asterjadhi" userId="39de57b9-85c0-4fd1-aaac-8ca2b6560ad0" providerId="ADAL" clId="{AA9C72C3-D051-4A38-8F1A-81ED346AF179}" dt="2024-12-17T17:57:42.312" v="401" actId="400"/>
          <ac:spMkLst>
            <pc:docMk/>
            <pc:sldMk cId="2311766718" sldId="1258"/>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622447679" sldId="1258"/>
        </pc:sldMkLst>
      </pc:sldChg>
      <pc:sldChg chg="modSp mod">
        <pc:chgData name="Alfred Asterjadhi" userId="39de57b9-85c0-4fd1-aaac-8ca2b6560ad0" providerId="ADAL" clId="{AA9C72C3-D051-4A38-8F1A-81ED346AF179}" dt="2024-12-19T16:26:55.829" v="1346"/>
        <pc:sldMkLst>
          <pc:docMk/>
          <pc:sldMk cId="3460586331" sldId="1259"/>
        </pc:sldMkLst>
        <pc:spChg chg="mod">
          <ac:chgData name="Alfred Asterjadhi" userId="39de57b9-85c0-4fd1-aaac-8ca2b6560ad0" providerId="ADAL" clId="{AA9C72C3-D051-4A38-8F1A-81ED346AF179}" dt="2024-12-17T19:51:18.611" v="547" actId="13926"/>
          <ac:spMkLst>
            <pc:docMk/>
            <pc:sldMk cId="3460586331" sldId="1259"/>
            <ac:spMk id="2" creationId="{8A6906DE-832D-9575-DE04-98102BF630BD}"/>
          </ac:spMkLst>
        </pc:spChg>
        <pc:spChg chg="mod">
          <ac:chgData name="Alfred Asterjadhi" userId="39de57b9-85c0-4fd1-aaac-8ca2b6560ad0" providerId="ADAL" clId="{AA9C72C3-D051-4A38-8F1A-81ED346AF179}" dt="2024-12-19T16:26:55.829" v="1346"/>
          <ac:spMkLst>
            <pc:docMk/>
            <pc:sldMk cId="3460586331" sldId="1259"/>
            <ac:spMk id="3" creationId="{980980E1-DDDE-51AD-6471-D55C09D4516C}"/>
          </ac:spMkLst>
        </pc:spChg>
      </pc:sldChg>
      <pc:sldChg chg="modSp mod">
        <pc:chgData name="Alfred Asterjadhi" userId="39de57b9-85c0-4fd1-aaac-8ca2b6560ad0" providerId="ADAL" clId="{AA9C72C3-D051-4A38-8F1A-81ED346AF179}" dt="2024-12-19T16:29:17.930" v="1391"/>
        <pc:sldMkLst>
          <pc:docMk/>
          <pc:sldMk cId="3871559304" sldId="1260"/>
        </pc:sldMkLst>
        <pc:spChg chg="mod">
          <ac:chgData name="Alfred Asterjadhi" userId="39de57b9-85c0-4fd1-aaac-8ca2b6560ad0" providerId="ADAL" clId="{AA9C72C3-D051-4A38-8F1A-81ED346AF179}" dt="2024-12-17T19:51:20.939" v="548" actId="13926"/>
          <ac:spMkLst>
            <pc:docMk/>
            <pc:sldMk cId="3871559304" sldId="1260"/>
            <ac:spMk id="2" creationId="{8A6906DE-832D-9575-DE04-98102BF630BD}"/>
          </ac:spMkLst>
        </pc:spChg>
        <pc:spChg chg="mod">
          <ac:chgData name="Alfred Asterjadhi" userId="39de57b9-85c0-4fd1-aaac-8ca2b6560ad0" providerId="ADAL" clId="{AA9C72C3-D051-4A38-8F1A-81ED346AF179}" dt="2024-12-19T16:29:17.930" v="1391"/>
          <ac:spMkLst>
            <pc:docMk/>
            <pc:sldMk cId="3871559304" sldId="1260"/>
            <ac:spMk id="3" creationId="{980980E1-DDDE-51AD-6471-D55C09D4516C}"/>
          </ac:spMkLst>
        </pc:spChg>
      </pc:sldChg>
      <pc:sldChg chg="modSp mod">
        <pc:chgData name="Alfred Asterjadhi" userId="39de57b9-85c0-4fd1-aaac-8ca2b6560ad0" providerId="ADAL" clId="{AA9C72C3-D051-4A38-8F1A-81ED346AF179}" dt="2024-12-19T16:30:12.362" v="1421"/>
        <pc:sldMkLst>
          <pc:docMk/>
          <pc:sldMk cId="270960270" sldId="1261"/>
        </pc:sldMkLst>
        <pc:spChg chg="mod">
          <ac:chgData name="Alfred Asterjadhi" userId="39de57b9-85c0-4fd1-aaac-8ca2b6560ad0" providerId="ADAL" clId="{AA9C72C3-D051-4A38-8F1A-81ED346AF179}" dt="2024-12-17T19:51:22.933" v="549" actId="13926"/>
          <ac:spMkLst>
            <pc:docMk/>
            <pc:sldMk cId="270960270" sldId="1261"/>
            <ac:spMk id="2" creationId="{8A6906DE-832D-9575-DE04-98102BF630BD}"/>
          </ac:spMkLst>
        </pc:spChg>
        <pc:spChg chg="mod">
          <ac:chgData name="Alfred Asterjadhi" userId="39de57b9-85c0-4fd1-aaac-8ca2b6560ad0" providerId="ADAL" clId="{AA9C72C3-D051-4A38-8F1A-81ED346AF179}" dt="2024-12-19T16:30:12.362" v="1421"/>
          <ac:spMkLst>
            <pc:docMk/>
            <pc:sldMk cId="270960270" sldId="1261"/>
            <ac:spMk id="3" creationId="{980980E1-DDDE-51AD-6471-D55C09D4516C}"/>
          </ac:spMkLst>
        </pc:spChg>
      </pc:sldChg>
      <pc:sldChg chg="modSp mod">
        <pc:chgData name="Alfred Asterjadhi" userId="39de57b9-85c0-4fd1-aaac-8ca2b6560ad0" providerId="ADAL" clId="{AA9C72C3-D051-4A38-8F1A-81ED346AF179}" dt="2024-12-19T19:44:06.585" v="2005" actId="6549"/>
        <pc:sldMkLst>
          <pc:docMk/>
          <pc:sldMk cId="4030972562" sldId="1262"/>
        </pc:sldMkLst>
        <pc:spChg chg="mod">
          <ac:chgData name="Alfred Asterjadhi" userId="39de57b9-85c0-4fd1-aaac-8ca2b6560ad0" providerId="ADAL" clId="{AA9C72C3-D051-4A38-8F1A-81ED346AF179}" dt="2024-12-18T17:36:05.062" v="770" actId="20577"/>
          <ac:spMkLst>
            <pc:docMk/>
            <pc:sldMk cId="4030972562" sldId="1262"/>
            <ac:spMk id="2" creationId="{8A6906DE-832D-9575-DE04-98102BF630BD}"/>
          </ac:spMkLst>
        </pc:spChg>
        <pc:spChg chg="mod">
          <ac:chgData name="Alfred Asterjadhi" userId="39de57b9-85c0-4fd1-aaac-8ca2b6560ad0" providerId="ADAL" clId="{AA9C72C3-D051-4A38-8F1A-81ED346AF179}" dt="2024-12-19T19:44:06.585" v="2005" actId="6549"/>
          <ac:spMkLst>
            <pc:docMk/>
            <pc:sldMk cId="4030972562" sldId="1262"/>
            <ac:spMk id="3" creationId="{980980E1-DDDE-51AD-6471-D55C09D4516C}"/>
          </ac:spMkLst>
        </pc:spChg>
      </pc:sldChg>
      <pc:sldChg chg="add del">
        <pc:chgData name="Alfred Asterjadhi" userId="39de57b9-85c0-4fd1-aaac-8ca2b6560ad0" providerId="ADAL" clId="{AA9C72C3-D051-4A38-8F1A-81ED346AF179}" dt="2024-12-18T21:41:28.680" v="781" actId="47"/>
        <pc:sldMkLst>
          <pc:docMk/>
          <pc:sldMk cId="1412736176" sldId="1263"/>
        </pc:sldMkLst>
      </pc:sldChg>
      <pc:sldChg chg="modSp del mod">
        <pc:chgData name="Alfred Asterjadhi" userId="39de57b9-85c0-4fd1-aaac-8ca2b6560ad0" providerId="ADAL" clId="{AA9C72C3-D051-4A38-8F1A-81ED346AF179}" dt="2024-12-17T19:43:30.739" v="484" actId="2696"/>
        <pc:sldMkLst>
          <pc:docMk/>
          <pc:sldMk cId="2675227507" sldId="1263"/>
        </pc:sldMkLst>
        <pc:spChg chg="mod">
          <ac:chgData name="Alfred Asterjadhi" userId="39de57b9-85c0-4fd1-aaac-8ca2b6560ad0" providerId="ADAL" clId="{AA9C72C3-D051-4A38-8F1A-81ED346AF179}" dt="2024-12-12T19:59:04.327" v="336" actId="13926"/>
          <ac:spMkLst>
            <pc:docMk/>
            <pc:sldMk cId="2675227507" sldId="1263"/>
            <ac:spMk id="2" creationId="{8A6906DE-832D-9575-DE04-98102BF630BD}"/>
          </ac:spMkLst>
        </pc:spChg>
      </pc:sldChg>
      <pc:sldChg chg="modSp add mod">
        <pc:chgData name="Alfred Asterjadhi" userId="39de57b9-85c0-4fd1-aaac-8ca2b6560ad0" providerId="ADAL" clId="{AA9C72C3-D051-4A38-8F1A-81ED346AF179}" dt="2024-12-19T16:47:06.647" v="1690"/>
        <pc:sldMkLst>
          <pc:docMk/>
          <pc:sldMk cId="770356062" sldId="1264"/>
        </pc:sldMkLst>
        <pc:spChg chg="mod">
          <ac:chgData name="Alfred Asterjadhi" userId="39de57b9-85c0-4fd1-aaac-8ca2b6560ad0" providerId="ADAL" clId="{AA9C72C3-D051-4A38-8F1A-81ED346AF179}" dt="2024-12-18T17:15:45.618" v="686" actId="20577"/>
          <ac:spMkLst>
            <pc:docMk/>
            <pc:sldMk cId="770356062" sldId="1264"/>
            <ac:spMk id="2" creationId="{8A6906DE-832D-9575-DE04-98102BF630BD}"/>
          </ac:spMkLst>
        </pc:spChg>
        <pc:spChg chg="mod">
          <ac:chgData name="Alfred Asterjadhi" userId="39de57b9-85c0-4fd1-aaac-8ca2b6560ad0" providerId="ADAL" clId="{AA9C72C3-D051-4A38-8F1A-81ED346AF179}" dt="2024-12-19T16:47:06.647" v="1690"/>
          <ac:spMkLst>
            <pc:docMk/>
            <pc:sldMk cId="770356062" sldId="1264"/>
            <ac:spMk id="3" creationId="{980980E1-DDDE-51AD-6471-D55C09D4516C}"/>
          </ac:spMkLst>
        </pc:spChg>
      </pc:sldChg>
      <pc:sldChg chg="modSp del mod">
        <pc:chgData name="Alfred Asterjadhi" userId="39de57b9-85c0-4fd1-aaac-8ca2b6560ad0" providerId="ADAL" clId="{AA9C72C3-D051-4A38-8F1A-81ED346AF179}" dt="2024-12-17T19:43:30.739" v="484" actId="2696"/>
        <pc:sldMkLst>
          <pc:docMk/>
          <pc:sldMk cId="2354003871" sldId="1264"/>
        </pc:sldMkLst>
        <pc:spChg chg="mod">
          <ac:chgData name="Alfred Asterjadhi" userId="39de57b9-85c0-4fd1-aaac-8ca2b6560ad0" providerId="ADAL" clId="{AA9C72C3-D051-4A38-8F1A-81ED346AF179}" dt="2024-12-17T19:34:18.780" v="477" actId="400"/>
          <ac:spMkLst>
            <pc:docMk/>
            <pc:sldMk cId="2354003871" sldId="1264"/>
            <ac:spMk id="2" creationId="{8A6906DE-832D-9575-DE04-98102BF630BD}"/>
          </ac:spMkLst>
        </pc:spChg>
      </pc:sldChg>
      <pc:sldChg chg="add del">
        <pc:chgData name="Alfred Asterjadhi" userId="39de57b9-85c0-4fd1-aaac-8ca2b6560ad0" providerId="ADAL" clId="{AA9C72C3-D051-4A38-8F1A-81ED346AF179}" dt="2024-12-18T17:13:24.856" v="654" actId="2696"/>
        <pc:sldMkLst>
          <pc:docMk/>
          <pc:sldMk cId="3018201674" sldId="1264"/>
        </pc:sldMkLst>
      </pc:sldChg>
      <pc:sldChg chg="modSp del mod">
        <pc:chgData name="Alfred Asterjadhi" userId="39de57b9-85c0-4fd1-aaac-8ca2b6560ad0" providerId="ADAL" clId="{AA9C72C3-D051-4A38-8F1A-81ED346AF179}" dt="2024-12-17T19:43:30.739" v="484" actId="2696"/>
        <pc:sldMkLst>
          <pc:docMk/>
          <pc:sldMk cId="1418705289" sldId="1265"/>
        </pc:sldMkLst>
        <pc:spChg chg="mod">
          <ac:chgData name="Alfred Asterjadhi" userId="39de57b9-85c0-4fd1-aaac-8ca2b6560ad0" providerId="ADAL" clId="{AA9C72C3-D051-4A38-8F1A-81ED346AF179}" dt="2024-12-17T19:40:35.872" v="483" actId="400"/>
          <ac:spMkLst>
            <pc:docMk/>
            <pc:sldMk cId="1418705289" sldId="1265"/>
            <ac:spMk id="2" creationId="{8A6906DE-832D-9575-DE04-98102BF630BD}"/>
          </ac:spMkLst>
        </pc:spChg>
      </pc:sldChg>
      <pc:sldChg chg="add del">
        <pc:chgData name="Alfred Asterjadhi" userId="39de57b9-85c0-4fd1-aaac-8ca2b6560ad0" providerId="ADAL" clId="{AA9C72C3-D051-4A38-8F1A-81ED346AF179}" dt="2024-12-17T21:21:38.781" v="604" actId="2696"/>
        <pc:sldMkLst>
          <pc:docMk/>
          <pc:sldMk cId="3839104938" sldId="1265"/>
        </pc:sldMkLst>
      </pc:sldChg>
      <pc:sldChg chg="modSp add mod">
        <pc:chgData name="Alfred Asterjadhi" userId="39de57b9-85c0-4fd1-aaac-8ca2b6560ad0" providerId="ADAL" clId="{AA9C72C3-D051-4A38-8F1A-81ED346AF179}" dt="2024-12-19T19:43:39.366" v="2001" actId="6549"/>
        <pc:sldMkLst>
          <pc:docMk/>
          <pc:sldMk cId="4283544389" sldId="1265"/>
        </pc:sldMkLst>
        <pc:spChg chg="mod">
          <ac:chgData name="Alfred Asterjadhi" userId="39de57b9-85c0-4fd1-aaac-8ca2b6560ad0" providerId="ADAL" clId="{AA9C72C3-D051-4A38-8F1A-81ED346AF179}" dt="2024-12-17T21:22:07.604" v="609" actId="20577"/>
          <ac:spMkLst>
            <pc:docMk/>
            <pc:sldMk cId="4283544389" sldId="1265"/>
            <ac:spMk id="2" creationId="{8A6906DE-832D-9575-DE04-98102BF630BD}"/>
          </ac:spMkLst>
        </pc:spChg>
        <pc:spChg chg="mod">
          <ac:chgData name="Alfred Asterjadhi" userId="39de57b9-85c0-4fd1-aaac-8ca2b6560ad0" providerId="ADAL" clId="{AA9C72C3-D051-4A38-8F1A-81ED346AF179}" dt="2024-12-19T19:43:39.366" v="2001" actId="6549"/>
          <ac:spMkLst>
            <pc:docMk/>
            <pc:sldMk cId="4283544389" sldId="1265"/>
            <ac:spMk id="3" creationId="{980980E1-DDDE-51AD-6471-D55C09D4516C}"/>
          </ac:spMkLst>
        </pc:spChg>
      </pc:sldChg>
      <pc:sldChg chg="modSp del mod">
        <pc:chgData name="Alfred Asterjadhi" userId="39de57b9-85c0-4fd1-aaac-8ca2b6560ad0" providerId="ADAL" clId="{AA9C72C3-D051-4A38-8F1A-81ED346AF179}" dt="2024-12-17T19:43:30.739" v="484" actId="2696"/>
        <pc:sldMkLst>
          <pc:docMk/>
          <pc:sldMk cId="2494819478" sldId="1266"/>
        </pc:sldMkLst>
        <pc:spChg chg="mod">
          <ac:chgData name="Alfred Asterjadhi" userId="39de57b9-85c0-4fd1-aaac-8ca2b6560ad0" providerId="ADAL" clId="{AA9C72C3-D051-4A38-8F1A-81ED346AF179}" dt="2024-12-12T19:58:53.324" v="332" actId="13926"/>
          <ac:spMkLst>
            <pc:docMk/>
            <pc:sldMk cId="2494819478" sldId="1266"/>
            <ac:spMk id="2" creationId="{8A6906DE-832D-9575-DE04-98102BF630BD}"/>
          </ac:spMkLst>
        </pc:spChg>
      </pc:sldChg>
      <pc:sldChg chg="add del">
        <pc:chgData name="Alfred Asterjadhi" userId="39de57b9-85c0-4fd1-aaac-8ca2b6560ad0" providerId="ADAL" clId="{AA9C72C3-D051-4A38-8F1A-81ED346AF179}" dt="2024-12-18T21:41:30.645" v="782" actId="47"/>
        <pc:sldMkLst>
          <pc:docMk/>
          <pc:sldMk cId="3828517836" sldId="1266"/>
        </pc:sldMkLst>
      </pc:sldChg>
      <pc:sldChg chg="modSp mod">
        <pc:chgData name="Alfred Asterjadhi" userId="39de57b9-85c0-4fd1-aaac-8ca2b6560ad0" providerId="ADAL" clId="{AA9C72C3-D051-4A38-8F1A-81ED346AF179}" dt="2024-12-19T19:41:24.855" v="1999" actId="20577"/>
        <pc:sldMkLst>
          <pc:docMk/>
          <pc:sldMk cId="1089734000" sldId="1267"/>
        </pc:sldMkLst>
        <pc:spChg chg="mod">
          <ac:chgData name="Alfred Asterjadhi" userId="39de57b9-85c0-4fd1-aaac-8ca2b6560ad0" providerId="ADAL" clId="{AA9C72C3-D051-4A38-8F1A-81ED346AF179}" dt="2024-12-17T19:51:41.516" v="555" actId="108"/>
          <ac:spMkLst>
            <pc:docMk/>
            <pc:sldMk cId="1089734000" sldId="1267"/>
            <ac:spMk id="2" creationId="{8A6906DE-832D-9575-DE04-98102BF630BD}"/>
          </ac:spMkLst>
        </pc:spChg>
        <pc:spChg chg="mod">
          <ac:chgData name="Alfred Asterjadhi" userId="39de57b9-85c0-4fd1-aaac-8ca2b6560ad0" providerId="ADAL" clId="{AA9C72C3-D051-4A38-8F1A-81ED346AF179}" dt="2024-12-19T19:41:24.855" v="1999" actId="20577"/>
          <ac:spMkLst>
            <pc:docMk/>
            <pc:sldMk cId="1089734000" sldId="1267"/>
            <ac:spMk id="3" creationId="{980980E1-DDDE-51AD-6471-D55C09D4516C}"/>
          </ac:spMkLst>
        </pc:spChg>
      </pc:sldChg>
      <pc:sldChg chg="modSp mod">
        <pc:chgData name="Alfred Asterjadhi" userId="39de57b9-85c0-4fd1-aaac-8ca2b6560ad0" providerId="ADAL" clId="{AA9C72C3-D051-4A38-8F1A-81ED346AF179}" dt="2024-12-19T16:34:42.452" v="1505"/>
        <pc:sldMkLst>
          <pc:docMk/>
          <pc:sldMk cId="2564087480" sldId="1268"/>
        </pc:sldMkLst>
        <pc:spChg chg="mod">
          <ac:chgData name="Alfred Asterjadhi" userId="39de57b9-85c0-4fd1-aaac-8ca2b6560ad0" providerId="ADAL" clId="{AA9C72C3-D051-4A38-8F1A-81ED346AF179}" dt="2024-12-17T19:51:35.380" v="553" actId="13926"/>
          <ac:spMkLst>
            <pc:docMk/>
            <pc:sldMk cId="2564087480" sldId="1268"/>
            <ac:spMk id="2" creationId="{8A6906DE-832D-9575-DE04-98102BF630BD}"/>
          </ac:spMkLst>
        </pc:spChg>
        <pc:spChg chg="mod">
          <ac:chgData name="Alfred Asterjadhi" userId="39de57b9-85c0-4fd1-aaac-8ca2b6560ad0" providerId="ADAL" clId="{AA9C72C3-D051-4A38-8F1A-81ED346AF179}" dt="2024-12-19T16:34:42.452" v="1505"/>
          <ac:spMkLst>
            <pc:docMk/>
            <pc:sldMk cId="2564087480" sldId="1268"/>
            <ac:spMk id="3" creationId="{980980E1-DDDE-51AD-6471-D55C09D4516C}"/>
          </ac:spMkLst>
        </pc:spChg>
      </pc:sldChg>
      <pc:sldChg chg="modSp mod">
        <pc:chgData name="Alfred Asterjadhi" userId="39de57b9-85c0-4fd1-aaac-8ca2b6560ad0" providerId="ADAL" clId="{AA9C72C3-D051-4A38-8F1A-81ED346AF179}" dt="2024-12-19T16:33:49.383" v="1489"/>
        <pc:sldMkLst>
          <pc:docMk/>
          <pc:sldMk cId="1914597510" sldId="1269"/>
        </pc:sldMkLst>
        <pc:spChg chg="mod">
          <ac:chgData name="Alfred Asterjadhi" userId="39de57b9-85c0-4fd1-aaac-8ca2b6560ad0" providerId="ADAL" clId="{AA9C72C3-D051-4A38-8F1A-81ED346AF179}" dt="2024-12-17T19:51:31.173" v="552" actId="108"/>
          <ac:spMkLst>
            <pc:docMk/>
            <pc:sldMk cId="1914597510" sldId="1269"/>
            <ac:spMk id="2" creationId="{8A6906DE-832D-9575-DE04-98102BF630BD}"/>
          </ac:spMkLst>
        </pc:spChg>
        <pc:spChg chg="mod">
          <ac:chgData name="Alfred Asterjadhi" userId="39de57b9-85c0-4fd1-aaac-8ca2b6560ad0" providerId="ADAL" clId="{AA9C72C3-D051-4A38-8F1A-81ED346AF179}" dt="2024-12-19T16:33:49.383" v="1489"/>
          <ac:spMkLst>
            <pc:docMk/>
            <pc:sldMk cId="1914597510" sldId="1269"/>
            <ac:spMk id="3" creationId="{980980E1-DDDE-51AD-6471-D55C09D4516C}"/>
          </ac:spMkLst>
        </pc:spChg>
      </pc:sldChg>
      <pc:sldChg chg="modSp mod">
        <pc:chgData name="Alfred Asterjadhi" userId="39de57b9-85c0-4fd1-aaac-8ca2b6560ad0" providerId="ADAL" clId="{AA9C72C3-D051-4A38-8F1A-81ED346AF179}" dt="2024-12-19T19:40:44.990" v="1998" actId="6549"/>
        <pc:sldMkLst>
          <pc:docMk/>
          <pc:sldMk cId="1351964601" sldId="1270"/>
        </pc:sldMkLst>
        <pc:spChg chg="mod">
          <ac:chgData name="Alfred Asterjadhi" userId="39de57b9-85c0-4fd1-aaac-8ca2b6560ad0" providerId="ADAL" clId="{AA9C72C3-D051-4A38-8F1A-81ED346AF179}" dt="2024-12-17T19:51:25.122" v="550" actId="13926"/>
          <ac:spMkLst>
            <pc:docMk/>
            <pc:sldMk cId="1351964601" sldId="1270"/>
            <ac:spMk id="2" creationId="{8A6906DE-832D-9575-DE04-98102BF630BD}"/>
          </ac:spMkLst>
        </pc:spChg>
        <pc:spChg chg="mod">
          <ac:chgData name="Alfred Asterjadhi" userId="39de57b9-85c0-4fd1-aaac-8ca2b6560ad0" providerId="ADAL" clId="{AA9C72C3-D051-4A38-8F1A-81ED346AF179}" dt="2024-12-19T19:40:44.990" v="1998" actId="6549"/>
          <ac:spMkLst>
            <pc:docMk/>
            <pc:sldMk cId="1351964601" sldId="1270"/>
            <ac:spMk id="3" creationId="{980980E1-DDDE-51AD-6471-D55C09D4516C}"/>
          </ac:spMkLst>
        </pc:spChg>
      </pc:sldChg>
      <pc:sldChg chg="modSp add mod ord">
        <pc:chgData name="Alfred Asterjadhi" userId="39de57b9-85c0-4fd1-aaac-8ca2b6560ad0" providerId="ADAL" clId="{AA9C72C3-D051-4A38-8F1A-81ED346AF179}" dt="2024-12-19T16:56:25.159" v="1943"/>
        <pc:sldMkLst>
          <pc:docMk/>
          <pc:sldMk cId="464196517" sldId="1271"/>
        </pc:sldMkLst>
        <pc:spChg chg="mod">
          <ac:chgData name="Alfred Asterjadhi" userId="39de57b9-85c0-4fd1-aaac-8ca2b6560ad0" providerId="ADAL" clId="{AA9C72C3-D051-4A38-8F1A-81ED346AF179}" dt="2024-12-19T16:00:51.104" v="894" actId="13926"/>
          <ac:spMkLst>
            <pc:docMk/>
            <pc:sldMk cId="464196517" sldId="1271"/>
            <ac:spMk id="2" creationId="{8A6906DE-832D-9575-DE04-98102BF630BD}"/>
          </ac:spMkLst>
        </pc:spChg>
        <pc:spChg chg="mod">
          <ac:chgData name="Alfred Asterjadhi" userId="39de57b9-85c0-4fd1-aaac-8ca2b6560ad0" providerId="ADAL" clId="{AA9C72C3-D051-4A38-8F1A-81ED346AF179}" dt="2024-12-19T16:01:58.796" v="906" actId="20577"/>
          <ac:spMkLst>
            <pc:docMk/>
            <pc:sldMk cId="464196517" sldId="1271"/>
            <ac:spMk id="3" creationId="{980980E1-DDDE-51AD-6471-D55C09D4516C}"/>
          </ac:spMkLst>
        </pc:spChg>
      </pc:sldChg>
      <pc:sldChg chg="modSp del mod">
        <pc:chgData name="Alfred Asterjadhi" userId="39de57b9-85c0-4fd1-aaac-8ca2b6560ad0" providerId="ADAL" clId="{AA9C72C3-D051-4A38-8F1A-81ED346AF179}" dt="2024-12-17T19:45:04.779" v="516" actId="2696"/>
        <pc:sldMkLst>
          <pc:docMk/>
          <pc:sldMk cId="967157266" sldId="1271"/>
        </pc:sldMkLst>
        <pc:spChg chg="mod">
          <ac:chgData name="Alfred Asterjadhi" userId="39de57b9-85c0-4fd1-aaac-8ca2b6560ad0" providerId="ADAL" clId="{AA9C72C3-D051-4A38-8F1A-81ED346AF179}" dt="2024-12-17T19:44:34.604" v="507" actId="20577"/>
          <ac:spMkLst>
            <pc:docMk/>
            <pc:sldMk cId="967157266" sldId="1271"/>
            <ac:spMk id="2" creationId="{8A6906DE-832D-9575-DE04-98102BF630BD}"/>
          </ac:spMkLst>
        </pc:spChg>
        <pc:spChg chg="mod">
          <ac:chgData name="Alfred Asterjadhi" userId="39de57b9-85c0-4fd1-aaac-8ca2b6560ad0" providerId="ADAL" clId="{AA9C72C3-D051-4A38-8F1A-81ED346AF179}" dt="2024-12-17T19:35:36.596" v="479" actId="20577"/>
          <ac:spMkLst>
            <pc:docMk/>
            <pc:sldMk cId="967157266" sldId="1271"/>
            <ac:spMk id="3" creationId="{980980E1-DDDE-51AD-6471-D55C09D4516C}"/>
          </ac:spMkLst>
        </pc:spChg>
      </pc:sldChg>
      <pc:sldChg chg="modSp mod">
        <pc:chgData name="Alfred Asterjadhi" userId="39de57b9-85c0-4fd1-aaac-8ca2b6560ad0" providerId="ADAL" clId="{AA9C72C3-D051-4A38-8F1A-81ED346AF179}" dt="2024-12-19T16:41:27.382" v="1582"/>
        <pc:sldMkLst>
          <pc:docMk/>
          <pc:sldMk cId="3527845409" sldId="1272"/>
        </pc:sldMkLst>
        <pc:spChg chg="mod">
          <ac:chgData name="Alfred Asterjadhi" userId="39de57b9-85c0-4fd1-aaac-8ca2b6560ad0" providerId="ADAL" clId="{AA9C72C3-D051-4A38-8F1A-81ED346AF179}" dt="2024-12-17T19:51:44.747" v="558" actId="108"/>
          <ac:spMkLst>
            <pc:docMk/>
            <pc:sldMk cId="3527845409" sldId="1272"/>
            <ac:spMk id="2" creationId="{8A6906DE-832D-9575-DE04-98102BF630BD}"/>
          </ac:spMkLst>
        </pc:spChg>
        <pc:spChg chg="mod">
          <ac:chgData name="Alfred Asterjadhi" userId="39de57b9-85c0-4fd1-aaac-8ca2b6560ad0" providerId="ADAL" clId="{AA9C72C3-D051-4A38-8F1A-81ED346AF179}" dt="2024-12-19T16:41:27.382" v="1582"/>
          <ac:spMkLst>
            <pc:docMk/>
            <pc:sldMk cId="3527845409" sldId="1272"/>
            <ac:spMk id="3" creationId="{980980E1-DDDE-51AD-6471-D55C09D4516C}"/>
          </ac:spMkLst>
        </pc:spChg>
      </pc:sldChg>
      <pc:sldChg chg="modSp mod">
        <pc:chgData name="Alfred Asterjadhi" userId="39de57b9-85c0-4fd1-aaac-8ca2b6560ad0" providerId="ADAL" clId="{AA9C72C3-D051-4A38-8F1A-81ED346AF179}" dt="2024-12-19T16:42:12.680" v="1603"/>
        <pc:sldMkLst>
          <pc:docMk/>
          <pc:sldMk cId="3122364615" sldId="1273"/>
        </pc:sldMkLst>
        <pc:spChg chg="mod">
          <ac:chgData name="Alfred Asterjadhi" userId="39de57b9-85c0-4fd1-aaac-8ca2b6560ad0" providerId="ADAL" clId="{AA9C72C3-D051-4A38-8F1A-81ED346AF179}" dt="2024-12-17T19:51:47.220" v="559" actId="108"/>
          <ac:spMkLst>
            <pc:docMk/>
            <pc:sldMk cId="3122364615" sldId="1273"/>
            <ac:spMk id="2" creationId="{8A6906DE-832D-9575-DE04-98102BF630BD}"/>
          </ac:spMkLst>
        </pc:spChg>
        <pc:spChg chg="mod">
          <ac:chgData name="Alfred Asterjadhi" userId="39de57b9-85c0-4fd1-aaac-8ca2b6560ad0" providerId="ADAL" clId="{AA9C72C3-D051-4A38-8F1A-81ED346AF179}" dt="2024-12-19T16:42:12.680" v="1603"/>
          <ac:spMkLst>
            <pc:docMk/>
            <pc:sldMk cId="3122364615" sldId="1273"/>
            <ac:spMk id="3" creationId="{980980E1-DDDE-51AD-6471-D55C09D4516C}"/>
          </ac:spMkLst>
        </pc:spChg>
      </pc:sldChg>
      <pc:sldChg chg="modSp add mod">
        <pc:chgData name="Alfred Asterjadhi" userId="39de57b9-85c0-4fd1-aaac-8ca2b6560ad0" providerId="ADAL" clId="{AA9C72C3-D051-4A38-8F1A-81ED346AF179}" dt="2024-12-19T16:57:11.950" v="1966" actId="6549"/>
        <pc:sldMkLst>
          <pc:docMk/>
          <pc:sldMk cId="2302676929" sldId="1274"/>
        </pc:sldMkLst>
        <pc:spChg chg="mod">
          <ac:chgData name="Alfred Asterjadhi" userId="39de57b9-85c0-4fd1-aaac-8ca2b6560ad0" providerId="ADAL" clId="{AA9C72C3-D051-4A38-8F1A-81ED346AF179}" dt="2024-12-19T16:56:36.849" v="1947" actId="20577"/>
          <ac:spMkLst>
            <pc:docMk/>
            <pc:sldMk cId="2302676929" sldId="1274"/>
            <ac:spMk id="2" creationId="{8A6906DE-832D-9575-DE04-98102BF630BD}"/>
          </ac:spMkLst>
        </pc:spChg>
        <pc:spChg chg="mod">
          <ac:chgData name="Alfred Asterjadhi" userId="39de57b9-85c0-4fd1-aaac-8ca2b6560ad0" providerId="ADAL" clId="{AA9C72C3-D051-4A38-8F1A-81ED346AF179}" dt="2024-12-19T16:57:11.950" v="1966" actId="6549"/>
          <ac:spMkLst>
            <pc:docMk/>
            <pc:sldMk cId="2302676929" sldId="1274"/>
            <ac:spMk id="3" creationId="{980980E1-DDDE-51AD-6471-D55C09D4516C}"/>
          </ac:spMkLst>
        </pc:spChg>
      </pc:sldChg>
      <pc:sldChg chg="add del">
        <pc:chgData name="Alfred Asterjadhi" userId="39de57b9-85c0-4fd1-aaac-8ca2b6560ad0" providerId="ADAL" clId="{AA9C72C3-D051-4A38-8F1A-81ED346AF179}" dt="2024-12-17T19:45:14.486" v="518" actId="2696"/>
        <pc:sldMkLst>
          <pc:docMk/>
          <pc:sldMk cId="3031722190" sldId="1274"/>
        </pc:sldMkLst>
      </pc:sldChg>
      <pc:sldChg chg="modSp del mod">
        <pc:chgData name="Alfred Asterjadhi" userId="39de57b9-85c0-4fd1-aaac-8ca2b6560ad0" providerId="ADAL" clId="{AA9C72C3-D051-4A38-8F1A-81ED346AF179}" dt="2024-12-17T19:44:55.612" v="514" actId="2696"/>
        <pc:sldMkLst>
          <pc:docMk/>
          <pc:sldMk cId="3253033387" sldId="1274"/>
        </pc:sldMkLst>
        <pc:spChg chg="mod">
          <ac:chgData name="Alfred Asterjadhi" userId="39de57b9-85c0-4fd1-aaac-8ca2b6560ad0" providerId="ADAL" clId="{AA9C72C3-D051-4A38-8F1A-81ED346AF179}" dt="2024-12-17T19:44:42.781" v="513" actId="20577"/>
          <ac:spMkLst>
            <pc:docMk/>
            <pc:sldMk cId="3253033387" sldId="1274"/>
            <ac:spMk id="2" creationId="{8A6906DE-832D-9575-DE04-98102BF630BD}"/>
          </ac:spMkLst>
        </pc:spChg>
        <pc:spChg chg="mod">
          <ac:chgData name="Alfred Asterjadhi" userId="39de57b9-85c0-4fd1-aaac-8ca2b6560ad0" providerId="ADAL" clId="{AA9C72C3-D051-4A38-8F1A-81ED346AF179}" dt="2024-12-17T19:35:53.692" v="480" actId="20577"/>
          <ac:spMkLst>
            <pc:docMk/>
            <pc:sldMk cId="3253033387" sldId="1274"/>
            <ac:spMk id="3" creationId="{980980E1-DDDE-51AD-6471-D55C09D4516C}"/>
          </ac:spMkLst>
        </pc:spChg>
      </pc:sldChg>
      <pc:sldChg chg="modSp add mod ord">
        <pc:chgData name="Alfred Asterjadhi" userId="39de57b9-85c0-4fd1-aaac-8ca2b6560ad0" providerId="ADAL" clId="{AA9C72C3-D051-4A38-8F1A-81ED346AF179}" dt="2024-12-19T16:56:30.648" v="1945"/>
        <pc:sldMkLst>
          <pc:docMk/>
          <pc:sldMk cId="519142990" sldId="1275"/>
        </pc:sldMkLst>
        <pc:spChg chg="mod">
          <ac:chgData name="Alfred Asterjadhi" userId="39de57b9-85c0-4fd1-aaac-8ca2b6560ad0" providerId="ADAL" clId="{AA9C72C3-D051-4A38-8F1A-81ED346AF179}" dt="2024-12-19T15:55:46.744" v="876" actId="13926"/>
          <ac:spMkLst>
            <pc:docMk/>
            <pc:sldMk cId="519142990" sldId="1275"/>
            <ac:spMk id="2" creationId="{8A6906DE-832D-9575-DE04-98102BF630BD}"/>
          </ac:spMkLst>
        </pc:spChg>
        <pc:spChg chg="mod">
          <ac:chgData name="Alfred Asterjadhi" userId="39de57b9-85c0-4fd1-aaac-8ca2b6560ad0" providerId="ADAL" clId="{AA9C72C3-D051-4A38-8F1A-81ED346AF179}" dt="2024-12-19T15:55:58.808" v="893" actId="6549"/>
          <ac:spMkLst>
            <pc:docMk/>
            <pc:sldMk cId="519142990" sldId="1275"/>
            <ac:spMk id="3" creationId="{980980E1-DDDE-51AD-6471-D55C09D4516C}"/>
          </ac:spMkLst>
        </pc:spChg>
      </pc:sldChg>
      <pc:sldChg chg="add del">
        <pc:chgData name="Alfred Asterjadhi" userId="39de57b9-85c0-4fd1-aaac-8ca2b6560ad0" providerId="ADAL" clId="{AA9C72C3-D051-4A38-8F1A-81ED346AF179}" dt="2024-12-17T19:45:14.486" v="518" actId="2696"/>
        <pc:sldMkLst>
          <pc:docMk/>
          <pc:sldMk cId="2769773912" sldId="1275"/>
        </pc:sldMkLst>
      </pc:sldChg>
      <pc:sldChg chg="modSp del mod">
        <pc:chgData name="Alfred Asterjadhi" userId="39de57b9-85c0-4fd1-aaac-8ca2b6560ad0" providerId="ADAL" clId="{AA9C72C3-D051-4A38-8F1A-81ED346AF179}" dt="2024-12-17T19:44:55.612" v="514" actId="2696"/>
        <pc:sldMkLst>
          <pc:docMk/>
          <pc:sldMk cId="2791792773" sldId="1275"/>
        </pc:sldMkLst>
        <pc:spChg chg="mod">
          <ac:chgData name="Alfred Asterjadhi" userId="39de57b9-85c0-4fd1-aaac-8ca2b6560ad0" providerId="ADAL" clId="{AA9C72C3-D051-4A38-8F1A-81ED346AF179}" dt="2024-12-12T19:57:53.062" v="319" actId="13926"/>
          <ac:spMkLst>
            <pc:docMk/>
            <pc:sldMk cId="2791792773" sldId="1275"/>
            <ac:spMk id="2" creationId="{8A6906DE-832D-9575-DE04-98102BF630BD}"/>
          </ac:spMkLst>
        </pc:spChg>
        <pc:spChg chg="mod">
          <ac:chgData name="Alfred Asterjadhi" userId="39de57b9-85c0-4fd1-aaac-8ca2b6560ad0" providerId="ADAL" clId="{AA9C72C3-D051-4A38-8F1A-81ED346AF179}" dt="2024-12-17T19:36:07.067" v="481" actId="20577"/>
          <ac:spMkLst>
            <pc:docMk/>
            <pc:sldMk cId="2791792773" sldId="1275"/>
            <ac:spMk id="3" creationId="{980980E1-DDDE-51AD-6471-D55C09D4516C}"/>
          </ac:spMkLst>
        </pc:spChg>
      </pc:sldChg>
      <pc:sldChg chg="modSp del mod">
        <pc:chgData name="Alfred Asterjadhi" userId="39de57b9-85c0-4fd1-aaac-8ca2b6560ad0" providerId="ADAL" clId="{AA9C72C3-D051-4A38-8F1A-81ED346AF179}" dt="2024-12-17T19:43:30.739" v="484" actId="2696"/>
        <pc:sldMkLst>
          <pc:docMk/>
          <pc:sldMk cId="3395810039" sldId="1280"/>
        </pc:sldMkLst>
        <pc:spChg chg="mod">
          <ac:chgData name="Alfred Asterjadhi" userId="39de57b9-85c0-4fd1-aaac-8ca2b6560ad0" providerId="ADAL" clId="{AA9C72C3-D051-4A38-8F1A-81ED346AF179}" dt="2024-12-17T01:32:14.259" v="389" actId="13926"/>
          <ac:spMkLst>
            <pc:docMk/>
            <pc:sldMk cId="3395810039" sldId="1280"/>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541759133" sldId="1280"/>
        </pc:sldMkLst>
      </pc:sldChg>
      <pc:sldChg chg="add del">
        <pc:chgData name="Alfred Asterjadhi" userId="39de57b9-85c0-4fd1-aaac-8ca2b6560ad0" providerId="ADAL" clId="{AA9C72C3-D051-4A38-8F1A-81ED346AF179}" dt="2024-12-18T21:41:28.680" v="781" actId="47"/>
        <pc:sldMkLst>
          <pc:docMk/>
          <pc:sldMk cId="2315420034" sldId="1281"/>
        </pc:sldMkLst>
      </pc:sldChg>
      <pc:sldChg chg="modSp del mod">
        <pc:chgData name="Alfred Asterjadhi" userId="39de57b9-85c0-4fd1-aaac-8ca2b6560ad0" providerId="ADAL" clId="{AA9C72C3-D051-4A38-8F1A-81ED346AF179}" dt="2024-12-17T19:43:30.739" v="484" actId="2696"/>
        <pc:sldMkLst>
          <pc:docMk/>
          <pc:sldMk cId="3488656600" sldId="1281"/>
        </pc:sldMkLst>
        <pc:spChg chg="mod">
          <ac:chgData name="Alfred Asterjadhi" userId="39de57b9-85c0-4fd1-aaac-8ca2b6560ad0" providerId="ADAL" clId="{AA9C72C3-D051-4A38-8F1A-81ED346AF179}" dt="2024-12-17T01:32:21.482" v="391" actId="108"/>
          <ac:spMkLst>
            <pc:docMk/>
            <pc:sldMk cId="3488656600" sldId="1281"/>
            <ac:spMk id="2" creationId="{8A6906DE-832D-9575-DE04-98102BF630BD}"/>
          </ac:spMkLst>
        </pc:spChg>
      </pc:sldChg>
      <pc:sldChg chg="modSp del mod">
        <pc:chgData name="Alfred Asterjadhi" userId="39de57b9-85c0-4fd1-aaac-8ca2b6560ad0" providerId="ADAL" clId="{AA9C72C3-D051-4A38-8F1A-81ED346AF179}" dt="2024-12-17T19:43:30.739" v="484" actId="2696"/>
        <pc:sldMkLst>
          <pc:docMk/>
          <pc:sldMk cId="2393880254" sldId="1282"/>
        </pc:sldMkLst>
        <pc:spChg chg="mod">
          <ac:chgData name="Alfred Asterjadhi" userId="39de57b9-85c0-4fd1-aaac-8ca2b6560ad0" providerId="ADAL" clId="{AA9C72C3-D051-4A38-8F1A-81ED346AF179}" dt="2024-12-17T01:32:26.984" v="393" actId="108"/>
          <ac:spMkLst>
            <pc:docMk/>
            <pc:sldMk cId="2393880254" sldId="1282"/>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349220506" sldId="1282"/>
        </pc:sldMkLst>
      </pc:sldChg>
      <pc:sldChg chg="add del">
        <pc:chgData name="Alfred Asterjadhi" userId="39de57b9-85c0-4fd1-aaac-8ca2b6560ad0" providerId="ADAL" clId="{AA9C72C3-D051-4A38-8F1A-81ED346AF179}" dt="2024-12-18T21:41:28.680" v="781" actId="47"/>
        <pc:sldMkLst>
          <pc:docMk/>
          <pc:sldMk cId="457240727" sldId="1283"/>
        </pc:sldMkLst>
      </pc:sldChg>
      <pc:sldChg chg="modSp del mod">
        <pc:chgData name="Alfred Asterjadhi" userId="39de57b9-85c0-4fd1-aaac-8ca2b6560ad0" providerId="ADAL" clId="{AA9C72C3-D051-4A38-8F1A-81ED346AF179}" dt="2024-12-17T19:43:30.739" v="484" actId="2696"/>
        <pc:sldMkLst>
          <pc:docMk/>
          <pc:sldMk cId="4117618284" sldId="1283"/>
        </pc:sldMkLst>
        <pc:spChg chg="mod">
          <ac:chgData name="Alfred Asterjadhi" userId="39de57b9-85c0-4fd1-aaac-8ca2b6560ad0" providerId="ADAL" clId="{AA9C72C3-D051-4A38-8F1A-81ED346AF179}" dt="2024-12-17T01:32:24.257" v="392" actId="108"/>
          <ac:spMkLst>
            <pc:docMk/>
            <pc:sldMk cId="4117618284" sldId="1283"/>
            <ac:spMk id="2" creationId="{8A6906DE-832D-9575-DE04-98102BF630BD}"/>
          </ac:spMkLst>
        </pc:spChg>
      </pc:sldChg>
      <pc:sldChg chg="modSp del mod">
        <pc:chgData name="Alfred Asterjadhi" userId="39de57b9-85c0-4fd1-aaac-8ca2b6560ad0" providerId="ADAL" clId="{AA9C72C3-D051-4A38-8F1A-81ED346AF179}" dt="2024-12-17T19:43:30.739" v="484" actId="2696"/>
        <pc:sldMkLst>
          <pc:docMk/>
          <pc:sldMk cId="648146755" sldId="1284"/>
        </pc:sldMkLst>
        <pc:spChg chg="mod">
          <ac:chgData name="Alfred Asterjadhi" userId="39de57b9-85c0-4fd1-aaac-8ca2b6560ad0" providerId="ADAL" clId="{AA9C72C3-D051-4A38-8F1A-81ED346AF179}" dt="2024-12-17T01:33:57.189" v="399" actId="400"/>
          <ac:spMkLst>
            <pc:docMk/>
            <pc:sldMk cId="648146755" sldId="1284"/>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1335698582" sldId="1284"/>
        </pc:sldMkLst>
      </pc:sldChg>
      <pc:sldChg chg="modSp new mod">
        <pc:chgData name="Alfred Asterjadhi" userId="39de57b9-85c0-4fd1-aaac-8ca2b6560ad0" providerId="ADAL" clId="{AA9C72C3-D051-4A38-8F1A-81ED346AF179}" dt="2024-12-18T17:13:04.736" v="653" actId="20577"/>
        <pc:sldMkLst>
          <pc:docMk/>
          <pc:sldMk cId="3559166431" sldId="1288"/>
        </pc:sldMkLst>
        <pc:spChg chg="mod">
          <ac:chgData name="Alfred Asterjadhi" userId="39de57b9-85c0-4fd1-aaac-8ca2b6560ad0" providerId="ADAL" clId="{AA9C72C3-D051-4A38-8F1A-81ED346AF179}" dt="2024-12-18T17:13:04.736" v="653" actId="20577"/>
          <ac:spMkLst>
            <pc:docMk/>
            <pc:sldMk cId="3559166431" sldId="1288"/>
            <ac:spMk id="3" creationId="{E186C768-74FB-9E45-C09D-B34EEAD6F1A1}"/>
          </ac:spMkLst>
        </pc:spChg>
      </pc:sldChg>
      <pc:sldMasterChg chg="modSp mod">
        <pc:chgData name="Alfred Asterjadhi" userId="39de57b9-85c0-4fd1-aaac-8ca2b6560ad0" providerId="ADAL" clId="{AA9C72C3-D051-4A38-8F1A-81ED346AF179}" dt="2024-12-18T21:40:46.716" v="780" actId="20577"/>
        <pc:sldMasterMkLst>
          <pc:docMk/>
          <pc:sldMasterMk cId="0" sldId="2147483648"/>
        </pc:sldMasterMkLst>
        <pc:spChg chg="mod">
          <ac:chgData name="Alfred Asterjadhi" userId="39de57b9-85c0-4fd1-aaac-8ca2b6560ad0" providerId="ADAL" clId="{AA9C72C3-D051-4A38-8F1A-81ED346AF179}" dt="2024-12-18T21:40:46.716" v="780" actId="20577"/>
          <ac:spMkLst>
            <pc:docMk/>
            <pc:sldMasterMk cId="0" sldId="2147483648"/>
            <ac:spMk id="10" creationId="{00000000-0000-0000-0000-000000000000}"/>
          </ac:spMkLst>
        </pc:spChg>
      </pc:sldMasterChg>
    </pc:docChg>
  </pc:docChgLst>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56"/>
        </pc:sldMasterMkLst>
        <pc:spChg chg="mod">
          <ac:chgData name="Alfred Asterjadhi" userId="39de57b9-85c0-4fd1-aaac-8ca2b6560ad0" providerId="ADAL" clId="{1B528289-06C2-42C8-A24F-58F9BB1555AF}" dt="2023-12-20T16:59:32.302" v="17501"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802.11-25/0014r6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4/11-24-2066-01-00bn-pdt-mac-acknolwedgement-procedure.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4/11-24-2067-02-00bn-pdt-mac-uhr-bss-operation.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4/11-24-2046-04-00bn-draft-text-on-dru.docx"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4/11-24-2025-01-00bn-pdt-phy-ru-and-mru-restrictions-for-20-mhz-operation.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2028-03-00bn-pdt-joint-sounding-procedure.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4/11-24-1961-04-00bn-pdt-mac-c-tdma.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2022-02-00bn-pdt-mac-bsr-enhancement.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4/11-24-2007-03-00bn-pdt-mac-p-edca.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11-24/1992r3" TargetMode="External"/><Relationship Id="rId2" Type="http://schemas.openxmlformats.org/officeDocument/2006/relationships/hyperlink" Target="https://mentor.ieee.org/802.11/dcn/24/11-24-1992-03-00bn-pdt-phy-longer-ldpc-coding.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4/11-24-2032-01-00bn-pdt-phy-uhr-ppdu-format.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4/11-24-2033-03-00bn-pdt-phy-legacy-preamble.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2023-03-00bn-pdt-phy-overview-of-the-ppdu-encoding-process.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4/11-24-2034-01-00bn-pdt-phy-pilot-subcarriers.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4/11-24-2135-00-00bn-pdt-phy-null-subcarriers.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2009-06-00bn-pdt-phy-uhr-sig.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2027-01-00bn-pdt-phy-service-interface.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4/11-24-2049-06-00bn-pdt-mac-m-ap-coordination-framework.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4/11-24-1762-23-00bn-pdt-mac-npca.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4/11-24-2005-01-00bn-pdt-phy-introduction.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2016-03-00bn-pdt-mac-power-save.doc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4/11-24-2024-00-00bn-pdt-phy-uhr-stf.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4/11-24-2035-01-00bn-pdt-phy-uhr-ltf.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4/11-24-2011-01-00bn-pdt-phy-timing-related-parameters.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2012-03-00bn-pdt-phy-packet-extension.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4/11-24-2031-05-00bn-pdt-mac-coordinated-spatial-reuse.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5/11-25-0088-03-00bn-pdt-mac-p2p.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2042-01-00bn-pdt-phy-transmit-requirements-for-ppdus-sent-in-response-to-a-triggering-frame.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4/11-24-1881-07-00bn-pdt-mac-seamless-roaming.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4/11-24-1985-03-00bn-pdt-phy-unequal-modulation-ueqm-and-new-mc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24/11-24-2040-09-00bn-pdt-mac-coexistence.doc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24/11-24-2068-01-00bn-pdt-mac-uhr-mac-operation-element.doc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24/11-24-2069-01-00bn-pdt-mac-uhr-mac-capabilities-in-uhr-caps-ie.doc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24/11-24-2020-01-00bn-pdt-for-uhr-mac-introduction-section.doc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4/11-24-1977-06-00bn-pdt-phy-u-sig.doc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4/11-24-2043-01-00bn-pdt-phy-receiver-specification.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4/11-24-1966-02-00bn-pdt-mac-crtwt.docx"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4/11-24-2015-06-00bn-pdt-phy-cobf.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4/11-24-2056-01-00bn-pdt-mac-twt-sp-management.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4/11-24-1978-03-00bn-detailed-text-proposal-on-low-latency-indication.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Motions List - Part 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C39B3A-D9DD-537D-4840-A754225BA32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5ADD8C1-98AB-F573-5E47-AA16D3B46DA1}"/>
              </a:ext>
            </a:extLst>
          </p:cNvPr>
          <p:cNvSpPr>
            <a:spLocks noGrp="1"/>
          </p:cNvSpPr>
          <p:nvPr>
            <p:ph type="title"/>
          </p:nvPr>
        </p:nvSpPr>
        <p:spPr/>
        <p:txBody>
          <a:bodyPr/>
          <a:lstStyle/>
          <a:p>
            <a:r>
              <a:rPr lang="en-US" dirty="0">
                <a:solidFill>
                  <a:schemeClr val="tx1"/>
                </a:solidFill>
              </a:rPr>
              <a:t>Motion 196 (PHY)</a:t>
            </a:r>
          </a:p>
        </p:txBody>
      </p:sp>
      <p:sp>
        <p:nvSpPr>
          <p:cNvPr id="8" name="Content Placeholder 7">
            <a:extLst>
              <a:ext uri="{FF2B5EF4-FFF2-40B4-BE49-F238E27FC236}">
                <a16:creationId xmlns:a16="http://schemas.microsoft.com/office/drawing/2014/main" id="{84AF68B3-8EF0-B8CE-2DEE-094E8900E1D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 MU-MIMO+OFDMA in both DL and UL is limited to UHR PPDU of 160 and 320MHz only</a:t>
            </a:r>
          </a:p>
          <a:p>
            <a:pPr lvl="1">
              <a:buFont typeface="Arial" panose="020B0604020202020204" pitchFamily="34" charset="0"/>
              <a:buChar char="•"/>
            </a:pPr>
            <a:r>
              <a:rPr lang="en-US" sz="1200" dirty="0"/>
              <a:t>160MHz PPDU – 996 and, when the PPDU is punctured, 484+242</a:t>
            </a:r>
          </a:p>
          <a:p>
            <a:pPr lvl="1">
              <a:buFont typeface="Arial" panose="020B0604020202020204" pitchFamily="34" charset="0"/>
              <a:buChar char="•"/>
            </a:pPr>
            <a:r>
              <a:rPr lang="en-US" sz="1200" dirty="0"/>
              <a:t>320 MHz PPDU: 2x996, 3x996 and, when the PPDU is punctured, 996+484, 2x996+484</a:t>
            </a:r>
          </a:p>
          <a:p>
            <a:pPr>
              <a:buFont typeface="Arial" panose="020B0604020202020204" pitchFamily="34" charset="0"/>
              <a:buChar char="•"/>
            </a:pPr>
            <a:r>
              <a:rPr lang="en-US" sz="1400" b="0" dirty="0"/>
              <a:t>MU-MIMO+OFDMA is further limited to a maximum of 2RUs supporting MU-MIMO and each 80MHz segment is either MU-MIMO or OFDMA</a:t>
            </a:r>
          </a:p>
          <a:p>
            <a:pPr>
              <a:buFont typeface="Arial" panose="020B0604020202020204" pitchFamily="34" charset="0"/>
              <a:buChar char="•"/>
            </a:pPr>
            <a:r>
              <a:rPr lang="en-US" sz="1400" b="0" dirty="0"/>
              <a:t>RU Allocation table in UHR-SIG is the same as that in EHT-SIG except that the rows for RU 242, 484 and 3x996+484 with two or more users are changed to Validate</a:t>
            </a:r>
          </a:p>
          <a:p>
            <a:endParaRPr lang="en-US" sz="1600" dirty="0"/>
          </a:p>
          <a:p>
            <a:endParaRPr lang="en-US" sz="1600" dirty="0"/>
          </a:p>
          <a:p>
            <a:r>
              <a:rPr lang="en-US" sz="1600" dirty="0"/>
              <a:t>Move: Ron Porat					Second: Eugene Baik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docs:[11-24/1827r1].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BF500AD-57A0-8D3F-358B-B1B9C2E1C67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a:t>
            </a:fld>
            <a:endParaRPr lang="en-GB"/>
          </a:p>
        </p:txBody>
      </p:sp>
      <p:sp>
        <p:nvSpPr>
          <p:cNvPr id="5" name="Footer Placeholder 4">
            <a:extLst>
              <a:ext uri="{FF2B5EF4-FFF2-40B4-BE49-F238E27FC236}">
                <a16:creationId xmlns:a16="http://schemas.microsoft.com/office/drawing/2014/main" id="{D4350C24-4B94-7639-4BDD-FB7DD4263FD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DBD9198-EDF2-D11A-9113-44EA9FC1530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98628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37177E-A24E-0946-942A-85BD727275D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F292E42-9F90-7AF3-D42E-C66C53FED839}"/>
              </a:ext>
            </a:extLst>
          </p:cNvPr>
          <p:cNvSpPr>
            <a:spLocks noGrp="1"/>
          </p:cNvSpPr>
          <p:nvPr>
            <p:ph type="title"/>
          </p:nvPr>
        </p:nvSpPr>
        <p:spPr/>
        <p:txBody>
          <a:bodyPr/>
          <a:lstStyle/>
          <a:p>
            <a:r>
              <a:rPr lang="en-US" dirty="0">
                <a:solidFill>
                  <a:schemeClr val="tx1"/>
                </a:solidFill>
              </a:rPr>
              <a:t>Motion 284 (MAC)</a:t>
            </a:r>
          </a:p>
        </p:txBody>
      </p:sp>
      <p:sp>
        <p:nvSpPr>
          <p:cNvPr id="8" name="Content Placeholder 7">
            <a:extLst>
              <a:ext uri="{FF2B5EF4-FFF2-40B4-BE49-F238E27FC236}">
                <a16:creationId xmlns:a16="http://schemas.microsoft.com/office/drawing/2014/main" id="{73E13B21-8C62-8BA4-5306-1C99649545C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As part of seamless roaming procedure, a non-AP MLD in state 4 with the SMD-ME can perform roaming transition through a target AP MLD that is a part of the SMD. </a:t>
            </a:r>
          </a:p>
          <a:p>
            <a:pPr>
              <a:buFont typeface="Arial" panose="020B0604020202020204" pitchFamily="34" charset="0"/>
              <a:buChar char="•"/>
            </a:pPr>
            <a:r>
              <a:rPr lang="en-US" sz="1400" b="0" dirty="0"/>
              <a:t>TBD on the conditions and details for performing roaming through target AP MLD </a:t>
            </a:r>
          </a:p>
          <a:p>
            <a:endParaRPr lang="en-US" sz="1600" dirty="0"/>
          </a:p>
          <a:p>
            <a:endParaRPr lang="en-US" sz="1600" dirty="0"/>
          </a:p>
          <a:p>
            <a:endParaRPr lang="en-US" sz="1600" dirty="0"/>
          </a:p>
          <a:p>
            <a:r>
              <a:rPr lang="en-US" sz="1600" dirty="0"/>
              <a:t>Move: Binita Gupta				Second:</a:t>
            </a:r>
          </a:p>
          <a:p>
            <a:r>
              <a:rPr lang="en-US" sz="1600" dirty="0"/>
              <a:t>Discussion:</a:t>
            </a:r>
          </a:p>
          <a:p>
            <a:r>
              <a:rPr lang="en-US" sz="1600" dirty="0"/>
              <a:t>Result:</a:t>
            </a:r>
          </a:p>
          <a:p>
            <a:endParaRPr lang="en-US" sz="1600" dirty="0"/>
          </a:p>
          <a:p>
            <a:r>
              <a:rPr lang="en-US" sz="1200" b="0" i="1" dirty="0"/>
              <a:t>Reference docs:[24/0398, 24/1812].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7B7CEEF-E9FB-0701-83CA-43B351BFBD7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100</a:t>
            </a:fld>
            <a:endParaRPr lang="en-GB"/>
          </a:p>
        </p:txBody>
      </p:sp>
      <p:sp>
        <p:nvSpPr>
          <p:cNvPr id="5" name="Footer Placeholder 4">
            <a:extLst>
              <a:ext uri="{FF2B5EF4-FFF2-40B4-BE49-F238E27FC236}">
                <a16:creationId xmlns:a16="http://schemas.microsoft.com/office/drawing/2014/main" id="{A04A6B39-AE3A-D1FA-9D98-307A1D1364A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7062858-E291-9DDA-F348-0F3971E91B9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7807570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676FB1-3025-3A38-A766-C3ABC2A7446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7144E1C-3BB2-6CD9-B9E1-B839B9935A8B}"/>
              </a:ext>
            </a:extLst>
          </p:cNvPr>
          <p:cNvSpPr>
            <a:spLocks noGrp="1"/>
          </p:cNvSpPr>
          <p:nvPr>
            <p:ph type="title"/>
          </p:nvPr>
        </p:nvSpPr>
        <p:spPr/>
        <p:txBody>
          <a:bodyPr/>
          <a:lstStyle/>
          <a:p>
            <a:r>
              <a:rPr lang="en-US" dirty="0">
                <a:solidFill>
                  <a:schemeClr val="tx1"/>
                </a:solidFill>
              </a:rPr>
              <a:t>Motion 285 (MAC)</a:t>
            </a:r>
          </a:p>
        </p:txBody>
      </p:sp>
      <p:sp>
        <p:nvSpPr>
          <p:cNvPr id="8" name="Content Placeholder 7">
            <a:extLst>
              <a:ext uri="{FF2B5EF4-FFF2-40B4-BE49-F238E27FC236}">
                <a16:creationId xmlns:a16="http://schemas.microsoft.com/office/drawing/2014/main" id="{A877CD5C-8BBE-F67A-38E8-8BDAB42F85DE}"/>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security in seamless roaming, when a non-AP MLD is in the process of roaming from the current AP MLD to a target AP MLD within the SMD, the same PMKSA, established with the SMD-ME, shall be used to protect communications with the current AP MLD and the target AP MLD.</a:t>
            </a:r>
          </a:p>
          <a:p>
            <a:endParaRPr lang="en-US" sz="1600" dirty="0"/>
          </a:p>
          <a:p>
            <a:endParaRPr lang="en-US" sz="1600" dirty="0"/>
          </a:p>
          <a:p>
            <a:endParaRPr lang="en-US" sz="1600" dirty="0"/>
          </a:p>
          <a:p>
            <a:r>
              <a:rPr lang="en-US" sz="1600" dirty="0"/>
              <a:t>Move: Giovanni Chisci					Second:</a:t>
            </a:r>
          </a:p>
          <a:p>
            <a:r>
              <a:rPr lang="en-US" sz="1600" dirty="0"/>
              <a:t>Discussion:</a:t>
            </a:r>
          </a:p>
          <a:p>
            <a:r>
              <a:rPr lang="en-US" sz="1600" dirty="0"/>
              <a:t>Result:</a:t>
            </a:r>
          </a:p>
          <a:p>
            <a:endParaRPr lang="en-US" sz="1600" dirty="0"/>
          </a:p>
          <a:p>
            <a:r>
              <a:rPr lang="en-US" sz="1200" b="0" i="1" dirty="0"/>
              <a:t>Reference docs:[23/1416, 24/2072, 24/1894, 24/0052, 23/1884, 23/1937, 23/1996, 24/0083, 24/0101, 24/0396, 24/1812, 24/0398, 24/0412, 24/0655, 23/2157, 24/679, 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1D473E7-3C6B-3135-2465-F508C42440D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101</a:t>
            </a:fld>
            <a:endParaRPr lang="en-GB"/>
          </a:p>
        </p:txBody>
      </p:sp>
      <p:sp>
        <p:nvSpPr>
          <p:cNvPr id="5" name="Footer Placeholder 4">
            <a:extLst>
              <a:ext uri="{FF2B5EF4-FFF2-40B4-BE49-F238E27FC236}">
                <a16:creationId xmlns:a16="http://schemas.microsoft.com/office/drawing/2014/main" id="{3B6BC30F-F9CA-7296-DEE7-660DA80AB5A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D21BAEA-9B6E-465F-5F48-AA8E8C81A40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0843295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3AE2D2-712D-FF60-8DA7-465FA2D1F9C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C07BA41-FFE1-BE6C-A3A1-09AD92258CCC}"/>
              </a:ext>
            </a:extLst>
          </p:cNvPr>
          <p:cNvSpPr>
            <a:spLocks noGrp="1"/>
          </p:cNvSpPr>
          <p:nvPr>
            <p:ph type="title"/>
          </p:nvPr>
        </p:nvSpPr>
        <p:spPr/>
        <p:txBody>
          <a:bodyPr/>
          <a:lstStyle/>
          <a:p>
            <a:r>
              <a:rPr lang="en-US" dirty="0">
                <a:solidFill>
                  <a:schemeClr val="tx1"/>
                </a:solidFill>
              </a:rPr>
              <a:t>Motion 286 (MAC)</a:t>
            </a:r>
          </a:p>
        </p:txBody>
      </p:sp>
      <p:sp>
        <p:nvSpPr>
          <p:cNvPr id="8" name="Content Placeholder 7">
            <a:extLst>
              <a:ext uri="{FF2B5EF4-FFF2-40B4-BE49-F238E27FC236}">
                <a16:creationId xmlns:a16="http://schemas.microsoft.com/office/drawing/2014/main" id="{A4AE41DD-2DB5-124A-AB7F-947406712B0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security in seamless roaming, when a non-AP MLD is in the process of roaming from the current AP MLD to a target AP MLD within the SMD, the same PTKSA, established with the SMD-ME, shall be used to protect communications with the current AP MLD and the target AP MLD.</a:t>
            </a:r>
          </a:p>
          <a:p>
            <a:endParaRPr lang="en-US" sz="1600" dirty="0"/>
          </a:p>
          <a:p>
            <a:endParaRPr lang="en-US" sz="1600" dirty="0"/>
          </a:p>
          <a:p>
            <a:endParaRPr lang="en-US" sz="1600" dirty="0"/>
          </a:p>
          <a:p>
            <a:r>
              <a:rPr lang="en-US" sz="1600" dirty="0"/>
              <a:t>Move: Giovanni Chisci					Second:</a:t>
            </a:r>
          </a:p>
          <a:p>
            <a:r>
              <a:rPr lang="en-US" sz="1600" dirty="0"/>
              <a:t>Discussion:</a:t>
            </a:r>
          </a:p>
          <a:p>
            <a:r>
              <a:rPr lang="en-US" sz="1600" dirty="0"/>
              <a:t>Result:</a:t>
            </a:r>
          </a:p>
          <a:p>
            <a:endParaRPr lang="en-US" sz="1600" dirty="0"/>
          </a:p>
          <a:p>
            <a:r>
              <a:rPr lang="en-US" sz="1200" b="0" i="1" dirty="0"/>
              <a:t>Reference docs:[23/1416, 24/2072, 24/1894, 24/0052, 23/1884, 23/1937, 23/1996, 24/0083, 24/0101, 24/0396, 24/1812, 24/0398, 24/0412, 24/0655, 23/2157, 24/679, 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54DECDC-848E-E65C-0FCE-84007269B84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102</a:t>
            </a:fld>
            <a:endParaRPr lang="en-GB"/>
          </a:p>
        </p:txBody>
      </p:sp>
      <p:sp>
        <p:nvSpPr>
          <p:cNvPr id="5" name="Footer Placeholder 4">
            <a:extLst>
              <a:ext uri="{FF2B5EF4-FFF2-40B4-BE49-F238E27FC236}">
                <a16:creationId xmlns:a16="http://schemas.microsoft.com/office/drawing/2014/main" id="{206AB84D-AB5B-7E93-4B05-460571EAA62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2A4501D-C35B-1912-45E2-2F5C682D560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7797919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6F726-7436-9119-D8A5-8F851850F41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FD9D74-DA30-C957-A21F-D565B50A7F8C}"/>
              </a:ext>
            </a:extLst>
          </p:cNvPr>
          <p:cNvSpPr>
            <a:spLocks noGrp="1"/>
          </p:cNvSpPr>
          <p:nvPr>
            <p:ph type="title"/>
          </p:nvPr>
        </p:nvSpPr>
        <p:spPr/>
        <p:txBody>
          <a:bodyPr/>
          <a:lstStyle/>
          <a:p>
            <a:r>
              <a:rPr lang="en-US" dirty="0">
                <a:solidFill>
                  <a:schemeClr val="tx1"/>
                </a:solidFill>
              </a:rPr>
              <a:t>Motion 287 (MAC)</a:t>
            </a:r>
          </a:p>
        </p:txBody>
      </p:sp>
      <p:sp>
        <p:nvSpPr>
          <p:cNvPr id="8" name="Content Placeholder 7">
            <a:extLst>
              <a:ext uri="{FF2B5EF4-FFF2-40B4-BE49-F238E27FC236}">
                <a16:creationId xmlns:a16="http://schemas.microsoft.com/office/drawing/2014/main" id="{AD922AC5-1720-8059-3688-FBA3BD4FE99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200" b="0" i="0" dirty="0">
                <a:solidFill>
                  <a:srgbClr val="222222"/>
                </a:solidFill>
                <a:effectLst/>
                <a:latin typeface="Arial" panose="020B0604020202020204" pitchFamily="34" charset="0"/>
              </a:rPr>
              <a:t>Legend: Green: allowed; Orange: disallowed</a:t>
            </a:r>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r>
              <a:rPr lang="en-US" sz="1200" b="0" i="1" dirty="0"/>
              <a:t>Reference docs:[24/1558, 24/1221, 24/1225, 24/1563].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CFB5EEA-4E4F-56CF-CAB3-8446098458F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103</a:t>
            </a:fld>
            <a:endParaRPr lang="en-GB"/>
          </a:p>
        </p:txBody>
      </p:sp>
      <p:sp>
        <p:nvSpPr>
          <p:cNvPr id="5" name="Footer Placeholder 4">
            <a:extLst>
              <a:ext uri="{FF2B5EF4-FFF2-40B4-BE49-F238E27FC236}">
                <a16:creationId xmlns:a16="http://schemas.microsoft.com/office/drawing/2014/main" id="{7BA74889-219D-7009-ECA0-52F3A64DF0C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DCAC9CB-ADBE-E3D8-05BD-01DB0934EF9A}"/>
              </a:ext>
            </a:extLst>
          </p:cNvPr>
          <p:cNvSpPr>
            <a:spLocks noGrp="1"/>
          </p:cNvSpPr>
          <p:nvPr>
            <p:ph type="dt" idx="15"/>
          </p:nvPr>
        </p:nvSpPr>
        <p:spPr>
          <a:xfrm>
            <a:off x="696912" y="333375"/>
            <a:ext cx="1874823" cy="273050"/>
          </a:xfrm>
        </p:spPr>
        <p:txBody>
          <a:bodyPr/>
          <a:lstStyle/>
          <a:p>
            <a:r>
              <a:rPr lang="en-US"/>
              <a:t>January 2025</a:t>
            </a:r>
            <a:endParaRPr lang="en-GB" dirty="0"/>
          </a:p>
        </p:txBody>
      </p:sp>
      <p:graphicFrame>
        <p:nvGraphicFramePr>
          <p:cNvPr id="2" name="Table 1">
            <a:extLst>
              <a:ext uri="{FF2B5EF4-FFF2-40B4-BE49-F238E27FC236}">
                <a16:creationId xmlns:a16="http://schemas.microsoft.com/office/drawing/2014/main" id="{4D03FB39-2D0C-E68B-250A-A6F5C3A84497}"/>
              </a:ext>
            </a:extLst>
          </p:cNvPr>
          <p:cNvGraphicFramePr>
            <a:graphicFrameLocks noGrp="1"/>
          </p:cNvGraphicFramePr>
          <p:nvPr>
            <p:extLst>
              <p:ext uri="{D42A27DB-BD31-4B8C-83A1-F6EECF244321}">
                <p14:modId xmlns:p14="http://schemas.microsoft.com/office/powerpoint/2010/main" val="2182467121"/>
              </p:ext>
            </p:extLst>
          </p:nvPr>
        </p:nvGraphicFramePr>
        <p:xfrm>
          <a:off x="533400" y="2579922"/>
          <a:ext cx="8382002" cy="2489283"/>
        </p:xfrm>
        <a:graphic>
          <a:graphicData uri="http://schemas.openxmlformats.org/drawingml/2006/table">
            <a:tbl>
              <a:tblPr/>
              <a:tblGrid>
                <a:gridCol w="990511">
                  <a:extLst>
                    <a:ext uri="{9D8B030D-6E8A-4147-A177-3AD203B41FA5}">
                      <a16:colId xmlns:a16="http://schemas.microsoft.com/office/drawing/2014/main" val="1036484317"/>
                    </a:ext>
                  </a:extLst>
                </a:gridCol>
                <a:gridCol w="921655">
                  <a:extLst>
                    <a:ext uri="{9D8B030D-6E8A-4147-A177-3AD203B41FA5}">
                      <a16:colId xmlns:a16="http://schemas.microsoft.com/office/drawing/2014/main" val="3007724981"/>
                    </a:ext>
                  </a:extLst>
                </a:gridCol>
                <a:gridCol w="812981">
                  <a:extLst>
                    <a:ext uri="{9D8B030D-6E8A-4147-A177-3AD203B41FA5}">
                      <a16:colId xmlns:a16="http://schemas.microsoft.com/office/drawing/2014/main" val="472019439"/>
                    </a:ext>
                  </a:extLst>
                </a:gridCol>
                <a:gridCol w="1070979">
                  <a:extLst>
                    <a:ext uri="{9D8B030D-6E8A-4147-A177-3AD203B41FA5}">
                      <a16:colId xmlns:a16="http://schemas.microsoft.com/office/drawing/2014/main" val="787107858"/>
                    </a:ext>
                  </a:extLst>
                </a:gridCol>
                <a:gridCol w="1260950">
                  <a:extLst>
                    <a:ext uri="{9D8B030D-6E8A-4147-A177-3AD203B41FA5}">
                      <a16:colId xmlns:a16="http://schemas.microsoft.com/office/drawing/2014/main" val="1753095518"/>
                    </a:ext>
                  </a:extLst>
                </a:gridCol>
                <a:gridCol w="786434">
                  <a:extLst>
                    <a:ext uri="{9D8B030D-6E8A-4147-A177-3AD203B41FA5}">
                      <a16:colId xmlns:a16="http://schemas.microsoft.com/office/drawing/2014/main" val="174814886"/>
                    </a:ext>
                  </a:extLst>
                </a:gridCol>
                <a:gridCol w="1220302">
                  <a:extLst>
                    <a:ext uri="{9D8B030D-6E8A-4147-A177-3AD203B41FA5}">
                      <a16:colId xmlns:a16="http://schemas.microsoft.com/office/drawing/2014/main" val="1717978148"/>
                    </a:ext>
                  </a:extLst>
                </a:gridCol>
                <a:gridCol w="1318190">
                  <a:extLst>
                    <a:ext uri="{9D8B030D-6E8A-4147-A177-3AD203B41FA5}">
                      <a16:colId xmlns:a16="http://schemas.microsoft.com/office/drawing/2014/main" val="2958192317"/>
                    </a:ext>
                  </a:extLst>
                </a:gridCol>
              </a:tblGrid>
              <a:tr h="233680">
                <a:tc gridSpan="8">
                  <a:txBody>
                    <a:bodyPr/>
                    <a:lstStyle/>
                    <a:p>
                      <a:r>
                        <a:rPr lang="en-US" sz="1000" b="1">
                          <a:solidFill>
                            <a:srgbClr val="000000"/>
                          </a:solidFill>
                          <a:effectLst/>
                        </a:rPr>
                        <a:t>Allowed UHR ICF to be transmitted by a non-AP STA (addressing the associated AP STA)</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44270334"/>
                  </a:ext>
                </a:extLst>
              </a:tr>
              <a:tr h="89535">
                <a:tc>
                  <a:txBody>
                    <a:bodyPr/>
                    <a:lstStyle/>
                    <a:p>
                      <a:r>
                        <a:rPr lang="en-US" sz="1000" b="1">
                          <a:effectLst/>
                        </a:rPr>
                        <a:t>ICF</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eMLSR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AP DPS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Solicited Coex</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Unsolicited Coex</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NPCA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C-TDMA (ICF)</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Co-BF/Co-SR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21302530"/>
                  </a:ext>
                </a:extLst>
              </a:tr>
              <a:tr h="89535">
                <a:tc>
                  <a:txBody>
                    <a:bodyPr/>
                    <a:lstStyle/>
                    <a:p>
                      <a:r>
                        <a:rPr lang="en-US" sz="1000" b="1">
                          <a:effectLst/>
                        </a:rPr>
                        <a:t>RTS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4">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4" gridSpan="2">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hMerge="1">
                  <a:txBody>
                    <a:bodyPr/>
                    <a:lstStyle/>
                    <a:p>
                      <a:endParaRPr lang="en-US"/>
                    </a:p>
                  </a:txBody>
                  <a:tcPr/>
                </a:tc>
                <a:extLst>
                  <a:ext uri="{0D108BD9-81ED-4DB2-BD59-A6C34878D82A}">
                    <a16:rowId xmlns:a16="http://schemas.microsoft.com/office/drawing/2014/main" val="4203633969"/>
                  </a:ext>
                </a:extLst>
              </a:tr>
              <a:tr h="93345">
                <a:tc>
                  <a:txBody>
                    <a:bodyPr/>
                    <a:lstStyle/>
                    <a:p>
                      <a:r>
                        <a:rPr lang="en-US" sz="1000" b="1">
                          <a:effectLst/>
                        </a:rPr>
                        <a:t>MU RTS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562893953"/>
                  </a:ext>
                </a:extLst>
              </a:tr>
              <a:tr h="194945">
                <a:tc>
                  <a:txBody>
                    <a:bodyPr/>
                    <a:lstStyle/>
                    <a:p>
                      <a:r>
                        <a:rPr lang="en-US" sz="1000" b="1">
                          <a:effectLst/>
                        </a:rPr>
                        <a:t>BSRP Trigger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40841268"/>
                  </a:ext>
                </a:extLst>
              </a:tr>
              <a:tr h="193758">
                <a:tc>
                  <a:txBody>
                    <a:bodyPr/>
                    <a:lstStyle/>
                    <a:p>
                      <a:r>
                        <a:rPr lang="en-US" sz="1000" b="1">
                          <a:effectLst/>
                        </a:rPr>
                        <a:t>BSRP GI3</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r>
                        <a:rPr lang="en-US" sz="1000" b="1">
                          <a:solidFill>
                            <a:srgbClr val="000000"/>
                          </a:solidFill>
                          <a:effectLst/>
                        </a:rPr>
                        <a:t>Yes</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20931605"/>
                  </a:ext>
                </a:extLst>
              </a:tr>
              <a:tr h="1103630">
                <a:tc gridSpan="8">
                  <a:txBody>
                    <a:bodyPr/>
                    <a:lstStyle/>
                    <a:p>
                      <a:r>
                        <a:rPr lang="en-US" sz="1000" b="1" dirty="0">
                          <a:effectLst/>
                        </a:rPr>
                        <a:t> Notes:</a:t>
                      </a:r>
                      <a:endParaRPr lang="en-US" sz="1400" dirty="0">
                        <a:effectLst/>
                      </a:endParaRPr>
                    </a:p>
                    <a:p>
                      <a:pPr>
                        <a:buFont typeface="Arial" panose="020B0604020202020204" pitchFamily="34" charset="0"/>
                        <a:buChar char="•"/>
                      </a:pPr>
                      <a:r>
                        <a:rPr lang="en-US" sz="1000" b="1" dirty="0">
                          <a:effectLst/>
                        </a:rPr>
                        <a:t> </a:t>
                      </a:r>
                      <a:r>
                        <a:rPr lang="en-US" sz="1000" dirty="0">
                          <a:effectLst/>
                        </a:rPr>
                        <a:t>RTS solicits CTS frame; BSRP GI3 Trigger frame solicits an M-BA that is contained in a non-HT (dup) PPDU.</a:t>
                      </a:r>
                      <a:endParaRPr lang="en-US" sz="1400" dirty="0">
                        <a:effectLst/>
                      </a:endParaRPr>
                    </a:p>
                    <a:p>
                      <a:pPr>
                        <a:buFont typeface="Arial" panose="020B0604020202020204" pitchFamily="34" charset="0"/>
                        <a:buChar char="•"/>
                      </a:pPr>
                      <a:r>
                        <a:rPr lang="en-US" sz="1000" dirty="0">
                          <a:effectLst/>
                        </a:rPr>
                        <a:t>C-TDMA, C-BF, CSR ICF transmission is to other APs. No expectations for non-AP STAs, unless due to other functionalities already enabled/supported by non-AP STA.</a:t>
                      </a:r>
                      <a:endParaRPr lang="en-US" sz="1400" dirty="0">
                        <a:effectLst/>
                      </a:endParaRPr>
                    </a:p>
                    <a:p>
                      <a:pPr>
                        <a:buFont typeface="Arial" panose="020B0604020202020204" pitchFamily="34" charset="0"/>
                        <a:buChar char="•"/>
                      </a:pPr>
                      <a:r>
                        <a:rPr lang="en-US" sz="1000" dirty="0">
                          <a:effectLst/>
                        </a:rPr>
                        <a:t>Solicited and Unsolicited Coex are part of DUO.</a:t>
                      </a:r>
                      <a:endParaRPr lang="en-US" sz="1400" dirty="0">
                        <a:effectLst/>
                      </a:endParaRPr>
                    </a:p>
                    <a:p>
                      <a:pPr>
                        <a:buFont typeface="Arial" panose="020B0604020202020204" pitchFamily="34" charset="0"/>
                        <a:buChar char="•"/>
                      </a:pPr>
                      <a:r>
                        <a:rPr lang="en-US" sz="1000" dirty="0">
                          <a:effectLst/>
                        </a:rPr>
                        <a:t>N/A means that either the non-AP STA is not allowed to send an ICF or the AP STA is not allowed to respond with ICR for this scheme/operation mode.</a:t>
                      </a:r>
                      <a:endParaRPr lang="en-US" sz="1400" dirty="0">
                        <a:effectLst/>
                      </a:endParaRPr>
                    </a:p>
                    <a:p>
                      <a:pPr>
                        <a:buFont typeface="Arial" panose="020B0604020202020204" pitchFamily="34" charset="0"/>
                        <a:buChar char="•"/>
                      </a:pPr>
                      <a:r>
                        <a:rPr lang="en-US" sz="1000" dirty="0">
                          <a:effectLst/>
                        </a:rPr>
                        <a:t>*DUO is only approved for non-AP STAs. So, a non-AP STA cannot send an ICF to an AP soliciting unavailability information in ICR (i.e., solicited CoEx).</a:t>
                      </a:r>
                      <a:endParaRPr lang="en-US" sz="1400" dirty="0">
                        <a:effectLst/>
                      </a:endParaRPr>
                    </a:p>
                    <a:p>
                      <a:r>
                        <a:rPr lang="en-US" sz="1000" b="1" dirty="0">
                          <a:effectLst/>
                        </a:rPr>
                        <a:t>Acronyms: DPS: Dynamic Power Save, DUO: Dynamic Unavailability Operation, Unsolicited CoEx: Reporting unavailability in ICF, Co-BF: Coordinated beamforming, Co-SR: Coordinated Spatial Reuse, BSRP GI3: BSRP Trigger soliciting an M-BA in non-HT (dup) PPDU</a:t>
                      </a:r>
                      <a:endParaRPr lang="en-US" sz="1400" dirty="0">
                        <a:effectLst/>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77808626"/>
                  </a:ext>
                </a:extLst>
              </a:tr>
            </a:tbl>
          </a:graphicData>
        </a:graphic>
      </p:graphicFrame>
    </p:spTree>
    <p:extLst>
      <p:ext uri="{BB962C8B-B14F-4D97-AF65-F5344CB8AC3E}">
        <p14:creationId xmlns:p14="http://schemas.microsoft.com/office/powerpoint/2010/main" val="154713986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548F50-F9FF-631C-D95B-CFE5CAEE949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457B39A-01ED-C796-3E2E-A21590FA6BF2}"/>
              </a:ext>
            </a:extLst>
          </p:cNvPr>
          <p:cNvSpPr>
            <a:spLocks noGrp="1"/>
          </p:cNvSpPr>
          <p:nvPr>
            <p:ph type="title"/>
          </p:nvPr>
        </p:nvSpPr>
        <p:spPr/>
        <p:txBody>
          <a:bodyPr/>
          <a:lstStyle/>
          <a:p>
            <a:r>
              <a:rPr lang="en-US" dirty="0">
                <a:solidFill>
                  <a:schemeClr val="tx1"/>
                </a:solidFill>
              </a:rPr>
              <a:t>Motion 288 (MAC-PDT)</a:t>
            </a:r>
          </a:p>
        </p:txBody>
      </p:sp>
      <p:sp>
        <p:nvSpPr>
          <p:cNvPr id="8" name="Content Placeholder 7">
            <a:extLst>
              <a:ext uri="{FF2B5EF4-FFF2-40B4-BE49-F238E27FC236}">
                <a16:creationId xmlns:a16="http://schemas.microsoft.com/office/drawing/2014/main" id="{240DA1F9-B857-46B1-B591-549ABD0D297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11-24/2066r1</a:t>
            </a:r>
            <a:r>
              <a:rPr lang="en-US" sz="1600" dirty="0"/>
              <a:t> to the latest TGbn draft (TGbn D0.1)</a:t>
            </a:r>
          </a:p>
          <a:p>
            <a:endParaRPr lang="en-US" sz="1600" dirty="0"/>
          </a:p>
          <a:p>
            <a:endParaRPr lang="en-US" sz="1600" dirty="0"/>
          </a:p>
          <a:p>
            <a:endParaRPr lang="en-US" sz="1600" dirty="0"/>
          </a:p>
          <a:p>
            <a:r>
              <a:rPr lang="en-US" sz="1600" dirty="0"/>
              <a:t>Move: Ming Gan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11-24/2066r1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08ACBEB-9BAE-0666-EC45-F3F2A14A7EF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104</a:t>
            </a:fld>
            <a:endParaRPr lang="en-GB"/>
          </a:p>
        </p:txBody>
      </p:sp>
      <p:sp>
        <p:nvSpPr>
          <p:cNvPr id="5" name="Footer Placeholder 4">
            <a:extLst>
              <a:ext uri="{FF2B5EF4-FFF2-40B4-BE49-F238E27FC236}">
                <a16:creationId xmlns:a16="http://schemas.microsoft.com/office/drawing/2014/main" id="{B226AB97-92EF-4771-139D-F3F81F46A6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87909BF-053F-BF26-E10B-55E61DE3076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0994750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EEDDEE-F346-8B45-74AD-742301E47F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AE68C9F-8D22-FF32-6499-F6472756A360}"/>
              </a:ext>
            </a:extLst>
          </p:cNvPr>
          <p:cNvSpPr>
            <a:spLocks noGrp="1"/>
          </p:cNvSpPr>
          <p:nvPr>
            <p:ph type="title"/>
          </p:nvPr>
        </p:nvSpPr>
        <p:spPr/>
        <p:txBody>
          <a:bodyPr/>
          <a:lstStyle/>
          <a:p>
            <a:r>
              <a:rPr lang="en-US" dirty="0">
                <a:solidFill>
                  <a:schemeClr val="tx1"/>
                </a:solidFill>
              </a:rPr>
              <a:t>Motion 289 (MAC-PDT)</a:t>
            </a:r>
          </a:p>
        </p:txBody>
      </p:sp>
      <p:sp>
        <p:nvSpPr>
          <p:cNvPr id="8" name="Content Placeholder 7">
            <a:extLst>
              <a:ext uri="{FF2B5EF4-FFF2-40B4-BE49-F238E27FC236}">
                <a16:creationId xmlns:a16="http://schemas.microsoft.com/office/drawing/2014/main" id="{4BADB2E8-9D37-E89C-AC50-BEB78FDA7DA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11-24/2067r2</a:t>
            </a:r>
            <a:r>
              <a:rPr lang="en-US" sz="1600" dirty="0"/>
              <a:t> to the latest TGbn draft (TGbn D0.1)</a:t>
            </a:r>
          </a:p>
          <a:p>
            <a:endParaRPr lang="en-US" sz="1600" dirty="0"/>
          </a:p>
          <a:p>
            <a:endParaRPr lang="en-US" sz="1600" dirty="0"/>
          </a:p>
          <a:p>
            <a:endParaRPr lang="en-US" sz="1600" dirty="0"/>
          </a:p>
          <a:p>
            <a:r>
              <a:rPr lang="en-US" sz="1600" dirty="0"/>
              <a:t>Move: Ming Gan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11-24/2067r2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D42A2B-7EFC-E4B2-08EC-6E44568C950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105</a:t>
            </a:fld>
            <a:endParaRPr lang="en-GB"/>
          </a:p>
        </p:txBody>
      </p:sp>
      <p:sp>
        <p:nvSpPr>
          <p:cNvPr id="5" name="Footer Placeholder 4">
            <a:extLst>
              <a:ext uri="{FF2B5EF4-FFF2-40B4-BE49-F238E27FC236}">
                <a16:creationId xmlns:a16="http://schemas.microsoft.com/office/drawing/2014/main" id="{8C05625E-81FB-FF1F-2763-90FB2970D5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9D48E6E-3A40-6515-B9BB-CBC4F4E415A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0274876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X</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800" dirty="0"/>
              <a:t>Move to instruct the TGbn Editor to create IEEE802.11bn D0.1 draft by incorporating the changes specified in all the approved proposed draft text (PDT) documents.</a:t>
            </a:r>
            <a:endParaRPr lang="en-US" sz="1200" dirty="0">
              <a:solidFill>
                <a:schemeClr val="tx1"/>
              </a:solidFill>
            </a:endParaRPr>
          </a:p>
          <a:p>
            <a:pPr marL="0" indent="0"/>
            <a:endParaRPr lang="en-US" sz="900" dirty="0">
              <a:solidFill>
                <a:srgbClr val="FFC000"/>
              </a:solidFill>
            </a:endParaRPr>
          </a:p>
          <a:p>
            <a:pPr marL="0" indent="0"/>
            <a:r>
              <a:rPr lang="en-US" sz="1600" dirty="0"/>
              <a:t>Move:				Second: </a:t>
            </a:r>
          </a:p>
          <a:p>
            <a:pPr marL="0" indent="0"/>
            <a:r>
              <a:rPr lang="en-US" sz="1600" dirty="0"/>
              <a:t>Discussion:</a:t>
            </a:r>
            <a:endParaRPr lang="en-US" sz="1600" dirty="0">
              <a:highlight>
                <a:srgbClr val="00FF00"/>
              </a:highlight>
            </a:endParaRPr>
          </a:p>
          <a:p>
            <a:pPr marL="0" indent="0"/>
            <a:r>
              <a:rPr lang="en-US" sz="1600" dirty="0"/>
              <a:t>Result:</a:t>
            </a:r>
            <a:endParaRPr lang="en-US" sz="1600" dirty="0">
              <a:highlight>
                <a:srgbClr val="00FF00"/>
              </a:highlight>
            </a:endParaRP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106</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03341604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AD48B-2B17-229B-D2CA-C67DCE3CFB1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2FEA282-9B36-36FA-9518-D6BE8B1B77AA}"/>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2F38EEC5-89B2-2914-7CF0-B110C9B8ED8B}"/>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FC37E151-0951-A7A5-20E9-EA8F9ADF6AC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2528E1-411A-B64D-0400-CCA6FA40FDB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62234682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49B0037-41DF-35DA-F3D5-DD3D7632405C}"/>
              </a:ext>
            </a:extLst>
          </p:cNvPr>
          <p:cNvSpPr>
            <a:spLocks noGrp="1"/>
          </p:cNvSpPr>
          <p:nvPr>
            <p:ph type="title"/>
          </p:nvPr>
        </p:nvSpPr>
        <p:spPr/>
        <p:txBody>
          <a:bodyPr/>
          <a:lstStyle/>
          <a:p>
            <a:r>
              <a:rPr lang="en-US" dirty="0"/>
              <a:t>backup</a:t>
            </a:r>
          </a:p>
        </p:txBody>
      </p:sp>
      <p:sp>
        <p:nvSpPr>
          <p:cNvPr id="6" name="Date Placeholder 5">
            <a:extLst>
              <a:ext uri="{FF2B5EF4-FFF2-40B4-BE49-F238E27FC236}">
                <a16:creationId xmlns:a16="http://schemas.microsoft.com/office/drawing/2014/main" id="{29F476BA-B5AD-B13F-15FC-A803A1AF0D30}"/>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98F753DF-00A7-A131-D5DC-738D8E3393C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A9B7F234-E374-6FAF-AD12-9794E317652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Tree>
    <p:extLst>
      <p:ext uri="{BB962C8B-B14F-4D97-AF65-F5344CB8AC3E}">
        <p14:creationId xmlns:p14="http://schemas.microsoft.com/office/powerpoint/2010/main" val="315803243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D4D765-C630-56A8-692A-95F8A0B0A8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EDBC775-C4A1-4A94-51CF-19616D3D4C6D}"/>
              </a:ext>
            </a:extLst>
          </p:cNvPr>
          <p:cNvSpPr>
            <a:spLocks noGrp="1"/>
          </p:cNvSpPr>
          <p:nvPr>
            <p:ph type="title"/>
          </p:nvPr>
        </p:nvSpPr>
        <p:spPr/>
        <p:txBody>
          <a:bodyPr/>
          <a:lstStyle/>
          <a:p>
            <a:r>
              <a:rPr lang="en-US" dirty="0">
                <a:solidFill>
                  <a:srgbClr val="FF0000"/>
                </a:solidFill>
              </a:rPr>
              <a:t>Motion X (SFD Template)</a:t>
            </a:r>
          </a:p>
        </p:txBody>
      </p:sp>
      <p:sp>
        <p:nvSpPr>
          <p:cNvPr id="8" name="Content Placeholder 7">
            <a:extLst>
              <a:ext uri="{FF2B5EF4-FFF2-40B4-BE49-F238E27FC236}">
                <a16:creationId xmlns:a16="http://schemas.microsoft.com/office/drawing/2014/main" id="{DC69250C-623A-59FE-F49A-E769C5860AB9}"/>
              </a:ext>
            </a:extLst>
          </p:cNvPr>
          <p:cNvSpPr>
            <a:spLocks noGrp="1"/>
          </p:cNvSpPr>
          <p:nvPr>
            <p:ph idx="1"/>
          </p:nvPr>
        </p:nvSpPr>
        <p:spPr>
          <a:xfrm>
            <a:off x="685800" y="1981200"/>
            <a:ext cx="7770813" cy="4113213"/>
          </a:xfrm>
        </p:spPr>
        <p:txBody>
          <a:bodyPr/>
          <a:lstStyle/>
          <a:p>
            <a:r>
              <a:rPr lang="en-US" sz="1600" dirty="0"/>
              <a:t>Move to add to the TGbn SFD the following:</a:t>
            </a:r>
          </a:p>
          <a:p>
            <a:endParaRPr lang="en-US" sz="1600" dirty="0"/>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1181A29-1750-8857-2C9C-6CF832388DC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109</a:t>
            </a:fld>
            <a:endParaRPr lang="en-GB"/>
          </a:p>
        </p:txBody>
      </p:sp>
      <p:sp>
        <p:nvSpPr>
          <p:cNvPr id="5" name="Footer Placeholder 4">
            <a:extLst>
              <a:ext uri="{FF2B5EF4-FFF2-40B4-BE49-F238E27FC236}">
                <a16:creationId xmlns:a16="http://schemas.microsoft.com/office/drawing/2014/main" id="{3942E132-199E-37ED-8475-D14BA383D21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33168AB-11EB-92D1-EA0E-4A5B1FE2BEB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53620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E8F2BA-9F64-50CB-5032-9EA1505E6F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911BBC8-BF66-8277-0FCC-B9D81086D9B2}"/>
              </a:ext>
            </a:extLst>
          </p:cNvPr>
          <p:cNvSpPr>
            <a:spLocks noGrp="1"/>
          </p:cNvSpPr>
          <p:nvPr>
            <p:ph type="title"/>
          </p:nvPr>
        </p:nvSpPr>
        <p:spPr/>
        <p:txBody>
          <a:bodyPr/>
          <a:lstStyle/>
          <a:p>
            <a:r>
              <a:rPr lang="en-US" dirty="0">
                <a:solidFill>
                  <a:schemeClr val="tx1"/>
                </a:solidFill>
              </a:rPr>
              <a:t>Motion 197 (PHY-PDT)</a:t>
            </a:r>
          </a:p>
        </p:txBody>
      </p:sp>
      <p:sp>
        <p:nvSpPr>
          <p:cNvPr id="8" name="Content Placeholder 7">
            <a:extLst>
              <a:ext uri="{FF2B5EF4-FFF2-40B4-BE49-F238E27FC236}">
                <a16:creationId xmlns:a16="http://schemas.microsoft.com/office/drawing/2014/main" id="{E9BF8546-4385-5A20-78BF-300974AF628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11-24/2046r4</a:t>
            </a:r>
            <a:r>
              <a:rPr lang="en-US" sz="1600" dirty="0"/>
              <a:t> to the latest TGbn draft (TGbn D0.1)</a:t>
            </a:r>
          </a:p>
          <a:p>
            <a:endParaRPr lang="en-US" sz="1600" dirty="0"/>
          </a:p>
          <a:p>
            <a:endParaRPr lang="en-US" sz="1600" dirty="0"/>
          </a:p>
          <a:p>
            <a:endParaRPr lang="en-US" sz="1600" dirty="0"/>
          </a:p>
          <a:p>
            <a:r>
              <a:rPr lang="en-US" sz="1600" dirty="0"/>
              <a:t>Move: Jianhan Liu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11-24/2046r4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DC98EDD-BDCA-86AB-2957-D0561D6D048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a:t>
            </a:fld>
            <a:endParaRPr lang="en-GB"/>
          </a:p>
        </p:txBody>
      </p:sp>
      <p:sp>
        <p:nvSpPr>
          <p:cNvPr id="5" name="Footer Placeholder 4">
            <a:extLst>
              <a:ext uri="{FF2B5EF4-FFF2-40B4-BE49-F238E27FC236}">
                <a16:creationId xmlns:a16="http://schemas.microsoft.com/office/drawing/2014/main" id="{94805CD4-28B0-86DA-BB16-22B7DAB3B03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9AB379E-EE99-A401-DA98-055E7A784D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7372971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E05970-2239-3F28-346C-C7C8DC16781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25D95CA-A82A-DD6E-AD7E-6F4B7DF732F5}"/>
              </a:ext>
            </a:extLst>
          </p:cNvPr>
          <p:cNvSpPr>
            <a:spLocks noGrp="1"/>
          </p:cNvSpPr>
          <p:nvPr>
            <p:ph type="title"/>
          </p:nvPr>
        </p:nvSpPr>
        <p:spPr/>
        <p:txBody>
          <a:bodyPr/>
          <a:lstStyle/>
          <a:p>
            <a:r>
              <a:rPr lang="en-US" dirty="0">
                <a:solidFill>
                  <a:srgbClr val="FF0000"/>
                </a:solidFill>
              </a:rPr>
              <a:t>Motion Y (Draft Template)</a:t>
            </a:r>
          </a:p>
        </p:txBody>
      </p:sp>
      <p:sp>
        <p:nvSpPr>
          <p:cNvPr id="8" name="Content Placeholder 7">
            <a:extLst>
              <a:ext uri="{FF2B5EF4-FFF2-40B4-BE49-F238E27FC236}">
                <a16:creationId xmlns:a16="http://schemas.microsoft.com/office/drawing/2014/main" id="{0F5782C2-501B-8E9D-715A-68DBDB2408E0}"/>
              </a:ext>
            </a:extLst>
          </p:cNvPr>
          <p:cNvSpPr>
            <a:spLocks noGrp="1"/>
          </p:cNvSpPr>
          <p:nvPr>
            <p:ph idx="1"/>
          </p:nvPr>
        </p:nvSpPr>
        <p:spPr>
          <a:xfrm>
            <a:off x="685800" y="1981200"/>
            <a:ext cx="7770813" cy="4113213"/>
          </a:xfrm>
        </p:spPr>
        <p:txBody>
          <a:bodyPr/>
          <a:lstStyle/>
          <a:p>
            <a:r>
              <a:rPr lang="en-US" sz="1600" dirty="0"/>
              <a:t>Move to incorporate the proposed text changes in 11-24/</a:t>
            </a:r>
            <a:r>
              <a:rPr lang="en-US" sz="1600" dirty="0" err="1"/>
              <a:t>xxxxry</a:t>
            </a:r>
            <a:r>
              <a:rPr lang="en-US" sz="1600" dirty="0"/>
              <a:t> to the latest TGbn draft (TGbn D0.1)</a:t>
            </a:r>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E84D34-A646-CFFC-705A-147417DB50C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110</a:t>
            </a:fld>
            <a:endParaRPr lang="en-GB"/>
          </a:p>
        </p:txBody>
      </p:sp>
      <p:sp>
        <p:nvSpPr>
          <p:cNvPr id="5" name="Footer Placeholder 4">
            <a:extLst>
              <a:ext uri="{FF2B5EF4-FFF2-40B4-BE49-F238E27FC236}">
                <a16:creationId xmlns:a16="http://schemas.microsoft.com/office/drawing/2014/main" id="{A2068F95-24AF-13A7-F45E-CF81DD3443B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0F012D5-0F52-35D4-C6CE-E18EA3E872B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44502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739BD5-D48B-4BC7-5711-37FB84385B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527ED1C-6E35-1DCC-6241-E7A2FABAA3F2}"/>
              </a:ext>
            </a:extLst>
          </p:cNvPr>
          <p:cNvSpPr>
            <a:spLocks noGrp="1"/>
          </p:cNvSpPr>
          <p:nvPr>
            <p:ph type="title"/>
          </p:nvPr>
        </p:nvSpPr>
        <p:spPr/>
        <p:txBody>
          <a:bodyPr/>
          <a:lstStyle/>
          <a:p>
            <a:r>
              <a:rPr lang="en-US" dirty="0">
                <a:solidFill>
                  <a:schemeClr val="tx1"/>
                </a:solidFill>
              </a:rPr>
              <a:t>Motion 198 (PHY-PDT)</a:t>
            </a:r>
            <a:endParaRPr lang="en-US" dirty="0">
              <a:solidFill>
                <a:srgbClr val="FF0000"/>
              </a:solidFill>
            </a:endParaRPr>
          </a:p>
        </p:txBody>
      </p:sp>
      <p:sp>
        <p:nvSpPr>
          <p:cNvPr id="8" name="Content Placeholder 7">
            <a:extLst>
              <a:ext uri="{FF2B5EF4-FFF2-40B4-BE49-F238E27FC236}">
                <a16:creationId xmlns:a16="http://schemas.microsoft.com/office/drawing/2014/main" id="{9640ECA2-4266-0455-BCF1-A5D0E8915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i="0" dirty="0">
                <a:solidFill>
                  <a:srgbClr val="1155CC"/>
                </a:solidFill>
                <a:effectLst/>
                <a:hlinkClick r:id="rId2"/>
              </a:rPr>
              <a:t>11-24/2025r1</a:t>
            </a:r>
            <a:r>
              <a:rPr lang="en-US" sz="1600" dirty="0"/>
              <a:t> to the latest TGbn draft (TGbn D0.1)</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0" dirty="0">
                <a:solidFill>
                  <a:srgbClr val="1155CC"/>
                </a:solidFill>
                <a:effectLst/>
                <a:hlinkClick r:id="rId2"/>
              </a:rPr>
              <a:t>11-24/2025r1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D956E05-EE82-8AD4-BD92-7C2343E8843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a:t>
            </a:fld>
            <a:endParaRPr lang="en-GB"/>
          </a:p>
        </p:txBody>
      </p:sp>
      <p:sp>
        <p:nvSpPr>
          <p:cNvPr id="5" name="Footer Placeholder 4">
            <a:extLst>
              <a:ext uri="{FF2B5EF4-FFF2-40B4-BE49-F238E27FC236}">
                <a16:creationId xmlns:a16="http://schemas.microsoft.com/office/drawing/2014/main" id="{7EECE9A5-9812-8626-7162-8145EEA90AF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DFC163-5D39-9CD4-3FAC-F6A73D7993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205402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6E0436-7248-5BC1-1427-2D27A680B9B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600890-B1B3-9562-E169-F91DA4081E35}"/>
              </a:ext>
            </a:extLst>
          </p:cNvPr>
          <p:cNvSpPr>
            <a:spLocks noGrp="1"/>
          </p:cNvSpPr>
          <p:nvPr>
            <p:ph type="title"/>
          </p:nvPr>
        </p:nvSpPr>
        <p:spPr/>
        <p:txBody>
          <a:bodyPr/>
          <a:lstStyle/>
          <a:p>
            <a:r>
              <a:rPr lang="en-US" dirty="0">
                <a:solidFill>
                  <a:schemeClr val="tx1"/>
                </a:solidFill>
              </a:rPr>
              <a:t>Motion 199 (PHY)</a:t>
            </a:r>
          </a:p>
        </p:txBody>
      </p:sp>
      <p:sp>
        <p:nvSpPr>
          <p:cNvPr id="8" name="Content Placeholder 7">
            <a:extLst>
              <a:ext uri="{FF2B5EF4-FFF2-40B4-BE49-F238E27FC236}">
                <a16:creationId xmlns:a16="http://schemas.microsoft.com/office/drawing/2014/main" id="{45BCF18A-9431-388E-55A3-ABC43B51D36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Exclude BPSK from UHR UEQM.</a:t>
            </a:r>
            <a:endParaRPr lang="en-US" sz="1600" dirty="0"/>
          </a:p>
          <a:p>
            <a:endParaRPr lang="en-US" sz="1600" dirty="0"/>
          </a:p>
          <a:p>
            <a:r>
              <a:rPr lang="en-US" sz="1600" dirty="0"/>
              <a:t>Move: Rethna Pulikkoonattu					Second: Ying Wang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24/1807r0].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276796E-D1CC-4093-43BC-FE5E61BF7F0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a:t>
            </a:fld>
            <a:endParaRPr lang="en-GB"/>
          </a:p>
        </p:txBody>
      </p:sp>
      <p:sp>
        <p:nvSpPr>
          <p:cNvPr id="5" name="Footer Placeholder 4">
            <a:extLst>
              <a:ext uri="{FF2B5EF4-FFF2-40B4-BE49-F238E27FC236}">
                <a16:creationId xmlns:a16="http://schemas.microsoft.com/office/drawing/2014/main" id="{BA8BE8D4-3190-EAE1-B16E-99BAD7DEC7B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510ED1-3110-990F-EF99-26C0DCFC12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17842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8AE15B-FD31-DDC7-89A5-1B5565A762B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C08EBF-2D7E-390F-8A23-EA761069C9EF}"/>
              </a:ext>
            </a:extLst>
          </p:cNvPr>
          <p:cNvSpPr>
            <a:spLocks noGrp="1"/>
          </p:cNvSpPr>
          <p:nvPr>
            <p:ph type="title"/>
          </p:nvPr>
        </p:nvSpPr>
        <p:spPr/>
        <p:txBody>
          <a:bodyPr/>
          <a:lstStyle/>
          <a:p>
            <a:r>
              <a:rPr lang="en-US" dirty="0">
                <a:solidFill>
                  <a:schemeClr val="tx1"/>
                </a:solidFill>
              </a:rPr>
              <a:t>Motion 200 (PHY)</a:t>
            </a:r>
          </a:p>
        </p:txBody>
      </p:sp>
      <p:sp>
        <p:nvSpPr>
          <p:cNvPr id="8" name="Content Placeholder 7">
            <a:extLst>
              <a:ext uri="{FF2B5EF4-FFF2-40B4-BE49-F238E27FC236}">
                <a16:creationId xmlns:a16="http://schemas.microsoft.com/office/drawing/2014/main" id="{C36F868B-E334-7605-A468-BEDF95D7CB1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Include 4K QAM in UHR UEQM.</a:t>
            </a:r>
          </a:p>
          <a:p>
            <a:pPr marL="0" indent="0"/>
            <a:endParaRPr lang="en-US" sz="1400" dirty="0"/>
          </a:p>
          <a:p>
            <a:pPr marL="0" indent="0"/>
            <a:endParaRPr lang="en-US" sz="1600" dirty="0"/>
          </a:p>
          <a:p>
            <a:r>
              <a:rPr lang="en-US" sz="1600" dirty="0"/>
              <a:t>Move: Juan Fang					Second: Rui Cao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8BD9AC8-84B8-03D7-0C1C-7F07DA5313D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a:t>
            </a:fld>
            <a:endParaRPr lang="en-GB"/>
          </a:p>
        </p:txBody>
      </p:sp>
      <p:sp>
        <p:nvSpPr>
          <p:cNvPr id="5" name="Footer Placeholder 4">
            <a:extLst>
              <a:ext uri="{FF2B5EF4-FFF2-40B4-BE49-F238E27FC236}">
                <a16:creationId xmlns:a16="http://schemas.microsoft.com/office/drawing/2014/main" id="{BFEA93F6-27DA-F7DD-23A4-FC86BE2DBB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7DABB23-029D-9A16-C8C8-1C6058B5E98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089660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9BEA9E-B2CC-3497-944C-7533847E05E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4F38EE2-89EB-E1DF-5679-DE92BCADC96B}"/>
              </a:ext>
            </a:extLst>
          </p:cNvPr>
          <p:cNvSpPr>
            <a:spLocks noGrp="1"/>
          </p:cNvSpPr>
          <p:nvPr>
            <p:ph type="title"/>
          </p:nvPr>
        </p:nvSpPr>
        <p:spPr/>
        <p:txBody>
          <a:bodyPr/>
          <a:lstStyle/>
          <a:p>
            <a:r>
              <a:rPr lang="en-US" dirty="0">
                <a:solidFill>
                  <a:schemeClr val="tx1"/>
                </a:solidFill>
              </a:rPr>
              <a:t>Motion 201 (PHY)</a:t>
            </a:r>
          </a:p>
        </p:txBody>
      </p:sp>
      <p:sp>
        <p:nvSpPr>
          <p:cNvPr id="8" name="Content Placeholder 7">
            <a:extLst>
              <a:ext uri="{FF2B5EF4-FFF2-40B4-BE49-F238E27FC236}">
                <a16:creationId xmlns:a16="http://schemas.microsoft.com/office/drawing/2014/main" id="{31E1BD57-E3EC-1486-26A4-A35AE9DE47D0}"/>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Reuse HT stream parser for UHR UEQM with the following restrictions and extension</a:t>
            </a:r>
          </a:p>
          <a:p>
            <a:pPr marL="0" indent="0"/>
            <a:r>
              <a:rPr lang="en-US" sz="1400" dirty="0"/>
              <a:t>	</a:t>
            </a:r>
          </a:p>
          <a:p>
            <a:pPr marL="0" indent="0"/>
            <a:endParaRPr lang="en-US" sz="1600" dirty="0"/>
          </a:p>
          <a:p>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24/1451r2].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49026AB-7E89-F880-B126-A2D0B21CA7D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a:t>
            </a:fld>
            <a:endParaRPr lang="en-GB"/>
          </a:p>
        </p:txBody>
      </p:sp>
      <p:sp>
        <p:nvSpPr>
          <p:cNvPr id="5" name="Footer Placeholder 4">
            <a:extLst>
              <a:ext uri="{FF2B5EF4-FFF2-40B4-BE49-F238E27FC236}">
                <a16:creationId xmlns:a16="http://schemas.microsoft.com/office/drawing/2014/main" id="{B77113C2-28AF-A747-055F-BD01D1388FB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8525720-A698-9290-123F-7A9E3BA40B3A}"/>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3" name="Picture 2">
            <a:extLst>
              <a:ext uri="{FF2B5EF4-FFF2-40B4-BE49-F238E27FC236}">
                <a16:creationId xmlns:a16="http://schemas.microsoft.com/office/drawing/2014/main" id="{BD53F544-5D66-6473-7C2D-BBBFE19C3297}"/>
              </a:ext>
            </a:extLst>
          </p:cNvPr>
          <p:cNvPicPr>
            <a:picLocks noChangeAspect="1"/>
          </p:cNvPicPr>
          <p:nvPr/>
        </p:nvPicPr>
        <p:blipFill>
          <a:blip r:embed="rId2"/>
          <a:stretch>
            <a:fillRect/>
          </a:stretch>
        </p:blipFill>
        <p:spPr>
          <a:xfrm>
            <a:off x="1072364" y="2667000"/>
            <a:ext cx="3276600" cy="708679"/>
          </a:xfrm>
          <a:prstGeom prst="rect">
            <a:avLst/>
          </a:prstGeom>
        </p:spPr>
      </p:pic>
    </p:spTree>
    <p:extLst>
      <p:ext uri="{BB962C8B-B14F-4D97-AF65-F5344CB8AC3E}">
        <p14:creationId xmlns:p14="http://schemas.microsoft.com/office/powerpoint/2010/main" val="3702842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DD7EAF-B60D-1511-E4BC-310E81EED2B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7DFF80E-28E7-6F5F-F495-93C95E71359F}"/>
              </a:ext>
            </a:extLst>
          </p:cNvPr>
          <p:cNvSpPr>
            <a:spLocks noGrp="1"/>
          </p:cNvSpPr>
          <p:nvPr>
            <p:ph type="title"/>
          </p:nvPr>
        </p:nvSpPr>
        <p:spPr/>
        <p:txBody>
          <a:bodyPr/>
          <a:lstStyle/>
          <a:p>
            <a:r>
              <a:rPr lang="en-US" dirty="0">
                <a:solidFill>
                  <a:schemeClr val="tx1"/>
                </a:solidFill>
              </a:rPr>
              <a:t>Motion 202 (PHY)</a:t>
            </a:r>
          </a:p>
        </p:txBody>
      </p:sp>
      <p:sp>
        <p:nvSpPr>
          <p:cNvPr id="8" name="Content Placeholder 7">
            <a:extLst>
              <a:ext uri="{FF2B5EF4-FFF2-40B4-BE49-F238E27FC236}">
                <a16:creationId xmlns:a16="http://schemas.microsoft.com/office/drawing/2014/main" id="{D5A27F85-42C6-D5A9-5CEA-68D6E20DE0A3}"/>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equal modulation, UHR stream parser remains the same as EHT.</a:t>
            </a:r>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6E7F8CE-7EDE-87E8-2206-910EE2E29A6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a:t>
            </a:fld>
            <a:endParaRPr lang="en-GB"/>
          </a:p>
        </p:txBody>
      </p:sp>
      <p:sp>
        <p:nvSpPr>
          <p:cNvPr id="5" name="Footer Placeholder 4">
            <a:extLst>
              <a:ext uri="{FF2B5EF4-FFF2-40B4-BE49-F238E27FC236}">
                <a16:creationId xmlns:a16="http://schemas.microsoft.com/office/drawing/2014/main" id="{829231AD-AC2C-F768-5291-AAFC2FF06F3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8D666D6-9FC2-63B8-5190-A272EA8593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786361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61F50E-2638-1775-493A-0395E57A6CB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FDD448F-0328-CA6F-FF45-D16A7A073A94}"/>
              </a:ext>
            </a:extLst>
          </p:cNvPr>
          <p:cNvSpPr>
            <a:spLocks noGrp="1"/>
          </p:cNvSpPr>
          <p:nvPr>
            <p:ph type="title"/>
          </p:nvPr>
        </p:nvSpPr>
        <p:spPr/>
        <p:txBody>
          <a:bodyPr/>
          <a:lstStyle/>
          <a:p>
            <a:r>
              <a:rPr lang="en-US" dirty="0">
                <a:solidFill>
                  <a:schemeClr val="tx1"/>
                </a:solidFill>
              </a:rPr>
              <a:t>Motion 203 (PHY)</a:t>
            </a:r>
          </a:p>
        </p:txBody>
      </p:sp>
      <p:sp>
        <p:nvSpPr>
          <p:cNvPr id="8" name="Content Placeholder 7">
            <a:extLst>
              <a:ext uri="{FF2B5EF4-FFF2-40B4-BE49-F238E27FC236}">
                <a16:creationId xmlns:a16="http://schemas.microsoft.com/office/drawing/2014/main" id="{442278C8-7A8B-E37A-39BA-330ABDD6668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bandwidths greater than 80 MHz, the coded bit parsing of UHR is stream parsing first followed by segment parsing.</a:t>
            </a:r>
          </a:p>
          <a:p>
            <a:pPr>
              <a:buFont typeface="Arial" panose="020B0604020202020204" pitchFamily="34" charset="0"/>
              <a:buChar char="•"/>
            </a:pPr>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5D3E4B-D17C-9776-ADA8-135902FFC95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a:t>
            </a:fld>
            <a:endParaRPr lang="en-GB"/>
          </a:p>
        </p:txBody>
      </p:sp>
      <p:sp>
        <p:nvSpPr>
          <p:cNvPr id="5" name="Footer Placeholder 4">
            <a:extLst>
              <a:ext uri="{FF2B5EF4-FFF2-40B4-BE49-F238E27FC236}">
                <a16:creationId xmlns:a16="http://schemas.microsoft.com/office/drawing/2014/main" id="{75018D30-8154-4458-7ACC-9923AB49E21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9DC24C-4F48-17A4-A196-23B607C6F2C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086854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7CB99A-0663-C64B-5A8E-C639D87CC47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0A1491F-07CA-C8C6-1EF9-E811B76DCFC0}"/>
              </a:ext>
            </a:extLst>
          </p:cNvPr>
          <p:cNvSpPr>
            <a:spLocks noGrp="1"/>
          </p:cNvSpPr>
          <p:nvPr>
            <p:ph type="title"/>
          </p:nvPr>
        </p:nvSpPr>
        <p:spPr/>
        <p:txBody>
          <a:bodyPr/>
          <a:lstStyle/>
          <a:p>
            <a:r>
              <a:rPr lang="en-US" dirty="0">
                <a:solidFill>
                  <a:schemeClr val="tx1"/>
                </a:solidFill>
              </a:rPr>
              <a:t>Motion 204 (PHY-PDT)</a:t>
            </a:r>
            <a:endParaRPr lang="en-US" dirty="0">
              <a:solidFill>
                <a:srgbClr val="FF0000"/>
              </a:solidFill>
            </a:endParaRPr>
          </a:p>
        </p:txBody>
      </p:sp>
      <p:sp>
        <p:nvSpPr>
          <p:cNvPr id="8" name="Content Placeholder 7">
            <a:extLst>
              <a:ext uri="{FF2B5EF4-FFF2-40B4-BE49-F238E27FC236}">
                <a16:creationId xmlns:a16="http://schemas.microsoft.com/office/drawing/2014/main" id="{A4ECCD51-6734-F7E8-A3FD-AB41CA32639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11-24/2028r3</a:t>
            </a:r>
            <a:r>
              <a:rPr lang="en-US" sz="1600" dirty="0"/>
              <a:t> to the latest TGbn draft (TGbn D0.1)</a:t>
            </a:r>
          </a:p>
          <a:p>
            <a:endParaRPr lang="en-US" sz="1600" dirty="0"/>
          </a:p>
          <a:p>
            <a:endParaRPr lang="en-US" sz="1600" dirty="0"/>
          </a:p>
          <a:p>
            <a:endParaRPr lang="en-US" sz="1600" dirty="0"/>
          </a:p>
          <a:p>
            <a:r>
              <a:rPr lang="en-US" sz="1600" dirty="0"/>
              <a:t>Move: You-Wei Chen					Second: Ross Jian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24/2028r3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969F103-A800-F54E-6CFC-E7C309477A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a:t>
            </a:fld>
            <a:endParaRPr lang="en-GB"/>
          </a:p>
        </p:txBody>
      </p:sp>
      <p:sp>
        <p:nvSpPr>
          <p:cNvPr id="5" name="Footer Placeholder 4">
            <a:extLst>
              <a:ext uri="{FF2B5EF4-FFF2-40B4-BE49-F238E27FC236}">
                <a16:creationId xmlns:a16="http://schemas.microsoft.com/office/drawing/2014/main" id="{F22D2AE1-34A2-99A2-B6FA-F08A81F4DFF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67A9690-3527-5C8E-F61D-37F8D06CA2E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08646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B66F64-12F8-C2AA-4876-3868292F030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0737BD-6B54-2BE2-FF31-283DDAE6230C}"/>
              </a:ext>
            </a:extLst>
          </p:cNvPr>
          <p:cNvSpPr>
            <a:spLocks noGrp="1"/>
          </p:cNvSpPr>
          <p:nvPr>
            <p:ph type="title"/>
          </p:nvPr>
        </p:nvSpPr>
        <p:spPr/>
        <p:txBody>
          <a:bodyPr/>
          <a:lstStyle/>
          <a:p>
            <a:r>
              <a:rPr lang="en-US" dirty="0">
                <a:solidFill>
                  <a:schemeClr val="tx1"/>
                </a:solidFill>
              </a:rPr>
              <a:t>Motion 205 (MAC-PDT)</a:t>
            </a:r>
          </a:p>
        </p:txBody>
      </p:sp>
      <p:sp>
        <p:nvSpPr>
          <p:cNvPr id="8" name="Content Placeholder 7">
            <a:extLst>
              <a:ext uri="{FF2B5EF4-FFF2-40B4-BE49-F238E27FC236}">
                <a16:creationId xmlns:a16="http://schemas.microsoft.com/office/drawing/2014/main" id="{8949821C-3FDF-0F09-8AB6-005BF1CD79A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11-24/1961r4</a:t>
            </a:r>
            <a:r>
              <a:rPr lang="en-US" sz="1600" dirty="0"/>
              <a:t>  to the latest TGbn draft (TGbn D0.1)</a:t>
            </a:r>
          </a:p>
          <a:p>
            <a:pPr>
              <a:buFont typeface="Arial" panose="020B0604020202020204" pitchFamily="34" charset="0"/>
              <a:buChar char="•"/>
            </a:pPr>
            <a:r>
              <a:rPr lang="en-US" sz="1600" b="0" u="sng" dirty="0"/>
              <a:t>Note to Editor: Insert (TBD) at the end of the caption for Figure 37.X.</a:t>
            </a:r>
          </a:p>
          <a:p>
            <a:endParaRPr lang="en-US" sz="1600" dirty="0"/>
          </a:p>
          <a:p>
            <a:endParaRPr lang="en-US" sz="1600" dirty="0"/>
          </a:p>
          <a:p>
            <a:r>
              <a:rPr lang="en-US" sz="1600" dirty="0"/>
              <a:t>Move: Sanket Kalamkar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11-24/1961r4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EC37D8D-863C-E8F8-A9C1-5360DE9895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a:t>
            </a:fld>
            <a:endParaRPr lang="en-GB"/>
          </a:p>
        </p:txBody>
      </p:sp>
      <p:sp>
        <p:nvSpPr>
          <p:cNvPr id="5" name="Footer Placeholder 4">
            <a:extLst>
              <a:ext uri="{FF2B5EF4-FFF2-40B4-BE49-F238E27FC236}">
                <a16:creationId xmlns:a16="http://schemas.microsoft.com/office/drawing/2014/main" id="{FE878BD3-EBC2-4D16-3C7C-256CF99D13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0D85C37-D3A0-B4CB-76C6-26F2A4F81C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95296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3600" dirty="0">
                <a:latin typeface="Arial" panose="020B0604020202020204" pitchFamily="34" charset="0"/>
              </a:rPr>
              <a:t>Motions List from January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Chair: Alfred Asterjadhi (Qualcomm Inc.)</a:t>
            </a:r>
          </a:p>
          <a:p>
            <a:pPr algn="ctr">
              <a:lnSpc>
                <a:spcPct val="90000"/>
              </a:lnSpc>
              <a:buFontTx/>
              <a:buNone/>
            </a:pPr>
            <a:r>
              <a:rPr lang="en-US" altLang="en-US" sz="16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600" dirty="0">
                <a:solidFill>
                  <a:schemeClr val="tx1"/>
                </a:solidFill>
                <a:latin typeface="Arial" panose="020B0604020202020204" pitchFamily="34" charset="0"/>
              </a:rPr>
              <a:t>Secretary: Yusuke Asai (NTT)</a:t>
            </a:r>
          </a:p>
          <a:p>
            <a:pPr algn="ctr">
              <a:lnSpc>
                <a:spcPct val="90000"/>
              </a:lnSpc>
            </a:pPr>
            <a:r>
              <a:rPr lang="en-US" altLang="en-US" sz="1600" dirty="0">
                <a:solidFill>
                  <a:schemeClr val="tx1"/>
                </a:solidFill>
                <a:latin typeface="Arial" panose="020B0604020202020204" pitchFamily="34" charset="0"/>
              </a:rPr>
              <a:t>Technical Editor: Ross Jian Yu (Huawei)</a:t>
            </a:r>
          </a:p>
          <a:p>
            <a:pPr algn="ctr">
              <a:lnSpc>
                <a:spcPct val="90000"/>
              </a:lnSpc>
            </a:pPr>
            <a:endParaRPr lang="en-US" altLang="en-US" sz="1600" dirty="0">
              <a:solidFill>
                <a:schemeClr val="tx1"/>
              </a:solidFill>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6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1D41E2-C142-4F4F-A5FB-003ED947B98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6338E55-7C4E-1FE6-50F3-526867224B22}"/>
              </a:ext>
            </a:extLst>
          </p:cNvPr>
          <p:cNvSpPr>
            <a:spLocks noGrp="1"/>
          </p:cNvSpPr>
          <p:nvPr>
            <p:ph type="title"/>
          </p:nvPr>
        </p:nvSpPr>
        <p:spPr/>
        <p:txBody>
          <a:bodyPr/>
          <a:lstStyle/>
          <a:p>
            <a:r>
              <a:rPr lang="en-US" dirty="0">
                <a:solidFill>
                  <a:schemeClr val="tx1"/>
                </a:solidFill>
              </a:rPr>
              <a:t>Motion 206 (PHY)</a:t>
            </a:r>
          </a:p>
        </p:txBody>
      </p:sp>
      <p:sp>
        <p:nvSpPr>
          <p:cNvPr id="8" name="Content Placeholder 7">
            <a:extLst>
              <a:ext uri="{FF2B5EF4-FFF2-40B4-BE49-F238E27FC236}">
                <a16:creationId xmlns:a16="http://schemas.microsoft.com/office/drawing/2014/main" id="{29CA018A-F693-5A2A-4DDF-3BAD19A68BEC}"/>
              </a:ext>
            </a:extLst>
          </p:cNvPr>
          <p:cNvSpPr>
            <a:spLocks noGrp="1"/>
          </p:cNvSpPr>
          <p:nvPr>
            <p:ph idx="1"/>
          </p:nvPr>
        </p:nvSpPr>
        <p:spPr>
          <a:xfrm>
            <a:off x="685800" y="1981200"/>
            <a:ext cx="7770813" cy="4494213"/>
          </a:xfrm>
        </p:spPr>
        <p:txBody>
          <a:bodyPr/>
          <a:lstStyle/>
          <a:p>
            <a:r>
              <a:rPr lang="en-US" sz="1100" dirty="0"/>
              <a:t>Move to add to the TGbn SFD the following:</a:t>
            </a:r>
          </a:p>
          <a:p>
            <a:pPr>
              <a:buFont typeface="Arial" panose="020B0604020202020204" pitchFamily="34" charset="0"/>
              <a:buChar char="•"/>
            </a:pPr>
            <a:r>
              <a:rPr lang="en-US" sz="1050" dirty="0" err="1"/>
              <a:t>CoBF</a:t>
            </a:r>
            <a:r>
              <a:rPr lang="en-US" sz="1050" dirty="0"/>
              <a:t> is only applied in DL non-OFDMA MU MIMO transmission</a:t>
            </a:r>
          </a:p>
          <a:p>
            <a:pPr>
              <a:buFont typeface="Arial" panose="020B0604020202020204" pitchFamily="34" charset="0"/>
              <a:buChar char="•"/>
            </a:pPr>
            <a:r>
              <a:rPr lang="en-US" sz="1050" dirty="0"/>
              <a:t>C-SR is only applied in DL SU transmission in each BSS</a:t>
            </a:r>
          </a:p>
          <a:p>
            <a:pPr>
              <a:buFont typeface="Arial" panose="020B0604020202020204" pitchFamily="34" charset="0"/>
              <a:buChar char="•"/>
            </a:pPr>
            <a:r>
              <a:rPr lang="en-US" sz="1050" dirty="0"/>
              <a:t>The entire U-SIG format in a UHR MU PPDU is as in the following figure</a:t>
            </a:r>
          </a:p>
          <a:p>
            <a:pPr>
              <a:buFont typeface="Arial" panose="020B0604020202020204" pitchFamily="34" charset="0"/>
              <a:buChar char="•"/>
            </a:pPr>
            <a:r>
              <a:rPr lang="en-US" sz="1050" dirty="0"/>
              <a:t>BSS color 1 and 2  are the BSS color of the two Coordinated BSSs with the order TBD</a:t>
            </a:r>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r>
              <a:rPr lang="en-US" sz="1050" dirty="0"/>
              <a:t>Move: Alice Chen					Second: You-Wei Chen</a:t>
            </a:r>
          </a:p>
          <a:p>
            <a:r>
              <a:rPr lang="en-US" sz="1050" dirty="0"/>
              <a:t>Discussion: Some discussion.</a:t>
            </a:r>
          </a:p>
          <a:p>
            <a:r>
              <a:rPr lang="en-US" sz="1050" dirty="0"/>
              <a:t>Preliminary Result: 159Y, 22N, 52A (pass) </a:t>
            </a:r>
          </a:p>
          <a:p>
            <a:r>
              <a:rPr lang="en-US" sz="900" b="0" i="1" dirty="0"/>
              <a:t>Reference docs:[24/1834r4, 24/1831r3, 24/1864r1]. SP result: 55Y/8N/22A.</a:t>
            </a:r>
          </a:p>
          <a:p>
            <a:r>
              <a:rPr lang="en-US" sz="1050" dirty="0"/>
              <a:t> </a:t>
            </a:r>
          </a:p>
          <a:p>
            <a:r>
              <a:rPr lang="en-US" sz="1050" dirty="0"/>
              <a:t> </a:t>
            </a:r>
          </a:p>
          <a:p>
            <a:endParaRPr lang="en-US" sz="1050" dirty="0"/>
          </a:p>
        </p:txBody>
      </p:sp>
      <p:sp>
        <p:nvSpPr>
          <p:cNvPr id="6" name="Slide Number Placeholder 5">
            <a:extLst>
              <a:ext uri="{FF2B5EF4-FFF2-40B4-BE49-F238E27FC236}">
                <a16:creationId xmlns:a16="http://schemas.microsoft.com/office/drawing/2014/main" id="{E4C2D21B-2F28-D6AB-D5B4-88816A21EAD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20</a:t>
            </a:fld>
            <a:endParaRPr lang="en-GB"/>
          </a:p>
        </p:txBody>
      </p:sp>
      <p:sp>
        <p:nvSpPr>
          <p:cNvPr id="5" name="Footer Placeholder 4">
            <a:extLst>
              <a:ext uri="{FF2B5EF4-FFF2-40B4-BE49-F238E27FC236}">
                <a16:creationId xmlns:a16="http://schemas.microsoft.com/office/drawing/2014/main" id="{B444A2B4-54EF-6C31-C608-3E715B691C9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AD11D3-ACA6-2162-BED8-D6C07A919E4E}"/>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89A8479F-93F6-BC17-3C1A-7058DDB5985D}"/>
              </a:ext>
            </a:extLst>
          </p:cNvPr>
          <p:cNvPicPr>
            <a:picLocks noChangeAspect="1"/>
          </p:cNvPicPr>
          <p:nvPr/>
        </p:nvPicPr>
        <p:blipFill>
          <a:blip r:embed="rId2"/>
          <a:stretch>
            <a:fillRect/>
          </a:stretch>
        </p:blipFill>
        <p:spPr>
          <a:xfrm>
            <a:off x="1031876" y="3053236"/>
            <a:ext cx="7467600" cy="2292166"/>
          </a:xfrm>
          <a:prstGeom prst="rect">
            <a:avLst/>
          </a:prstGeom>
        </p:spPr>
      </p:pic>
    </p:spTree>
    <p:extLst>
      <p:ext uri="{BB962C8B-B14F-4D97-AF65-F5344CB8AC3E}">
        <p14:creationId xmlns:p14="http://schemas.microsoft.com/office/powerpoint/2010/main" val="36652078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A51FF8-3765-58DE-7F79-72884131355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BD067A-345F-16DE-F6AD-ADBE69B705EE}"/>
              </a:ext>
            </a:extLst>
          </p:cNvPr>
          <p:cNvSpPr>
            <a:spLocks noGrp="1"/>
          </p:cNvSpPr>
          <p:nvPr>
            <p:ph type="title"/>
          </p:nvPr>
        </p:nvSpPr>
        <p:spPr/>
        <p:txBody>
          <a:bodyPr/>
          <a:lstStyle/>
          <a:p>
            <a:r>
              <a:rPr lang="en-US" dirty="0">
                <a:solidFill>
                  <a:schemeClr val="tx1"/>
                </a:solidFill>
              </a:rPr>
              <a:t>Motion 207 (PHY-PDT)</a:t>
            </a:r>
          </a:p>
        </p:txBody>
      </p:sp>
      <p:sp>
        <p:nvSpPr>
          <p:cNvPr id="8" name="Content Placeholder 7">
            <a:extLst>
              <a:ext uri="{FF2B5EF4-FFF2-40B4-BE49-F238E27FC236}">
                <a16:creationId xmlns:a16="http://schemas.microsoft.com/office/drawing/2014/main" id="{A83F4657-502E-89EE-3188-FF440234CB1E}"/>
              </a:ext>
            </a:extLst>
          </p:cNvPr>
          <p:cNvSpPr>
            <a:spLocks noGrp="1"/>
          </p:cNvSpPr>
          <p:nvPr>
            <p:ph idx="1"/>
          </p:nvPr>
        </p:nvSpPr>
        <p:spPr>
          <a:xfrm>
            <a:off x="685800" y="1981200"/>
            <a:ext cx="7770813" cy="4113213"/>
          </a:xfrm>
        </p:spPr>
        <p:txBody>
          <a:bodyPr/>
          <a:lstStyle/>
          <a:p>
            <a:r>
              <a:rPr lang="en-US" sz="1600" dirty="0"/>
              <a:t>Move to insert the proposed text changes below to Section 38.3.19.2 (Pre-correction accuracy requirements) of </a:t>
            </a:r>
            <a:r>
              <a:rPr lang="en-US" sz="1600" dirty="0">
                <a:hlinkClick r:id="rId2"/>
              </a:rPr>
              <a:t>11-24/1981r3</a:t>
            </a:r>
            <a:r>
              <a:rPr lang="en-US" sz="1600" dirty="0"/>
              <a:t>, and to the latest TGbn draft (TGbn D0.1)</a:t>
            </a:r>
          </a:p>
          <a:p>
            <a:pPr>
              <a:buFont typeface="Arial" panose="020B0604020202020204" pitchFamily="34" charset="0"/>
              <a:buChar char="•"/>
            </a:pPr>
            <a:r>
              <a:rPr lang="en-US" sz="1600" b="0" dirty="0"/>
              <a:t>For the ELR PPDU carrying immediate response frame in response to a preceding soliciting frame, after compensation, the absolute value of residual CFO error with respect to the preceding PPDU carrying soliciting frame shall not exceed 15 kHz at the 10% point of the complementary cumulative distribution function (CCDF) of CFO error in AWGN at a received power of -82 dBm in the primary 20 MHz channel.</a:t>
            </a:r>
            <a:endParaRPr lang="en-US" sz="1600" dirty="0"/>
          </a:p>
          <a:p>
            <a:endParaRPr lang="en-US" sz="1600" dirty="0"/>
          </a:p>
          <a:p>
            <a:r>
              <a:rPr lang="en-US" sz="1600" dirty="0"/>
              <a:t>Move: Rui Cao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docs:[11-24/1841r1]. SP result: No objection.</a:t>
            </a:r>
          </a:p>
          <a:p>
            <a:r>
              <a:rPr lang="en-US" sz="1200" b="0" dirty="0">
                <a:solidFill>
                  <a:schemeClr val="tx1"/>
                </a:solidFill>
              </a:rPr>
              <a:t> Chair’s note: Ensured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329085-0E82-8451-1866-AC91ADBF72F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21</a:t>
            </a:fld>
            <a:endParaRPr lang="en-GB"/>
          </a:p>
        </p:txBody>
      </p:sp>
      <p:sp>
        <p:nvSpPr>
          <p:cNvPr id="5" name="Footer Placeholder 4">
            <a:extLst>
              <a:ext uri="{FF2B5EF4-FFF2-40B4-BE49-F238E27FC236}">
                <a16:creationId xmlns:a16="http://schemas.microsoft.com/office/drawing/2014/main" id="{DBEB72BF-64EB-D96F-0546-0758FFB576A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A6E168-B58C-6A45-8631-E184A4A4000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145671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BE942A-591E-2A94-2048-20355C40EF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64FD828-C5E7-7A58-B5DC-3752FA5EFA97}"/>
              </a:ext>
            </a:extLst>
          </p:cNvPr>
          <p:cNvSpPr>
            <a:spLocks noGrp="1"/>
          </p:cNvSpPr>
          <p:nvPr>
            <p:ph type="title"/>
          </p:nvPr>
        </p:nvSpPr>
        <p:spPr/>
        <p:txBody>
          <a:bodyPr/>
          <a:lstStyle/>
          <a:p>
            <a:r>
              <a:rPr lang="en-US" dirty="0">
                <a:solidFill>
                  <a:schemeClr val="tx1"/>
                </a:solidFill>
              </a:rPr>
              <a:t>Motion 208 (PHY-PDT)</a:t>
            </a:r>
          </a:p>
        </p:txBody>
      </p:sp>
      <p:sp>
        <p:nvSpPr>
          <p:cNvPr id="8" name="Content Placeholder 7">
            <a:extLst>
              <a:ext uri="{FF2B5EF4-FFF2-40B4-BE49-F238E27FC236}">
                <a16:creationId xmlns:a16="http://schemas.microsoft.com/office/drawing/2014/main" id="{FD0ABDED-B2B1-4EA1-CFDD-65B3164823F9}"/>
              </a:ext>
            </a:extLst>
          </p:cNvPr>
          <p:cNvSpPr>
            <a:spLocks noGrp="1"/>
          </p:cNvSpPr>
          <p:nvPr>
            <p:ph idx="1"/>
          </p:nvPr>
        </p:nvSpPr>
        <p:spPr>
          <a:xfrm>
            <a:off x="685800" y="1981200"/>
            <a:ext cx="7770813" cy="4113213"/>
          </a:xfrm>
        </p:spPr>
        <p:txBody>
          <a:bodyPr/>
          <a:lstStyle/>
          <a:p>
            <a:r>
              <a:rPr lang="en-US" sz="1600" dirty="0"/>
              <a:t>Move to replace the “TBD” to “8 us” for the PE block in the Figure 38-xx (UHR ELR PPDU format) in Section 38.3.6 (UHR PPDU formats) of </a:t>
            </a:r>
            <a:r>
              <a:rPr lang="en-US" sz="1600" dirty="0">
                <a:hlinkClick r:id="rId2"/>
              </a:rPr>
              <a:t>11-24/1981r3</a:t>
            </a:r>
            <a:r>
              <a:rPr lang="en-US" sz="1600" dirty="0"/>
              <a:t>, and in the latest TGbn draft (TGbn D0.1)</a:t>
            </a:r>
          </a:p>
          <a:p>
            <a:pPr>
              <a:buFont typeface="Arial" panose="020B0604020202020204" pitchFamily="34" charset="0"/>
              <a:buChar char="•"/>
            </a:pPr>
            <a:r>
              <a:rPr lang="en-US" sz="1400" b="0" dirty="0"/>
              <a:t>Note: the PE value applies for UHR ELR PPDU.</a:t>
            </a:r>
          </a:p>
          <a:p>
            <a:endParaRPr lang="en-US" sz="1600" dirty="0"/>
          </a:p>
          <a:p>
            <a:endParaRPr lang="en-US" sz="1600" dirty="0"/>
          </a:p>
          <a:p>
            <a:endParaRPr lang="en-US" sz="1600" dirty="0"/>
          </a:p>
          <a:p>
            <a:r>
              <a:rPr lang="en-US" sz="1600" dirty="0"/>
              <a:t>Move: Rui Cao					Second: Wook Bong Lee</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docs:[11-24/1841r1]. SP result: No objection.</a:t>
            </a:r>
          </a:p>
          <a:p>
            <a:r>
              <a:rPr lang="en-US" sz="1200" b="0" dirty="0">
                <a:solidFill>
                  <a:schemeClr val="tx1"/>
                </a:solidFill>
              </a:rPr>
              <a:t> Chair’s note: Ensured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F80F49B-6E11-3A0D-AF1D-459F5CF501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22</a:t>
            </a:fld>
            <a:endParaRPr lang="en-GB"/>
          </a:p>
        </p:txBody>
      </p:sp>
      <p:sp>
        <p:nvSpPr>
          <p:cNvPr id="5" name="Footer Placeholder 4">
            <a:extLst>
              <a:ext uri="{FF2B5EF4-FFF2-40B4-BE49-F238E27FC236}">
                <a16:creationId xmlns:a16="http://schemas.microsoft.com/office/drawing/2014/main" id="{40FC5740-85A4-B865-5F79-E55F36E7F9E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2F162B-3EAC-54FB-7DCB-5EAAE4F6440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1748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BDCD19-1011-EF14-B8A2-77D2669D613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CAEEC00-53B3-818B-D09A-96256B3CAFE4}"/>
              </a:ext>
            </a:extLst>
          </p:cNvPr>
          <p:cNvSpPr>
            <a:spLocks noGrp="1"/>
          </p:cNvSpPr>
          <p:nvPr>
            <p:ph type="title"/>
          </p:nvPr>
        </p:nvSpPr>
        <p:spPr/>
        <p:txBody>
          <a:bodyPr/>
          <a:lstStyle/>
          <a:p>
            <a:r>
              <a:rPr lang="en-US" dirty="0">
                <a:solidFill>
                  <a:schemeClr val="tx1"/>
                </a:solidFill>
              </a:rPr>
              <a:t>Motion 209 (MAC-PDT)</a:t>
            </a:r>
          </a:p>
        </p:txBody>
      </p:sp>
      <p:sp>
        <p:nvSpPr>
          <p:cNvPr id="8" name="Content Placeholder 7">
            <a:extLst>
              <a:ext uri="{FF2B5EF4-FFF2-40B4-BE49-F238E27FC236}">
                <a16:creationId xmlns:a16="http://schemas.microsoft.com/office/drawing/2014/main" id="{F692F3B0-A94F-25F9-F041-29DAC6FA4F5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11-24/2022r2</a:t>
            </a:r>
            <a:r>
              <a:rPr lang="en-US" sz="1600" dirty="0"/>
              <a:t> to the latest TGbn draft (TGbn D0.1)</a:t>
            </a:r>
          </a:p>
          <a:p>
            <a:endParaRPr lang="en-US" sz="1600" dirty="0"/>
          </a:p>
          <a:p>
            <a:endParaRPr lang="en-US" sz="1600" dirty="0"/>
          </a:p>
          <a:p>
            <a:endParaRPr lang="en-US" sz="1600" dirty="0"/>
          </a:p>
          <a:p>
            <a:r>
              <a:rPr lang="en-US" sz="1600" dirty="0"/>
              <a:t>Move: Frank Hsu				Second: George Kuo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11-24/2022r2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79B6F25-808F-31FF-45C8-6547C48F9AD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23</a:t>
            </a:fld>
            <a:endParaRPr lang="en-GB"/>
          </a:p>
        </p:txBody>
      </p:sp>
      <p:sp>
        <p:nvSpPr>
          <p:cNvPr id="5" name="Footer Placeholder 4">
            <a:extLst>
              <a:ext uri="{FF2B5EF4-FFF2-40B4-BE49-F238E27FC236}">
                <a16:creationId xmlns:a16="http://schemas.microsoft.com/office/drawing/2014/main" id="{358AEB76-8F8E-0D7C-EBE3-CC85A75586A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3310229-5FA0-2FEF-1141-2950C5C512F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07988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1E4FC9-C040-18B7-7729-DD6EBBA497D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5D3D7D-E158-342D-57F0-50EE8FC512CA}"/>
              </a:ext>
            </a:extLst>
          </p:cNvPr>
          <p:cNvSpPr>
            <a:spLocks noGrp="1"/>
          </p:cNvSpPr>
          <p:nvPr>
            <p:ph type="title"/>
          </p:nvPr>
        </p:nvSpPr>
        <p:spPr/>
        <p:txBody>
          <a:bodyPr/>
          <a:lstStyle/>
          <a:p>
            <a:r>
              <a:rPr lang="en-US" dirty="0">
                <a:solidFill>
                  <a:schemeClr val="tx1"/>
                </a:solidFill>
              </a:rPr>
              <a:t>Motion 210</a:t>
            </a:r>
          </a:p>
        </p:txBody>
      </p:sp>
      <p:sp>
        <p:nvSpPr>
          <p:cNvPr id="8" name="Content Placeholder 7">
            <a:extLst>
              <a:ext uri="{FF2B5EF4-FFF2-40B4-BE49-F238E27FC236}">
                <a16:creationId xmlns:a16="http://schemas.microsoft.com/office/drawing/2014/main" id="{C06CC703-F223-10FB-E187-B55091537B16}"/>
              </a:ext>
            </a:extLst>
          </p:cNvPr>
          <p:cNvSpPr>
            <a:spLocks noGrp="1"/>
          </p:cNvSpPr>
          <p:nvPr>
            <p:ph idx="1"/>
          </p:nvPr>
        </p:nvSpPr>
        <p:spPr>
          <a:xfrm>
            <a:off x="685800" y="1981200"/>
            <a:ext cx="7770813" cy="4113213"/>
          </a:xfrm>
        </p:spPr>
        <p:txBody>
          <a:bodyPr/>
          <a:lstStyle/>
          <a:p>
            <a:r>
              <a:rPr lang="en-US" sz="1600" dirty="0"/>
              <a:t>INTENTIONALLY LEFT BLANK</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AA9F2FA-D2FB-12D0-7799-5F935A54F55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24</a:t>
            </a:fld>
            <a:endParaRPr lang="en-GB"/>
          </a:p>
        </p:txBody>
      </p:sp>
      <p:sp>
        <p:nvSpPr>
          <p:cNvPr id="5" name="Footer Placeholder 4">
            <a:extLst>
              <a:ext uri="{FF2B5EF4-FFF2-40B4-BE49-F238E27FC236}">
                <a16:creationId xmlns:a16="http://schemas.microsoft.com/office/drawing/2014/main" id="{9DB7B7BB-611F-AF90-5724-D9AB2675E32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563CC64-62D8-D662-C868-09048CC9DAD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8149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54EE23-FCC9-99A6-718A-2184795B37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CE089-E800-9B2B-BF14-DA9453E0FDCA}"/>
              </a:ext>
            </a:extLst>
          </p:cNvPr>
          <p:cNvSpPr>
            <a:spLocks noGrp="1"/>
          </p:cNvSpPr>
          <p:nvPr>
            <p:ph type="title"/>
          </p:nvPr>
        </p:nvSpPr>
        <p:spPr/>
        <p:txBody>
          <a:bodyPr/>
          <a:lstStyle/>
          <a:p>
            <a:r>
              <a:rPr lang="en-US" dirty="0">
                <a:solidFill>
                  <a:schemeClr val="tx1"/>
                </a:solidFill>
              </a:rPr>
              <a:t>Motion 211 (MAC-PDT)</a:t>
            </a:r>
          </a:p>
        </p:txBody>
      </p:sp>
      <p:sp>
        <p:nvSpPr>
          <p:cNvPr id="8" name="Content Placeholder 7">
            <a:extLst>
              <a:ext uri="{FF2B5EF4-FFF2-40B4-BE49-F238E27FC236}">
                <a16:creationId xmlns:a16="http://schemas.microsoft.com/office/drawing/2014/main" id="{30D1DD92-82EE-74F8-0A2D-7B8EE69DCB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11-24/2007r3</a:t>
            </a:r>
            <a:r>
              <a:rPr lang="en-US" sz="1600" dirty="0"/>
              <a:t> to the latest TGbn draft (TGbn D0.1)</a:t>
            </a:r>
          </a:p>
          <a:p>
            <a:endParaRPr lang="en-US" sz="1600" dirty="0"/>
          </a:p>
          <a:p>
            <a:endParaRPr lang="en-US" sz="1600" dirty="0"/>
          </a:p>
          <a:p>
            <a:endParaRPr lang="en-US" sz="1600" dirty="0"/>
          </a:p>
          <a:p>
            <a:r>
              <a:rPr lang="en-US" sz="1600" dirty="0"/>
              <a:t>Move: Dmitry Akhmetov				Second: Kiseon Ryu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11-24/2007r3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61A417-02B2-0DAC-CE5C-2A53CA56EF9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25</a:t>
            </a:fld>
            <a:endParaRPr lang="en-GB"/>
          </a:p>
        </p:txBody>
      </p:sp>
      <p:sp>
        <p:nvSpPr>
          <p:cNvPr id="5" name="Footer Placeholder 4">
            <a:extLst>
              <a:ext uri="{FF2B5EF4-FFF2-40B4-BE49-F238E27FC236}">
                <a16:creationId xmlns:a16="http://schemas.microsoft.com/office/drawing/2014/main" id="{3290F2F9-F267-322F-B23C-C1707EA10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1F55C4A-F75B-3C5D-3583-ED32894983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083705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04FE1D-8C20-2340-AD4E-90C76E32675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61132E8-F07D-308E-3199-69539AE60769}"/>
              </a:ext>
            </a:extLst>
          </p:cNvPr>
          <p:cNvSpPr>
            <a:spLocks noGrp="1"/>
          </p:cNvSpPr>
          <p:nvPr>
            <p:ph type="title"/>
          </p:nvPr>
        </p:nvSpPr>
        <p:spPr/>
        <p:txBody>
          <a:bodyPr/>
          <a:lstStyle/>
          <a:p>
            <a:r>
              <a:rPr lang="en-US" dirty="0">
                <a:solidFill>
                  <a:schemeClr val="tx1"/>
                </a:solidFill>
              </a:rPr>
              <a:t>Motion 212 (MAC)</a:t>
            </a:r>
          </a:p>
        </p:txBody>
      </p:sp>
      <p:sp>
        <p:nvSpPr>
          <p:cNvPr id="8" name="Content Placeholder 7">
            <a:extLst>
              <a:ext uri="{FF2B5EF4-FFF2-40B4-BE49-F238E27FC236}">
                <a16:creationId xmlns:a16="http://schemas.microsoft.com/office/drawing/2014/main" id="{BB38382B-A4DC-C217-0AE5-6F78E1E1E23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An AP transmitting a BSRP Trigger frame as an ICF which is addressed to at least a UHR non-AP STA that has enabled a dynamic unavailability operation mode, shall ensure that the UL Length field is set to a sufficient length </a:t>
            </a:r>
            <a:r>
              <a:rPr lang="en-US" sz="1400" b="0" i="0" u="sng" dirty="0">
                <a:solidFill>
                  <a:srgbClr val="FF0000"/>
                </a:solidFill>
                <a:effectLst/>
              </a:rPr>
              <a:t>so that the</a:t>
            </a:r>
            <a:r>
              <a:rPr lang="en-US" sz="1400" b="0" i="0" dirty="0">
                <a:solidFill>
                  <a:srgbClr val="FF0000"/>
                </a:solidFill>
                <a:effectLst/>
              </a:rPr>
              <a:t> </a:t>
            </a:r>
            <a:r>
              <a:rPr lang="en-US" sz="1400" b="0" i="0" dirty="0">
                <a:solidFill>
                  <a:srgbClr val="000000"/>
                </a:solidFill>
                <a:effectLst/>
              </a:rPr>
              <a:t>PPDU that contains a Multi-STA BA as an ICR, includ</a:t>
            </a:r>
            <a:r>
              <a:rPr lang="en-US" sz="1400" b="0" i="0" u="sng" dirty="0">
                <a:solidFill>
                  <a:srgbClr val="000000"/>
                </a:solidFill>
                <a:effectLst/>
              </a:rPr>
              <a:t>e</a:t>
            </a:r>
            <a:r>
              <a:rPr lang="en-US" sz="1400" b="0" i="0" u="sng" dirty="0">
                <a:solidFill>
                  <a:srgbClr val="FF0000"/>
                </a:solidFill>
                <a:effectLst/>
              </a:rPr>
              <a:t>s</a:t>
            </a:r>
            <a:r>
              <a:rPr lang="en-US" sz="1400" b="0" i="0" dirty="0">
                <a:solidFill>
                  <a:srgbClr val="000000"/>
                </a:solidFill>
                <a:effectLst/>
              </a:rPr>
              <a:t> unavailability information </a:t>
            </a:r>
            <a:r>
              <a:rPr lang="en-US" sz="1400" b="0" i="0" u="sng" dirty="0">
                <a:solidFill>
                  <a:srgbClr val="FF0000"/>
                </a:solidFill>
                <a:effectLst/>
              </a:rPr>
              <a:t>in the Multi-STA BA</a:t>
            </a:r>
            <a:r>
              <a:rPr lang="en-US" sz="1400" b="0" i="0" dirty="0">
                <a:solidFill>
                  <a:srgbClr val="FF0000"/>
                </a:solidFill>
                <a:effectLst/>
              </a:rPr>
              <a:t> </a:t>
            </a:r>
            <a:r>
              <a:rPr lang="en-US" sz="1400" b="0" i="0" dirty="0">
                <a:solidFill>
                  <a:srgbClr val="000000"/>
                </a:solidFill>
                <a:effectLst/>
              </a:rPr>
              <a:t>in addition to other baseline requirements</a:t>
            </a:r>
            <a:endParaRPr lang="en-US" sz="1400" b="0" dirty="0"/>
          </a:p>
          <a:p>
            <a:endParaRPr lang="en-US" sz="1600" dirty="0"/>
          </a:p>
          <a:p>
            <a:endParaRPr lang="en-US" sz="1600" dirty="0"/>
          </a:p>
          <a:p>
            <a:endParaRPr lang="en-US" sz="1600" dirty="0"/>
          </a:p>
          <a:p>
            <a:r>
              <a:rPr lang="en-US" sz="1600" dirty="0"/>
              <a:t>Move: Hongwon Lee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docs:[24/1464r2].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8F1C158-AE7E-05A8-04E9-8EFF5F3E3D2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26</a:t>
            </a:fld>
            <a:endParaRPr lang="en-GB"/>
          </a:p>
        </p:txBody>
      </p:sp>
      <p:sp>
        <p:nvSpPr>
          <p:cNvPr id="5" name="Footer Placeholder 4">
            <a:extLst>
              <a:ext uri="{FF2B5EF4-FFF2-40B4-BE49-F238E27FC236}">
                <a16:creationId xmlns:a16="http://schemas.microsoft.com/office/drawing/2014/main" id="{E857DBDB-0261-5A63-9FC8-0134F16411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64647B-807E-00B5-1D85-346DC17FD7C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2745036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E8B741-DB12-3B2B-177F-BA490B3C5E6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E4F50F8-3BFF-4748-DB1E-9D39375422E3}"/>
              </a:ext>
            </a:extLst>
          </p:cNvPr>
          <p:cNvSpPr>
            <a:spLocks noGrp="1"/>
          </p:cNvSpPr>
          <p:nvPr>
            <p:ph type="title"/>
          </p:nvPr>
        </p:nvSpPr>
        <p:spPr/>
        <p:txBody>
          <a:bodyPr/>
          <a:lstStyle/>
          <a:p>
            <a:r>
              <a:rPr lang="en-US" dirty="0">
                <a:solidFill>
                  <a:schemeClr val="tx1"/>
                </a:solidFill>
              </a:rPr>
              <a:t>Motion 213 (PHY-PDT)</a:t>
            </a:r>
          </a:p>
        </p:txBody>
      </p:sp>
      <p:sp>
        <p:nvSpPr>
          <p:cNvPr id="8" name="Content Placeholder 7">
            <a:extLst>
              <a:ext uri="{FF2B5EF4-FFF2-40B4-BE49-F238E27FC236}">
                <a16:creationId xmlns:a16="http://schemas.microsoft.com/office/drawing/2014/main" id="{910C9EFE-8E72-C2CE-9CDC-900BDF69C10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11-24/1992r3</a:t>
            </a:r>
            <a:r>
              <a:rPr lang="en-US" sz="1600" dirty="0"/>
              <a:t> to the latest TGbn draft (TGbn D0.1)</a:t>
            </a:r>
          </a:p>
          <a:p>
            <a:endParaRPr lang="en-US" sz="1600" dirty="0"/>
          </a:p>
          <a:p>
            <a:endParaRPr lang="en-US" sz="1600" dirty="0"/>
          </a:p>
          <a:p>
            <a:endParaRPr lang="en-US" sz="1600" dirty="0"/>
          </a:p>
          <a:p>
            <a:r>
              <a:rPr lang="en-US" sz="1600" dirty="0"/>
              <a:t>Move: Rethna Pulikkoonattu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3"/>
              </a:rPr>
              <a:t>11-24/1992r3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95C40D-4888-653C-DE77-44B76C267D8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27</a:t>
            </a:fld>
            <a:endParaRPr lang="en-GB"/>
          </a:p>
        </p:txBody>
      </p:sp>
      <p:sp>
        <p:nvSpPr>
          <p:cNvPr id="5" name="Footer Placeholder 4">
            <a:extLst>
              <a:ext uri="{FF2B5EF4-FFF2-40B4-BE49-F238E27FC236}">
                <a16:creationId xmlns:a16="http://schemas.microsoft.com/office/drawing/2014/main" id="{1935D9B0-1BEE-F121-9886-55186426AE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FFE6E13-E1E9-5F98-2AAA-43845670FA6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704944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385A6-91CC-7CCD-EABA-51B4B22621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7E5DE39-069C-B370-ABA9-108BBEBD688B}"/>
              </a:ext>
            </a:extLst>
          </p:cNvPr>
          <p:cNvSpPr>
            <a:spLocks noGrp="1"/>
          </p:cNvSpPr>
          <p:nvPr>
            <p:ph type="title"/>
          </p:nvPr>
        </p:nvSpPr>
        <p:spPr/>
        <p:txBody>
          <a:bodyPr/>
          <a:lstStyle/>
          <a:p>
            <a:r>
              <a:rPr lang="en-US" dirty="0">
                <a:solidFill>
                  <a:schemeClr val="tx1"/>
                </a:solidFill>
              </a:rPr>
              <a:t>Motion 214 (PHY)</a:t>
            </a:r>
          </a:p>
        </p:txBody>
      </p:sp>
      <p:sp>
        <p:nvSpPr>
          <p:cNvPr id="8" name="Content Placeholder 7">
            <a:extLst>
              <a:ext uri="{FF2B5EF4-FFF2-40B4-BE49-F238E27FC236}">
                <a16:creationId xmlns:a16="http://schemas.microsoft.com/office/drawing/2014/main" id="{CA9B2727-4101-E5E2-BF83-01ED4DD845F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1-bit indication in the per-user SIG field to resolve the BSS color for COBF transmissions.</a:t>
            </a:r>
          </a:p>
          <a:p>
            <a:pPr lvl="1">
              <a:buFont typeface="Arial" panose="020B0604020202020204" pitchFamily="34" charset="0"/>
              <a:buChar char="•"/>
            </a:pPr>
            <a:r>
              <a:rPr lang="en-US" sz="1200" dirty="0"/>
              <a:t>The coding bit is re-purposed for this indication</a:t>
            </a:r>
          </a:p>
          <a:p>
            <a:endParaRPr lang="en-US" sz="1600" dirty="0"/>
          </a:p>
          <a:p>
            <a:endParaRPr lang="en-US" sz="1600" dirty="0"/>
          </a:p>
          <a:p>
            <a:endParaRPr lang="en-US" sz="1600" dirty="0"/>
          </a:p>
          <a:p>
            <a:r>
              <a:rPr lang="en-US" sz="1600" dirty="0"/>
              <a:t>Move: Shengquan Hu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docs:[11-24/1829r2, 11-24/1822r4].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892AF32-1AD6-3B3C-C40C-D8AFD2D29F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2A47A4F2-73B9-B874-B0C2-6EA9E0859B3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0E88C3-2F75-883A-0976-40A3621E52B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394698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505372-369F-958A-52FE-4C15565C0AC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7B9AE9-63D1-947A-603C-B82335CB74C5}"/>
              </a:ext>
            </a:extLst>
          </p:cNvPr>
          <p:cNvSpPr>
            <a:spLocks noGrp="1"/>
          </p:cNvSpPr>
          <p:nvPr>
            <p:ph type="title"/>
          </p:nvPr>
        </p:nvSpPr>
        <p:spPr/>
        <p:txBody>
          <a:bodyPr/>
          <a:lstStyle/>
          <a:p>
            <a:r>
              <a:rPr lang="en-US" dirty="0">
                <a:solidFill>
                  <a:schemeClr val="tx1"/>
                </a:solidFill>
              </a:rPr>
              <a:t>Motion 215 (PHY)</a:t>
            </a:r>
          </a:p>
        </p:txBody>
      </p:sp>
      <p:sp>
        <p:nvSpPr>
          <p:cNvPr id="8" name="Content Placeholder 7">
            <a:extLst>
              <a:ext uri="{FF2B5EF4-FFF2-40B4-BE49-F238E27FC236}">
                <a16:creationId xmlns:a16="http://schemas.microsoft.com/office/drawing/2014/main" id="{FB354AC5-3893-38BE-7252-00E4B4F684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cyclic shift for pre-UHR modulated fields in UHR MU PPDU used for Co-BF transmission is based on local transmit chain index at each AP.</a:t>
            </a:r>
          </a:p>
          <a:p>
            <a:endParaRPr lang="en-US" sz="1600" dirty="0"/>
          </a:p>
          <a:p>
            <a:endParaRPr lang="en-US" sz="1600" dirty="0"/>
          </a:p>
          <a:p>
            <a:endParaRPr lang="en-US" sz="1600" dirty="0"/>
          </a:p>
          <a:p>
            <a:r>
              <a:rPr lang="en-US" sz="1600" dirty="0"/>
              <a:t>Move: Juan Fang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docs:[None].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7F69F3-AFE1-7B74-6EF4-0703A2B514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29</a:t>
            </a:fld>
            <a:endParaRPr lang="en-GB"/>
          </a:p>
        </p:txBody>
      </p:sp>
      <p:sp>
        <p:nvSpPr>
          <p:cNvPr id="5" name="Footer Placeholder 4">
            <a:extLst>
              <a:ext uri="{FF2B5EF4-FFF2-40B4-BE49-F238E27FC236}">
                <a16:creationId xmlns:a16="http://schemas.microsoft.com/office/drawing/2014/main" id="{731610EC-C1DF-FE4A-CFC8-21EB8D8794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D78A85-4903-D32A-A9A9-2089BDE79F2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087686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January 14</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531732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2FF51B-1FE0-212B-E9CB-A8182A3EF78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C2C578D-E044-0C56-7DED-55001C44846C}"/>
              </a:ext>
            </a:extLst>
          </p:cNvPr>
          <p:cNvSpPr>
            <a:spLocks noGrp="1"/>
          </p:cNvSpPr>
          <p:nvPr>
            <p:ph type="title"/>
          </p:nvPr>
        </p:nvSpPr>
        <p:spPr/>
        <p:txBody>
          <a:bodyPr/>
          <a:lstStyle/>
          <a:p>
            <a:r>
              <a:rPr lang="en-US" dirty="0">
                <a:solidFill>
                  <a:schemeClr val="tx1"/>
                </a:solidFill>
              </a:rPr>
              <a:t>Motion 216 (PHY)</a:t>
            </a:r>
          </a:p>
        </p:txBody>
      </p:sp>
      <p:sp>
        <p:nvSpPr>
          <p:cNvPr id="8" name="Content Placeholder 7">
            <a:extLst>
              <a:ext uri="{FF2B5EF4-FFF2-40B4-BE49-F238E27FC236}">
                <a16:creationId xmlns:a16="http://schemas.microsoft.com/office/drawing/2014/main" id="{90F067DE-4A28-E89A-B34D-84ECAD3A8FF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Mandatory support MCSs of QPSK with code rate 2/3; 16QAM with code rate 2/3; 16QAM with code rate 5/6; 256QAM with code rate 2/3. </a:t>
            </a:r>
          </a:p>
          <a:p>
            <a:pPr lvl="1">
              <a:buFont typeface="Arial" panose="020B0604020202020204" pitchFamily="34" charset="0"/>
              <a:buChar char="•"/>
            </a:pPr>
            <a:r>
              <a:rPr lang="en-US" sz="1200" b="0" dirty="0"/>
              <a:t>Support for 256QAM with code rate 2/3 for 20MHz only devices is TBD. </a:t>
            </a:r>
            <a:endParaRPr lang="en-US" sz="1200" dirty="0"/>
          </a:p>
          <a:p>
            <a:endParaRPr lang="en-US" sz="1600" dirty="0"/>
          </a:p>
          <a:p>
            <a:endParaRPr lang="en-US" sz="1600" dirty="0"/>
          </a:p>
          <a:p>
            <a:r>
              <a:rPr lang="en-US" sz="1600" dirty="0"/>
              <a:t>Move: Jianhan Liu					Second: Eugene Baik </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docs:[24/0469r0, 24/0753r1]. SP result: </a:t>
            </a:r>
            <a:r>
              <a:rPr lang="en-US" sz="1200" b="0" i="1" dirty="0">
                <a:solidFill>
                  <a:schemeClr val="tx1"/>
                </a:solidFill>
              </a:rPr>
              <a:t>No objection.</a:t>
            </a:r>
            <a:endParaRPr lang="en-US" sz="1200" b="0" i="1" dirty="0">
              <a:solidFill>
                <a:srgbClr val="FF0000"/>
              </a:solidFill>
            </a:endParaRP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4EE89-4FBA-E166-35EF-B350AF1C6B9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30</a:t>
            </a:fld>
            <a:endParaRPr lang="en-GB"/>
          </a:p>
        </p:txBody>
      </p:sp>
      <p:sp>
        <p:nvSpPr>
          <p:cNvPr id="5" name="Footer Placeholder 4">
            <a:extLst>
              <a:ext uri="{FF2B5EF4-FFF2-40B4-BE49-F238E27FC236}">
                <a16:creationId xmlns:a16="http://schemas.microsoft.com/office/drawing/2014/main" id="{68EAF176-6FD8-88D2-12B6-50D79EC7AE0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7E9E47-6774-BC54-5DD6-8AB91BB003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357408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CD2896-594E-D00E-7CED-FFADB998AD3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4695FB-4AC6-F19E-29F7-05E189C055AB}"/>
              </a:ext>
            </a:extLst>
          </p:cNvPr>
          <p:cNvSpPr>
            <a:spLocks noGrp="1"/>
          </p:cNvSpPr>
          <p:nvPr>
            <p:ph type="title"/>
          </p:nvPr>
        </p:nvSpPr>
        <p:spPr/>
        <p:txBody>
          <a:bodyPr/>
          <a:lstStyle/>
          <a:p>
            <a:r>
              <a:rPr lang="en-US" dirty="0">
                <a:solidFill>
                  <a:schemeClr val="tx1"/>
                </a:solidFill>
              </a:rPr>
              <a:t>Motion 217 (PHY)</a:t>
            </a:r>
          </a:p>
        </p:txBody>
      </p:sp>
      <p:sp>
        <p:nvSpPr>
          <p:cNvPr id="8" name="Content Placeholder 7">
            <a:extLst>
              <a:ext uri="{FF2B5EF4-FFF2-40B4-BE49-F238E27FC236}">
                <a16:creationId xmlns:a16="http://schemas.microsoft.com/office/drawing/2014/main" id="{807141B2-00BF-4391-EDA5-D8AB977BF4D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maximum number of spatial streams transmitted by each AP in CSR is 4.</a:t>
            </a:r>
            <a:endParaRPr lang="en-US" sz="1600" dirty="0"/>
          </a:p>
          <a:p>
            <a:endParaRPr lang="en-US" sz="1600" dirty="0"/>
          </a:p>
          <a:p>
            <a:r>
              <a:rPr lang="en-US" sz="1600" dirty="0"/>
              <a:t>Move: Jianhan Liu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docs:[None].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0D13160-024B-A781-C26F-04AD3824E6A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31</a:t>
            </a:fld>
            <a:endParaRPr lang="en-GB"/>
          </a:p>
        </p:txBody>
      </p:sp>
      <p:sp>
        <p:nvSpPr>
          <p:cNvPr id="5" name="Footer Placeholder 4">
            <a:extLst>
              <a:ext uri="{FF2B5EF4-FFF2-40B4-BE49-F238E27FC236}">
                <a16:creationId xmlns:a16="http://schemas.microsoft.com/office/drawing/2014/main" id="{7FA69DA4-E7C0-04FE-C972-31161AFE9B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BC7E191-B707-F043-D834-5026BA162C0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874081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1EF58-471C-E805-CED2-A0BCE159AFD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2AD8FA-7F41-01A5-DD0A-7DB8AE76AFCF}"/>
              </a:ext>
            </a:extLst>
          </p:cNvPr>
          <p:cNvSpPr>
            <a:spLocks noGrp="1"/>
          </p:cNvSpPr>
          <p:nvPr>
            <p:ph type="title"/>
          </p:nvPr>
        </p:nvSpPr>
        <p:spPr/>
        <p:txBody>
          <a:bodyPr/>
          <a:lstStyle/>
          <a:p>
            <a:r>
              <a:rPr lang="en-US" dirty="0">
                <a:solidFill>
                  <a:schemeClr val="tx1"/>
                </a:solidFill>
              </a:rPr>
              <a:t>Motion 218 (PHY-PDT)</a:t>
            </a:r>
          </a:p>
        </p:txBody>
      </p:sp>
      <p:sp>
        <p:nvSpPr>
          <p:cNvPr id="8" name="Content Placeholder 7">
            <a:extLst>
              <a:ext uri="{FF2B5EF4-FFF2-40B4-BE49-F238E27FC236}">
                <a16:creationId xmlns:a16="http://schemas.microsoft.com/office/drawing/2014/main" id="{5F706E8F-6BF3-43BA-A97E-57FB9C0F069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11-24/2017r0</a:t>
            </a:r>
            <a:r>
              <a:rPr lang="en-US" sz="1600" dirty="0"/>
              <a:t> to the latest TGbn draft (TGbn D0.1)</a:t>
            </a:r>
          </a:p>
          <a:p>
            <a:endParaRPr lang="en-US" sz="1600" dirty="0"/>
          </a:p>
          <a:p>
            <a:endParaRPr lang="en-US" sz="1600" dirty="0"/>
          </a:p>
          <a:p>
            <a:endParaRPr lang="en-US" sz="1600" dirty="0"/>
          </a:p>
          <a:p>
            <a:r>
              <a:rPr lang="en-US" sz="1600" dirty="0"/>
              <a:t>Move: Yusuke Asai				Second: Ross J. Yu</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a:t>
            </a:r>
            <a:r>
              <a:rPr lang="en-US" sz="1200" b="0" i="1" dirty="0">
                <a:hlinkClick r:id="rId2"/>
              </a:rPr>
              <a:t>11-24/2017r0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2799312-F186-403D-A720-962CDD60E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32</a:t>
            </a:fld>
            <a:endParaRPr lang="en-GB"/>
          </a:p>
        </p:txBody>
      </p:sp>
      <p:sp>
        <p:nvSpPr>
          <p:cNvPr id="5" name="Footer Placeholder 4">
            <a:extLst>
              <a:ext uri="{FF2B5EF4-FFF2-40B4-BE49-F238E27FC236}">
                <a16:creationId xmlns:a16="http://schemas.microsoft.com/office/drawing/2014/main" id="{7FB81532-D428-0899-7D9F-0B24C66D0E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98EEC12-3BE7-5C11-0098-5C9E69013FF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20538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CA1BF-62F6-AA0A-C8B5-8FF857EFF28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D6D8B03-15ED-9ADE-B865-16D90BE6A870}"/>
              </a:ext>
            </a:extLst>
          </p:cNvPr>
          <p:cNvSpPr>
            <a:spLocks noGrp="1"/>
          </p:cNvSpPr>
          <p:nvPr>
            <p:ph type="title"/>
          </p:nvPr>
        </p:nvSpPr>
        <p:spPr/>
        <p:txBody>
          <a:bodyPr/>
          <a:lstStyle/>
          <a:p>
            <a:r>
              <a:rPr lang="en-US" dirty="0">
                <a:solidFill>
                  <a:schemeClr val="tx1"/>
                </a:solidFill>
              </a:rPr>
              <a:t>Motion 219 (PHY)</a:t>
            </a:r>
          </a:p>
        </p:txBody>
      </p:sp>
      <p:sp>
        <p:nvSpPr>
          <p:cNvPr id="8" name="Content Placeholder 7">
            <a:extLst>
              <a:ext uri="{FF2B5EF4-FFF2-40B4-BE49-F238E27FC236}">
                <a16:creationId xmlns:a16="http://schemas.microsoft.com/office/drawing/2014/main" id="{4D64862B-786E-6684-B195-F75ED1A8005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the COBF case, the information in the NDPA for the responding AP has a unified design for joint-NDP based sounding as well as cross-BSS section of sequential sounding.</a:t>
            </a:r>
            <a:endParaRPr lang="en-US" sz="1600" dirty="0"/>
          </a:p>
          <a:p>
            <a:endParaRPr lang="en-US" sz="1600" dirty="0"/>
          </a:p>
          <a:p>
            <a:r>
              <a:rPr lang="en-US" sz="1600" dirty="0"/>
              <a:t>Move: Sameer Vermani					Second: Eugene Baik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docs:[24/1822r4].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1D7091F-B5DA-5EDC-1798-15E5B406CBD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FA52F4CB-BFCF-9F66-C350-AA522DDACA3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608624C-A4CB-C287-7FD8-D341E47EF9E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582094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427500-D61B-73DE-57F8-23DDC95AE86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3A12B5-B758-F6DE-FF4A-FE33084A2D0F}"/>
              </a:ext>
            </a:extLst>
          </p:cNvPr>
          <p:cNvSpPr>
            <a:spLocks noGrp="1"/>
          </p:cNvSpPr>
          <p:nvPr>
            <p:ph type="title"/>
          </p:nvPr>
        </p:nvSpPr>
        <p:spPr/>
        <p:txBody>
          <a:bodyPr/>
          <a:lstStyle/>
          <a:p>
            <a:r>
              <a:rPr lang="en-US" dirty="0">
                <a:solidFill>
                  <a:schemeClr val="tx1"/>
                </a:solidFill>
              </a:rPr>
              <a:t>Motion 220 (PHY)</a:t>
            </a:r>
          </a:p>
        </p:txBody>
      </p:sp>
      <p:sp>
        <p:nvSpPr>
          <p:cNvPr id="8" name="Content Placeholder 7">
            <a:extLst>
              <a:ext uri="{FF2B5EF4-FFF2-40B4-BE49-F238E27FC236}">
                <a16:creationId xmlns:a16="http://schemas.microsoft.com/office/drawing/2014/main" id="{67968B36-3475-687F-5965-D998EFB7260F}"/>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2 BSS colors are indicated in the preamble of a COBF PPDU.</a:t>
            </a:r>
          </a:p>
          <a:p>
            <a:pPr lvl="1">
              <a:buFont typeface="Arial" panose="020B0604020202020204" pitchFamily="34" charset="0"/>
              <a:buChar char="•"/>
            </a:pPr>
            <a:r>
              <a:rPr lang="en-US" sz="1200" b="0" dirty="0"/>
              <a:t>One BSS color for the sharing AP and another BSS color for the shared AP.</a:t>
            </a:r>
            <a:endParaRPr lang="en-US" sz="1200" dirty="0"/>
          </a:p>
          <a:p>
            <a:endParaRPr lang="en-US" sz="1600" dirty="0"/>
          </a:p>
          <a:p>
            <a:r>
              <a:rPr lang="en-US" sz="1600" dirty="0"/>
              <a:t>Move: Sameer Vermani					Second: Rethna Pulikkoonattu</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docs:[24/1822r4]. </a:t>
            </a:r>
            <a:r>
              <a:rPr lang="en-US" sz="1200" b="0" i="1" dirty="0">
                <a:solidFill>
                  <a:schemeClr val="tx1"/>
                </a:solidFill>
              </a:rPr>
              <a:t>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4F61AF4-9084-5BAB-1C84-70A9455554D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34</a:t>
            </a:fld>
            <a:endParaRPr lang="en-GB"/>
          </a:p>
        </p:txBody>
      </p:sp>
      <p:sp>
        <p:nvSpPr>
          <p:cNvPr id="5" name="Footer Placeholder 4">
            <a:extLst>
              <a:ext uri="{FF2B5EF4-FFF2-40B4-BE49-F238E27FC236}">
                <a16:creationId xmlns:a16="http://schemas.microsoft.com/office/drawing/2014/main" id="{8F274634-35F3-C569-9676-ACA1E04B2C6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C38CCF2-C777-146B-5C41-087BE5A586F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4103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E7D18D-8D83-1121-2DA4-88FB2A21BE4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FCC91D6-54EE-3743-055E-A07F57C922C8}"/>
              </a:ext>
            </a:extLst>
          </p:cNvPr>
          <p:cNvSpPr>
            <a:spLocks noGrp="1"/>
          </p:cNvSpPr>
          <p:nvPr>
            <p:ph type="title"/>
          </p:nvPr>
        </p:nvSpPr>
        <p:spPr/>
        <p:txBody>
          <a:bodyPr/>
          <a:lstStyle/>
          <a:p>
            <a:r>
              <a:rPr lang="en-US" dirty="0">
                <a:solidFill>
                  <a:schemeClr val="tx1"/>
                </a:solidFill>
              </a:rPr>
              <a:t>Motion 221 (PHY-PDT)</a:t>
            </a:r>
          </a:p>
        </p:txBody>
      </p:sp>
      <p:sp>
        <p:nvSpPr>
          <p:cNvPr id="8" name="Content Placeholder 7">
            <a:extLst>
              <a:ext uri="{FF2B5EF4-FFF2-40B4-BE49-F238E27FC236}">
                <a16:creationId xmlns:a16="http://schemas.microsoft.com/office/drawing/2014/main" id="{6AF8A4D0-2D09-E9FC-9350-209BD218ADC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11-24/2032r1</a:t>
            </a:r>
            <a:r>
              <a:rPr lang="en-US" sz="1600" dirty="0"/>
              <a:t> to the latest TGbn draft (TGbn D0.1)</a:t>
            </a:r>
          </a:p>
          <a:p>
            <a:endParaRPr lang="en-US" sz="1600" dirty="0"/>
          </a:p>
          <a:p>
            <a:endParaRPr lang="en-US" sz="1600" dirty="0"/>
          </a:p>
          <a:p>
            <a:r>
              <a:rPr lang="en-US" sz="1600" dirty="0"/>
              <a:t>Move: Dongguk Lim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F7CB00A-CC16-0ADC-C4B5-9E1353F94F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35</a:t>
            </a:fld>
            <a:endParaRPr lang="en-GB"/>
          </a:p>
        </p:txBody>
      </p:sp>
      <p:sp>
        <p:nvSpPr>
          <p:cNvPr id="5" name="Footer Placeholder 4">
            <a:extLst>
              <a:ext uri="{FF2B5EF4-FFF2-40B4-BE49-F238E27FC236}">
                <a16:creationId xmlns:a16="http://schemas.microsoft.com/office/drawing/2014/main" id="{1AAC74EE-DBF8-BE4B-98E2-75A553D7B7F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E02E9B7-B1FF-ABDB-7B9D-1B32F0F1CB1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976959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9146B0-5C50-1A62-6CD3-564E50FFB25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AB4E82-2A98-40CD-201E-5DAFAD622D84}"/>
              </a:ext>
            </a:extLst>
          </p:cNvPr>
          <p:cNvSpPr>
            <a:spLocks noGrp="1"/>
          </p:cNvSpPr>
          <p:nvPr>
            <p:ph type="title"/>
          </p:nvPr>
        </p:nvSpPr>
        <p:spPr/>
        <p:txBody>
          <a:bodyPr/>
          <a:lstStyle/>
          <a:p>
            <a:r>
              <a:rPr lang="en-US" dirty="0">
                <a:solidFill>
                  <a:schemeClr val="tx1"/>
                </a:solidFill>
              </a:rPr>
              <a:t>Motion 222 (PHY-PDT)</a:t>
            </a:r>
          </a:p>
        </p:txBody>
      </p:sp>
      <p:sp>
        <p:nvSpPr>
          <p:cNvPr id="8" name="Content Placeholder 7">
            <a:extLst>
              <a:ext uri="{FF2B5EF4-FFF2-40B4-BE49-F238E27FC236}">
                <a16:creationId xmlns:a16="http://schemas.microsoft.com/office/drawing/2014/main" id="{60210224-B54A-2D4C-798D-AA5C3BB1C9E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11-24/2033r3</a:t>
            </a:r>
            <a:r>
              <a:rPr lang="en-US" sz="1600" dirty="0"/>
              <a:t> to the latest TGbn draft (TGbn D0.1)</a:t>
            </a:r>
          </a:p>
          <a:p>
            <a:endParaRPr lang="en-US" sz="1600" dirty="0"/>
          </a:p>
          <a:p>
            <a:endParaRPr lang="en-US" sz="1600" dirty="0"/>
          </a:p>
          <a:p>
            <a:endParaRPr lang="en-US" sz="1600" dirty="0"/>
          </a:p>
          <a:p>
            <a:r>
              <a:rPr lang="en-US" sz="1600" dirty="0"/>
              <a:t>Move: Dongguk Lim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ABA6B7-130C-956F-CC67-F29687F8BD7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36</a:t>
            </a:fld>
            <a:endParaRPr lang="en-GB"/>
          </a:p>
        </p:txBody>
      </p:sp>
      <p:sp>
        <p:nvSpPr>
          <p:cNvPr id="5" name="Footer Placeholder 4">
            <a:extLst>
              <a:ext uri="{FF2B5EF4-FFF2-40B4-BE49-F238E27FC236}">
                <a16:creationId xmlns:a16="http://schemas.microsoft.com/office/drawing/2014/main" id="{ACB2040B-BF10-0714-3244-CA6B7652788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0DAEFDB-13CF-840E-0139-589E53F49CA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638834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61582D-478D-5E62-3110-281DA14E6C2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7E3FDD-1584-F33C-43D8-64492B2699E9}"/>
              </a:ext>
            </a:extLst>
          </p:cNvPr>
          <p:cNvSpPr>
            <a:spLocks noGrp="1"/>
          </p:cNvSpPr>
          <p:nvPr>
            <p:ph type="title"/>
          </p:nvPr>
        </p:nvSpPr>
        <p:spPr/>
        <p:txBody>
          <a:bodyPr/>
          <a:lstStyle/>
          <a:p>
            <a:r>
              <a:rPr lang="en-US" dirty="0">
                <a:solidFill>
                  <a:schemeClr val="tx1"/>
                </a:solidFill>
              </a:rPr>
              <a:t>Motion 223</a:t>
            </a:r>
          </a:p>
        </p:txBody>
      </p:sp>
      <p:sp>
        <p:nvSpPr>
          <p:cNvPr id="8" name="Content Placeholder 7">
            <a:extLst>
              <a:ext uri="{FF2B5EF4-FFF2-40B4-BE49-F238E27FC236}">
                <a16:creationId xmlns:a16="http://schemas.microsoft.com/office/drawing/2014/main" id="{BE1B66BB-1BD5-A94A-8F16-61784FB82408}"/>
              </a:ext>
            </a:extLst>
          </p:cNvPr>
          <p:cNvSpPr>
            <a:spLocks noGrp="1"/>
          </p:cNvSpPr>
          <p:nvPr>
            <p:ph idx="1"/>
          </p:nvPr>
        </p:nvSpPr>
        <p:spPr>
          <a:xfrm>
            <a:off x="685800" y="1981200"/>
            <a:ext cx="7770813" cy="4113213"/>
          </a:xfrm>
        </p:spPr>
        <p:txBody>
          <a:bodyPr/>
          <a:lstStyle/>
          <a:p>
            <a:r>
              <a:rPr lang="en-US" sz="1600" dirty="0"/>
              <a:t>INTENTIONALLY LEFT BLANK</a:t>
            </a:r>
          </a:p>
          <a:p>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F8430527-7222-3CD3-3231-CFFF3F2A10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37</a:t>
            </a:fld>
            <a:endParaRPr lang="en-GB"/>
          </a:p>
        </p:txBody>
      </p:sp>
      <p:sp>
        <p:nvSpPr>
          <p:cNvPr id="5" name="Footer Placeholder 4">
            <a:extLst>
              <a:ext uri="{FF2B5EF4-FFF2-40B4-BE49-F238E27FC236}">
                <a16:creationId xmlns:a16="http://schemas.microsoft.com/office/drawing/2014/main" id="{19AB5A6F-8D80-FFA3-4591-E1447F8916A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9EFB302-9498-B45D-DBFD-91FB9AE1F42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43678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89CDC-0374-87CD-A80A-DE7E080DF89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87E37D-B20F-FA3E-1B44-5D36A5D346AC}"/>
              </a:ext>
            </a:extLst>
          </p:cNvPr>
          <p:cNvSpPr>
            <a:spLocks noGrp="1"/>
          </p:cNvSpPr>
          <p:nvPr>
            <p:ph type="title"/>
          </p:nvPr>
        </p:nvSpPr>
        <p:spPr/>
        <p:txBody>
          <a:bodyPr/>
          <a:lstStyle/>
          <a:p>
            <a:r>
              <a:rPr lang="en-US" dirty="0">
                <a:solidFill>
                  <a:schemeClr val="tx1"/>
                </a:solidFill>
              </a:rPr>
              <a:t>Motion 224 (PHY-PDT)</a:t>
            </a:r>
          </a:p>
        </p:txBody>
      </p:sp>
      <p:sp>
        <p:nvSpPr>
          <p:cNvPr id="8" name="Content Placeholder 7">
            <a:extLst>
              <a:ext uri="{FF2B5EF4-FFF2-40B4-BE49-F238E27FC236}">
                <a16:creationId xmlns:a16="http://schemas.microsoft.com/office/drawing/2014/main" id="{54A1AE55-F1A2-8F06-DFAD-D061A9B7225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11-24/2023r3</a:t>
            </a:r>
            <a:r>
              <a:rPr lang="en-US" sz="1600" dirty="0"/>
              <a:t> to the latest TGbn draft (TGbn D0.1)</a:t>
            </a:r>
          </a:p>
          <a:p>
            <a:endParaRPr lang="en-US" sz="1600" dirty="0"/>
          </a:p>
          <a:p>
            <a:endParaRPr lang="en-US" sz="1600" dirty="0"/>
          </a:p>
          <a:p>
            <a:endParaRPr lang="en-US" sz="1600" dirty="0"/>
          </a:p>
          <a:p>
            <a:r>
              <a:rPr lang="en-US" sz="1600" dirty="0"/>
              <a:t>Move: Junghoon Suh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11-24/2023r3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87CE876-675A-07BF-9703-6AE620AD59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38</a:t>
            </a:fld>
            <a:endParaRPr lang="en-GB"/>
          </a:p>
        </p:txBody>
      </p:sp>
      <p:sp>
        <p:nvSpPr>
          <p:cNvPr id="5" name="Footer Placeholder 4">
            <a:extLst>
              <a:ext uri="{FF2B5EF4-FFF2-40B4-BE49-F238E27FC236}">
                <a16:creationId xmlns:a16="http://schemas.microsoft.com/office/drawing/2014/main" id="{5BF770B6-EB99-83F2-5272-2ADA3AD9187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4C53EF2-8483-BC53-EAA5-1B54B57A8FA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620213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F5306-1390-E61A-7375-4161A4424E3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3DFE7A2-EB6B-8C64-B2C8-0CFD46EF0019}"/>
              </a:ext>
            </a:extLst>
          </p:cNvPr>
          <p:cNvSpPr>
            <a:spLocks noGrp="1"/>
          </p:cNvSpPr>
          <p:nvPr>
            <p:ph type="title"/>
          </p:nvPr>
        </p:nvSpPr>
        <p:spPr/>
        <p:txBody>
          <a:bodyPr/>
          <a:lstStyle/>
          <a:p>
            <a:r>
              <a:rPr lang="en-US" dirty="0">
                <a:solidFill>
                  <a:schemeClr val="tx1"/>
                </a:solidFill>
              </a:rPr>
              <a:t>Motion 225 (PHY-PDT)</a:t>
            </a:r>
          </a:p>
        </p:txBody>
      </p:sp>
      <p:sp>
        <p:nvSpPr>
          <p:cNvPr id="8" name="Content Placeholder 7">
            <a:extLst>
              <a:ext uri="{FF2B5EF4-FFF2-40B4-BE49-F238E27FC236}">
                <a16:creationId xmlns:a16="http://schemas.microsoft.com/office/drawing/2014/main" id="{BDC601DF-FFF2-D345-64C6-7DF6F97C3B3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11-24/2034r1</a:t>
            </a:r>
            <a:r>
              <a:rPr lang="en-US" sz="1600" dirty="0"/>
              <a:t> to the latest TGbn draft (TGbn D0.1)</a:t>
            </a:r>
          </a:p>
          <a:p>
            <a:endParaRPr lang="en-US" sz="1600" dirty="0"/>
          </a:p>
          <a:p>
            <a:endParaRPr lang="en-US" sz="1600" dirty="0"/>
          </a:p>
          <a:p>
            <a:endParaRPr lang="en-US" sz="1600" dirty="0"/>
          </a:p>
          <a:p>
            <a:r>
              <a:rPr lang="en-US" sz="1600" dirty="0"/>
              <a:t>Move: Chenchen LIU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11-24/2034r1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163CFD-B374-85AD-78B4-ACB46425982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39</a:t>
            </a:fld>
            <a:endParaRPr lang="en-GB"/>
          </a:p>
        </p:txBody>
      </p:sp>
      <p:sp>
        <p:nvSpPr>
          <p:cNvPr id="5" name="Footer Placeholder 4">
            <a:extLst>
              <a:ext uri="{FF2B5EF4-FFF2-40B4-BE49-F238E27FC236}">
                <a16:creationId xmlns:a16="http://schemas.microsoft.com/office/drawing/2014/main" id="{897DEA0F-18BB-D148-FFBF-3BE05C34020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0DF430-83D0-417B-7541-232A0A2EE5C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66682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6F3F1329-E1F3-6F1A-672F-43368778D576}"/>
              </a:ext>
            </a:extLst>
          </p:cNvPr>
          <p:cNvSpPr>
            <a:spLocks noGrp="1"/>
          </p:cNvSpPr>
          <p:nvPr>
            <p:ph type="title"/>
          </p:nvPr>
        </p:nvSpPr>
        <p:spPr/>
        <p:txBody>
          <a:bodyPr/>
          <a:lstStyle/>
          <a:p>
            <a:r>
              <a:rPr lang="en-US" dirty="0">
                <a:solidFill>
                  <a:schemeClr val="tx1"/>
                </a:solidFill>
              </a:rPr>
              <a:t>Motion 190 (PHY)</a:t>
            </a:r>
          </a:p>
        </p:txBody>
      </p:sp>
      <p:sp>
        <p:nvSpPr>
          <p:cNvPr id="8" name="Content Placeholder 7">
            <a:extLst>
              <a:ext uri="{FF2B5EF4-FFF2-40B4-BE49-F238E27FC236}">
                <a16:creationId xmlns:a16="http://schemas.microsoft.com/office/drawing/2014/main" id="{A8B7D678-AC79-FF33-8544-08F08C88613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The MCS field in the User field of UHR-SIG field consists of 5 bits.</a:t>
            </a:r>
          </a:p>
          <a:p>
            <a:pPr lvl="1">
              <a:buFont typeface="Arial" panose="020B0604020202020204" pitchFamily="34" charset="0"/>
              <a:buChar char="•"/>
            </a:pPr>
            <a:r>
              <a:rPr lang="en-US" sz="1400" dirty="0"/>
              <a:t>The B11 ~ B15 of the UHR-SIG field is assigned for the MCS field</a:t>
            </a:r>
          </a:p>
          <a:p>
            <a:pPr lvl="1">
              <a:buFont typeface="Arial" panose="020B0604020202020204" pitchFamily="34" charset="0"/>
              <a:buChar char="•"/>
            </a:pPr>
            <a:r>
              <a:rPr lang="en-US" sz="1400" dirty="0"/>
              <a:t>The configuration of MCS field is TBD.</a:t>
            </a:r>
          </a:p>
          <a:p>
            <a:endParaRPr lang="en-US" sz="1600" dirty="0"/>
          </a:p>
          <a:p>
            <a:endParaRPr lang="en-US" sz="1600" dirty="0"/>
          </a:p>
          <a:p>
            <a:endParaRPr lang="en-US" sz="1600" dirty="0"/>
          </a:p>
          <a:p>
            <a:endParaRPr lang="en-US" sz="1600" dirty="0"/>
          </a:p>
          <a:p>
            <a:r>
              <a:rPr lang="en-US" sz="1600" dirty="0"/>
              <a:t>Move: Dongguk Lim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8F8673-1E39-CB38-BBE0-59BA1466650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499A1BB9-626B-25C2-BE50-CD59011164F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9DDADA5-6AF0-FC6B-186D-591CC76696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887599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A9B137-A8DE-1EC4-6134-F480528D1C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5D92112-F91D-DCC7-601E-BE67A72D92B9}"/>
              </a:ext>
            </a:extLst>
          </p:cNvPr>
          <p:cNvSpPr>
            <a:spLocks noGrp="1"/>
          </p:cNvSpPr>
          <p:nvPr>
            <p:ph type="title"/>
          </p:nvPr>
        </p:nvSpPr>
        <p:spPr/>
        <p:txBody>
          <a:bodyPr/>
          <a:lstStyle/>
          <a:p>
            <a:r>
              <a:rPr lang="en-US" dirty="0">
                <a:solidFill>
                  <a:schemeClr val="tx1"/>
                </a:solidFill>
              </a:rPr>
              <a:t>Motion 226 (PHY-PDT)</a:t>
            </a:r>
          </a:p>
        </p:txBody>
      </p:sp>
      <p:sp>
        <p:nvSpPr>
          <p:cNvPr id="8" name="Content Placeholder 7">
            <a:extLst>
              <a:ext uri="{FF2B5EF4-FFF2-40B4-BE49-F238E27FC236}">
                <a16:creationId xmlns:a16="http://schemas.microsoft.com/office/drawing/2014/main" id="{15ED5746-A74C-C210-13FE-6773DCD56D8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11-24/2135r0</a:t>
            </a:r>
            <a:r>
              <a:rPr lang="en-US" sz="1600" dirty="0"/>
              <a:t> to the latest TGbn draft (TGbn D0.1)</a:t>
            </a:r>
          </a:p>
          <a:p>
            <a:endParaRPr lang="en-US" sz="1600" dirty="0"/>
          </a:p>
          <a:p>
            <a:endParaRPr lang="en-US" sz="1600" dirty="0"/>
          </a:p>
          <a:p>
            <a:endParaRPr lang="en-US" sz="1600" dirty="0"/>
          </a:p>
          <a:p>
            <a:r>
              <a:rPr lang="en-US" sz="1600" dirty="0"/>
              <a:t>Move: Bo Gong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11-24/2135r0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11470C2-0292-E897-9533-DE988B72BE3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40</a:t>
            </a:fld>
            <a:endParaRPr lang="en-GB"/>
          </a:p>
        </p:txBody>
      </p:sp>
      <p:sp>
        <p:nvSpPr>
          <p:cNvPr id="5" name="Footer Placeholder 4">
            <a:extLst>
              <a:ext uri="{FF2B5EF4-FFF2-40B4-BE49-F238E27FC236}">
                <a16:creationId xmlns:a16="http://schemas.microsoft.com/office/drawing/2014/main" id="{AE748061-F4CF-FFF9-8101-8352C569C8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8338BFB-354D-9A0E-830E-76C5487BD6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94957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37BF15-11FC-5E59-48C6-86BA4D78957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033DB2D-CB07-2BAF-1575-F744514E4976}"/>
              </a:ext>
            </a:extLst>
          </p:cNvPr>
          <p:cNvSpPr>
            <a:spLocks noGrp="1"/>
          </p:cNvSpPr>
          <p:nvPr>
            <p:ph type="title"/>
          </p:nvPr>
        </p:nvSpPr>
        <p:spPr/>
        <p:txBody>
          <a:bodyPr/>
          <a:lstStyle/>
          <a:p>
            <a:r>
              <a:rPr lang="en-US" dirty="0">
                <a:solidFill>
                  <a:schemeClr val="tx1"/>
                </a:solidFill>
              </a:rPr>
              <a:t>Motion 227 (PHY-PDT)</a:t>
            </a:r>
          </a:p>
        </p:txBody>
      </p:sp>
      <p:sp>
        <p:nvSpPr>
          <p:cNvPr id="8" name="Content Placeholder 7">
            <a:extLst>
              <a:ext uri="{FF2B5EF4-FFF2-40B4-BE49-F238E27FC236}">
                <a16:creationId xmlns:a16="http://schemas.microsoft.com/office/drawing/2014/main" id="{D967EF68-59A5-0F7E-0EA5-DC6041DA1F4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11-24/2009r6</a:t>
            </a:r>
            <a:r>
              <a:rPr lang="en-US" sz="1600" dirty="0"/>
              <a:t> to the latest TGbn draft (TGbn D0.1)</a:t>
            </a:r>
          </a:p>
          <a:p>
            <a:endParaRPr lang="en-US" sz="1600" dirty="0"/>
          </a:p>
          <a:p>
            <a:endParaRPr lang="en-US" sz="1600" dirty="0"/>
          </a:p>
          <a:p>
            <a:endParaRPr lang="en-US" sz="1600" dirty="0"/>
          </a:p>
          <a:p>
            <a:r>
              <a:rPr lang="en-US" sz="1600" dirty="0"/>
              <a:t>Move: Mengshi Hu				Second: Junghoon Suh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11-24/2009r6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F456672-4EFB-BD4D-BDC0-21F1366EA9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41</a:t>
            </a:fld>
            <a:endParaRPr lang="en-GB"/>
          </a:p>
        </p:txBody>
      </p:sp>
      <p:sp>
        <p:nvSpPr>
          <p:cNvPr id="5" name="Footer Placeholder 4">
            <a:extLst>
              <a:ext uri="{FF2B5EF4-FFF2-40B4-BE49-F238E27FC236}">
                <a16:creationId xmlns:a16="http://schemas.microsoft.com/office/drawing/2014/main" id="{8D2908DA-2C96-D7E4-94F8-DBFB65E049C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8B1136-2266-94DD-75EE-B60F0F57A9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356113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CD662F-0651-65C3-5901-56B89BCB05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91AD9A4-D196-5BE3-C406-83A2138A6AF6}"/>
              </a:ext>
            </a:extLst>
          </p:cNvPr>
          <p:cNvSpPr>
            <a:spLocks noGrp="1"/>
          </p:cNvSpPr>
          <p:nvPr>
            <p:ph type="title"/>
          </p:nvPr>
        </p:nvSpPr>
        <p:spPr/>
        <p:txBody>
          <a:bodyPr/>
          <a:lstStyle/>
          <a:p>
            <a:r>
              <a:rPr lang="en-US" dirty="0">
                <a:solidFill>
                  <a:schemeClr val="tx1"/>
                </a:solidFill>
              </a:rPr>
              <a:t>Motion 228 (PHY-PDT)</a:t>
            </a:r>
          </a:p>
        </p:txBody>
      </p:sp>
      <p:sp>
        <p:nvSpPr>
          <p:cNvPr id="8" name="Content Placeholder 7">
            <a:extLst>
              <a:ext uri="{FF2B5EF4-FFF2-40B4-BE49-F238E27FC236}">
                <a16:creationId xmlns:a16="http://schemas.microsoft.com/office/drawing/2014/main" id="{ECB5F67F-2152-6EFB-E988-AF5876D13EA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11-24/2027r1</a:t>
            </a:r>
            <a:r>
              <a:rPr lang="en-US" sz="1600" dirty="0"/>
              <a:t> to the latest TGbn draft (TGbn D0.1)</a:t>
            </a:r>
          </a:p>
          <a:p>
            <a:endParaRPr lang="en-US" sz="1600" dirty="0"/>
          </a:p>
          <a:p>
            <a:endParaRPr lang="en-US" sz="1600" dirty="0"/>
          </a:p>
          <a:p>
            <a:endParaRPr lang="en-US" sz="1600" dirty="0"/>
          </a:p>
          <a:p>
            <a:r>
              <a:rPr lang="en-US" sz="1600" dirty="0"/>
              <a:t>Move: Eugene Baik 			Second:  Stephen McCann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11-24/2027r1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4DF71AF-5EAC-45D9-1B99-60B56E24E09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42</a:t>
            </a:fld>
            <a:endParaRPr lang="en-GB"/>
          </a:p>
        </p:txBody>
      </p:sp>
      <p:sp>
        <p:nvSpPr>
          <p:cNvPr id="5" name="Footer Placeholder 4">
            <a:extLst>
              <a:ext uri="{FF2B5EF4-FFF2-40B4-BE49-F238E27FC236}">
                <a16:creationId xmlns:a16="http://schemas.microsoft.com/office/drawing/2014/main" id="{E15E1202-6F9A-B019-B96D-90D9C7E626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E6461C9-1EDA-54D7-71E2-81E6D994C3A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65550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A6529-A1AE-86EA-439E-3E8D8B87C62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5B30566-EEEA-123B-DE2D-F1DA743E1543}"/>
              </a:ext>
            </a:extLst>
          </p:cNvPr>
          <p:cNvSpPr>
            <a:spLocks noGrp="1"/>
          </p:cNvSpPr>
          <p:nvPr>
            <p:ph type="title"/>
          </p:nvPr>
        </p:nvSpPr>
        <p:spPr/>
        <p:txBody>
          <a:bodyPr/>
          <a:lstStyle/>
          <a:p>
            <a:r>
              <a:rPr lang="en-US" dirty="0">
                <a:solidFill>
                  <a:schemeClr val="tx1"/>
                </a:solidFill>
              </a:rPr>
              <a:t>Motion 229 (MAC-PDT)</a:t>
            </a:r>
          </a:p>
        </p:txBody>
      </p:sp>
      <p:sp>
        <p:nvSpPr>
          <p:cNvPr id="8" name="Content Placeholder 7">
            <a:extLst>
              <a:ext uri="{FF2B5EF4-FFF2-40B4-BE49-F238E27FC236}">
                <a16:creationId xmlns:a16="http://schemas.microsoft.com/office/drawing/2014/main" id="{5CE0BC99-EA5A-760D-DB70-DA40A3B461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11-24/2049r6</a:t>
            </a:r>
            <a:r>
              <a:rPr lang="en-US" sz="1600" dirty="0"/>
              <a:t> to the latest TGbn draft (TGbn D0.1)</a:t>
            </a:r>
          </a:p>
          <a:p>
            <a:endParaRPr lang="en-US" sz="1600" dirty="0"/>
          </a:p>
          <a:p>
            <a:endParaRPr lang="en-US" sz="1600" dirty="0"/>
          </a:p>
          <a:p>
            <a:endParaRPr lang="en-US" sz="1600" dirty="0"/>
          </a:p>
          <a:p>
            <a:r>
              <a:rPr lang="en-US" sz="1600" dirty="0"/>
              <a:t>Move: Arik Klein				Second: Shimi Shilo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11-24/2049r6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4E7EE4-09FC-0510-7910-CBC1EC9353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43</a:t>
            </a:fld>
            <a:endParaRPr lang="en-GB"/>
          </a:p>
        </p:txBody>
      </p:sp>
      <p:sp>
        <p:nvSpPr>
          <p:cNvPr id="5" name="Footer Placeholder 4">
            <a:extLst>
              <a:ext uri="{FF2B5EF4-FFF2-40B4-BE49-F238E27FC236}">
                <a16:creationId xmlns:a16="http://schemas.microsoft.com/office/drawing/2014/main" id="{D3F24C24-3632-8015-F3C0-540F4F7832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55194C-C25C-9B82-BDDE-0F4CE22B662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511014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371974-352E-EC22-F098-EFFA9FCE4C8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8EAE84F-E413-F75F-04DA-1A468A866265}"/>
              </a:ext>
            </a:extLst>
          </p:cNvPr>
          <p:cNvSpPr>
            <a:spLocks noGrp="1"/>
          </p:cNvSpPr>
          <p:nvPr>
            <p:ph type="title"/>
          </p:nvPr>
        </p:nvSpPr>
        <p:spPr/>
        <p:txBody>
          <a:bodyPr/>
          <a:lstStyle/>
          <a:p>
            <a:r>
              <a:rPr lang="en-US" dirty="0">
                <a:solidFill>
                  <a:schemeClr val="tx1"/>
                </a:solidFill>
              </a:rPr>
              <a:t>Motion 230 (MAC-PDT)</a:t>
            </a:r>
          </a:p>
        </p:txBody>
      </p:sp>
      <p:sp>
        <p:nvSpPr>
          <p:cNvPr id="8" name="Content Placeholder 7">
            <a:extLst>
              <a:ext uri="{FF2B5EF4-FFF2-40B4-BE49-F238E27FC236}">
                <a16:creationId xmlns:a16="http://schemas.microsoft.com/office/drawing/2014/main" id="{C2C4B4D5-2F8D-8387-082E-C9F10DF69F6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11-24/1762r23</a:t>
            </a:r>
            <a:r>
              <a:rPr lang="en-US" sz="1600" dirty="0"/>
              <a:t> to the latest TGbn draft (TGbn D0.1)</a:t>
            </a:r>
          </a:p>
          <a:p>
            <a:endParaRPr lang="en-US" sz="1600" dirty="0"/>
          </a:p>
          <a:p>
            <a:endParaRPr lang="en-US" sz="1600" dirty="0"/>
          </a:p>
          <a:p>
            <a:endParaRPr lang="en-US" sz="1600" dirty="0"/>
          </a:p>
          <a:p>
            <a:r>
              <a:rPr lang="en-US" sz="1600" dirty="0"/>
              <a:t>Move: Matthew Fischer				Second: Liuming Lu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11-24/1762r23</a:t>
            </a:r>
            <a:r>
              <a:rPr lang="en-US" sz="1200" b="0" i="1" dirty="0"/>
              <a:t>]. SP result: </a:t>
            </a:r>
            <a:r>
              <a:rPr lang="en-US" sz="1200" b="0" i="1" dirty="0">
                <a:highlight>
                  <a:srgbClr val="FFFF00"/>
                </a:highlight>
              </a:rPr>
              <a:t>Find result</a:t>
            </a:r>
            <a:r>
              <a:rPr lang="en-US" sz="1200" b="0" i="1" dirty="0"/>
              <a: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B078C4B-A193-44E4-DD64-840115D3CC2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44</a:t>
            </a:fld>
            <a:endParaRPr lang="en-GB"/>
          </a:p>
        </p:txBody>
      </p:sp>
      <p:sp>
        <p:nvSpPr>
          <p:cNvPr id="5" name="Footer Placeholder 4">
            <a:extLst>
              <a:ext uri="{FF2B5EF4-FFF2-40B4-BE49-F238E27FC236}">
                <a16:creationId xmlns:a16="http://schemas.microsoft.com/office/drawing/2014/main" id="{1C40C2AF-62EA-6E0F-91AC-A73E7FC068A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21106F5-535A-F8C9-9D22-9C3DBA2E677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713824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D42230-6643-C6F7-41FF-E35C30811BB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E2579F-F46A-09C1-73E8-463F9B696D2C}"/>
              </a:ext>
            </a:extLst>
          </p:cNvPr>
          <p:cNvSpPr>
            <a:spLocks noGrp="1"/>
          </p:cNvSpPr>
          <p:nvPr>
            <p:ph type="title"/>
          </p:nvPr>
        </p:nvSpPr>
        <p:spPr/>
        <p:txBody>
          <a:bodyPr/>
          <a:lstStyle/>
          <a:p>
            <a:r>
              <a:rPr lang="en-US" dirty="0">
                <a:solidFill>
                  <a:schemeClr val="tx1"/>
                </a:solidFill>
              </a:rPr>
              <a:t>Motion 231 (PHY-PDT)</a:t>
            </a:r>
          </a:p>
        </p:txBody>
      </p:sp>
      <p:sp>
        <p:nvSpPr>
          <p:cNvPr id="8" name="Content Placeholder 7">
            <a:extLst>
              <a:ext uri="{FF2B5EF4-FFF2-40B4-BE49-F238E27FC236}">
                <a16:creationId xmlns:a16="http://schemas.microsoft.com/office/drawing/2014/main" id="{CC25EA0D-0908-6C0C-9B99-914BF7A8898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11-24/2005r1</a:t>
            </a:r>
            <a:r>
              <a:rPr lang="en-US" sz="1600" dirty="0"/>
              <a:t> to the latest TGbn draft (TGbn D0.1)</a:t>
            </a:r>
          </a:p>
          <a:p>
            <a:endParaRPr lang="en-US" sz="1600" dirty="0"/>
          </a:p>
          <a:p>
            <a:endParaRPr lang="en-US" sz="1600" dirty="0"/>
          </a:p>
          <a:p>
            <a:endParaRPr lang="en-US" sz="1600" dirty="0"/>
          </a:p>
          <a:p>
            <a:r>
              <a:rPr lang="en-US" sz="1600" dirty="0"/>
              <a:t>Move: Eugene Baik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11-24/2005r1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0661135-AB26-5658-0BCA-C8DA9F7D255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45</a:t>
            </a:fld>
            <a:endParaRPr lang="en-GB"/>
          </a:p>
        </p:txBody>
      </p:sp>
      <p:sp>
        <p:nvSpPr>
          <p:cNvPr id="5" name="Footer Placeholder 4">
            <a:extLst>
              <a:ext uri="{FF2B5EF4-FFF2-40B4-BE49-F238E27FC236}">
                <a16:creationId xmlns:a16="http://schemas.microsoft.com/office/drawing/2014/main" id="{4B0F43AE-957F-C4D2-8879-8FAC2A39BA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7603978-43DC-9835-9D0F-504F33B4338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009403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14F4B-7118-FE27-FDF7-CCB549237B5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71AC162-D9B1-A998-A1DD-6328EF0EBD06}"/>
              </a:ext>
            </a:extLst>
          </p:cNvPr>
          <p:cNvSpPr>
            <a:spLocks noGrp="1"/>
          </p:cNvSpPr>
          <p:nvPr>
            <p:ph type="title"/>
          </p:nvPr>
        </p:nvSpPr>
        <p:spPr/>
        <p:txBody>
          <a:bodyPr/>
          <a:lstStyle/>
          <a:p>
            <a:r>
              <a:rPr lang="en-US" dirty="0">
                <a:solidFill>
                  <a:schemeClr val="tx1"/>
                </a:solidFill>
              </a:rPr>
              <a:t>Motion 232 (PHY-PDT)</a:t>
            </a:r>
          </a:p>
        </p:txBody>
      </p:sp>
      <p:sp>
        <p:nvSpPr>
          <p:cNvPr id="8" name="Content Placeholder 7">
            <a:extLst>
              <a:ext uri="{FF2B5EF4-FFF2-40B4-BE49-F238E27FC236}">
                <a16:creationId xmlns:a16="http://schemas.microsoft.com/office/drawing/2014/main" id="{67BAAFEE-6D32-26FD-0F72-93CC85134E3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11-24/2006r2</a:t>
            </a:r>
            <a:r>
              <a:rPr lang="en-US" sz="1600" dirty="0"/>
              <a:t> to the latest TGbn draft (TGbn D0.1)</a:t>
            </a:r>
          </a:p>
          <a:p>
            <a:endParaRPr lang="en-US" sz="1600" dirty="0"/>
          </a:p>
          <a:p>
            <a:endParaRPr lang="en-US" sz="1600" dirty="0"/>
          </a:p>
          <a:p>
            <a:endParaRPr lang="en-US" sz="1600" dirty="0"/>
          </a:p>
          <a:p>
            <a:r>
              <a:rPr lang="en-US" sz="1600" dirty="0"/>
              <a:t>Move: Eugene Baik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11-24/2006r2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3FE9724-86AE-DB0F-BBDD-63A947AA359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46</a:t>
            </a:fld>
            <a:endParaRPr lang="en-GB"/>
          </a:p>
        </p:txBody>
      </p:sp>
      <p:sp>
        <p:nvSpPr>
          <p:cNvPr id="5" name="Footer Placeholder 4">
            <a:extLst>
              <a:ext uri="{FF2B5EF4-FFF2-40B4-BE49-F238E27FC236}">
                <a16:creationId xmlns:a16="http://schemas.microsoft.com/office/drawing/2014/main" id="{220AA27E-B05D-DB55-5A8C-CA13B35CB5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C1ADFA9-0904-70E5-9935-12C877C3501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182912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D33B67-CF5A-121C-28E7-3035124DC0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BACF641-400A-8C24-FB7A-B0AC017FB872}"/>
              </a:ext>
            </a:extLst>
          </p:cNvPr>
          <p:cNvSpPr>
            <a:spLocks noGrp="1"/>
          </p:cNvSpPr>
          <p:nvPr>
            <p:ph type="title"/>
          </p:nvPr>
        </p:nvSpPr>
        <p:spPr/>
        <p:txBody>
          <a:bodyPr/>
          <a:lstStyle/>
          <a:p>
            <a:r>
              <a:rPr lang="en-US" dirty="0">
                <a:solidFill>
                  <a:schemeClr val="tx1"/>
                </a:solidFill>
              </a:rPr>
              <a:t>Motion 233 (MAC-PDT)</a:t>
            </a:r>
          </a:p>
        </p:txBody>
      </p:sp>
      <p:sp>
        <p:nvSpPr>
          <p:cNvPr id="8" name="Content Placeholder 7">
            <a:extLst>
              <a:ext uri="{FF2B5EF4-FFF2-40B4-BE49-F238E27FC236}">
                <a16:creationId xmlns:a16="http://schemas.microsoft.com/office/drawing/2014/main" id="{24749880-7ED1-1BC4-EE73-23476DA268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11-24/2016r3</a:t>
            </a:r>
            <a:r>
              <a:rPr lang="en-US" sz="1600" dirty="0"/>
              <a:t> to the latest TGbn draft (TGbn D0.1)</a:t>
            </a:r>
          </a:p>
          <a:p>
            <a:endParaRPr lang="en-US" sz="1600" dirty="0"/>
          </a:p>
          <a:p>
            <a:endParaRPr lang="en-US" sz="1600" dirty="0"/>
          </a:p>
          <a:p>
            <a:endParaRPr lang="en-US" sz="1600" dirty="0"/>
          </a:p>
          <a:p>
            <a:r>
              <a:rPr lang="en-US" sz="1600" dirty="0"/>
              <a:t>Move: Laurent Cariou				Second: Matthew Fischer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11-24/2016r3</a:t>
            </a:r>
            <a:r>
              <a:rPr lang="en-US" sz="1200" b="0" i="1" dirty="0"/>
              <a:t>]. SP result: 124Y, 27N, 55A.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DEFE365-AC2D-DEE1-FE86-F2AA4DB15E6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47</a:t>
            </a:fld>
            <a:endParaRPr lang="en-GB"/>
          </a:p>
        </p:txBody>
      </p:sp>
      <p:sp>
        <p:nvSpPr>
          <p:cNvPr id="5" name="Footer Placeholder 4">
            <a:extLst>
              <a:ext uri="{FF2B5EF4-FFF2-40B4-BE49-F238E27FC236}">
                <a16:creationId xmlns:a16="http://schemas.microsoft.com/office/drawing/2014/main" id="{E16EBDC2-4147-8E50-1821-C75AEB59F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CE3B725-0288-5F19-76EB-CEEEEEF07B4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33455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6E9C97-EC91-4C68-61F0-933DEE8C50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064876-DB31-BD17-D7E7-1B86328038C4}"/>
              </a:ext>
            </a:extLst>
          </p:cNvPr>
          <p:cNvSpPr>
            <a:spLocks noGrp="1"/>
          </p:cNvSpPr>
          <p:nvPr>
            <p:ph type="title"/>
          </p:nvPr>
        </p:nvSpPr>
        <p:spPr/>
        <p:txBody>
          <a:bodyPr/>
          <a:lstStyle/>
          <a:p>
            <a:r>
              <a:rPr lang="en-US" dirty="0">
                <a:solidFill>
                  <a:schemeClr val="tx1"/>
                </a:solidFill>
              </a:rPr>
              <a:t>Motion 234</a:t>
            </a:r>
          </a:p>
        </p:txBody>
      </p:sp>
      <p:sp>
        <p:nvSpPr>
          <p:cNvPr id="8" name="Content Placeholder 7">
            <a:extLst>
              <a:ext uri="{FF2B5EF4-FFF2-40B4-BE49-F238E27FC236}">
                <a16:creationId xmlns:a16="http://schemas.microsoft.com/office/drawing/2014/main" id="{61D67EAA-824E-5C34-BE9B-074174F605D2}"/>
              </a:ext>
            </a:extLst>
          </p:cNvPr>
          <p:cNvSpPr>
            <a:spLocks noGrp="1"/>
          </p:cNvSpPr>
          <p:nvPr>
            <p:ph idx="1"/>
          </p:nvPr>
        </p:nvSpPr>
        <p:spPr>
          <a:xfrm>
            <a:off x="685800" y="1981200"/>
            <a:ext cx="7770813" cy="4113213"/>
          </a:xfrm>
        </p:spPr>
        <p:txBody>
          <a:bodyPr/>
          <a:lstStyle/>
          <a:p>
            <a:r>
              <a:rPr lang="en-US" sz="1600" dirty="0"/>
              <a:t>INTENTIONALLY LEFT BLANK</a:t>
            </a:r>
          </a:p>
          <a:p>
            <a:endParaRPr lang="en-US" sz="1200" b="0" i="1" dirty="0"/>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8B9C0E-946E-3EA6-DA9D-333226301A0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48</a:t>
            </a:fld>
            <a:endParaRPr lang="en-GB"/>
          </a:p>
        </p:txBody>
      </p:sp>
      <p:sp>
        <p:nvSpPr>
          <p:cNvPr id="5" name="Footer Placeholder 4">
            <a:extLst>
              <a:ext uri="{FF2B5EF4-FFF2-40B4-BE49-F238E27FC236}">
                <a16:creationId xmlns:a16="http://schemas.microsoft.com/office/drawing/2014/main" id="{C8BCFF8E-0F36-C047-B423-EA5A555AD1C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DAF6A41-759F-AC1C-8D6D-8DBDC1B482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848040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7EC27E-2148-7AB2-0D7D-42455E60458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EDDE2-25D5-1A2C-09F9-180F9DBB6637}"/>
              </a:ext>
            </a:extLst>
          </p:cNvPr>
          <p:cNvSpPr>
            <a:spLocks noGrp="1"/>
          </p:cNvSpPr>
          <p:nvPr>
            <p:ph type="title"/>
          </p:nvPr>
        </p:nvSpPr>
        <p:spPr/>
        <p:txBody>
          <a:bodyPr/>
          <a:lstStyle/>
          <a:p>
            <a:r>
              <a:rPr lang="en-US" dirty="0">
                <a:solidFill>
                  <a:schemeClr val="tx1"/>
                </a:solidFill>
              </a:rPr>
              <a:t>Motion 235 (MAC)</a:t>
            </a:r>
          </a:p>
        </p:txBody>
      </p:sp>
      <p:sp>
        <p:nvSpPr>
          <p:cNvPr id="8" name="Content Placeholder 7">
            <a:extLst>
              <a:ext uri="{FF2B5EF4-FFF2-40B4-BE49-F238E27FC236}">
                <a16:creationId xmlns:a16="http://schemas.microsoft.com/office/drawing/2014/main" id="{36978570-458C-9E6D-9BD3-86EE750E283B}"/>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An AP MLD may optionally include a QoS Map element within the SCS Response frame transmitted by the AP MLD to update the DSCP-to-UP mapping for UL if the following conditions are true</a:t>
            </a:r>
          </a:p>
          <a:p>
            <a:pPr lvl="1">
              <a:buFont typeface="Arial" panose="020B0604020202020204" pitchFamily="34" charset="0"/>
              <a:buChar char="•"/>
            </a:pPr>
            <a:r>
              <a:rPr lang="en-US" sz="1400" dirty="0"/>
              <a:t>the TID and the User Priority subfields of the Control Info field in the associated QoS Characteristics element are set to different values within 0~7</a:t>
            </a:r>
          </a:p>
          <a:p>
            <a:pPr lvl="1">
              <a:buFont typeface="Arial" panose="020B0604020202020204" pitchFamily="34" charset="0"/>
              <a:buChar char="•"/>
            </a:pPr>
            <a:r>
              <a:rPr lang="en-US" sz="1400" dirty="0"/>
              <a:t>the AP MLD and the non-AP MLD supports the QoS map operation</a:t>
            </a:r>
          </a:p>
          <a:p>
            <a:endParaRPr lang="en-US" sz="1600" dirty="0"/>
          </a:p>
          <a:p>
            <a:endParaRPr lang="en-US" sz="1600" dirty="0"/>
          </a:p>
          <a:p>
            <a:r>
              <a:rPr lang="en-US" sz="1600" dirty="0"/>
              <a:t>Move: Guogang Huang 					Second: Abdel Ajami</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docs:[24/2123r1]. SP result</a:t>
            </a:r>
            <a:r>
              <a:rPr lang="en-US" sz="1200" b="0" i="1" dirty="0">
                <a:highlight>
                  <a:srgbClr val="FFFF00"/>
                </a:highlight>
              </a:rPr>
              <a:t>: Super Majority.</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38A5BB-5941-7355-1508-00F1BDB2C6B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49</a:t>
            </a:fld>
            <a:endParaRPr lang="en-GB"/>
          </a:p>
        </p:txBody>
      </p:sp>
      <p:sp>
        <p:nvSpPr>
          <p:cNvPr id="5" name="Footer Placeholder 4">
            <a:extLst>
              <a:ext uri="{FF2B5EF4-FFF2-40B4-BE49-F238E27FC236}">
                <a16:creationId xmlns:a16="http://schemas.microsoft.com/office/drawing/2014/main" id="{DD7EB6D9-4BFA-BF03-F421-78FA1263B5C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3E55237-DDAA-4DC3-BB0F-6ACE079C432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2071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F9297C-A205-CF83-D52F-083D5FA2F3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36754F9-EF8B-5D9A-1EE5-3DBC308EA2B4}"/>
              </a:ext>
            </a:extLst>
          </p:cNvPr>
          <p:cNvSpPr>
            <a:spLocks noGrp="1"/>
          </p:cNvSpPr>
          <p:nvPr>
            <p:ph type="title"/>
          </p:nvPr>
        </p:nvSpPr>
        <p:spPr/>
        <p:txBody>
          <a:bodyPr/>
          <a:lstStyle/>
          <a:p>
            <a:r>
              <a:rPr lang="en-US" dirty="0">
                <a:solidFill>
                  <a:schemeClr val="tx1"/>
                </a:solidFill>
              </a:rPr>
              <a:t>Motion 191 (PHY)</a:t>
            </a:r>
          </a:p>
        </p:txBody>
      </p:sp>
      <p:sp>
        <p:nvSpPr>
          <p:cNvPr id="8" name="Content Placeholder 7">
            <a:extLst>
              <a:ext uri="{FF2B5EF4-FFF2-40B4-BE49-F238E27FC236}">
                <a16:creationId xmlns:a16="http://schemas.microsoft.com/office/drawing/2014/main" id="{9AA61CC9-35F0-FB5F-C891-2A86FD473665}"/>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Define the assigned bits for the NSS field and Spatial Configuration field by considering the maximum NSS is 8 in 11bn</a:t>
            </a:r>
          </a:p>
          <a:p>
            <a:pPr lvl="1">
              <a:buFont typeface="Arial" panose="020B0604020202020204" pitchFamily="34" charset="0"/>
              <a:buChar char="•"/>
            </a:pPr>
            <a:r>
              <a:rPr lang="en-US" sz="1400" dirty="0"/>
              <a:t>For non-MU-MIMO allocation of the UHR SIG field</a:t>
            </a:r>
          </a:p>
          <a:p>
            <a:pPr lvl="2">
              <a:buFont typeface="Arial" panose="020B0604020202020204" pitchFamily="34" charset="0"/>
              <a:buChar char="•"/>
            </a:pPr>
            <a:r>
              <a:rPr lang="en-US" sz="1100" dirty="0"/>
              <a:t>NSS field consists of 3 bits in the User field</a:t>
            </a:r>
          </a:p>
          <a:p>
            <a:pPr>
              <a:buFont typeface="Arial" panose="020B0604020202020204" pitchFamily="34" charset="0"/>
              <a:buChar char="•"/>
            </a:pPr>
            <a:r>
              <a:rPr lang="en-US" sz="1600" dirty="0"/>
              <a:t>For MU-MIMO allocation of the UHR SIG field</a:t>
            </a:r>
          </a:p>
          <a:p>
            <a:pPr lvl="1">
              <a:buFont typeface="Arial" panose="020B0604020202020204" pitchFamily="34" charset="0"/>
              <a:buChar char="•"/>
            </a:pPr>
            <a:r>
              <a:rPr lang="en-US" sz="1400" dirty="0"/>
              <a:t>Spatial Configuration field consists of 4 bits in the User field.</a:t>
            </a:r>
          </a:p>
          <a:p>
            <a:endParaRPr lang="en-US" sz="1600" dirty="0"/>
          </a:p>
          <a:p>
            <a:endParaRPr lang="en-US" sz="1600" dirty="0"/>
          </a:p>
          <a:p>
            <a:endParaRPr lang="en-US" sz="1600" dirty="0"/>
          </a:p>
          <a:p>
            <a:r>
              <a:rPr lang="en-US" sz="1600" dirty="0"/>
              <a:t>Move: Dongguk Lim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8EF1C-4CC8-73B5-13B0-87DDD8DB85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a:t>
            </a:fld>
            <a:endParaRPr lang="en-GB"/>
          </a:p>
        </p:txBody>
      </p:sp>
      <p:sp>
        <p:nvSpPr>
          <p:cNvPr id="5" name="Footer Placeholder 4">
            <a:extLst>
              <a:ext uri="{FF2B5EF4-FFF2-40B4-BE49-F238E27FC236}">
                <a16:creationId xmlns:a16="http://schemas.microsoft.com/office/drawing/2014/main" id="{1CA00FB8-3F38-2CB1-C80F-AA6AE429BE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A1851CF-6C38-2A02-91EC-21B0A45136F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641479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E5D27D-6188-AD45-CBAF-633E75A8052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9E15D3B-96F4-EBC3-9A6E-644C9F0C4577}"/>
              </a:ext>
            </a:extLst>
          </p:cNvPr>
          <p:cNvSpPr>
            <a:spLocks noGrp="1"/>
          </p:cNvSpPr>
          <p:nvPr>
            <p:ph type="title"/>
          </p:nvPr>
        </p:nvSpPr>
        <p:spPr/>
        <p:txBody>
          <a:bodyPr/>
          <a:lstStyle/>
          <a:p>
            <a:r>
              <a:rPr lang="en-US" dirty="0">
                <a:solidFill>
                  <a:schemeClr val="tx1"/>
                </a:solidFill>
              </a:rPr>
              <a:t>Motion 236 (PHY-PDT)</a:t>
            </a:r>
          </a:p>
        </p:txBody>
      </p:sp>
      <p:sp>
        <p:nvSpPr>
          <p:cNvPr id="8" name="Content Placeholder 7">
            <a:extLst>
              <a:ext uri="{FF2B5EF4-FFF2-40B4-BE49-F238E27FC236}">
                <a16:creationId xmlns:a16="http://schemas.microsoft.com/office/drawing/2014/main" id="{767F01C2-93A0-9CA1-2424-AE956940055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11-24/2024r0</a:t>
            </a:r>
            <a:r>
              <a:rPr lang="en-US" sz="1600" dirty="0"/>
              <a:t> to the latest TGbn draft (TGbn D0.1)</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a:t>
            </a:r>
            <a:r>
              <a:rPr lang="en-US" sz="1200" dirty="0">
                <a:hlinkClick r:id="rId2"/>
              </a:rPr>
              <a:t>11-24/2024r0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720ED99-71E6-3C98-3184-55569061F07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50</a:t>
            </a:fld>
            <a:endParaRPr lang="en-GB"/>
          </a:p>
        </p:txBody>
      </p:sp>
      <p:sp>
        <p:nvSpPr>
          <p:cNvPr id="5" name="Footer Placeholder 4">
            <a:extLst>
              <a:ext uri="{FF2B5EF4-FFF2-40B4-BE49-F238E27FC236}">
                <a16:creationId xmlns:a16="http://schemas.microsoft.com/office/drawing/2014/main" id="{CE89E8A2-DCEE-E32E-155C-1DF44508665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458DE29-93CC-8932-59D4-99F633B174D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27731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F2AC4A-FD43-45E4-18D5-FF27CC03FC9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78193B-1BAC-24DC-57F7-3B971304C65F}"/>
              </a:ext>
            </a:extLst>
          </p:cNvPr>
          <p:cNvSpPr>
            <a:spLocks noGrp="1"/>
          </p:cNvSpPr>
          <p:nvPr>
            <p:ph type="title"/>
          </p:nvPr>
        </p:nvSpPr>
        <p:spPr/>
        <p:txBody>
          <a:bodyPr/>
          <a:lstStyle/>
          <a:p>
            <a:r>
              <a:rPr lang="en-US" dirty="0">
                <a:solidFill>
                  <a:schemeClr val="tx1"/>
                </a:solidFill>
              </a:rPr>
              <a:t>Motion 237 (PHY)</a:t>
            </a:r>
          </a:p>
        </p:txBody>
      </p:sp>
      <p:sp>
        <p:nvSpPr>
          <p:cNvPr id="8" name="Content Placeholder 7">
            <a:extLst>
              <a:ext uri="{FF2B5EF4-FFF2-40B4-BE49-F238E27FC236}">
                <a16:creationId xmlns:a16="http://schemas.microsoft.com/office/drawing/2014/main" id="{A4D3E1B5-B525-F4CB-2D53-850D4D4FD4F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160 MHz and 320 MHz PPDUs, in only the non-punctured primary 80 MHz subblock, the following distribution bandwidth mode is allowed for DRU</a:t>
            </a:r>
          </a:p>
          <a:p>
            <a:pPr lvl="1">
              <a:buFont typeface="Arial" panose="020B0604020202020204" pitchFamily="34" charset="0"/>
              <a:buChar char="•"/>
            </a:pPr>
            <a:r>
              <a:rPr lang="en-US" sz="1200" b="0" dirty="0"/>
              <a:t>20 MHz + 20 MHz + 40 MHz (or 40 MHz + 20 MHz + 20 MHz)</a:t>
            </a:r>
            <a:endParaRPr lang="en-US" sz="1200" dirty="0"/>
          </a:p>
          <a:p>
            <a:endParaRPr lang="en-US" sz="160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0728A0-8BC9-F217-CF4A-F8B77635E0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51</a:t>
            </a:fld>
            <a:endParaRPr lang="en-GB"/>
          </a:p>
        </p:txBody>
      </p:sp>
      <p:sp>
        <p:nvSpPr>
          <p:cNvPr id="5" name="Footer Placeholder 4">
            <a:extLst>
              <a:ext uri="{FF2B5EF4-FFF2-40B4-BE49-F238E27FC236}">
                <a16:creationId xmlns:a16="http://schemas.microsoft.com/office/drawing/2014/main" id="{19481688-A31B-9483-93C5-47214906024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FF04BEA-AC53-EC13-2EDE-E8866F9B8EB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762945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B9C4B5-A6F5-4D44-A522-41820732F4A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262AC2F-8647-7990-A9D0-B0EEDE60C26E}"/>
              </a:ext>
            </a:extLst>
          </p:cNvPr>
          <p:cNvSpPr>
            <a:spLocks noGrp="1"/>
          </p:cNvSpPr>
          <p:nvPr>
            <p:ph type="title"/>
          </p:nvPr>
        </p:nvSpPr>
        <p:spPr/>
        <p:txBody>
          <a:bodyPr/>
          <a:lstStyle/>
          <a:p>
            <a:r>
              <a:rPr lang="en-US" dirty="0">
                <a:solidFill>
                  <a:schemeClr val="tx1"/>
                </a:solidFill>
              </a:rPr>
              <a:t>Motion 238 (PHY)</a:t>
            </a:r>
          </a:p>
        </p:txBody>
      </p:sp>
      <p:sp>
        <p:nvSpPr>
          <p:cNvPr id="8" name="Content Placeholder 7">
            <a:extLst>
              <a:ext uri="{FF2B5EF4-FFF2-40B4-BE49-F238E27FC236}">
                <a16:creationId xmlns:a16="http://schemas.microsoft.com/office/drawing/2014/main" id="{7FF33DD2-928F-E9C7-DCE1-94FAD186DAC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distributed transmission, apply global CSD to UHR-STF only, and UHR-LTF and data still apply local per stream CSD, just like RRU</a:t>
            </a:r>
            <a:endParaRPr lang="en-US" sz="1200" dirty="0"/>
          </a:p>
          <a:p>
            <a:endParaRPr lang="en-US" sz="160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F0CFD64-BB68-0631-91AB-AB9F70E014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52</a:t>
            </a:fld>
            <a:endParaRPr lang="en-GB"/>
          </a:p>
        </p:txBody>
      </p:sp>
      <p:sp>
        <p:nvSpPr>
          <p:cNvPr id="5" name="Footer Placeholder 4">
            <a:extLst>
              <a:ext uri="{FF2B5EF4-FFF2-40B4-BE49-F238E27FC236}">
                <a16:creationId xmlns:a16="http://schemas.microsoft.com/office/drawing/2014/main" id="{5E8374BA-D2E8-D8AB-6743-F3A6AF4EFDE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B76488F-7947-EFED-4A25-8102B96676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360371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F31F88-048D-A972-F675-35F3440AB73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F05F5E3-FE08-A7BE-4CA1-A888031B9C25}"/>
              </a:ext>
            </a:extLst>
          </p:cNvPr>
          <p:cNvSpPr>
            <a:spLocks noGrp="1"/>
          </p:cNvSpPr>
          <p:nvPr>
            <p:ph type="title"/>
          </p:nvPr>
        </p:nvSpPr>
        <p:spPr/>
        <p:txBody>
          <a:bodyPr/>
          <a:lstStyle/>
          <a:p>
            <a:r>
              <a:rPr lang="en-US" dirty="0">
                <a:solidFill>
                  <a:schemeClr val="tx1"/>
                </a:solidFill>
              </a:rPr>
              <a:t>Motion 239 (PHY-PDT)</a:t>
            </a:r>
          </a:p>
        </p:txBody>
      </p:sp>
      <p:sp>
        <p:nvSpPr>
          <p:cNvPr id="8" name="Content Placeholder 7">
            <a:extLst>
              <a:ext uri="{FF2B5EF4-FFF2-40B4-BE49-F238E27FC236}">
                <a16:creationId xmlns:a16="http://schemas.microsoft.com/office/drawing/2014/main" id="{5C9BF6D1-EF0D-2B5C-06A9-05309D86E692}"/>
              </a:ext>
            </a:extLst>
          </p:cNvPr>
          <p:cNvSpPr>
            <a:spLocks noGrp="1"/>
          </p:cNvSpPr>
          <p:nvPr>
            <p:ph idx="1"/>
          </p:nvPr>
        </p:nvSpPr>
        <p:spPr>
          <a:xfrm>
            <a:off x="685800" y="1981200"/>
            <a:ext cx="7770813" cy="4113213"/>
          </a:xfrm>
        </p:spPr>
        <p:txBody>
          <a:bodyPr/>
          <a:lstStyle/>
          <a:p>
            <a:r>
              <a:rPr lang="en-US" sz="1600" dirty="0"/>
              <a:t>Move to add the following note into the TGbn D0.1, under the section “38.3.2.x RU and MRU restrictions for 20 MHz operation”</a:t>
            </a:r>
          </a:p>
          <a:p>
            <a:r>
              <a:rPr lang="en-US" sz="1400" b="0" dirty="0"/>
              <a:t>“NOTE – When a 20 MHz operating STA participates in an 80 MHz or wider UHR TB PPDU using 20 MHz distribution bandwidth, the TX LO leakage of the STA might interfere with some of the data subcarriers within the 20 MHz distribution bandwidth such that for some DRUs in that 20MHz DBW performance of high MCS may be significantly degraded.”</a:t>
            </a:r>
          </a:p>
          <a:p>
            <a:endParaRPr lang="en-US" sz="1400" b="0" dirty="0"/>
          </a:p>
          <a:p>
            <a:endParaRPr lang="en-US" sz="1400" b="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A4BD09B-F9D2-06F7-E2E0-BE7C49ABB78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53</a:t>
            </a:fld>
            <a:endParaRPr lang="en-GB"/>
          </a:p>
        </p:txBody>
      </p:sp>
      <p:sp>
        <p:nvSpPr>
          <p:cNvPr id="5" name="Footer Placeholder 4">
            <a:extLst>
              <a:ext uri="{FF2B5EF4-FFF2-40B4-BE49-F238E27FC236}">
                <a16:creationId xmlns:a16="http://schemas.microsoft.com/office/drawing/2014/main" id="{09B2623D-B983-16DF-4C08-2C57E2615BE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C465EF0-1A6E-119A-3B25-25FEAAA6178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830004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EB945B-88E2-CAE0-B072-00C91010A5B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4EBAA-F998-17EE-64BF-09ABB4F446BE}"/>
              </a:ext>
            </a:extLst>
          </p:cNvPr>
          <p:cNvSpPr>
            <a:spLocks noGrp="1"/>
          </p:cNvSpPr>
          <p:nvPr>
            <p:ph type="title"/>
          </p:nvPr>
        </p:nvSpPr>
        <p:spPr/>
        <p:txBody>
          <a:bodyPr/>
          <a:lstStyle/>
          <a:p>
            <a:r>
              <a:rPr lang="en-US" dirty="0">
                <a:solidFill>
                  <a:schemeClr val="tx1"/>
                </a:solidFill>
              </a:rPr>
              <a:t>Motion 240 (PHY)</a:t>
            </a:r>
          </a:p>
        </p:txBody>
      </p:sp>
      <p:sp>
        <p:nvSpPr>
          <p:cNvPr id="8" name="Content Placeholder 7">
            <a:extLst>
              <a:ext uri="{FF2B5EF4-FFF2-40B4-BE49-F238E27FC236}">
                <a16:creationId xmlns:a16="http://schemas.microsoft.com/office/drawing/2014/main" id="{7F55087B-1AFC-EBC8-CF83-F09B064ADBF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11bn supports indicating a 60 MHz DBW using a value of 3 in the 2-bit DBW indication subfield within the UHR variant User Info field of a Trigger Frame in the case of DRU</a:t>
            </a:r>
            <a:endParaRPr lang="en-US" sz="1200" dirty="0"/>
          </a:p>
          <a:p>
            <a:endParaRPr lang="en-US" sz="1600" dirty="0"/>
          </a:p>
          <a:p>
            <a:r>
              <a:rPr lang="en-US" sz="1600" dirty="0"/>
              <a:t>Move: Mahmoud </a:t>
            </a:r>
            <a:r>
              <a:rPr lang="en-US" sz="1600" dirty="0" err="1"/>
              <a:t>Hasabelnaby</a:t>
            </a:r>
            <a:r>
              <a:rPr lang="en-US" sz="1600" dirty="0"/>
              <a:t>					Second: Yan Xin</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docs:[25/0129r0]. SP result: ??.</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4F35F46-18F5-3F7A-2204-B1822FB2638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54</a:t>
            </a:fld>
            <a:endParaRPr lang="en-GB"/>
          </a:p>
        </p:txBody>
      </p:sp>
      <p:sp>
        <p:nvSpPr>
          <p:cNvPr id="5" name="Footer Placeholder 4">
            <a:extLst>
              <a:ext uri="{FF2B5EF4-FFF2-40B4-BE49-F238E27FC236}">
                <a16:creationId xmlns:a16="http://schemas.microsoft.com/office/drawing/2014/main" id="{ADAA305A-B95B-4A6F-EF33-E3CF20378D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8F21147-BA17-3F61-5674-718CE340210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374483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24B47D-DAA8-F552-4DD0-27E5FD8FE60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C35FA61-6067-8A5C-622D-4328FBCE92F0}"/>
              </a:ext>
            </a:extLst>
          </p:cNvPr>
          <p:cNvSpPr>
            <a:spLocks noGrp="1"/>
          </p:cNvSpPr>
          <p:nvPr>
            <p:ph type="title"/>
          </p:nvPr>
        </p:nvSpPr>
        <p:spPr/>
        <p:txBody>
          <a:bodyPr/>
          <a:lstStyle/>
          <a:p>
            <a:r>
              <a:rPr lang="en-US" dirty="0">
                <a:solidFill>
                  <a:schemeClr val="tx1"/>
                </a:solidFill>
              </a:rPr>
              <a:t>Motion 241 (PHY-PDT)</a:t>
            </a:r>
          </a:p>
        </p:txBody>
      </p:sp>
      <p:sp>
        <p:nvSpPr>
          <p:cNvPr id="8" name="Content Placeholder 7">
            <a:extLst>
              <a:ext uri="{FF2B5EF4-FFF2-40B4-BE49-F238E27FC236}">
                <a16:creationId xmlns:a16="http://schemas.microsoft.com/office/drawing/2014/main" id="{ED8E0F28-41AB-4AEF-0400-E69C18307EC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11-24/2035r1</a:t>
            </a:r>
            <a:r>
              <a:rPr lang="en-US" sz="1600" dirty="0"/>
              <a:t> to the latest TGbn draft (TGbn D0.1)</a:t>
            </a:r>
          </a:p>
          <a:p>
            <a:endParaRPr lang="en-US" sz="1600" dirty="0"/>
          </a:p>
          <a:p>
            <a:endParaRPr lang="en-US" sz="1600" dirty="0"/>
          </a:p>
          <a:p>
            <a:endParaRPr lang="en-US" sz="1600" dirty="0"/>
          </a:p>
          <a:p>
            <a:r>
              <a:rPr lang="en-US" sz="1600" dirty="0"/>
              <a:t>Move: Ross J. Yu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11-24/2035r1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9363FF-425D-0C23-B86F-A4E35140DE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55</a:t>
            </a:fld>
            <a:endParaRPr lang="en-GB"/>
          </a:p>
        </p:txBody>
      </p:sp>
      <p:sp>
        <p:nvSpPr>
          <p:cNvPr id="5" name="Footer Placeholder 4">
            <a:extLst>
              <a:ext uri="{FF2B5EF4-FFF2-40B4-BE49-F238E27FC236}">
                <a16:creationId xmlns:a16="http://schemas.microsoft.com/office/drawing/2014/main" id="{2A554D85-4112-6566-6713-9611A3FA575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CAC849E-75ED-A58E-3468-C762AF355F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54154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54F135-F5BB-5D75-D6CE-68B45E6F902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DDDBFB-2604-4C86-69C6-86FBC1406BB0}"/>
              </a:ext>
            </a:extLst>
          </p:cNvPr>
          <p:cNvSpPr>
            <a:spLocks noGrp="1"/>
          </p:cNvSpPr>
          <p:nvPr>
            <p:ph type="title"/>
          </p:nvPr>
        </p:nvSpPr>
        <p:spPr/>
        <p:txBody>
          <a:bodyPr/>
          <a:lstStyle/>
          <a:p>
            <a:r>
              <a:rPr lang="en-US" dirty="0">
                <a:solidFill>
                  <a:schemeClr val="tx1"/>
                </a:solidFill>
              </a:rPr>
              <a:t>Motion 242 (PHY-PDT)</a:t>
            </a:r>
          </a:p>
        </p:txBody>
      </p:sp>
      <p:sp>
        <p:nvSpPr>
          <p:cNvPr id="8" name="Content Placeholder 7">
            <a:extLst>
              <a:ext uri="{FF2B5EF4-FFF2-40B4-BE49-F238E27FC236}">
                <a16:creationId xmlns:a16="http://schemas.microsoft.com/office/drawing/2014/main" id="{52EEDF03-0C39-5001-1F16-8C7D492A15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11-24/2011r1</a:t>
            </a:r>
            <a:r>
              <a:rPr lang="en-US" sz="1600" dirty="0"/>
              <a:t> to the latest TGbn draft (TGbn D0.1)</a:t>
            </a:r>
          </a:p>
          <a:p>
            <a:endParaRPr lang="en-US" sz="1600" dirty="0"/>
          </a:p>
          <a:p>
            <a:endParaRPr lang="en-US" sz="1600" dirty="0"/>
          </a:p>
          <a:p>
            <a:endParaRPr lang="en-US" sz="1600" dirty="0"/>
          </a:p>
          <a:p>
            <a:r>
              <a:rPr lang="en-US" sz="1600" dirty="0"/>
              <a:t>Move: Mengshi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11-24/2011r1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5FBC4FD-3E91-2FD8-254D-62A4EED0D8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56</a:t>
            </a:fld>
            <a:endParaRPr lang="en-GB"/>
          </a:p>
        </p:txBody>
      </p:sp>
      <p:sp>
        <p:nvSpPr>
          <p:cNvPr id="5" name="Footer Placeholder 4">
            <a:extLst>
              <a:ext uri="{FF2B5EF4-FFF2-40B4-BE49-F238E27FC236}">
                <a16:creationId xmlns:a16="http://schemas.microsoft.com/office/drawing/2014/main" id="{C14DAD33-8602-BEC5-DB92-1422A31461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1025FA-ECF2-A64E-41E3-83549B3847E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425035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8656DA-D245-10B7-4940-8141BD17C8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487DF5C-017F-8F37-58CF-C3C235582667}"/>
              </a:ext>
            </a:extLst>
          </p:cNvPr>
          <p:cNvSpPr>
            <a:spLocks noGrp="1"/>
          </p:cNvSpPr>
          <p:nvPr>
            <p:ph type="title"/>
          </p:nvPr>
        </p:nvSpPr>
        <p:spPr/>
        <p:txBody>
          <a:bodyPr/>
          <a:lstStyle/>
          <a:p>
            <a:r>
              <a:rPr lang="en-US" dirty="0">
                <a:solidFill>
                  <a:schemeClr val="tx1"/>
                </a:solidFill>
              </a:rPr>
              <a:t>Motion 243 (PHY-PDT)</a:t>
            </a:r>
          </a:p>
        </p:txBody>
      </p:sp>
      <p:sp>
        <p:nvSpPr>
          <p:cNvPr id="8" name="Content Placeholder 7">
            <a:extLst>
              <a:ext uri="{FF2B5EF4-FFF2-40B4-BE49-F238E27FC236}">
                <a16:creationId xmlns:a16="http://schemas.microsoft.com/office/drawing/2014/main" id="{BD4635AC-C18F-A698-FB89-B31CC76ADB6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11-24/2012r3</a:t>
            </a:r>
            <a:r>
              <a:rPr lang="en-US" sz="1600" dirty="0"/>
              <a:t> to the latest TGbn draft (TGbn D0.1)</a:t>
            </a:r>
          </a:p>
          <a:p>
            <a:endParaRPr lang="en-US" sz="1600" dirty="0"/>
          </a:p>
          <a:p>
            <a:endParaRPr lang="en-US" sz="1600" dirty="0"/>
          </a:p>
          <a:p>
            <a:endParaRPr lang="en-US" sz="1600" dirty="0"/>
          </a:p>
          <a:p>
            <a:r>
              <a:rPr lang="en-US" sz="1600" dirty="0"/>
              <a:t>Move: Mengshi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9E1940-5536-FF64-5AD0-ADD7FC6BAC0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57</a:t>
            </a:fld>
            <a:endParaRPr lang="en-GB"/>
          </a:p>
        </p:txBody>
      </p:sp>
      <p:sp>
        <p:nvSpPr>
          <p:cNvPr id="5" name="Footer Placeholder 4">
            <a:extLst>
              <a:ext uri="{FF2B5EF4-FFF2-40B4-BE49-F238E27FC236}">
                <a16:creationId xmlns:a16="http://schemas.microsoft.com/office/drawing/2014/main" id="{C74E9D87-87DD-D862-C3E5-5FF604E779B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FB0743E-40D8-D08F-5383-8B22D79C7E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388457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C97D9C-9BB2-C80C-BD15-0FC64DB9F98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6E3C45-8273-444F-40C7-89A17E2393A2}"/>
              </a:ext>
            </a:extLst>
          </p:cNvPr>
          <p:cNvSpPr>
            <a:spLocks noGrp="1"/>
          </p:cNvSpPr>
          <p:nvPr>
            <p:ph type="title"/>
          </p:nvPr>
        </p:nvSpPr>
        <p:spPr/>
        <p:txBody>
          <a:bodyPr/>
          <a:lstStyle/>
          <a:p>
            <a:r>
              <a:rPr lang="en-US" dirty="0">
                <a:solidFill>
                  <a:schemeClr val="tx1"/>
                </a:solidFill>
              </a:rPr>
              <a:t>Motion 244 (MAC-PDT)</a:t>
            </a:r>
          </a:p>
        </p:txBody>
      </p:sp>
      <p:sp>
        <p:nvSpPr>
          <p:cNvPr id="8" name="Content Placeholder 7">
            <a:extLst>
              <a:ext uri="{FF2B5EF4-FFF2-40B4-BE49-F238E27FC236}">
                <a16:creationId xmlns:a16="http://schemas.microsoft.com/office/drawing/2014/main" id="{C18C22B4-1FF8-D7D8-409F-BCDB4CC398D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11-24/2031r5</a:t>
            </a:r>
            <a:r>
              <a:rPr lang="en-US" sz="1600" dirty="0"/>
              <a:t> to the latest TGbn draft (TGbn D0.1)</a:t>
            </a:r>
          </a:p>
          <a:p>
            <a:endParaRPr lang="en-US" sz="1600" dirty="0"/>
          </a:p>
          <a:p>
            <a:endParaRPr lang="en-US" sz="1600" dirty="0"/>
          </a:p>
          <a:p>
            <a:endParaRPr lang="en-US" sz="1600" dirty="0"/>
          </a:p>
          <a:p>
            <a:r>
              <a:rPr lang="en-US" sz="1600" dirty="0"/>
              <a:t>Move: Jason Yuchen Guo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11-24/2031r5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8EC5D7E-B6FB-0564-0681-2254701C52E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58</a:t>
            </a:fld>
            <a:endParaRPr lang="en-GB"/>
          </a:p>
        </p:txBody>
      </p:sp>
      <p:sp>
        <p:nvSpPr>
          <p:cNvPr id="5" name="Footer Placeholder 4">
            <a:extLst>
              <a:ext uri="{FF2B5EF4-FFF2-40B4-BE49-F238E27FC236}">
                <a16:creationId xmlns:a16="http://schemas.microsoft.com/office/drawing/2014/main" id="{FC04B67C-2E50-A029-712B-E2095D0DFC2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0F74DA-3690-17F2-6DF9-A6B028823B8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999105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6A5F25-9B8C-B287-B538-59156430169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4B241DC-25C1-C111-70FA-A21013A8617D}"/>
              </a:ext>
            </a:extLst>
          </p:cNvPr>
          <p:cNvSpPr>
            <a:spLocks noGrp="1"/>
          </p:cNvSpPr>
          <p:nvPr>
            <p:ph type="title"/>
          </p:nvPr>
        </p:nvSpPr>
        <p:spPr/>
        <p:txBody>
          <a:bodyPr/>
          <a:lstStyle/>
          <a:p>
            <a:r>
              <a:rPr lang="en-US" dirty="0">
                <a:solidFill>
                  <a:schemeClr val="tx1"/>
                </a:solidFill>
              </a:rPr>
              <a:t>Motion 245 (PHY)</a:t>
            </a:r>
          </a:p>
        </p:txBody>
      </p:sp>
      <p:sp>
        <p:nvSpPr>
          <p:cNvPr id="8" name="Content Placeholder 7">
            <a:extLst>
              <a:ext uri="{FF2B5EF4-FFF2-40B4-BE49-F238E27FC236}">
                <a16:creationId xmlns:a16="http://schemas.microsoft.com/office/drawing/2014/main" id="{A6D9E3D9-09F9-610D-76D6-10B73F32121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Interference Mitigation feature is only defined with LDPC</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62D8CA-A4E0-3068-7C3A-E20EF5FCEAE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59</a:t>
            </a:fld>
            <a:endParaRPr lang="en-GB"/>
          </a:p>
        </p:txBody>
      </p:sp>
      <p:sp>
        <p:nvSpPr>
          <p:cNvPr id="5" name="Footer Placeholder 4">
            <a:extLst>
              <a:ext uri="{FF2B5EF4-FFF2-40B4-BE49-F238E27FC236}">
                <a16:creationId xmlns:a16="http://schemas.microsoft.com/office/drawing/2014/main" id="{C14B8824-C21A-8D0F-0846-3743F920B79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EB4B658-6AEE-2283-A82B-DF16BCF55A4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45985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A5C2BA-9441-EB13-4AFE-74C22D0DE8E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CCEC43E-28E4-0BE6-FF80-05BC6BE1594D}"/>
              </a:ext>
            </a:extLst>
          </p:cNvPr>
          <p:cNvSpPr>
            <a:spLocks noGrp="1"/>
          </p:cNvSpPr>
          <p:nvPr>
            <p:ph type="title"/>
          </p:nvPr>
        </p:nvSpPr>
        <p:spPr/>
        <p:txBody>
          <a:bodyPr/>
          <a:lstStyle/>
          <a:p>
            <a:r>
              <a:rPr lang="en-US" dirty="0">
                <a:solidFill>
                  <a:schemeClr val="tx1"/>
                </a:solidFill>
              </a:rPr>
              <a:t>Motion 192</a:t>
            </a:r>
          </a:p>
        </p:txBody>
      </p:sp>
      <p:sp>
        <p:nvSpPr>
          <p:cNvPr id="8" name="Content Placeholder 7">
            <a:extLst>
              <a:ext uri="{FF2B5EF4-FFF2-40B4-BE49-F238E27FC236}">
                <a16:creationId xmlns:a16="http://schemas.microsoft.com/office/drawing/2014/main" id="{91BC0768-5363-82EF-9815-1CE18462FEA4}"/>
              </a:ext>
            </a:extLst>
          </p:cNvPr>
          <p:cNvSpPr>
            <a:spLocks noGrp="1"/>
          </p:cNvSpPr>
          <p:nvPr>
            <p:ph idx="1"/>
          </p:nvPr>
        </p:nvSpPr>
        <p:spPr>
          <a:xfrm>
            <a:off x="685800" y="1981200"/>
            <a:ext cx="7770813" cy="4113213"/>
          </a:xfrm>
        </p:spPr>
        <p:txBody>
          <a:bodyPr/>
          <a:lstStyle/>
          <a:p>
            <a:r>
              <a:rPr lang="en-US" sz="1600" dirty="0"/>
              <a:t>INTENTIONALLY LEFT BLANK</a:t>
            </a:r>
          </a:p>
          <a:p>
            <a:endParaRPr lang="en-US" sz="1600" dirty="0"/>
          </a:p>
        </p:txBody>
      </p:sp>
      <p:sp>
        <p:nvSpPr>
          <p:cNvPr id="6" name="Slide Number Placeholder 5">
            <a:extLst>
              <a:ext uri="{FF2B5EF4-FFF2-40B4-BE49-F238E27FC236}">
                <a16:creationId xmlns:a16="http://schemas.microsoft.com/office/drawing/2014/main" id="{E4CEF293-BB71-247E-C008-8E82257DCBC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a:t>
            </a:fld>
            <a:endParaRPr lang="en-GB"/>
          </a:p>
        </p:txBody>
      </p:sp>
      <p:sp>
        <p:nvSpPr>
          <p:cNvPr id="5" name="Footer Placeholder 4">
            <a:extLst>
              <a:ext uri="{FF2B5EF4-FFF2-40B4-BE49-F238E27FC236}">
                <a16:creationId xmlns:a16="http://schemas.microsoft.com/office/drawing/2014/main" id="{0E86E48E-8021-0009-4C8A-DEB01D9A1E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D1BB29-22AF-0256-D84B-C046AEB9B1C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546408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BEC7DE-9851-8833-5376-4E9B8A683E3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194BA2F-4972-5726-7BD4-0FD6CE51ECCA}"/>
              </a:ext>
            </a:extLst>
          </p:cNvPr>
          <p:cNvSpPr>
            <a:spLocks noGrp="1"/>
          </p:cNvSpPr>
          <p:nvPr>
            <p:ph type="title"/>
          </p:nvPr>
        </p:nvSpPr>
        <p:spPr/>
        <p:txBody>
          <a:bodyPr/>
          <a:lstStyle/>
          <a:p>
            <a:r>
              <a:rPr lang="en-US" dirty="0">
                <a:solidFill>
                  <a:schemeClr val="tx1"/>
                </a:solidFill>
              </a:rPr>
              <a:t>Motion 246 (PHY)</a:t>
            </a:r>
          </a:p>
        </p:txBody>
      </p:sp>
      <p:sp>
        <p:nvSpPr>
          <p:cNvPr id="8" name="Content Placeholder 7">
            <a:extLst>
              <a:ext uri="{FF2B5EF4-FFF2-40B4-BE49-F238E27FC236}">
                <a16:creationId xmlns:a16="http://schemas.microsoft.com/office/drawing/2014/main" id="{B3485141-3261-9448-AE4F-937E83DA9CEE}"/>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each bandwidth, there is a fixed number of IM pilots (value TBD)</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Genadiy Tsodik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0459AEF-0AC3-B35F-C265-0332AC8F078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F39BBF10-D0E7-F012-B999-7D494BC0ECA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55BD9ED-959C-710B-1B97-92154C58372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730585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0CDD55-90BA-6360-28F1-8496E31074C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974856D-480B-FCE2-85F0-84EAE04D408B}"/>
              </a:ext>
            </a:extLst>
          </p:cNvPr>
          <p:cNvSpPr>
            <a:spLocks noGrp="1"/>
          </p:cNvSpPr>
          <p:nvPr>
            <p:ph type="title"/>
          </p:nvPr>
        </p:nvSpPr>
        <p:spPr/>
        <p:txBody>
          <a:bodyPr/>
          <a:lstStyle/>
          <a:p>
            <a:r>
              <a:rPr lang="en-US" dirty="0">
                <a:solidFill>
                  <a:schemeClr val="tx1"/>
                </a:solidFill>
              </a:rPr>
              <a:t>Motion 247 (PHY)</a:t>
            </a:r>
          </a:p>
        </p:txBody>
      </p:sp>
      <p:sp>
        <p:nvSpPr>
          <p:cNvPr id="8" name="Content Placeholder 7">
            <a:extLst>
              <a:ext uri="{FF2B5EF4-FFF2-40B4-BE49-F238E27FC236}">
                <a16:creationId xmlns:a16="http://schemas.microsoft.com/office/drawing/2014/main" id="{B5B3BB02-A859-FFAC-C2C4-79252B7F0B0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Within any transmission that uses IM pilots, they are used in every data OFDM symbol and in the same corresponding subcarriers positions, for a given BW</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Oded Redlich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70DFF6-D9A6-7788-B887-92F677DB100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61</a:t>
            </a:fld>
            <a:endParaRPr lang="en-GB"/>
          </a:p>
        </p:txBody>
      </p:sp>
      <p:sp>
        <p:nvSpPr>
          <p:cNvPr id="5" name="Footer Placeholder 4">
            <a:extLst>
              <a:ext uri="{FF2B5EF4-FFF2-40B4-BE49-F238E27FC236}">
                <a16:creationId xmlns:a16="http://schemas.microsoft.com/office/drawing/2014/main" id="{A2CA473E-9E6A-2C65-B2E2-306A05E4E6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07A0BED-57B3-1235-59F0-78DA1CD9AB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812631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BBCF0B-14F6-AFC2-A2EC-8141D3855E0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2820E6-9261-02BB-6F29-32339B9A4832}"/>
              </a:ext>
            </a:extLst>
          </p:cNvPr>
          <p:cNvSpPr>
            <a:spLocks noGrp="1"/>
          </p:cNvSpPr>
          <p:nvPr>
            <p:ph type="title"/>
          </p:nvPr>
        </p:nvSpPr>
        <p:spPr/>
        <p:txBody>
          <a:bodyPr/>
          <a:lstStyle/>
          <a:p>
            <a:r>
              <a:rPr lang="en-US" dirty="0">
                <a:solidFill>
                  <a:schemeClr val="tx1"/>
                </a:solidFill>
              </a:rPr>
              <a:t>Motion 248 (MAC-PDT)</a:t>
            </a:r>
          </a:p>
        </p:txBody>
      </p:sp>
      <p:sp>
        <p:nvSpPr>
          <p:cNvPr id="8" name="Content Placeholder 7">
            <a:extLst>
              <a:ext uri="{FF2B5EF4-FFF2-40B4-BE49-F238E27FC236}">
                <a16:creationId xmlns:a16="http://schemas.microsoft.com/office/drawing/2014/main" id="{BC873899-193E-46DA-D28F-67E7AABD99F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11-25/88r3</a:t>
            </a:r>
            <a:r>
              <a:rPr lang="en-US" sz="1600" dirty="0"/>
              <a:t> to the latest TGbn draft (TGbn D0.1)</a:t>
            </a:r>
          </a:p>
          <a:p>
            <a:endParaRPr lang="en-US" sz="1600" dirty="0"/>
          </a:p>
          <a:p>
            <a:endParaRPr lang="en-US" sz="1600" dirty="0"/>
          </a:p>
          <a:p>
            <a:endParaRPr lang="en-US" sz="1600" dirty="0"/>
          </a:p>
          <a:p>
            <a:r>
              <a:rPr lang="en-US" sz="1600" dirty="0"/>
              <a:t>Move: Rubayet Shafin				Second: Vishnu Ratnam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11-25/88r3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C8A36C-2093-7A07-9AE5-52D9403F15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62</a:t>
            </a:fld>
            <a:endParaRPr lang="en-GB"/>
          </a:p>
        </p:txBody>
      </p:sp>
      <p:sp>
        <p:nvSpPr>
          <p:cNvPr id="5" name="Footer Placeholder 4">
            <a:extLst>
              <a:ext uri="{FF2B5EF4-FFF2-40B4-BE49-F238E27FC236}">
                <a16:creationId xmlns:a16="http://schemas.microsoft.com/office/drawing/2014/main" id="{6810E668-2C8B-65DA-490A-620EC7F4C4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E17627-10FE-9CF9-5D91-3AA052F5AC6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107111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BD186E-B3F7-92AD-5B0C-385C7916DCD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47AE6DF-A6E4-FEA0-EEEF-54BB222F00DE}"/>
              </a:ext>
            </a:extLst>
          </p:cNvPr>
          <p:cNvSpPr>
            <a:spLocks noGrp="1"/>
          </p:cNvSpPr>
          <p:nvPr>
            <p:ph type="title"/>
          </p:nvPr>
        </p:nvSpPr>
        <p:spPr/>
        <p:txBody>
          <a:bodyPr/>
          <a:lstStyle/>
          <a:p>
            <a:r>
              <a:rPr lang="en-US" dirty="0">
                <a:solidFill>
                  <a:schemeClr val="tx1"/>
                </a:solidFill>
              </a:rPr>
              <a:t>Motion 249 (PHY-PDT)</a:t>
            </a:r>
          </a:p>
        </p:txBody>
      </p:sp>
      <p:sp>
        <p:nvSpPr>
          <p:cNvPr id="8" name="Content Placeholder 7">
            <a:extLst>
              <a:ext uri="{FF2B5EF4-FFF2-40B4-BE49-F238E27FC236}">
                <a16:creationId xmlns:a16="http://schemas.microsoft.com/office/drawing/2014/main" id="{5350345B-6759-0AA2-F660-7C0ACD1EF3B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11-24/2042r1</a:t>
            </a:r>
            <a:r>
              <a:rPr lang="en-US" sz="1600" dirty="0"/>
              <a:t> to the latest TGbn draft (TGbn D0.1)</a:t>
            </a:r>
          </a:p>
          <a:p>
            <a:endParaRPr lang="en-US" sz="1600" dirty="0"/>
          </a:p>
          <a:p>
            <a:endParaRPr lang="en-US" sz="1600" dirty="0"/>
          </a:p>
          <a:p>
            <a:endParaRPr lang="en-US" sz="1600" dirty="0"/>
          </a:p>
          <a:p>
            <a:r>
              <a:rPr lang="en-US" sz="1600" dirty="0"/>
              <a:t>Move: Juan Fang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F240B8-F012-92A9-45BE-AC7649F64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63</a:t>
            </a:fld>
            <a:endParaRPr lang="en-GB"/>
          </a:p>
        </p:txBody>
      </p:sp>
      <p:sp>
        <p:nvSpPr>
          <p:cNvPr id="5" name="Footer Placeholder 4">
            <a:extLst>
              <a:ext uri="{FF2B5EF4-FFF2-40B4-BE49-F238E27FC236}">
                <a16:creationId xmlns:a16="http://schemas.microsoft.com/office/drawing/2014/main" id="{E2718BA6-07CA-FD17-7EBF-66966C2E32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27E3D5-A8E5-6722-ADD4-F502AF6FB16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319056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9496A2-3534-F0A7-D669-295CB35D2F1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61E1AF8-1012-0DCC-67D4-024C901F3F23}"/>
              </a:ext>
            </a:extLst>
          </p:cNvPr>
          <p:cNvSpPr>
            <a:spLocks noGrp="1"/>
          </p:cNvSpPr>
          <p:nvPr>
            <p:ph type="title"/>
          </p:nvPr>
        </p:nvSpPr>
        <p:spPr/>
        <p:txBody>
          <a:bodyPr/>
          <a:lstStyle/>
          <a:p>
            <a:r>
              <a:rPr lang="en-US" dirty="0">
                <a:solidFill>
                  <a:schemeClr val="tx1"/>
                </a:solidFill>
              </a:rPr>
              <a:t>Motion 250 (PHY)</a:t>
            </a:r>
          </a:p>
        </p:txBody>
      </p:sp>
      <p:sp>
        <p:nvSpPr>
          <p:cNvPr id="8" name="Content Placeholder 7">
            <a:extLst>
              <a:ext uri="{FF2B5EF4-FFF2-40B4-BE49-F238E27FC236}">
                <a16:creationId xmlns:a16="http://schemas.microsoft.com/office/drawing/2014/main" id="{C4E2FD57-E5E0-82FE-E0D0-63BAB7CC330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5 bit Recommended CSI MCS subfield in the 2nd Special STA Info field of the NDPA targeted for OBSS AP in the UHR </a:t>
            </a:r>
            <a:r>
              <a:rPr lang="en-US" sz="1400" b="0" dirty="0" err="1"/>
              <a:t>CoBF</a:t>
            </a:r>
            <a:r>
              <a:rPr lang="en-US" sz="1400" b="0" dirty="0"/>
              <a:t> sounding</a:t>
            </a:r>
          </a:p>
          <a:p>
            <a:pPr lvl="1">
              <a:buFont typeface="Arial" panose="020B0604020202020204" pitchFamily="34" charset="0"/>
              <a:buChar char="•"/>
            </a:pPr>
            <a:r>
              <a:rPr lang="en-US" sz="1200" b="0" dirty="0"/>
              <a:t>It is set from B20 to B24 in the 2nd Special STA Info field</a:t>
            </a:r>
          </a:p>
          <a:p>
            <a:pPr lvl="1">
              <a:buFont typeface="Arial" panose="020B0604020202020204" pitchFamily="34" charset="0"/>
              <a:buChar char="•"/>
            </a:pPr>
            <a:r>
              <a:rPr lang="en-US" sz="1200" b="0" dirty="0"/>
              <a:t>The 5-bit MCS level includes “No Recommendation” MCS entry in addition to the UHR MCS entries</a:t>
            </a:r>
          </a:p>
          <a:p>
            <a:pPr lvl="2">
              <a:buFont typeface="Arial" panose="020B0604020202020204" pitchFamily="34" charset="0"/>
              <a:buChar char="•"/>
            </a:pPr>
            <a:r>
              <a:rPr lang="en-US" sz="1100" b="0" dirty="0"/>
              <a:t>Index 31 indicates “No Recommendation”</a:t>
            </a:r>
          </a:p>
          <a:p>
            <a:pPr lvl="1">
              <a:buFont typeface="Arial" panose="020B0604020202020204" pitchFamily="34" charset="0"/>
              <a:buChar char="•"/>
            </a:pPr>
            <a:r>
              <a:rPr lang="en-US" sz="1200" b="0" dirty="0"/>
              <a:t>The Recommended CSI MCS is for the OBSS AP to set the MCS in the BFRP trigger frame sent in the future Cross-BSS sounding / Joint Sounding sequence</a:t>
            </a:r>
          </a:p>
          <a:p>
            <a:pPr lvl="1">
              <a:buFont typeface="Arial" panose="020B0604020202020204" pitchFamily="34" charset="0"/>
              <a:buChar char="•"/>
            </a:pPr>
            <a:r>
              <a:rPr lang="en-US" sz="1200" b="0" dirty="0"/>
              <a:t>When there are multiple OBSS STAs to feedback the CSI report, the Recommended CSI MCS can be set to the lowest MCS among all those OBSS STAs</a:t>
            </a:r>
          </a:p>
          <a:p>
            <a:pPr>
              <a:buFont typeface="Arial" panose="020B0604020202020204" pitchFamily="34" charset="0"/>
              <a:buChar char="•"/>
            </a:pPr>
            <a:endParaRPr lang="en-US" sz="1600" dirty="0"/>
          </a:p>
          <a:p>
            <a:r>
              <a:rPr lang="en-US" sz="1600" dirty="0"/>
              <a:t>Move: Junghoon Suh 					Second: Mahmoud </a:t>
            </a:r>
            <a:r>
              <a:rPr lang="en-US" sz="1600" dirty="0" err="1"/>
              <a:t>Hasabelnaby</a:t>
            </a:r>
            <a:endParaRPr lang="en-US" sz="1600" dirty="0"/>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25/0078r0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8A7429A-1DAC-C49C-A892-0AD8C8D85CA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64</a:t>
            </a:fld>
            <a:endParaRPr lang="en-GB"/>
          </a:p>
        </p:txBody>
      </p:sp>
      <p:sp>
        <p:nvSpPr>
          <p:cNvPr id="5" name="Footer Placeholder 4">
            <a:extLst>
              <a:ext uri="{FF2B5EF4-FFF2-40B4-BE49-F238E27FC236}">
                <a16:creationId xmlns:a16="http://schemas.microsoft.com/office/drawing/2014/main" id="{CCEB32FB-BD76-21CE-7DDD-89F033FF2BA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CF5A61-C9B3-45F4-996B-61FAF0CFC11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775955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7D4BA2-2AF0-2A09-C45D-D9814BC7F39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850990-01D6-C56E-1E0C-2F9960694FDF}"/>
              </a:ext>
            </a:extLst>
          </p:cNvPr>
          <p:cNvSpPr>
            <a:spLocks noGrp="1"/>
          </p:cNvSpPr>
          <p:nvPr>
            <p:ph type="title"/>
          </p:nvPr>
        </p:nvSpPr>
        <p:spPr/>
        <p:txBody>
          <a:bodyPr/>
          <a:lstStyle/>
          <a:p>
            <a:r>
              <a:rPr lang="en-US" dirty="0">
                <a:solidFill>
                  <a:schemeClr val="tx1"/>
                </a:solidFill>
              </a:rPr>
              <a:t>Motion 251 (PHY)</a:t>
            </a:r>
          </a:p>
        </p:txBody>
      </p:sp>
      <p:sp>
        <p:nvSpPr>
          <p:cNvPr id="8" name="Content Placeholder 7">
            <a:extLst>
              <a:ext uri="{FF2B5EF4-FFF2-40B4-BE49-F238E27FC236}">
                <a16:creationId xmlns:a16="http://schemas.microsoft.com/office/drawing/2014/main" id="{EBE4E89D-A975-952C-EA85-8A9DCC6A834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200" b="0" dirty="0"/>
              <a:t>In the UHR MU PPDU in 11bn, the PE requirements of UEQM with the constellation order x of the first spatial stream is equal to the PE requirements of EQM with the constellation order x</a:t>
            </a:r>
          </a:p>
          <a:p>
            <a:pPr>
              <a:buFont typeface="Arial" panose="020B0604020202020204" pitchFamily="34" charset="0"/>
              <a:buChar char="•"/>
            </a:pPr>
            <a:endParaRPr lang="en-US" sz="1600" dirty="0"/>
          </a:p>
          <a:p>
            <a:r>
              <a:rPr lang="en-US" sz="1600" dirty="0"/>
              <a:t>Move: Mengshi Hu 					Second: Shimi Shilo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25/0128r0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C402EE6-DBC7-9F69-1C73-989F93C32C8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65</a:t>
            </a:fld>
            <a:endParaRPr lang="en-GB"/>
          </a:p>
        </p:txBody>
      </p:sp>
      <p:sp>
        <p:nvSpPr>
          <p:cNvPr id="5" name="Footer Placeholder 4">
            <a:extLst>
              <a:ext uri="{FF2B5EF4-FFF2-40B4-BE49-F238E27FC236}">
                <a16:creationId xmlns:a16="http://schemas.microsoft.com/office/drawing/2014/main" id="{F4C157AB-0C1E-CD5A-983A-D08FDFF2D0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90EE649-EA2B-5723-C40D-F1EE0ADC616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297878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1822DA-9C96-8087-2653-C8130DD03F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185BEF-ADEF-4DA9-E145-AEC87C07E178}"/>
              </a:ext>
            </a:extLst>
          </p:cNvPr>
          <p:cNvSpPr>
            <a:spLocks noGrp="1"/>
          </p:cNvSpPr>
          <p:nvPr>
            <p:ph type="title"/>
          </p:nvPr>
        </p:nvSpPr>
        <p:spPr/>
        <p:txBody>
          <a:bodyPr/>
          <a:lstStyle/>
          <a:p>
            <a:r>
              <a:rPr lang="en-US" dirty="0">
                <a:solidFill>
                  <a:schemeClr val="tx1"/>
                </a:solidFill>
              </a:rPr>
              <a:t>Motion 252 (PHY)</a:t>
            </a:r>
          </a:p>
        </p:txBody>
      </p:sp>
      <p:sp>
        <p:nvSpPr>
          <p:cNvPr id="8" name="Content Placeholder 7">
            <a:extLst>
              <a:ext uri="{FF2B5EF4-FFF2-40B4-BE49-F238E27FC236}">
                <a16:creationId xmlns:a16="http://schemas.microsoft.com/office/drawing/2014/main" id="{7526F0F0-BD23-B8E0-CBA8-2724684B20D9}"/>
              </a:ext>
            </a:extLst>
          </p:cNvPr>
          <p:cNvSpPr>
            <a:spLocks noGrp="1"/>
          </p:cNvSpPr>
          <p:nvPr>
            <p:ph idx="1"/>
          </p:nvPr>
        </p:nvSpPr>
        <p:spPr>
          <a:xfrm>
            <a:off x="685800" y="1981200"/>
            <a:ext cx="7770813" cy="4494213"/>
          </a:xfrm>
        </p:spPr>
        <p:txBody>
          <a:bodyPr/>
          <a:lstStyle/>
          <a:p>
            <a:r>
              <a:rPr lang="en-US" sz="1600" dirty="0"/>
              <a:t>Move to add to the TGbn SFD the following:</a:t>
            </a:r>
          </a:p>
          <a:p>
            <a:pPr algn="l">
              <a:buFont typeface="Arial" panose="020B0604020202020204" pitchFamily="34" charset="0"/>
              <a:buChar char="•"/>
            </a:pPr>
            <a:r>
              <a:rPr lang="en-US" sz="1050" b="1" i="0" dirty="0">
                <a:solidFill>
                  <a:srgbClr val="222222"/>
                </a:solidFill>
                <a:effectLst/>
                <a:latin typeface="Arial" panose="020B0604020202020204" pitchFamily="34" charset="0"/>
              </a:rPr>
              <a:t>11bn defines the following modes for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1: trigger + same L-SIG contents, could be different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UHR+EHT, or EHT+UHR or EHT+EHT co-SR transmission.</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Provided no changes to non-UHR EHT non-AP STAs are needed.</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2: Tigger + same L-SIG contents + same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UHR+UHR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For all modes, the two PPDUs will start and end at the same time.</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UHR PPDU for co-SR transmission will be used for either mode 1 or mode 2 when UHR transmission exists.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There exists an indication in U-SIG field to indicate the UHR PPDU is a UHR PPDU for co-SR transmission.</a:t>
            </a:r>
          </a:p>
          <a:p>
            <a:pPr marL="914400" lvl="2" indent="0" algn="l"/>
            <a:endParaRPr lang="en-US" sz="1600" dirty="0"/>
          </a:p>
          <a:p>
            <a:r>
              <a:rPr lang="en-US" sz="1600" dirty="0"/>
              <a:t>Move: Ross Jian Yu 					Second: Jason Y. Guo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11-25/0104r0</a:t>
            </a:r>
            <a:r>
              <a:rPr lang="en-US" sz="1200" b="0" i="1" dirty="0"/>
              <a:t>]. SP result: 41Y, 7N, 20A.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01D8945-BA7C-5465-AFE6-2893D9E3531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66</a:t>
            </a:fld>
            <a:endParaRPr lang="en-GB"/>
          </a:p>
        </p:txBody>
      </p:sp>
      <p:sp>
        <p:nvSpPr>
          <p:cNvPr id="5" name="Footer Placeholder 4">
            <a:extLst>
              <a:ext uri="{FF2B5EF4-FFF2-40B4-BE49-F238E27FC236}">
                <a16:creationId xmlns:a16="http://schemas.microsoft.com/office/drawing/2014/main" id="{1F6743F2-AE5D-1026-346A-3321EA6584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88C3D-3B73-CC32-182A-AA5E7E9CF34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1732973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F91183-F313-DAC1-A559-5DE53CA7556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38FE932-31BB-A54F-F220-4F9017383B1A}"/>
              </a:ext>
            </a:extLst>
          </p:cNvPr>
          <p:cNvSpPr>
            <a:spLocks noGrp="1"/>
          </p:cNvSpPr>
          <p:nvPr>
            <p:ph type="title"/>
          </p:nvPr>
        </p:nvSpPr>
        <p:spPr/>
        <p:txBody>
          <a:bodyPr/>
          <a:lstStyle/>
          <a:p>
            <a:r>
              <a:rPr lang="en-US" dirty="0">
                <a:solidFill>
                  <a:schemeClr val="tx1"/>
                </a:solidFill>
              </a:rPr>
              <a:t>Motion 253 (Joint)</a:t>
            </a:r>
          </a:p>
        </p:txBody>
      </p:sp>
      <p:sp>
        <p:nvSpPr>
          <p:cNvPr id="8" name="Content Placeholder 7">
            <a:extLst>
              <a:ext uri="{FF2B5EF4-FFF2-40B4-BE49-F238E27FC236}">
                <a16:creationId xmlns:a16="http://schemas.microsoft.com/office/drawing/2014/main" id="{8C413CB7-90DD-C4D1-B550-633FA8AB05A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In Coordinated Spatial Reuse:</a:t>
            </a:r>
          </a:p>
          <a:p>
            <a:pPr lvl="1">
              <a:buFont typeface="Arial" panose="020B0604020202020204" pitchFamily="34" charset="0"/>
              <a:buChar char="•"/>
            </a:pPr>
            <a:r>
              <a:rPr lang="en-US" sz="1400" b="0" dirty="0"/>
              <a:t>A sharing AP that intends to initiate a Coordinated Spatial Reuse transmission shall transmit a Trigger frame to initiate concurrent CSR transmissions with one (whether to allow more is TBD) other AP within its obtained TXOP BW;</a:t>
            </a:r>
          </a:p>
          <a:p>
            <a:pPr lvl="1">
              <a:buFont typeface="Arial" panose="020B0604020202020204" pitchFamily="34" charset="0"/>
              <a:buChar char="•"/>
            </a:pPr>
            <a:r>
              <a:rPr lang="en-US" sz="1400" b="0" dirty="0"/>
              <a:t>When all addressed non-AP STAs are UHR STAs, the concurrent CSR transmission starts SIFS after the Trigger frame</a:t>
            </a:r>
          </a:p>
          <a:p>
            <a:pPr lvl="1">
              <a:buFont typeface="Arial" panose="020B0604020202020204" pitchFamily="34" charset="0"/>
              <a:buChar char="•"/>
            </a:pPr>
            <a:r>
              <a:rPr lang="en-US" sz="1400" b="0" dirty="0"/>
              <a:t>Which trigger frame is TBD</a:t>
            </a:r>
          </a:p>
          <a:p>
            <a:endParaRPr lang="en-US" sz="1600" dirty="0"/>
          </a:p>
          <a:p>
            <a:endParaRPr lang="en-US" sz="1600" dirty="0"/>
          </a:p>
          <a:p>
            <a:r>
              <a:rPr lang="en-US" sz="1600" dirty="0"/>
              <a:t>Move: Jason Y. Guo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docs:[11-23/1868, 11-24/1092].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C0CDB4F-D3C6-8D05-7329-BE342A6FD93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67</a:t>
            </a:fld>
            <a:endParaRPr lang="en-GB"/>
          </a:p>
        </p:txBody>
      </p:sp>
      <p:sp>
        <p:nvSpPr>
          <p:cNvPr id="5" name="Footer Placeholder 4">
            <a:extLst>
              <a:ext uri="{FF2B5EF4-FFF2-40B4-BE49-F238E27FC236}">
                <a16:creationId xmlns:a16="http://schemas.microsoft.com/office/drawing/2014/main" id="{C7093C55-EA88-C5A7-F3A7-442CC6392D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7088BA-64B4-C084-A378-AA5DC52BEB6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30269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DC6A6E-85DE-404C-6595-BE9FBD80A8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5DE7C3-2670-A0AA-BF0D-79917D434F20}"/>
              </a:ext>
            </a:extLst>
          </p:cNvPr>
          <p:cNvSpPr>
            <a:spLocks noGrp="1"/>
          </p:cNvSpPr>
          <p:nvPr>
            <p:ph type="title"/>
          </p:nvPr>
        </p:nvSpPr>
        <p:spPr/>
        <p:txBody>
          <a:bodyPr/>
          <a:lstStyle/>
          <a:p>
            <a:r>
              <a:rPr lang="en-US" dirty="0">
                <a:solidFill>
                  <a:schemeClr val="tx1"/>
                </a:solidFill>
              </a:rPr>
              <a:t>Motion 254 (Joint)</a:t>
            </a:r>
          </a:p>
        </p:txBody>
      </p:sp>
      <p:sp>
        <p:nvSpPr>
          <p:cNvPr id="8" name="Content Placeholder 7">
            <a:extLst>
              <a:ext uri="{FF2B5EF4-FFF2-40B4-BE49-F238E27FC236}">
                <a16:creationId xmlns:a16="http://schemas.microsoft.com/office/drawing/2014/main" id="{3C44930D-175B-C400-DDD4-1DDDDEED37A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In Coordinated Spatial Reuse, the following information shall be carried in the Trigger frame that initiates concurrent CSR transmissions of the 2 APs</a:t>
            </a:r>
          </a:p>
          <a:p>
            <a:pPr lvl="1">
              <a:buFont typeface="Arial" panose="020B0604020202020204" pitchFamily="34" charset="0"/>
              <a:buChar char="•"/>
            </a:pPr>
            <a:r>
              <a:rPr lang="en-US" sz="1200" b="0" dirty="0"/>
              <a:t>The duration of the data PPDU transmitted by the sharing AP and of the data PPDU transmitted by the shared AP, which are the same, after the Trigger frame</a:t>
            </a:r>
          </a:p>
          <a:p>
            <a:pPr lvl="1">
              <a:buFont typeface="Arial" panose="020B0604020202020204" pitchFamily="34" charset="0"/>
              <a:buChar char="•"/>
            </a:pPr>
            <a:r>
              <a:rPr lang="en-US" sz="1200" b="0" dirty="0"/>
              <a:t>Other parameters TBD</a:t>
            </a:r>
          </a:p>
          <a:p>
            <a:endParaRPr lang="en-US" sz="1600" dirty="0"/>
          </a:p>
          <a:p>
            <a:endParaRPr lang="en-US" sz="1600" dirty="0"/>
          </a:p>
          <a:p>
            <a:endParaRPr lang="en-US" sz="1600" dirty="0"/>
          </a:p>
          <a:p>
            <a:r>
              <a:rPr lang="en-US" sz="1600" dirty="0"/>
              <a:t>Move: Jason Y. Guo					Second: Yunbo Li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t>11-23/1868, 11-24/1092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E0EB526-2A9A-C772-649F-9E0D141270B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68</a:t>
            </a:fld>
            <a:endParaRPr lang="en-GB"/>
          </a:p>
        </p:txBody>
      </p:sp>
      <p:sp>
        <p:nvSpPr>
          <p:cNvPr id="5" name="Footer Placeholder 4">
            <a:extLst>
              <a:ext uri="{FF2B5EF4-FFF2-40B4-BE49-F238E27FC236}">
                <a16:creationId xmlns:a16="http://schemas.microsoft.com/office/drawing/2014/main" id="{884B5829-9B8D-B96C-A387-95980F07B5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FBF1ED-FF1B-7595-2A30-597988FFAA6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67227641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63D472-C019-7580-83F6-850BCAF79A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ABB09A8-6407-CE7C-F5DE-271B6474E1B4}"/>
              </a:ext>
            </a:extLst>
          </p:cNvPr>
          <p:cNvSpPr>
            <a:spLocks noGrp="1"/>
          </p:cNvSpPr>
          <p:nvPr>
            <p:ph type="title"/>
          </p:nvPr>
        </p:nvSpPr>
        <p:spPr/>
        <p:txBody>
          <a:bodyPr/>
          <a:lstStyle/>
          <a:p>
            <a:r>
              <a:rPr lang="en-US" dirty="0">
                <a:solidFill>
                  <a:schemeClr val="tx1"/>
                </a:solidFill>
              </a:rPr>
              <a:t>Motion 255 (MAC-PDT)</a:t>
            </a:r>
          </a:p>
        </p:txBody>
      </p:sp>
      <p:sp>
        <p:nvSpPr>
          <p:cNvPr id="8" name="Content Placeholder 7">
            <a:extLst>
              <a:ext uri="{FF2B5EF4-FFF2-40B4-BE49-F238E27FC236}">
                <a16:creationId xmlns:a16="http://schemas.microsoft.com/office/drawing/2014/main" id="{BC74C0AF-9B84-A649-D3DF-B695890B24A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11-24/1881r7</a:t>
            </a:r>
            <a:r>
              <a:rPr lang="en-US" sz="1600" dirty="0"/>
              <a:t> to the latest TGbn draft (TGbn D0.1)</a:t>
            </a:r>
          </a:p>
          <a:p>
            <a:endParaRPr lang="en-US" sz="1600" dirty="0"/>
          </a:p>
          <a:p>
            <a:endParaRPr lang="en-US" sz="1600" dirty="0"/>
          </a:p>
          <a:p>
            <a:endParaRPr lang="en-US" sz="1600" dirty="0"/>
          </a:p>
          <a:p>
            <a:r>
              <a:rPr lang="en-US" sz="1600" dirty="0"/>
              <a:t>Move: Duncan Ho					Second: Mike Montemurro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11-24/1881r7</a:t>
            </a:r>
            <a:r>
              <a:rPr lang="en-US" sz="1200" b="0" i="1" dirty="0"/>
              <a:t>]. SP result: 135Y, 18N, 39A.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99529D3-9811-CD2B-27CA-8CC3D11EC0C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69</a:t>
            </a:fld>
            <a:endParaRPr lang="en-GB"/>
          </a:p>
        </p:txBody>
      </p:sp>
      <p:sp>
        <p:nvSpPr>
          <p:cNvPr id="5" name="Footer Placeholder 4">
            <a:extLst>
              <a:ext uri="{FF2B5EF4-FFF2-40B4-BE49-F238E27FC236}">
                <a16:creationId xmlns:a16="http://schemas.microsoft.com/office/drawing/2014/main" id="{440CA989-3892-787B-D931-6882F915966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CC5521-83AF-491F-1CD4-D8EED64A4CD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461933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44ED19-97C2-D1D8-0868-001E161686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7C6FD18-829F-871C-0231-E9A14E56926D}"/>
              </a:ext>
            </a:extLst>
          </p:cNvPr>
          <p:cNvSpPr>
            <a:spLocks noGrp="1"/>
          </p:cNvSpPr>
          <p:nvPr>
            <p:ph type="title"/>
          </p:nvPr>
        </p:nvSpPr>
        <p:spPr/>
        <p:txBody>
          <a:bodyPr/>
          <a:lstStyle/>
          <a:p>
            <a:r>
              <a:rPr lang="en-US" dirty="0">
                <a:solidFill>
                  <a:schemeClr val="tx1"/>
                </a:solidFill>
              </a:rPr>
              <a:t>Motion 193 (PHY-PDT)</a:t>
            </a:r>
          </a:p>
        </p:txBody>
      </p:sp>
      <p:sp>
        <p:nvSpPr>
          <p:cNvPr id="8" name="Content Placeholder 7">
            <a:extLst>
              <a:ext uri="{FF2B5EF4-FFF2-40B4-BE49-F238E27FC236}">
                <a16:creationId xmlns:a16="http://schemas.microsoft.com/office/drawing/2014/main" id="{402FA934-9182-584A-5E4A-82959B1054D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11-24/1985r3</a:t>
            </a:r>
            <a:r>
              <a:rPr lang="en-US" sz="1600" dirty="0"/>
              <a:t> to the latest TGbn draft (TGbn D0.1)</a:t>
            </a:r>
          </a:p>
          <a:p>
            <a:endParaRPr lang="en-US" sz="1600" dirty="0"/>
          </a:p>
          <a:p>
            <a:endParaRPr lang="en-US" sz="1600" dirty="0"/>
          </a:p>
          <a:p>
            <a:endParaRPr lang="en-US" sz="1600" dirty="0"/>
          </a:p>
          <a:p>
            <a:r>
              <a:rPr lang="en-US" sz="1600" dirty="0"/>
              <a:t>Move: Rui Cao 					Second: Rethna Pulikkoonattu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11-24/1985r3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1FE0749-6F65-3E90-F464-1340762B03D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A3BD6508-BB80-FE4E-94D8-4FEBA23F519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0A081E-E198-7A7C-7193-F412AA7B721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840203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07E15B-7442-D15F-D22E-52EC24C4903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7D4928E-D9B7-E1D7-DA34-E2ACBBE446F0}"/>
              </a:ext>
            </a:extLst>
          </p:cNvPr>
          <p:cNvSpPr>
            <a:spLocks noGrp="1"/>
          </p:cNvSpPr>
          <p:nvPr>
            <p:ph type="title"/>
          </p:nvPr>
        </p:nvSpPr>
        <p:spPr/>
        <p:txBody>
          <a:bodyPr/>
          <a:lstStyle/>
          <a:p>
            <a:r>
              <a:rPr lang="en-US" dirty="0">
                <a:solidFill>
                  <a:schemeClr val="tx1"/>
                </a:solidFill>
              </a:rPr>
              <a:t>Motion 256 (MAC-PDT)</a:t>
            </a:r>
          </a:p>
        </p:txBody>
      </p:sp>
      <p:sp>
        <p:nvSpPr>
          <p:cNvPr id="8" name="Content Placeholder 7">
            <a:extLst>
              <a:ext uri="{FF2B5EF4-FFF2-40B4-BE49-F238E27FC236}">
                <a16:creationId xmlns:a16="http://schemas.microsoft.com/office/drawing/2014/main" id="{8A79A54D-80C3-3A3E-F46A-C1AB47A0183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11-24/2040r9</a:t>
            </a:r>
            <a:r>
              <a:rPr lang="en-US" sz="1600" dirty="0"/>
              <a:t> to the latest TGbn draft (TGbn D0.1)</a:t>
            </a:r>
          </a:p>
          <a:p>
            <a:endParaRPr lang="en-US" sz="1600" dirty="0"/>
          </a:p>
          <a:p>
            <a:endParaRPr lang="en-US" sz="1600" dirty="0"/>
          </a:p>
          <a:p>
            <a:endParaRPr lang="en-US" sz="1600" dirty="0"/>
          </a:p>
          <a:p>
            <a:r>
              <a:rPr lang="en-US" sz="1600" dirty="0"/>
              <a:t>Move: 	Laurent Cariou			Second: Qi Wang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11-24/2040r9</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7FEF992-786A-1B41-13A3-B7AA3A47BD0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70</a:t>
            </a:fld>
            <a:endParaRPr lang="en-GB"/>
          </a:p>
        </p:txBody>
      </p:sp>
      <p:sp>
        <p:nvSpPr>
          <p:cNvPr id="5" name="Footer Placeholder 4">
            <a:extLst>
              <a:ext uri="{FF2B5EF4-FFF2-40B4-BE49-F238E27FC236}">
                <a16:creationId xmlns:a16="http://schemas.microsoft.com/office/drawing/2014/main" id="{DDC0D4AA-EC2C-8E0D-A135-A59706B67CE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861ABFB-980F-D755-B777-74C4BE2C9E5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482930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A1CF74-EEED-675D-BF44-D6B9D5DA735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C9EB833-6A20-D2A5-4801-08AAA20B4120}"/>
              </a:ext>
            </a:extLst>
          </p:cNvPr>
          <p:cNvSpPr>
            <a:spLocks noGrp="1"/>
          </p:cNvSpPr>
          <p:nvPr>
            <p:ph type="title"/>
          </p:nvPr>
        </p:nvSpPr>
        <p:spPr/>
        <p:txBody>
          <a:bodyPr/>
          <a:lstStyle/>
          <a:p>
            <a:r>
              <a:rPr lang="en-US" dirty="0">
                <a:solidFill>
                  <a:schemeClr val="tx1"/>
                </a:solidFill>
              </a:rPr>
              <a:t>Motion 257 (MAC)</a:t>
            </a:r>
          </a:p>
        </p:txBody>
      </p:sp>
      <p:sp>
        <p:nvSpPr>
          <p:cNvPr id="8" name="Content Placeholder 7">
            <a:extLst>
              <a:ext uri="{FF2B5EF4-FFF2-40B4-BE49-F238E27FC236}">
                <a16:creationId xmlns:a16="http://schemas.microsoft.com/office/drawing/2014/main" id="{5872CD03-EF14-8C46-C8C0-34F18B134F37}"/>
              </a:ext>
            </a:extLst>
          </p:cNvPr>
          <p:cNvSpPr>
            <a:spLocks noGrp="1"/>
          </p:cNvSpPr>
          <p:nvPr>
            <p:ph idx="1"/>
          </p:nvPr>
        </p:nvSpPr>
        <p:spPr>
          <a:xfrm>
            <a:off x="685800" y="1981200"/>
            <a:ext cx="7770813" cy="4419600"/>
          </a:xfrm>
        </p:spPr>
        <p:txBody>
          <a:bodyPr/>
          <a:lstStyle/>
          <a:p>
            <a:r>
              <a:rPr lang="en-US" sz="1400" dirty="0"/>
              <a:t>Move to add to the TGbn SFD the following:</a:t>
            </a:r>
          </a:p>
          <a:p>
            <a:pPr marL="285750" indent="-285750">
              <a:buFont typeface="Arial" panose="020B0604020202020204" pitchFamily="34" charset="0"/>
              <a:buChar char="•"/>
            </a:pPr>
            <a:r>
              <a:rPr lang="en-US" sz="1600" b="0" dirty="0"/>
              <a:t>Define an Enhanced BSR Control subfield in A-ctrl to report a larger per TID queue size</a:t>
            </a:r>
          </a:p>
          <a:p>
            <a:pPr lvl="1">
              <a:buFont typeface="Arial" panose="020B0604020202020204" pitchFamily="34" charset="0"/>
              <a:buChar char="•"/>
            </a:pPr>
            <a:r>
              <a:rPr lang="en-US" sz="1100" b="0" dirty="0"/>
              <a:t>The Enhanced BSR Control subfield consists of at least a TID subfield and an unsigned value subfield to report the larger queue size (QS) of the TID</a:t>
            </a:r>
          </a:p>
          <a:p>
            <a:pPr lvl="1">
              <a:buFont typeface="Arial" panose="020B0604020202020204" pitchFamily="34" charset="0"/>
              <a:buChar char="•"/>
            </a:pPr>
            <a:r>
              <a:rPr lang="en-US" sz="1100" b="0" dirty="0"/>
              <a:t>The reported QS is equal to 2147328 Octets + the value reported in the Queue Size field of the defined Enhanced BSR Control subfield</a:t>
            </a:r>
          </a:p>
          <a:p>
            <a:pPr lvl="1">
              <a:buFont typeface="Arial" panose="020B0604020202020204" pitchFamily="34" charset="0"/>
              <a:buChar char="•"/>
            </a:pPr>
            <a:r>
              <a:rPr lang="en-US" sz="1100" b="0" dirty="0"/>
              <a:t>When the QoS Control with the same TID as the Enhanced BSR Control subfield is present in the same MPDU, the QS subfield of the QoS Control is set to value 254</a:t>
            </a:r>
          </a:p>
          <a:p>
            <a:pPr lvl="1">
              <a:buFont typeface="Arial" panose="020B0604020202020204" pitchFamily="34" charset="0"/>
              <a:buChar char="•"/>
            </a:pPr>
            <a:r>
              <a:rPr lang="en-US" sz="1100" b="0" dirty="0"/>
              <a:t>TBD if the Enhanced BSR Control subfield shares the control ID with other Control subfield proposals in UHR</a:t>
            </a:r>
          </a:p>
          <a:p>
            <a:pPr lvl="1">
              <a:buFont typeface="Arial" panose="020B0604020202020204" pitchFamily="34" charset="0"/>
              <a:buChar char="•"/>
            </a:pPr>
            <a:r>
              <a:rPr lang="en-US" sz="1100" b="0" dirty="0"/>
              <a:t>Note: The baseline rules which regulate HT control field to be the same in all MPDUs of the same frame type in an A-MPDU do not change</a:t>
            </a:r>
          </a:p>
          <a:p>
            <a:pPr lvl="1">
              <a:buFont typeface="Arial" panose="020B0604020202020204" pitchFamily="34" charset="0"/>
              <a:buChar char="•"/>
            </a:pPr>
            <a:r>
              <a:rPr lang="en-US" sz="1100" b="0" dirty="0"/>
              <a:t>Note: Encoding of the baseline QS subfield in QoS Control does not change.</a:t>
            </a:r>
          </a:p>
          <a:p>
            <a:pPr lvl="1">
              <a:buFont typeface="Arial" panose="020B0604020202020204" pitchFamily="34" charset="0"/>
              <a:buChar char="•"/>
            </a:pPr>
            <a:r>
              <a:rPr lang="en-US" sz="1100" b="0" dirty="0"/>
              <a:t>Note: Length of the Enhanced BSR Control subfield allows to aggregate the UPH in the same A-Control subfield</a:t>
            </a:r>
          </a:p>
          <a:p>
            <a:r>
              <a:rPr lang="en-US" sz="1400" dirty="0"/>
              <a:t>Move:  Frank Hsu					Second: Stephen McCann</a:t>
            </a:r>
          </a:p>
          <a:p>
            <a:r>
              <a:rPr lang="en-US" sz="1400" dirty="0"/>
              <a:t>Discussion: None.</a:t>
            </a:r>
          </a:p>
          <a:p>
            <a:r>
              <a:rPr lang="en-US" sz="1400" dirty="0">
                <a:highlight>
                  <a:srgbClr val="00FF00"/>
                </a:highlight>
              </a:rPr>
              <a:t>Result: Approved with unanimous consent.</a:t>
            </a:r>
          </a:p>
          <a:p>
            <a:r>
              <a:rPr lang="en-US" sz="1100" b="0" i="1" dirty="0"/>
              <a:t>Reference docs:[</a:t>
            </a:r>
            <a:r>
              <a:rPr lang="en-US" sz="1100" b="0" dirty="0"/>
              <a:t>11-24/0963, 11-23/2007</a:t>
            </a:r>
            <a:r>
              <a:rPr lang="en-US" sz="1100" b="0" i="1" dirty="0"/>
              <a:t>].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D80DB97B-3B22-BE50-C017-6998A9DF788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ABFBCB20-45E7-523F-3F84-CA296D14831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716C2F1-EB51-3300-C0BC-42D7B6AC47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0596037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51F0E0-1189-4BBD-8B40-42268542809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806A1A0-DECC-C9B3-23E2-5FA9297ED430}"/>
              </a:ext>
            </a:extLst>
          </p:cNvPr>
          <p:cNvSpPr>
            <a:spLocks noGrp="1"/>
          </p:cNvSpPr>
          <p:nvPr>
            <p:ph type="title"/>
          </p:nvPr>
        </p:nvSpPr>
        <p:spPr/>
        <p:txBody>
          <a:bodyPr/>
          <a:lstStyle/>
          <a:p>
            <a:r>
              <a:rPr lang="en-US" dirty="0">
                <a:solidFill>
                  <a:schemeClr val="tx1"/>
                </a:solidFill>
              </a:rPr>
              <a:t>Motion 258 (MAC-PDT)</a:t>
            </a:r>
          </a:p>
        </p:txBody>
      </p:sp>
      <p:sp>
        <p:nvSpPr>
          <p:cNvPr id="8" name="Content Placeholder 7">
            <a:extLst>
              <a:ext uri="{FF2B5EF4-FFF2-40B4-BE49-F238E27FC236}">
                <a16:creationId xmlns:a16="http://schemas.microsoft.com/office/drawing/2014/main" id="{482E9AA5-5648-7940-20C3-ABE3BBBC04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11-24/2068r1</a:t>
            </a:r>
            <a:r>
              <a:rPr lang="en-US" sz="1600" dirty="0"/>
              <a:t> to the latest TGbn draft (TGbn D0.1)</a:t>
            </a:r>
          </a:p>
          <a:p>
            <a:endParaRPr lang="en-US" sz="1600" dirty="0"/>
          </a:p>
          <a:p>
            <a:endParaRPr lang="en-US" sz="1600" dirty="0"/>
          </a:p>
          <a:p>
            <a:endParaRPr lang="en-US" sz="1600" dirty="0"/>
          </a:p>
          <a:p>
            <a:r>
              <a:rPr lang="en-US" sz="1600" dirty="0"/>
              <a:t>Move: Ming Gan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11-24/2068r1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4591633-8A5E-8AE1-C785-21954D46F0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72</a:t>
            </a:fld>
            <a:endParaRPr lang="en-GB"/>
          </a:p>
        </p:txBody>
      </p:sp>
      <p:sp>
        <p:nvSpPr>
          <p:cNvPr id="5" name="Footer Placeholder 4">
            <a:extLst>
              <a:ext uri="{FF2B5EF4-FFF2-40B4-BE49-F238E27FC236}">
                <a16:creationId xmlns:a16="http://schemas.microsoft.com/office/drawing/2014/main" id="{0F62B845-1E37-9C9A-034C-C653221263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81F631-A1AD-AD66-6CD8-A07BA40E0B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065988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E9F30C-AD7B-5F5B-E0D0-A65F7D0135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61E26-CE3D-004D-12F4-E6E3E431878E}"/>
              </a:ext>
            </a:extLst>
          </p:cNvPr>
          <p:cNvSpPr>
            <a:spLocks noGrp="1"/>
          </p:cNvSpPr>
          <p:nvPr>
            <p:ph type="title"/>
          </p:nvPr>
        </p:nvSpPr>
        <p:spPr/>
        <p:txBody>
          <a:bodyPr/>
          <a:lstStyle/>
          <a:p>
            <a:r>
              <a:rPr lang="en-US" dirty="0">
                <a:solidFill>
                  <a:schemeClr val="tx1"/>
                </a:solidFill>
              </a:rPr>
              <a:t>Motion 259 (MAC-PDT)</a:t>
            </a:r>
          </a:p>
        </p:txBody>
      </p:sp>
      <p:sp>
        <p:nvSpPr>
          <p:cNvPr id="8" name="Content Placeholder 7">
            <a:extLst>
              <a:ext uri="{FF2B5EF4-FFF2-40B4-BE49-F238E27FC236}">
                <a16:creationId xmlns:a16="http://schemas.microsoft.com/office/drawing/2014/main" id="{0421F578-347A-8322-31ED-AD2D4529E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11-24/2069r1</a:t>
            </a:r>
            <a:r>
              <a:rPr lang="en-US" sz="1600" dirty="0"/>
              <a:t> to the latest TGbn draft (TGbn D0.1)</a:t>
            </a:r>
          </a:p>
          <a:p>
            <a:endParaRPr lang="en-US" sz="1600" dirty="0"/>
          </a:p>
          <a:p>
            <a:endParaRPr lang="en-US" sz="1600" dirty="0"/>
          </a:p>
          <a:p>
            <a:endParaRPr lang="en-US" sz="1600" dirty="0"/>
          </a:p>
          <a:p>
            <a:r>
              <a:rPr lang="en-US" sz="1600" dirty="0"/>
              <a:t>Move: Ming Gan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11-24/2069r1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46CD54-3080-1B05-3AD8-ADE303634EA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73</a:t>
            </a:fld>
            <a:endParaRPr lang="en-GB"/>
          </a:p>
        </p:txBody>
      </p:sp>
      <p:sp>
        <p:nvSpPr>
          <p:cNvPr id="5" name="Footer Placeholder 4">
            <a:extLst>
              <a:ext uri="{FF2B5EF4-FFF2-40B4-BE49-F238E27FC236}">
                <a16:creationId xmlns:a16="http://schemas.microsoft.com/office/drawing/2014/main" id="{82FA5FFA-DF6F-7417-E94C-1487EA7789F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397E430-018B-D583-2520-945416DE35C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9870738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16E20-CF42-E38B-803A-C22C2F71FC2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DF13BCB-B8F8-84E5-B07B-D5E3A0473AFF}"/>
              </a:ext>
            </a:extLst>
          </p:cNvPr>
          <p:cNvSpPr>
            <a:spLocks noGrp="1"/>
          </p:cNvSpPr>
          <p:nvPr>
            <p:ph type="title"/>
          </p:nvPr>
        </p:nvSpPr>
        <p:spPr/>
        <p:txBody>
          <a:bodyPr/>
          <a:lstStyle/>
          <a:p>
            <a:r>
              <a:rPr lang="en-US" dirty="0">
                <a:solidFill>
                  <a:schemeClr val="tx1"/>
                </a:solidFill>
              </a:rPr>
              <a:t>Motion 260 (MAC-PDT)</a:t>
            </a:r>
          </a:p>
        </p:txBody>
      </p:sp>
      <p:sp>
        <p:nvSpPr>
          <p:cNvPr id="8" name="Content Placeholder 7">
            <a:extLst>
              <a:ext uri="{FF2B5EF4-FFF2-40B4-BE49-F238E27FC236}">
                <a16:creationId xmlns:a16="http://schemas.microsoft.com/office/drawing/2014/main" id="{966A3EE7-5875-6415-22D0-F40C85A2E43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11-24/2020r1</a:t>
            </a:r>
            <a:r>
              <a:rPr lang="en-US" sz="1600" dirty="0"/>
              <a:t> to the latest TGbn draft (TGbn D0.1)</a:t>
            </a:r>
          </a:p>
          <a:p>
            <a:endParaRPr lang="en-US" sz="1600" dirty="0"/>
          </a:p>
          <a:p>
            <a:endParaRPr lang="en-US" sz="1600" dirty="0"/>
          </a:p>
          <a:p>
            <a:endParaRPr lang="en-US" sz="1600" dirty="0"/>
          </a:p>
          <a:p>
            <a:r>
              <a:rPr lang="en-US" sz="1600" dirty="0"/>
              <a:t>Move: George Cherian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11-24/2020r1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AAA728-8E68-2B89-CD06-7E863F31A16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74</a:t>
            </a:fld>
            <a:endParaRPr lang="en-GB"/>
          </a:p>
        </p:txBody>
      </p:sp>
      <p:sp>
        <p:nvSpPr>
          <p:cNvPr id="5" name="Footer Placeholder 4">
            <a:extLst>
              <a:ext uri="{FF2B5EF4-FFF2-40B4-BE49-F238E27FC236}">
                <a16:creationId xmlns:a16="http://schemas.microsoft.com/office/drawing/2014/main" id="{3F04B2DD-B54E-0E9D-4E2D-886BFA4CBE0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D780D-B11C-9750-9C43-F1C6F3D680E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5706313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9C2ABA-E75E-BA02-0CA7-9EEEC842FCC7}"/>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A7C2F16-EBB2-360C-2716-CBC76DD74D93}"/>
              </a:ext>
            </a:extLst>
          </p:cNvPr>
          <p:cNvSpPr>
            <a:spLocks noGrp="1"/>
          </p:cNvSpPr>
          <p:nvPr>
            <p:ph type="title"/>
          </p:nvPr>
        </p:nvSpPr>
        <p:spPr/>
        <p:txBody>
          <a:bodyPr/>
          <a:lstStyle/>
          <a:p>
            <a:r>
              <a:rPr lang="en-US" sz="3600" dirty="0">
                <a:solidFill>
                  <a:schemeClr val="tx1"/>
                </a:solidFill>
              </a:rPr>
              <a:t>Motions on January 15</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1F02AC4B-3F22-027C-F5A8-6B511D12DA58}"/>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BEAFA15B-0E67-56A4-6C23-8F9A2F12F5E9}"/>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E9090BE0-156E-0FD6-5DC9-52456CFDAC7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643E8B84-14B9-7287-24EB-DE6DDBB8AEC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Tree>
    <p:extLst>
      <p:ext uri="{BB962C8B-B14F-4D97-AF65-F5344CB8AC3E}">
        <p14:creationId xmlns:p14="http://schemas.microsoft.com/office/powerpoint/2010/main" val="184707231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6D465C-954D-DC98-8CA8-C1B9231A05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106450-1981-5BB5-E88C-00D4B2DF7992}"/>
              </a:ext>
            </a:extLst>
          </p:cNvPr>
          <p:cNvSpPr>
            <a:spLocks noGrp="1"/>
          </p:cNvSpPr>
          <p:nvPr>
            <p:ph type="title"/>
          </p:nvPr>
        </p:nvSpPr>
        <p:spPr>
          <a:xfrm>
            <a:off x="685800" y="685800"/>
            <a:ext cx="7770813" cy="1065213"/>
          </a:xfrm>
        </p:spPr>
        <p:txBody>
          <a:bodyPr/>
          <a:lstStyle/>
          <a:p>
            <a:r>
              <a:rPr lang="en-US" dirty="0"/>
              <a:t>Motion 261 (MAC)</a:t>
            </a:r>
          </a:p>
        </p:txBody>
      </p:sp>
      <p:sp>
        <p:nvSpPr>
          <p:cNvPr id="8" name="Content Placeholder 7">
            <a:extLst>
              <a:ext uri="{FF2B5EF4-FFF2-40B4-BE49-F238E27FC236}">
                <a16:creationId xmlns:a16="http://schemas.microsoft.com/office/drawing/2014/main" id="{9334E0CA-4C37-FEF0-9023-F8B7A73A7162}"/>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600" dirty="0"/>
              <a:t>Include the CoEx unavailability information in a new “Special User Info” field with AID12 set to 2008 of the BSRP Trigger frame when used as an ICF to report CoEx unavailability information</a:t>
            </a:r>
          </a:p>
          <a:p>
            <a:pPr lvl="1">
              <a:buFont typeface="Arial" panose="020B0604020202020204" pitchFamily="34" charset="0"/>
              <a:buChar char="•"/>
            </a:pPr>
            <a:r>
              <a:rPr lang="en-US" sz="1400" dirty="0"/>
              <a:t>A feedback type field (name TBD)  (4 bits field – B12 to B15 of the “Special User Info” field) which is set to 0 to indicate that the “Special User Info” field is carrying CoEx unavailability information</a:t>
            </a:r>
          </a:p>
          <a:p>
            <a:pPr lvl="1">
              <a:buFont typeface="Arial" panose="020B0604020202020204" pitchFamily="34" charset="0"/>
              <a:buChar char="•"/>
            </a:pPr>
            <a:r>
              <a:rPr lang="en-US" sz="1400" dirty="0"/>
              <a:t>CoEx unavailability information includes two parameters: Unavailability Target Start Time and Unavailability Duration (these fields are already defined)</a:t>
            </a:r>
          </a:p>
          <a:p>
            <a:endParaRPr lang="en-US" sz="1800" dirty="0"/>
          </a:p>
          <a:p>
            <a:r>
              <a:rPr lang="en-US" sz="1800" dirty="0"/>
              <a:t>Move: Sherief Helwa					Second: Abdel Ajami</a:t>
            </a:r>
          </a:p>
          <a:p>
            <a:r>
              <a:rPr lang="en-US" sz="1800" dirty="0"/>
              <a:t>Discussion: None.</a:t>
            </a:r>
          </a:p>
          <a:p>
            <a:r>
              <a:rPr lang="en-US" sz="1800" dirty="0">
                <a:highlight>
                  <a:srgbClr val="00FF00"/>
                </a:highlight>
              </a:rPr>
              <a:t>Result: Approved with unanimous consent.</a:t>
            </a:r>
          </a:p>
          <a:p>
            <a:endParaRPr lang="en-US" sz="1800" dirty="0"/>
          </a:p>
          <a:p>
            <a:r>
              <a:rPr lang="en-US" sz="1200" b="0" i="1" dirty="0"/>
              <a:t>Reference docs:[11-24/1558, 11-24/1464r3, 11-24/494r2]. SP result: No objection.</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B148D83F-3EF7-CB11-1AAB-5E99BFD4F2E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76</a:t>
            </a:fld>
            <a:endParaRPr lang="en-GB"/>
          </a:p>
        </p:txBody>
      </p:sp>
      <p:sp>
        <p:nvSpPr>
          <p:cNvPr id="5" name="Footer Placeholder 4">
            <a:extLst>
              <a:ext uri="{FF2B5EF4-FFF2-40B4-BE49-F238E27FC236}">
                <a16:creationId xmlns:a16="http://schemas.microsoft.com/office/drawing/2014/main" id="{AC012594-3BAE-E018-FD7A-F056946158B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6E7E3A-CB04-EB4D-4B00-DC0F8239ABE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8969460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CD7FC0-C902-D4BD-2A4D-B7565DBCAC8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E072CC8-EE21-DFE5-0E27-BE54FE20C92D}"/>
              </a:ext>
            </a:extLst>
          </p:cNvPr>
          <p:cNvSpPr>
            <a:spLocks noGrp="1"/>
          </p:cNvSpPr>
          <p:nvPr>
            <p:ph type="title"/>
          </p:nvPr>
        </p:nvSpPr>
        <p:spPr/>
        <p:txBody>
          <a:bodyPr/>
          <a:lstStyle/>
          <a:p>
            <a:r>
              <a:rPr lang="en-US" dirty="0">
                <a:solidFill>
                  <a:schemeClr val="tx1"/>
                </a:solidFill>
              </a:rPr>
              <a:t>Motion 262 (PHY)</a:t>
            </a:r>
          </a:p>
        </p:txBody>
      </p:sp>
      <p:sp>
        <p:nvSpPr>
          <p:cNvPr id="8" name="Content Placeholder 7">
            <a:extLst>
              <a:ext uri="{FF2B5EF4-FFF2-40B4-BE49-F238E27FC236}">
                <a16:creationId xmlns:a16="http://schemas.microsoft.com/office/drawing/2014/main" id="{8214DE09-695A-D7E5-FFC2-B01DDE0F8CAC}"/>
              </a:ext>
            </a:extLst>
          </p:cNvPr>
          <p:cNvSpPr>
            <a:spLocks noGrp="1"/>
          </p:cNvSpPr>
          <p:nvPr>
            <p:ph idx="1"/>
          </p:nvPr>
        </p:nvSpPr>
        <p:spPr>
          <a:xfrm>
            <a:off x="685800" y="1981200"/>
            <a:ext cx="7770813" cy="4419600"/>
          </a:xfrm>
        </p:spPr>
        <p:txBody>
          <a:bodyPr/>
          <a:lstStyle/>
          <a:p>
            <a:r>
              <a:rPr lang="en-US" sz="1400" dirty="0"/>
              <a:t>Move to add to the TGbn SFD the following:</a:t>
            </a:r>
          </a:p>
          <a:p>
            <a:pPr>
              <a:buFont typeface="Arial" panose="020B0604020202020204" pitchFamily="34" charset="0"/>
              <a:buChar char="•"/>
            </a:pPr>
            <a:r>
              <a:rPr lang="en-US" sz="1200" b="0" dirty="0"/>
              <a:t> When the initiating AP requests the responding AP to join the </a:t>
            </a:r>
            <a:r>
              <a:rPr lang="en-US" sz="1200" b="0" dirty="0" err="1"/>
              <a:t>CoBF</a:t>
            </a:r>
            <a:r>
              <a:rPr lang="en-US" sz="1200" b="0" dirty="0"/>
              <a:t> sounding, the red subfields in the first and second User Info fields of the NDPA shall be set as follows.</a:t>
            </a:r>
          </a:p>
          <a:p>
            <a:pPr lvl="1">
              <a:buFont typeface="Arial" panose="020B0604020202020204" pitchFamily="34" charset="0"/>
              <a:buChar char="•"/>
            </a:pPr>
            <a:r>
              <a:rPr lang="en-US" sz="1100" dirty="0"/>
              <a:t>NDPA Version Identifier is set to 0 for </a:t>
            </a:r>
            <a:r>
              <a:rPr lang="en-US" sz="1100" dirty="0" err="1"/>
              <a:t>CoBF</a:t>
            </a:r>
            <a:r>
              <a:rPr lang="en-US" sz="1100" dirty="0"/>
              <a:t> sounding in UHR</a:t>
            </a:r>
          </a:p>
          <a:p>
            <a:pPr lvl="1">
              <a:buFont typeface="Arial" panose="020B0604020202020204" pitchFamily="34" charset="0"/>
              <a:buChar char="•"/>
            </a:pPr>
            <a:r>
              <a:rPr lang="en-US" sz="1100" dirty="0"/>
              <a:t>Number of LTF symbols is set to 0 and 1 for 4 and 8 symbols, respectively</a:t>
            </a:r>
          </a:p>
          <a:p>
            <a:pPr lvl="1">
              <a:buFont typeface="Arial" panose="020B0604020202020204" pitchFamily="34" charset="0"/>
              <a:buChar char="•"/>
            </a:pPr>
            <a:r>
              <a:rPr lang="en-US" sz="1100" dirty="0"/>
              <a:t>Starting Spatial Stream is set to 0 and 1 for the 1st and 5th streams, respectively</a:t>
            </a:r>
          </a:p>
          <a:p>
            <a:pPr lvl="1">
              <a:buFont typeface="Arial" panose="020B0604020202020204" pitchFamily="34" charset="0"/>
              <a:buChar char="•"/>
            </a:pPr>
            <a:r>
              <a:rPr lang="en-US" sz="1100" dirty="0"/>
              <a:t>Number of spatial streams is set to 0 and 1 for the 4 and 8 streams, respectively</a:t>
            </a:r>
          </a:p>
          <a:p>
            <a:pPr lvl="1">
              <a:buFont typeface="Arial" panose="020B0604020202020204" pitchFamily="34" charset="0"/>
              <a:buChar char="•"/>
            </a:pPr>
            <a:r>
              <a:rPr lang="en-US" sz="1100" dirty="0"/>
              <a:t>LTF+GI is set to 0 and 1 for 2x LTF+0.8us GI and 2x LTF+1.6us GI, respectively</a:t>
            </a:r>
          </a:p>
          <a:p>
            <a:pPr lvl="1">
              <a:buFont typeface="Arial" panose="020B0604020202020204" pitchFamily="34" charset="0"/>
              <a:buChar char="•"/>
            </a:pPr>
            <a:r>
              <a:rPr lang="en-US" sz="1100" dirty="0"/>
              <a:t>B20-26, which are shown as Reserved in the second User Info field, can be used in the future</a:t>
            </a:r>
          </a:p>
          <a:p>
            <a:endParaRPr lang="en-US" sz="1400" dirty="0"/>
          </a:p>
          <a:p>
            <a:endParaRPr lang="en-US" sz="1400" dirty="0"/>
          </a:p>
          <a:p>
            <a:endParaRPr lang="en-US" sz="1400" dirty="0"/>
          </a:p>
          <a:p>
            <a:endParaRPr lang="en-US" sz="1400" dirty="0"/>
          </a:p>
          <a:p>
            <a:r>
              <a:rPr lang="en-US" sz="1400" dirty="0"/>
              <a:t>Move: Sameer Vermani					Second:</a:t>
            </a:r>
          </a:p>
          <a:p>
            <a:r>
              <a:rPr lang="en-US" sz="1400" dirty="0"/>
              <a:t>Discussion:</a:t>
            </a:r>
          </a:p>
          <a:p>
            <a:r>
              <a:rPr lang="en-US" sz="1400" dirty="0"/>
              <a:t>Result:</a:t>
            </a:r>
          </a:p>
          <a:p>
            <a:r>
              <a:rPr lang="en-US" sz="1100" b="0" i="1" dirty="0"/>
              <a:t>Reference docs:[11-24/1822r4, 11-24/1835r3, 11-24/1865r3].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C1B94927-9FEB-C103-BCAC-DBBA5AF7A93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77</a:t>
            </a:fld>
            <a:endParaRPr lang="en-GB"/>
          </a:p>
        </p:txBody>
      </p:sp>
      <p:sp>
        <p:nvSpPr>
          <p:cNvPr id="5" name="Footer Placeholder 4">
            <a:extLst>
              <a:ext uri="{FF2B5EF4-FFF2-40B4-BE49-F238E27FC236}">
                <a16:creationId xmlns:a16="http://schemas.microsoft.com/office/drawing/2014/main" id="{AB5A8266-360B-4833-8EE6-5726DF2857C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F091E6-11AC-C2E0-6A11-804B78274C4F}"/>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D67642AD-D19C-806E-C0BB-F9B7A5249BAA}"/>
              </a:ext>
            </a:extLst>
          </p:cNvPr>
          <p:cNvPicPr>
            <a:picLocks noChangeAspect="1"/>
          </p:cNvPicPr>
          <p:nvPr/>
        </p:nvPicPr>
        <p:blipFill>
          <a:blip r:embed="rId2"/>
          <a:stretch>
            <a:fillRect/>
          </a:stretch>
        </p:blipFill>
        <p:spPr>
          <a:xfrm>
            <a:off x="1199429" y="4129590"/>
            <a:ext cx="5775166" cy="1201235"/>
          </a:xfrm>
          <a:prstGeom prst="rect">
            <a:avLst/>
          </a:prstGeom>
        </p:spPr>
      </p:pic>
    </p:spTree>
    <p:extLst>
      <p:ext uri="{BB962C8B-B14F-4D97-AF65-F5344CB8AC3E}">
        <p14:creationId xmlns:p14="http://schemas.microsoft.com/office/powerpoint/2010/main" val="164572817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5F6B8E-B561-74D5-7111-FCF5EFE8CAC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A715680-C3AF-EEF0-A640-506FAB2E88A0}"/>
              </a:ext>
            </a:extLst>
          </p:cNvPr>
          <p:cNvSpPr>
            <a:spLocks noGrp="1"/>
          </p:cNvSpPr>
          <p:nvPr>
            <p:ph type="title"/>
          </p:nvPr>
        </p:nvSpPr>
        <p:spPr/>
        <p:txBody>
          <a:bodyPr/>
          <a:lstStyle/>
          <a:p>
            <a:r>
              <a:rPr lang="en-US" dirty="0">
                <a:solidFill>
                  <a:schemeClr val="tx1"/>
                </a:solidFill>
              </a:rPr>
              <a:t>Motion 263 (PHY-PDT)</a:t>
            </a:r>
          </a:p>
        </p:txBody>
      </p:sp>
      <p:sp>
        <p:nvSpPr>
          <p:cNvPr id="8" name="Content Placeholder 7">
            <a:extLst>
              <a:ext uri="{FF2B5EF4-FFF2-40B4-BE49-F238E27FC236}">
                <a16:creationId xmlns:a16="http://schemas.microsoft.com/office/drawing/2014/main" id="{B82A1522-4C23-0100-76D6-6303191585F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11-24/1977r6</a:t>
            </a:r>
            <a:r>
              <a:rPr lang="en-US" sz="1600" dirty="0"/>
              <a:t> to the latest TGbn draft (TGbn D0.1)</a:t>
            </a:r>
          </a:p>
          <a:p>
            <a:endParaRPr lang="en-US" sz="1600" dirty="0"/>
          </a:p>
          <a:p>
            <a:endParaRPr lang="en-US" sz="1600" dirty="0"/>
          </a:p>
          <a:p>
            <a:endParaRPr lang="en-US" sz="1600" dirty="0"/>
          </a:p>
          <a:p>
            <a:r>
              <a:rPr lang="en-US" sz="1600" dirty="0"/>
              <a:t>Move: Alice Chen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11-24/1977r6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F211DE-6E40-277E-0D41-21FBC1AA269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78</a:t>
            </a:fld>
            <a:endParaRPr lang="en-GB"/>
          </a:p>
        </p:txBody>
      </p:sp>
      <p:sp>
        <p:nvSpPr>
          <p:cNvPr id="5" name="Footer Placeholder 4">
            <a:extLst>
              <a:ext uri="{FF2B5EF4-FFF2-40B4-BE49-F238E27FC236}">
                <a16:creationId xmlns:a16="http://schemas.microsoft.com/office/drawing/2014/main" id="{C428FD8F-0DC2-5340-CBE9-81F6485C48F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A337F2B-1C4B-CFF9-E5C2-5ED130F77E7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5045913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13EE69-21BA-5F04-E8DD-79670099B66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BD699B6-5C3A-4F53-91EA-BE07E6B74902}"/>
              </a:ext>
            </a:extLst>
          </p:cNvPr>
          <p:cNvSpPr>
            <a:spLocks noGrp="1"/>
          </p:cNvSpPr>
          <p:nvPr>
            <p:ph type="title"/>
          </p:nvPr>
        </p:nvSpPr>
        <p:spPr/>
        <p:txBody>
          <a:bodyPr/>
          <a:lstStyle/>
          <a:p>
            <a:r>
              <a:rPr lang="en-US" dirty="0">
                <a:solidFill>
                  <a:schemeClr val="tx1"/>
                </a:solidFill>
              </a:rPr>
              <a:t>Motion 264 (PHY-PDT)</a:t>
            </a:r>
          </a:p>
        </p:txBody>
      </p:sp>
      <p:sp>
        <p:nvSpPr>
          <p:cNvPr id="8" name="Content Placeholder 7">
            <a:extLst>
              <a:ext uri="{FF2B5EF4-FFF2-40B4-BE49-F238E27FC236}">
                <a16:creationId xmlns:a16="http://schemas.microsoft.com/office/drawing/2014/main" id="{9B6AD2A2-4137-E483-4AB4-F38AB7BE532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11-24/2043r1</a:t>
            </a:r>
            <a:r>
              <a:rPr lang="en-US" sz="1600" dirty="0"/>
              <a:t> to the latest TGbn draft (TGbn D0.1)</a:t>
            </a:r>
          </a:p>
          <a:p>
            <a:endParaRPr lang="en-US" sz="1600" dirty="0"/>
          </a:p>
          <a:p>
            <a:endParaRPr lang="en-US" sz="1600" dirty="0"/>
          </a:p>
          <a:p>
            <a:endParaRPr lang="en-US" sz="1600" dirty="0"/>
          </a:p>
          <a:p>
            <a:r>
              <a:rPr lang="en-US" sz="1600" dirty="0"/>
              <a:t>Move: Juan Fang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11-24/2043r1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C582FD7-7E59-FDBD-C502-D9DBC3798D8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79</a:t>
            </a:fld>
            <a:endParaRPr lang="en-GB"/>
          </a:p>
        </p:txBody>
      </p:sp>
      <p:sp>
        <p:nvSpPr>
          <p:cNvPr id="5" name="Footer Placeholder 4">
            <a:extLst>
              <a:ext uri="{FF2B5EF4-FFF2-40B4-BE49-F238E27FC236}">
                <a16:creationId xmlns:a16="http://schemas.microsoft.com/office/drawing/2014/main" id="{6556B0E8-FE81-32D2-EDC7-D92357BA73D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8AA0073-E25F-E03D-E738-0BE354EAF0A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777711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65DDB8-90F3-2B79-E080-13D584E6C9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A303648-ECDC-36E5-6A56-2F52AE68D5B9}"/>
              </a:ext>
            </a:extLst>
          </p:cNvPr>
          <p:cNvSpPr>
            <a:spLocks noGrp="1"/>
          </p:cNvSpPr>
          <p:nvPr>
            <p:ph type="title"/>
          </p:nvPr>
        </p:nvSpPr>
        <p:spPr/>
        <p:txBody>
          <a:bodyPr/>
          <a:lstStyle/>
          <a:p>
            <a:r>
              <a:rPr lang="en-US" dirty="0">
                <a:solidFill>
                  <a:schemeClr val="tx1"/>
                </a:solidFill>
              </a:rPr>
              <a:t>Motion 194 (MAC-PDT)</a:t>
            </a:r>
          </a:p>
        </p:txBody>
      </p:sp>
      <p:sp>
        <p:nvSpPr>
          <p:cNvPr id="8" name="Content Placeholder 7">
            <a:extLst>
              <a:ext uri="{FF2B5EF4-FFF2-40B4-BE49-F238E27FC236}">
                <a16:creationId xmlns:a16="http://schemas.microsoft.com/office/drawing/2014/main" id="{E1B8378D-B1B0-6C6D-DBBB-E5B14BE947E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11-24/1966r2</a:t>
            </a:r>
            <a:r>
              <a:rPr lang="en-US" sz="1600" dirty="0"/>
              <a:t> to the latest TGbn draft (TGbn D0.1)</a:t>
            </a:r>
          </a:p>
          <a:p>
            <a:endParaRPr lang="en-US" sz="1600" dirty="0"/>
          </a:p>
          <a:p>
            <a:endParaRPr lang="en-US" sz="1600" dirty="0"/>
          </a:p>
          <a:p>
            <a:endParaRPr lang="en-US" sz="1600" dirty="0"/>
          </a:p>
          <a:p>
            <a:r>
              <a:rPr lang="en-US" sz="1600" dirty="0"/>
              <a:t>Move: Giovanni Chisci 					Second: Stephen McCann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11-24/1966r2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B02B02-50BF-EBA1-45BD-F91754D7761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a:t>
            </a:fld>
            <a:endParaRPr lang="en-GB"/>
          </a:p>
        </p:txBody>
      </p:sp>
      <p:sp>
        <p:nvSpPr>
          <p:cNvPr id="5" name="Footer Placeholder 4">
            <a:extLst>
              <a:ext uri="{FF2B5EF4-FFF2-40B4-BE49-F238E27FC236}">
                <a16:creationId xmlns:a16="http://schemas.microsoft.com/office/drawing/2014/main" id="{82FCE942-9302-9B45-070B-3C38138EE1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B123FB-7E13-5C7B-73E7-F7B90A35646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209445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51872C-F0D9-EAD6-D3D6-7CA5FF76FB7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36DF7CF-C40B-D17E-9784-B5948C12FAD1}"/>
              </a:ext>
            </a:extLst>
          </p:cNvPr>
          <p:cNvSpPr>
            <a:spLocks noGrp="1"/>
          </p:cNvSpPr>
          <p:nvPr>
            <p:ph type="title"/>
          </p:nvPr>
        </p:nvSpPr>
        <p:spPr/>
        <p:txBody>
          <a:bodyPr/>
          <a:lstStyle/>
          <a:p>
            <a:r>
              <a:rPr lang="en-US" dirty="0">
                <a:solidFill>
                  <a:schemeClr val="tx1"/>
                </a:solidFill>
              </a:rPr>
              <a:t>Motion 265 (MAC)</a:t>
            </a:r>
          </a:p>
        </p:txBody>
      </p:sp>
      <p:sp>
        <p:nvSpPr>
          <p:cNvPr id="8" name="Content Placeholder 7">
            <a:extLst>
              <a:ext uri="{FF2B5EF4-FFF2-40B4-BE49-F238E27FC236}">
                <a16:creationId xmlns:a16="http://schemas.microsoft.com/office/drawing/2014/main" id="{AD0070B4-088B-3B44-4BEC-F486B76965B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As a part of M-AP coordination agreement procedure, an AP may assign an AP ID to another AP with the following constraints:</a:t>
            </a:r>
          </a:p>
          <a:p>
            <a:pPr lvl="1">
              <a:buFont typeface="Arial" panose="020B0604020202020204" pitchFamily="34" charset="0"/>
              <a:buChar char="•"/>
            </a:pPr>
            <a:r>
              <a:rPr lang="en-US" sz="1200" b="0" dirty="0"/>
              <a:t>The AP ID is used for the AP to identify another AP as a coordinated AP, when necessary.</a:t>
            </a:r>
          </a:p>
          <a:p>
            <a:pPr lvl="1">
              <a:buFont typeface="Arial" panose="020B0604020202020204" pitchFamily="34" charset="0"/>
              <a:buChar char="•"/>
            </a:pPr>
            <a:r>
              <a:rPr lang="en-US" sz="1200" b="0" dirty="0"/>
              <a:t>The AP ID field has the same size and the field value has a range as defined in AID field (see 9.4.1.8)</a:t>
            </a:r>
          </a:p>
          <a:p>
            <a:pPr lvl="1">
              <a:buFont typeface="Arial" panose="020B0604020202020204" pitchFamily="34" charset="0"/>
              <a:buChar char="•"/>
            </a:pPr>
            <a:r>
              <a:rPr lang="en-US" sz="1200" b="0" dirty="0"/>
              <a:t>The AP shall ensure that the AP ID value is not assigned by the AP or by its affiliated MLD to any other STA (e.g., STA is an associated non-AP STA, an unassociated non-AP STA that has been allocated a RSID , or any other coordinated AP), or a non-AP MLD that is associated with the AP MLD</a:t>
            </a:r>
          </a:p>
          <a:p>
            <a:pPr lvl="1">
              <a:buFont typeface="Arial" panose="020B0604020202020204" pitchFamily="34" charset="0"/>
              <a:buChar char="•"/>
            </a:pPr>
            <a:r>
              <a:rPr lang="en-US" sz="1200" b="0" dirty="0"/>
              <a:t>It's TBD whether the AP ID value is greater than 2^n where n is the maximum of the value carried in the MBSSID Indicator (n) field of the Multiple BSSID element for any AP affiliated with the AP MLD that belongs to a multiple BSSID set</a:t>
            </a:r>
          </a:p>
          <a:p>
            <a:endParaRPr lang="en-US" sz="1600" dirty="0"/>
          </a:p>
          <a:p>
            <a:r>
              <a:rPr lang="en-US" sz="1600" dirty="0"/>
              <a:t>Move: Jay Yang					Second:</a:t>
            </a:r>
          </a:p>
          <a:p>
            <a:r>
              <a:rPr lang="en-US" sz="1600" dirty="0"/>
              <a:t>Discussion:</a:t>
            </a:r>
          </a:p>
          <a:p>
            <a:r>
              <a:rPr lang="en-US" sz="1600" dirty="0"/>
              <a:t>Result:</a:t>
            </a:r>
          </a:p>
          <a:p>
            <a:endParaRPr lang="en-US" sz="1200" b="0" i="1" dirty="0"/>
          </a:p>
          <a:p>
            <a:r>
              <a:rPr lang="en-US" sz="1200" b="0" i="1" dirty="0"/>
              <a:t>Reference docs:[</a:t>
            </a:r>
            <a:r>
              <a:rPr lang="pt-BR" sz="1200" b="0" i="1" dirty="0"/>
              <a:t>11-23/1837r2,11-24/1389r0, 11-24/1217r2,  11-24/0842r0,11-24/0843r0, 11-24/1016r2,11-24/1017r0, 11-23/1895r2, 11-24/0423r0,11-24/1225r0, 24/1220r0,25/0007r2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07D4B45-6A3C-6054-9D71-2C5573C7BB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80</a:t>
            </a:fld>
            <a:endParaRPr lang="en-GB"/>
          </a:p>
        </p:txBody>
      </p:sp>
      <p:sp>
        <p:nvSpPr>
          <p:cNvPr id="5" name="Footer Placeholder 4">
            <a:extLst>
              <a:ext uri="{FF2B5EF4-FFF2-40B4-BE49-F238E27FC236}">
                <a16:creationId xmlns:a16="http://schemas.microsoft.com/office/drawing/2014/main" id="{DDB65B64-995F-A2F9-EDEE-218D6448E28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AD4276C-7AD1-736A-50C5-6B59311753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50784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DD172B-E0EA-5F25-B212-4886A627F60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89BBEAE-C2AE-530F-B419-0A71064B4959}"/>
              </a:ext>
            </a:extLst>
          </p:cNvPr>
          <p:cNvSpPr>
            <a:spLocks noGrp="1"/>
          </p:cNvSpPr>
          <p:nvPr>
            <p:ph type="title"/>
          </p:nvPr>
        </p:nvSpPr>
        <p:spPr/>
        <p:txBody>
          <a:bodyPr/>
          <a:lstStyle/>
          <a:p>
            <a:r>
              <a:rPr lang="en-US" dirty="0">
                <a:solidFill>
                  <a:schemeClr val="tx1"/>
                </a:solidFill>
              </a:rPr>
              <a:t>Motion 266 (PHY-PDT)</a:t>
            </a:r>
          </a:p>
        </p:txBody>
      </p:sp>
      <p:sp>
        <p:nvSpPr>
          <p:cNvPr id="8" name="Content Placeholder 7">
            <a:extLst>
              <a:ext uri="{FF2B5EF4-FFF2-40B4-BE49-F238E27FC236}">
                <a16:creationId xmlns:a16="http://schemas.microsoft.com/office/drawing/2014/main" id="{F1745725-8B0A-4102-61DA-631C8F08B06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11-24/2015r6</a:t>
            </a:r>
            <a:r>
              <a:rPr lang="en-US" sz="1600" dirty="0"/>
              <a:t> to the latest TGbn draft (TGbn D0.1)</a:t>
            </a:r>
          </a:p>
          <a:p>
            <a:endParaRPr lang="en-US" sz="1600" dirty="0"/>
          </a:p>
          <a:p>
            <a:endParaRPr lang="en-US" sz="1600" dirty="0"/>
          </a:p>
          <a:p>
            <a:endParaRPr lang="en-US" sz="1600" dirty="0"/>
          </a:p>
          <a:p>
            <a:r>
              <a:rPr lang="en-US" sz="1600" dirty="0"/>
              <a:t>Move: Ron Porat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11-24/2015r6</a:t>
            </a:r>
            <a:r>
              <a:rPr lang="en-US" sz="1200" b="0" i="1" dirty="0"/>
              <a:t>]. SP result: </a:t>
            </a:r>
            <a:r>
              <a:rPr lang="en-US" sz="1200" b="0" i="1"/>
              <a:t>No objection.</a:t>
            </a:r>
            <a:endParaRPr lang="en-US" sz="1200" b="0" i="1" dirty="0"/>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F14774E-A852-687F-8C15-E6BA04F532C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81</a:t>
            </a:fld>
            <a:endParaRPr lang="en-GB"/>
          </a:p>
        </p:txBody>
      </p:sp>
      <p:sp>
        <p:nvSpPr>
          <p:cNvPr id="5" name="Footer Placeholder 4">
            <a:extLst>
              <a:ext uri="{FF2B5EF4-FFF2-40B4-BE49-F238E27FC236}">
                <a16:creationId xmlns:a16="http://schemas.microsoft.com/office/drawing/2014/main" id="{BC7DABC9-DD1E-D5A2-84C9-84C337B103E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27CFC7-8EDF-9CC2-0E26-FD4D6E33911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67783476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06D85C-D491-87C4-AA08-DE86C201FF7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6B35075-CBA2-F96B-C380-623CDB048A1A}"/>
              </a:ext>
            </a:extLst>
          </p:cNvPr>
          <p:cNvSpPr>
            <a:spLocks noGrp="1"/>
          </p:cNvSpPr>
          <p:nvPr>
            <p:ph type="title"/>
          </p:nvPr>
        </p:nvSpPr>
        <p:spPr/>
        <p:txBody>
          <a:bodyPr/>
          <a:lstStyle/>
          <a:p>
            <a:r>
              <a:rPr lang="en-US" dirty="0">
                <a:solidFill>
                  <a:schemeClr val="tx1"/>
                </a:solidFill>
              </a:rPr>
              <a:t>Motion 267 (MAC-PDT)</a:t>
            </a:r>
            <a:endParaRPr lang="en-US" dirty="0">
              <a:solidFill>
                <a:srgbClr val="FF0000"/>
              </a:solidFill>
            </a:endParaRPr>
          </a:p>
        </p:txBody>
      </p:sp>
      <p:sp>
        <p:nvSpPr>
          <p:cNvPr id="8" name="Content Placeholder 7">
            <a:extLst>
              <a:ext uri="{FF2B5EF4-FFF2-40B4-BE49-F238E27FC236}">
                <a16:creationId xmlns:a16="http://schemas.microsoft.com/office/drawing/2014/main" id="{73E62B17-BCF9-56FD-51C6-C17D14DEF1A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11-24/2056r1</a:t>
            </a:r>
            <a:r>
              <a:rPr lang="en-US" sz="1600" dirty="0"/>
              <a:t> to the latest TGbn draft (TGbn D0.1)</a:t>
            </a:r>
          </a:p>
          <a:p>
            <a:endParaRPr lang="en-US" sz="1600" dirty="0"/>
          </a:p>
          <a:p>
            <a:endParaRPr lang="en-US" sz="1600" dirty="0"/>
          </a:p>
          <a:p>
            <a:endParaRPr lang="en-US" sz="1600" dirty="0"/>
          </a:p>
          <a:p>
            <a:r>
              <a:rPr lang="en-US" sz="1600" dirty="0"/>
              <a:t>Move: Kumail Haider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11-24/2056r1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9CDCAAF-9016-30B9-63DD-2DED5B2B14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82</a:t>
            </a:fld>
            <a:endParaRPr lang="en-GB"/>
          </a:p>
        </p:txBody>
      </p:sp>
      <p:sp>
        <p:nvSpPr>
          <p:cNvPr id="5" name="Footer Placeholder 4">
            <a:extLst>
              <a:ext uri="{FF2B5EF4-FFF2-40B4-BE49-F238E27FC236}">
                <a16:creationId xmlns:a16="http://schemas.microsoft.com/office/drawing/2014/main" id="{7BDA4C15-9AB5-9443-9B79-8AA410FCBA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25C9633-9513-737D-251D-1E8799E9DF4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2363120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0BB3F5-0CA6-7A85-2506-DD17ABE543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EEB085-55A7-6922-7800-9CD1D4DEF393}"/>
              </a:ext>
            </a:extLst>
          </p:cNvPr>
          <p:cNvSpPr>
            <a:spLocks noGrp="1"/>
          </p:cNvSpPr>
          <p:nvPr>
            <p:ph type="title"/>
          </p:nvPr>
        </p:nvSpPr>
        <p:spPr/>
        <p:txBody>
          <a:bodyPr/>
          <a:lstStyle/>
          <a:p>
            <a:r>
              <a:rPr lang="en-US" dirty="0">
                <a:solidFill>
                  <a:schemeClr val="tx1"/>
                </a:solidFill>
              </a:rPr>
              <a:t>Motion 268 (MAC)</a:t>
            </a:r>
          </a:p>
        </p:txBody>
      </p:sp>
      <p:sp>
        <p:nvSpPr>
          <p:cNvPr id="8" name="Content Placeholder 7">
            <a:extLst>
              <a:ext uri="{FF2B5EF4-FFF2-40B4-BE49-F238E27FC236}">
                <a16:creationId xmlns:a16="http://schemas.microsoft.com/office/drawing/2014/main" id="{73C81378-8A95-7338-29EA-D0D5097C270D}"/>
              </a:ext>
            </a:extLst>
          </p:cNvPr>
          <p:cNvSpPr>
            <a:spLocks noGrp="1"/>
          </p:cNvSpPr>
          <p:nvPr>
            <p:ph idx="1"/>
          </p:nvPr>
        </p:nvSpPr>
        <p:spPr>
          <a:xfrm>
            <a:off x="685800" y="1981200"/>
            <a:ext cx="7770813" cy="4494213"/>
          </a:xfrm>
        </p:spPr>
        <p:txBody>
          <a:bodyPr/>
          <a:lstStyle/>
          <a:p>
            <a:r>
              <a:rPr lang="en-US" sz="1600" dirty="0"/>
              <a:t>Move to amend the text below in the TGbn SFD:</a:t>
            </a:r>
          </a:p>
          <a:p>
            <a:pPr marL="171450" indent="-171450" algn="l">
              <a:buFont typeface="Arial" panose="020B0604020202020204" pitchFamily="34" charset="0"/>
              <a:buChar char="•"/>
            </a:pPr>
            <a:r>
              <a:rPr lang="en-US" sz="1200" b="0" i="0" dirty="0">
                <a:solidFill>
                  <a:srgbClr val="222222"/>
                </a:solidFill>
                <a:effectLst/>
              </a:rPr>
              <a:t>Do you agree that a TXOP owner AP </a:t>
            </a:r>
            <a:r>
              <a:rPr lang="en-US" sz="1200" b="0" i="0" u="sng" dirty="0">
                <a:solidFill>
                  <a:srgbClr val="FF0000"/>
                </a:solidFill>
                <a:effectLst/>
              </a:rPr>
              <a:t>shall</a:t>
            </a:r>
            <a:r>
              <a:rPr lang="en-US" sz="1200" b="0" i="0" dirty="0">
                <a:solidFill>
                  <a:srgbClr val="FF0000"/>
                </a:solidFill>
                <a:effectLst/>
              </a:rPr>
              <a:t> </a:t>
            </a:r>
            <a:r>
              <a:rPr lang="en-US" sz="1200" b="0" i="0" dirty="0">
                <a:solidFill>
                  <a:srgbClr val="222222"/>
                </a:solidFill>
                <a:effectLst/>
              </a:rPr>
              <a:t>announce its intention of sharing a portion of the time resource of its TXOP for C-TDMA operation, in an Initial Control frame (exact ICF and name TBD) sent at the beginning of the TXOP and that the frame polls AP(s) with whom it may share the TXOP to determine their interest?</a:t>
            </a:r>
            <a:br>
              <a:rPr lang="en-US" sz="1200" b="0" i="0" dirty="0">
                <a:solidFill>
                  <a:srgbClr val="222222"/>
                </a:solidFill>
                <a:effectLst/>
              </a:rPr>
            </a:br>
            <a:r>
              <a:rPr lang="en-US" sz="1200" b="0" i="0" dirty="0">
                <a:solidFill>
                  <a:srgbClr val="222222"/>
                </a:solidFill>
                <a:effectLst/>
              </a:rPr>
              <a:t>o  A TXOP owner AP that intends to share its TXOP is referred to as a sharing AP.</a:t>
            </a:r>
            <a:br>
              <a:rPr lang="en-US" sz="1200" b="0" i="0" dirty="0">
                <a:solidFill>
                  <a:srgbClr val="222222"/>
                </a:solidFill>
                <a:effectLst/>
              </a:rPr>
            </a:br>
            <a:r>
              <a:rPr lang="en-US" sz="1200" b="0" i="0" dirty="0">
                <a:solidFill>
                  <a:srgbClr val="222222"/>
                </a:solidFill>
                <a:effectLst/>
              </a:rPr>
              <a:t>o  A candidate AP identified (polled) in the Initial Control frame is referred to as a polled AP.</a:t>
            </a:r>
            <a:br>
              <a:rPr lang="en-US" sz="1200" b="0" i="0" dirty="0">
                <a:solidFill>
                  <a:srgbClr val="222222"/>
                </a:solidFill>
                <a:effectLst/>
              </a:rPr>
            </a:br>
            <a:r>
              <a:rPr lang="en-US" sz="1200" b="0" i="0" dirty="0">
                <a:solidFill>
                  <a:srgbClr val="222222"/>
                </a:solidFill>
                <a:effectLst/>
              </a:rPr>
              <a:t>o  The Duration field of the frame is set to the length of time required to transmit the solicited response frame plus one SIFS.</a:t>
            </a:r>
            <a:br>
              <a:rPr lang="en-US" sz="1200" b="0" i="0" dirty="0">
                <a:solidFill>
                  <a:srgbClr val="222222"/>
                </a:solidFill>
                <a:effectLst/>
              </a:rPr>
            </a:br>
            <a:r>
              <a:rPr lang="en-US" sz="1200" b="0" i="0" dirty="0">
                <a:solidFill>
                  <a:srgbClr val="222222"/>
                </a:solidFill>
                <a:effectLst/>
              </a:rPr>
              <a:t>o  </a:t>
            </a:r>
            <a:r>
              <a:rPr lang="en-US" sz="1200" b="0" i="0" strike="sngStrike" dirty="0">
                <a:solidFill>
                  <a:srgbClr val="FF0000"/>
                </a:solidFill>
                <a:effectLst/>
              </a:rPr>
              <a:t>Whether or not the sharing AP is mandated to send the Initial Control frame that announces that intention is TBD.</a:t>
            </a:r>
            <a:endParaRPr lang="en-US" sz="1200" b="0" i="0" dirty="0">
              <a:solidFill>
                <a:srgbClr val="FF0000"/>
              </a:solidFill>
              <a:effectLst/>
            </a:endParaRPr>
          </a:p>
          <a:p>
            <a:endParaRPr lang="en-US" sz="1600" dirty="0"/>
          </a:p>
          <a:p>
            <a:endParaRPr lang="en-US" sz="1600" dirty="0"/>
          </a:p>
          <a:p>
            <a:r>
              <a:rPr lang="en-US" sz="1600" dirty="0"/>
              <a:t>Move: Sanket Kalamkar					Second:</a:t>
            </a:r>
          </a:p>
          <a:p>
            <a:r>
              <a:rPr lang="en-US" sz="1600" dirty="0"/>
              <a:t>Discussion:</a:t>
            </a:r>
          </a:p>
          <a:p>
            <a:r>
              <a:rPr lang="en-US" sz="1600" dirty="0"/>
              <a:t>Result:</a:t>
            </a:r>
          </a:p>
          <a:p>
            <a:endParaRPr lang="en-US" sz="1600" dirty="0"/>
          </a:p>
          <a:p>
            <a:r>
              <a:rPr lang="en-US" sz="1200" b="0" i="1" dirty="0"/>
              <a:t>Reference docs:[</a:t>
            </a:r>
            <a:r>
              <a:rPr lang="pt-BR" sz="1200" b="0" i="1" dirty="0"/>
              <a:t>11-23/1895, 11-23/1912r2, 11-24/0423, 11-24/1016, 11-24/1017, 11-24/1225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BC8F8F-6F9A-0E90-8F20-FE63BE3025D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83</a:t>
            </a:fld>
            <a:endParaRPr lang="en-GB"/>
          </a:p>
        </p:txBody>
      </p:sp>
      <p:sp>
        <p:nvSpPr>
          <p:cNvPr id="5" name="Footer Placeholder 4">
            <a:extLst>
              <a:ext uri="{FF2B5EF4-FFF2-40B4-BE49-F238E27FC236}">
                <a16:creationId xmlns:a16="http://schemas.microsoft.com/office/drawing/2014/main" id="{D30F20EA-D88A-EF81-57B8-95428D25585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A3A87FF-19CF-B209-93F3-CCC1B41741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57937120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F97A54-3AC0-179C-A703-AD0D9578802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8C3F19E-4C96-F81D-063B-5DCF92C9FB1F}"/>
              </a:ext>
            </a:extLst>
          </p:cNvPr>
          <p:cNvSpPr>
            <a:spLocks noGrp="1"/>
          </p:cNvSpPr>
          <p:nvPr>
            <p:ph type="title"/>
          </p:nvPr>
        </p:nvSpPr>
        <p:spPr/>
        <p:txBody>
          <a:bodyPr/>
          <a:lstStyle/>
          <a:p>
            <a:r>
              <a:rPr lang="en-US" dirty="0">
                <a:solidFill>
                  <a:schemeClr val="tx1"/>
                </a:solidFill>
              </a:rPr>
              <a:t>Motion 269 (MAC)</a:t>
            </a:r>
          </a:p>
        </p:txBody>
      </p:sp>
      <p:sp>
        <p:nvSpPr>
          <p:cNvPr id="8" name="Content Placeholder 7">
            <a:extLst>
              <a:ext uri="{FF2B5EF4-FFF2-40B4-BE49-F238E27FC236}">
                <a16:creationId xmlns:a16="http://schemas.microsoft.com/office/drawing/2014/main" id="{D0E897F7-6807-2D84-DFEB-5F0B30B51137}"/>
              </a:ext>
            </a:extLst>
          </p:cNvPr>
          <p:cNvSpPr>
            <a:spLocks noGrp="1"/>
          </p:cNvSpPr>
          <p:nvPr>
            <p:ph idx="1"/>
          </p:nvPr>
        </p:nvSpPr>
        <p:spPr>
          <a:xfrm>
            <a:off x="685800" y="1981200"/>
            <a:ext cx="7770813" cy="4494213"/>
          </a:xfrm>
        </p:spPr>
        <p:txBody>
          <a:bodyPr/>
          <a:lstStyle/>
          <a:p>
            <a:r>
              <a:rPr lang="en-US" sz="1600" dirty="0"/>
              <a:t>Move to add to the TGbn SFD the following:</a:t>
            </a:r>
          </a:p>
          <a:p>
            <a:pPr marL="171450" indent="-171450" algn="l">
              <a:buFont typeface="Arial" panose="020B0604020202020204" pitchFamily="34" charset="0"/>
              <a:buChar char="•"/>
            </a:pPr>
            <a:r>
              <a:rPr lang="en-US" sz="1200" b="0" i="0" dirty="0">
                <a:solidFill>
                  <a:srgbClr val="222222"/>
                </a:solidFill>
                <a:effectLst/>
              </a:rPr>
              <a:t>The ICF (polling frame) sent as part of Co-TDMA operation shall be a BSRP Trigger frame</a:t>
            </a:r>
            <a:endParaRPr lang="en-US" sz="1600" dirty="0"/>
          </a:p>
          <a:p>
            <a:endParaRPr lang="en-US" sz="1600" dirty="0"/>
          </a:p>
          <a:p>
            <a:r>
              <a:rPr lang="en-US" sz="1600" dirty="0"/>
              <a:t>Move: Sanket Kalamkar					Second:</a:t>
            </a:r>
          </a:p>
          <a:p>
            <a:r>
              <a:rPr lang="en-US" sz="1600" dirty="0"/>
              <a:t>Discussion:</a:t>
            </a:r>
          </a:p>
          <a:p>
            <a:r>
              <a:rPr lang="en-US" sz="1600" dirty="0"/>
              <a:t>Result:</a:t>
            </a:r>
          </a:p>
          <a:p>
            <a:endParaRPr lang="en-US" sz="1600" dirty="0"/>
          </a:p>
          <a:p>
            <a:r>
              <a:rPr lang="en-US" sz="1200" b="0" i="1" dirty="0"/>
              <a:t>Reference docs:[</a:t>
            </a:r>
            <a:r>
              <a:rPr lang="pt-BR" sz="1200" b="0" i="1" dirty="0"/>
              <a:t>11-24/1225, 11-24/0843r0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2805ED6-7FC1-D431-DCF0-23D1648793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84</a:t>
            </a:fld>
            <a:endParaRPr lang="en-GB"/>
          </a:p>
        </p:txBody>
      </p:sp>
      <p:sp>
        <p:nvSpPr>
          <p:cNvPr id="5" name="Footer Placeholder 4">
            <a:extLst>
              <a:ext uri="{FF2B5EF4-FFF2-40B4-BE49-F238E27FC236}">
                <a16:creationId xmlns:a16="http://schemas.microsoft.com/office/drawing/2014/main" id="{A90B09EE-70DF-EDD3-C1D7-A8691A109BD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981525-3D9F-2289-611C-C19D1378416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1142033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659740-A571-6699-D034-F1DA367BB34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85A656-505E-DB76-4559-C42563190092}"/>
              </a:ext>
            </a:extLst>
          </p:cNvPr>
          <p:cNvSpPr>
            <a:spLocks noGrp="1"/>
          </p:cNvSpPr>
          <p:nvPr>
            <p:ph type="title"/>
          </p:nvPr>
        </p:nvSpPr>
        <p:spPr/>
        <p:txBody>
          <a:bodyPr/>
          <a:lstStyle/>
          <a:p>
            <a:r>
              <a:rPr lang="en-US" dirty="0">
                <a:solidFill>
                  <a:schemeClr val="tx1"/>
                </a:solidFill>
              </a:rPr>
              <a:t>Motion 270 (MAC)</a:t>
            </a:r>
          </a:p>
        </p:txBody>
      </p:sp>
      <p:sp>
        <p:nvSpPr>
          <p:cNvPr id="8" name="Content Placeholder 7">
            <a:extLst>
              <a:ext uri="{FF2B5EF4-FFF2-40B4-BE49-F238E27FC236}">
                <a16:creationId xmlns:a16="http://schemas.microsoft.com/office/drawing/2014/main" id="{8B0FD5B9-D1E9-9379-DF64-EA14BD87231B}"/>
              </a:ext>
            </a:extLst>
          </p:cNvPr>
          <p:cNvSpPr>
            <a:spLocks noGrp="1"/>
          </p:cNvSpPr>
          <p:nvPr>
            <p:ph idx="1"/>
          </p:nvPr>
        </p:nvSpPr>
        <p:spPr>
          <a:xfrm>
            <a:off x="685800" y="1981200"/>
            <a:ext cx="7770813" cy="4494213"/>
          </a:xfrm>
        </p:spPr>
        <p:txBody>
          <a:bodyPr/>
          <a:lstStyle/>
          <a:p>
            <a:r>
              <a:rPr lang="en-US" sz="1600" dirty="0"/>
              <a:t>Move to add to the TGbn SFD the following:</a:t>
            </a:r>
          </a:p>
          <a:p>
            <a:pPr marL="171450" indent="-171450" algn="l">
              <a:buFont typeface="Arial" panose="020B0604020202020204" pitchFamily="34" charset="0"/>
              <a:buChar char="•"/>
            </a:pPr>
            <a:r>
              <a:rPr lang="en-US" sz="1200" b="0" i="0" dirty="0">
                <a:solidFill>
                  <a:srgbClr val="222222"/>
                </a:solidFill>
                <a:effectLst/>
              </a:rPr>
              <a:t>As part of Co-TDMA operation, a poll response from a polled AP solicited by the ICF shall be carried in an M-BA frame</a:t>
            </a:r>
          </a:p>
          <a:p>
            <a:pPr marL="171450" indent="-171450" algn="l">
              <a:buFont typeface="Arial" panose="020B0604020202020204" pitchFamily="34" charset="0"/>
              <a:buChar char="•"/>
            </a:pPr>
            <a:endParaRPr lang="en-US" sz="1200" b="0" dirty="0">
              <a:solidFill>
                <a:srgbClr val="222222"/>
              </a:solidFill>
            </a:endParaRPr>
          </a:p>
          <a:p>
            <a:pPr marL="171450" indent="-171450" algn="l">
              <a:buFont typeface="Arial" panose="020B0604020202020204" pitchFamily="34" charset="0"/>
              <a:buChar char="•"/>
            </a:pPr>
            <a:endParaRPr lang="en-US" sz="1200" b="0" dirty="0">
              <a:solidFill>
                <a:srgbClr val="222222"/>
              </a:solidFill>
            </a:endParaRPr>
          </a:p>
          <a:p>
            <a:pPr marL="171450" indent="-171450" algn="l">
              <a:buFont typeface="Arial" panose="020B0604020202020204" pitchFamily="34" charset="0"/>
              <a:buChar char="•"/>
            </a:pPr>
            <a:endParaRPr lang="en-US" sz="1600" dirty="0"/>
          </a:p>
          <a:p>
            <a:r>
              <a:rPr lang="en-US" sz="1600" dirty="0"/>
              <a:t>Move: Sanket Kalamkar					Second:</a:t>
            </a:r>
          </a:p>
          <a:p>
            <a:r>
              <a:rPr lang="en-US" sz="1600" dirty="0"/>
              <a:t>Discussion:</a:t>
            </a:r>
          </a:p>
          <a:p>
            <a:r>
              <a:rPr lang="en-US" sz="1600" dirty="0"/>
              <a:t>Result:</a:t>
            </a:r>
          </a:p>
          <a:p>
            <a:endParaRPr lang="en-US" sz="1600" dirty="0"/>
          </a:p>
          <a:p>
            <a:r>
              <a:rPr lang="en-US" sz="1200" b="0" i="1" dirty="0"/>
              <a:t>Reference docs:[</a:t>
            </a:r>
            <a:r>
              <a:rPr lang="pt-BR" sz="1200" b="0" i="1" dirty="0"/>
              <a:t>11-24/1225, 11-24/0843r0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9BDA262-4EF4-A604-0556-1056BBF6C52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85</a:t>
            </a:fld>
            <a:endParaRPr lang="en-GB"/>
          </a:p>
        </p:txBody>
      </p:sp>
      <p:sp>
        <p:nvSpPr>
          <p:cNvPr id="5" name="Footer Placeholder 4">
            <a:extLst>
              <a:ext uri="{FF2B5EF4-FFF2-40B4-BE49-F238E27FC236}">
                <a16:creationId xmlns:a16="http://schemas.microsoft.com/office/drawing/2014/main" id="{F418E180-F41B-B7DC-D073-669C69E648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4B56050-4F64-4B51-2D45-5DD7AB10A29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756999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058FDD-E4E3-E1B9-4F40-688613022D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10B612D-01B4-E519-899E-988A9C29998C}"/>
              </a:ext>
            </a:extLst>
          </p:cNvPr>
          <p:cNvSpPr>
            <a:spLocks noGrp="1"/>
          </p:cNvSpPr>
          <p:nvPr>
            <p:ph type="title"/>
          </p:nvPr>
        </p:nvSpPr>
        <p:spPr/>
        <p:txBody>
          <a:bodyPr/>
          <a:lstStyle/>
          <a:p>
            <a:r>
              <a:rPr lang="en-US" dirty="0">
                <a:solidFill>
                  <a:schemeClr val="tx1"/>
                </a:solidFill>
              </a:rPr>
              <a:t>Motion 271 (MAC)</a:t>
            </a:r>
          </a:p>
        </p:txBody>
      </p:sp>
      <p:sp>
        <p:nvSpPr>
          <p:cNvPr id="8" name="Content Placeholder 7">
            <a:extLst>
              <a:ext uri="{FF2B5EF4-FFF2-40B4-BE49-F238E27FC236}">
                <a16:creationId xmlns:a16="http://schemas.microsoft.com/office/drawing/2014/main" id="{24641428-2938-7C82-AE98-F9C445C78C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dirty="0"/>
              <a:t>In response to BSRP Trigger frame as an ICF transmitted by a non-AP STA as the TXOP holder, an AP transmits a Multi-STA BlockAck frame</a:t>
            </a:r>
          </a:p>
          <a:p>
            <a:pPr lvl="1">
              <a:buFont typeface="Arial" panose="020B0604020202020204" pitchFamily="34" charset="0"/>
              <a:buChar char="•"/>
            </a:pPr>
            <a:r>
              <a:rPr lang="en-US" sz="1200" dirty="0"/>
              <a:t>Whether Block Ack Starting Sequence Control subfield and Block Ack Bitmap subfield are present or not is TBD</a:t>
            </a:r>
          </a:p>
          <a:p>
            <a:pPr lvl="1">
              <a:buFont typeface="Arial" panose="020B0604020202020204" pitchFamily="34" charset="0"/>
              <a:buChar char="•"/>
            </a:pPr>
            <a:r>
              <a:rPr lang="en-US" sz="1200" dirty="0"/>
              <a:t>Values of Ack Type and TID are TBD</a:t>
            </a:r>
          </a:p>
          <a:p>
            <a:endParaRPr lang="en-US" sz="1600" dirty="0"/>
          </a:p>
          <a:p>
            <a:endParaRPr lang="en-US" sz="1600" dirty="0"/>
          </a:p>
          <a:p>
            <a:endParaRPr lang="en-US" sz="1600" dirty="0"/>
          </a:p>
          <a:p>
            <a:r>
              <a:rPr lang="en-US" sz="1600" dirty="0"/>
              <a:t>Move: Hongwon Lee				Second:</a:t>
            </a:r>
          </a:p>
          <a:p>
            <a:r>
              <a:rPr lang="en-US" sz="1600" dirty="0"/>
              <a:t>Discussion:</a:t>
            </a:r>
          </a:p>
          <a:p>
            <a:r>
              <a:rPr lang="en-US" sz="1600" dirty="0"/>
              <a:t>Result:</a:t>
            </a:r>
          </a:p>
          <a:p>
            <a:endParaRPr lang="en-US" sz="1600" dirty="0"/>
          </a:p>
          <a:p>
            <a:r>
              <a:rPr lang="en-US" sz="1200" b="0" i="1" dirty="0"/>
              <a:t>Reference docs:[24/1464].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54A45A4-40B0-E803-40D7-39E4BFD9696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86</a:t>
            </a:fld>
            <a:endParaRPr lang="en-GB"/>
          </a:p>
        </p:txBody>
      </p:sp>
      <p:sp>
        <p:nvSpPr>
          <p:cNvPr id="5" name="Footer Placeholder 4">
            <a:extLst>
              <a:ext uri="{FF2B5EF4-FFF2-40B4-BE49-F238E27FC236}">
                <a16:creationId xmlns:a16="http://schemas.microsoft.com/office/drawing/2014/main" id="{1E84D80A-C6F4-30EB-7BB5-959D0D6ED9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89FE8C-833D-9A49-2F1D-A174C35B529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66578044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78CBCE-81BC-F656-F7DC-F909E9846B4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DE79B2D-EE8F-F142-9039-528A705F7670}"/>
              </a:ext>
            </a:extLst>
          </p:cNvPr>
          <p:cNvSpPr>
            <a:spLocks noGrp="1"/>
          </p:cNvSpPr>
          <p:nvPr>
            <p:ph type="title"/>
          </p:nvPr>
        </p:nvSpPr>
        <p:spPr/>
        <p:txBody>
          <a:bodyPr/>
          <a:lstStyle/>
          <a:p>
            <a:r>
              <a:rPr lang="en-US" dirty="0">
                <a:solidFill>
                  <a:schemeClr val="tx1"/>
                </a:solidFill>
              </a:rPr>
              <a:t>Motion 272 (MAC)</a:t>
            </a:r>
          </a:p>
        </p:txBody>
      </p:sp>
      <p:sp>
        <p:nvSpPr>
          <p:cNvPr id="8" name="Content Placeholder 7">
            <a:extLst>
              <a:ext uri="{FF2B5EF4-FFF2-40B4-BE49-F238E27FC236}">
                <a16:creationId xmlns:a16="http://schemas.microsoft.com/office/drawing/2014/main" id="{873F8052-33AF-63E2-5618-6B2F60D6EF2D}"/>
              </a:ext>
            </a:extLst>
          </p:cNvPr>
          <p:cNvSpPr>
            <a:spLocks noGrp="1"/>
          </p:cNvSpPr>
          <p:nvPr>
            <p:ph idx="1"/>
          </p:nvPr>
        </p:nvSpPr>
        <p:spPr>
          <a:xfrm>
            <a:off x="685800" y="1981200"/>
            <a:ext cx="7770813" cy="4543425"/>
          </a:xfrm>
        </p:spPr>
        <p:txBody>
          <a:bodyPr/>
          <a:lstStyle/>
          <a:p>
            <a:r>
              <a:rPr lang="en-US" sz="1200" dirty="0"/>
              <a:t>Move to add to the TGbn SFD the following:</a:t>
            </a:r>
          </a:p>
          <a:p>
            <a:pPr>
              <a:buFont typeface="Arial" panose="020B0604020202020204" pitchFamily="34" charset="0"/>
              <a:buChar char="•"/>
            </a:pPr>
            <a:r>
              <a:rPr lang="en-US" sz="1100" dirty="0"/>
              <a:t>Define HIP EDCA in UHR where a STA with Low Latency traffic may be allowed, based on TBD conditions, to send a Defer Signal (it is TBD whether CTS or RTS is used) to start a protected short contention for pending LL data</a:t>
            </a:r>
          </a:p>
          <a:p>
            <a:pPr lvl="1">
              <a:buFont typeface="Arial" panose="020B0604020202020204" pitchFamily="34" charset="0"/>
              <a:buChar char="•"/>
            </a:pPr>
            <a:r>
              <a:rPr lang="en-US" sz="1050" dirty="0"/>
              <a:t>Conditions to be allowed to send a Defer Signal is TBD</a:t>
            </a:r>
          </a:p>
          <a:p>
            <a:pPr lvl="1">
              <a:buFont typeface="Arial" panose="020B0604020202020204" pitchFamily="34" charset="0"/>
              <a:buChar char="•"/>
            </a:pPr>
            <a:r>
              <a:rPr lang="en-US" sz="1050" dirty="0"/>
              <a:t>STA in </a:t>
            </a:r>
            <a:r>
              <a:rPr lang="en-US" sz="1050" dirty="0" err="1"/>
              <a:t>HiP</a:t>
            </a:r>
            <a:r>
              <a:rPr lang="en-US" sz="1050" dirty="0"/>
              <a:t> EDCA always use RTS/CTS as initial frame exchange and retry.</a:t>
            </a:r>
          </a:p>
          <a:p>
            <a:pPr lvl="1">
              <a:buFont typeface="Arial" panose="020B0604020202020204" pitchFamily="34" charset="0"/>
              <a:buChar char="•"/>
            </a:pPr>
            <a:r>
              <a:rPr lang="en-US" sz="1050" dirty="0"/>
              <a:t>Duration of protected short contention is TBD.</a:t>
            </a:r>
          </a:p>
          <a:p>
            <a:pPr lvl="1">
              <a:buFont typeface="Arial" panose="020B0604020202020204" pitchFamily="34" charset="0"/>
              <a:buChar char="•"/>
            </a:pPr>
            <a:r>
              <a:rPr lang="en-US" sz="1050" dirty="0"/>
              <a:t>Access parameters (AIFSN, CW and the expansion rules) used to transmit the Defer Signal are TBD. The retry count where the Defer Signal is allowed to be sent is TBD</a:t>
            </a:r>
          </a:p>
          <a:p>
            <a:pPr lvl="1">
              <a:buFont typeface="Arial" panose="020B0604020202020204" pitchFamily="34" charset="0"/>
              <a:buChar char="•"/>
            </a:pPr>
            <a:r>
              <a:rPr lang="en-US" sz="1050" dirty="0"/>
              <a:t>Contention parameters for the protected short contention are TBD. The STAs that transmitted a Defer Signal but did not win the protected short contention will initiate a new retry.</a:t>
            </a:r>
          </a:p>
          <a:p>
            <a:pPr lvl="1">
              <a:buFont typeface="Arial" panose="020B0604020202020204" pitchFamily="34" charset="0"/>
              <a:buChar char="•"/>
            </a:pPr>
            <a:r>
              <a:rPr lang="en-US" sz="1050" dirty="0"/>
              <a:t>Low Latency traffic is treated as AC_VO traffic. Other cases are TBD.</a:t>
            </a:r>
          </a:p>
          <a:p>
            <a:pPr lvl="1">
              <a:buFont typeface="Arial" panose="020B0604020202020204" pitchFamily="34" charset="0"/>
              <a:buChar char="•"/>
            </a:pPr>
            <a:r>
              <a:rPr lang="en-US" sz="1050" dirty="0"/>
              <a:t>The solution would provide control on the degree of collisions that may occur while using it and, allows for autonomous randomness or/and controlled by the AP      </a:t>
            </a:r>
          </a:p>
          <a:p>
            <a:pPr lvl="1">
              <a:buFont typeface="Arial" panose="020B0604020202020204" pitchFamily="34" charset="0"/>
              <a:buChar char="•"/>
            </a:pPr>
            <a:r>
              <a:rPr lang="en-US" sz="1050" dirty="0"/>
              <a:t>No new mandatory synchronization requirement on STA side</a:t>
            </a:r>
          </a:p>
          <a:p>
            <a:pPr lvl="1">
              <a:buFont typeface="Arial" panose="020B0604020202020204" pitchFamily="34" charset="0"/>
              <a:buChar char="•"/>
            </a:pPr>
            <a:r>
              <a:rPr lang="en-US" sz="1050" dirty="0"/>
              <a:t>HIP EDCA is used by the STAs in a BSS only when this feature is enabled by the AP</a:t>
            </a:r>
          </a:p>
          <a:p>
            <a:r>
              <a:rPr lang="en-US" sz="1200" dirty="0"/>
              <a:t>Move: Dmitry Akhmetov				Second:</a:t>
            </a:r>
          </a:p>
          <a:p>
            <a:r>
              <a:rPr lang="en-US" sz="1200" dirty="0"/>
              <a:t>Discussion:</a:t>
            </a:r>
          </a:p>
          <a:p>
            <a:r>
              <a:rPr lang="en-US" sz="1200" dirty="0"/>
              <a:t>Result:</a:t>
            </a:r>
          </a:p>
          <a:p>
            <a:endParaRPr lang="en-US" sz="1200" dirty="0"/>
          </a:p>
          <a:p>
            <a:r>
              <a:rPr lang="en-US" sz="1050" b="0" i="1" dirty="0"/>
              <a:t>Reference docs:[24/1144r1, 24/0864r1, 24/1193r1]. SP result: 150Y, 14N, 70A.</a:t>
            </a:r>
          </a:p>
          <a:p>
            <a:r>
              <a:rPr lang="en-US" sz="1200" dirty="0"/>
              <a:t> </a:t>
            </a:r>
          </a:p>
          <a:p>
            <a:r>
              <a:rPr lang="en-US" sz="1200" dirty="0"/>
              <a:t> </a:t>
            </a:r>
          </a:p>
          <a:p>
            <a:endParaRPr lang="en-US" sz="1200" dirty="0"/>
          </a:p>
        </p:txBody>
      </p:sp>
      <p:sp>
        <p:nvSpPr>
          <p:cNvPr id="6" name="Slide Number Placeholder 5">
            <a:extLst>
              <a:ext uri="{FF2B5EF4-FFF2-40B4-BE49-F238E27FC236}">
                <a16:creationId xmlns:a16="http://schemas.microsoft.com/office/drawing/2014/main" id="{59245932-D2C1-8E2D-A34F-2BC1C301725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87</a:t>
            </a:fld>
            <a:endParaRPr lang="en-GB"/>
          </a:p>
        </p:txBody>
      </p:sp>
      <p:sp>
        <p:nvSpPr>
          <p:cNvPr id="5" name="Footer Placeholder 4">
            <a:extLst>
              <a:ext uri="{FF2B5EF4-FFF2-40B4-BE49-F238E27FC236}">
                <a16:creationId xmlns:a16="http://schemas.microsoft.com/office/drawing/2014/main" id="{EBD672FC-9E6C-B04F-62AB-BF8A54F46E4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1A4BC9-7020-D4B7-8473-42690C0D100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0814012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759F5A-A984-1F8C-77A9-38DA78491F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D14E6F1-7B23-ADF4-E70C-D73BF3665ACE}"/>
              </a:ext>
            </a:extLst>
          </p:cNvPr>
          <p:cNvSpPr>
            <a:spLocks noGrp="1"/>
          </p:cNvSpPr>
          <p:nvPr>
            <p:ph type="title"/>
          </p:nvPr>
        </p:nvSpPr>
        <p:spPr/>
        <p:txBody>
          <a:bodyPr/>
          <a:lstStyle/>
          <a:p>
            <a:r>
              <a:rPr lang="en-US" dirty="0">
                <a:solidFill>
                  <a:schemeClr val="tx1"/>
                </a:solidFill>
              </a:rPr>
              <a:t>Motion 273 (MAC)</a:t>
            </a:r>
          </a:p>
        </p:txBody>
      </p:sp>
      <p:sp>
        <p:nvSpPr>
          <p:cNvPr id="8" name="Content Placeholder 7">
            <a:extLst>
              <a:ext uri="{FF2B5EF4-FFF2-40B4-BE49-F238E27FC236}">
                <a16:creationId xmlns:a16="http://schemas.microsoft.com/office/drawing/2014/main" id="{597E3C8F-7328-202E-3FA6-999928FE5D63}"/>
              </a:ext>
            </a:extLst>
          </p:cNvPr>
          <p:cNvSpPr>
            <a:spLocks noGrp="1"/>
          </p:cNvSpPr>
          <p:nvPr>
            <p:ph idx="1"/>
          </p:nvPr>
        </p:nvSpPr>
        <p:spPr>
          <a:xfrm>
            <a:off x="685800" y="1981200"/>
            <a:ext cx="7770813" cy="4543425"/>
          </a:xfrm>
        </p:spPr>
        <p:txBody>
          <a:bodyPr/>
          <a:lstStyle/>
          <a:p>
            <a:r>
              <a:rPr lang="en-US" sz="1800" dirty="0"/>
              <a:t>Move to add to the TGbn SFD the following:</a:t>
            </a:r>
          </a:p>
          <a:p>
            <a:pPr>
              <a:buFont typeface="Arial" panose="020B0604020202020204" pitchFamily="34" charset="0"/>
              <a:buChar char="•"/>
            </a:pPr>
            <a:r>
              <a:rPr lang="en-US" sz="1600" dirty="0"/>
              <a:t>TGbn defines or improves an existing mechanism so that a non-AP STA that is a TXOP responder can indicate its buffered low latency traffic needs (for traffic from the </a:t>
            </a:r>
            <a:r>
              <a:rPr lang="en-US" sz="1600" dirty="0" err="1"/>
              <a:t>TxOP</a:t>
            </a:r>
            <a:r>
              <a:rPr lang="en-US" sz="1600" dirty="0"/>
              <a:t> responder to the </a:t>
            </a:r>
            <a:r>
              <a:rPr lang="en-US" sz="1600" dirty="0" err="1"/>
              <a:t>TxOP</a:t>
            </a:r>
            <a:r>
              <a:rPr lang="en-US" sz="1600" dirty="0"/>
              <a:t> Holder) in a control response frame. The TXOP holder should consider the indication in determining subsequent actions. Subsequent actions related to this indication are out of the scope of the standard. </a:t>
            </a:r>
          </a:p>
          <a:p>
            <a:pPr lvl="1">
              <a:buFont typeface="Arial" panose="020B0604020202020204" pitchFamily="34" charset="0"/>
              <a:buChar char="•"/>
            </a:pPr>
            <a:r>
              <a:rPr lang="en-US" sz="1400" dirty="0"/>
              <a:t>Note: whether an AP can Indicate its low latency needs is TBD </a:t>
            </a:r>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a:p>
            <a:pPr marL="457200" lvl="1" indent="0"/>
            <a:endParaRPr lang="en-US" sz="1050" dirty="0"/>
          </a:p>
          <a:p>
            <a:r>
              <a:rPr lang="en-US" sz="1800" dirty="0"/>
              <a:t>Move: Mohamed Abouelseoud			Second</a:t>
            </a:r>
          </a:p>
          <a:p>
            <a:r>
              <a:rPr lang="en-US" sz="1800" dirty="0"/>
              <a:t>Discussion:</a:t>
            </a:r>
          </a:p>
          <a:p>
            <a:r>
              <a:rPr lang="en-US" sz="1800" dirty="0"/>
              <a:t>Result:</a:t>
            </a:r>
          </a:p>
          <a:p>
            <a:endParaRPr lang="en-US" sz="1800" dirty="0"/>
          </a:p>
          <a:p>
            <a:r>
              <a:rPr lang="en-US" sz="1200" b="0" dirty="0"/>
              <a:t>Reference docs:[</a:t>
            </a:r>
            <a:r>
              <a:rPr lang="pt-BR" sz="1200" b="0" dirty="0"/>
              <a:t>24/0389r0, 24/168r0,24-0416/r1, 24-0442/r3, 24-1195/r1, 23/885, 24/264, 23/1886, 24/1156, 24/1871r1, 24/1074, 23/1909r1, 24/131r0, 24/1156r0</a:t>
            </a:r>
            <a:r>
              <a:rPr lang="en-US" sz="1200" b="0" dirty="0"/>
              <a:t>]. SP result: 192Y, 10N, 29A.</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1FE429A4-CE47-AB41-E36F-EF9F1AF6AED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88</a:t>
            </a:fld>
            <a:endParaRPr lang="en-GB"/>
          </a:p>
        </p:txBody>
      </p:sp>
      <p:sp>
        <p:nvSpPr>
          <p:cNvPr id="5" name="Footer Placeholder 4">
            <a:extLst>
              <a:ext uri="{FF2B5EF4-FFF2-40B4-BE49-F238E27FC236}">
                <a16:creationId xmlns:a16="http://schemas.microsoft.com/office/drawing/2014/main" id="{65FBB670-DB1E-AC2E-1D35-6B9235E0C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1B2940A-FA32-314D-E1F9-6CEFE83C20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004729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AC91FF-D518-9520-3C37-B14014161A5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3E3A77A-0D38-9A51-E065-1E808D6DA2A9}"/>
              </a:ext>
            </a:extLst>
          </p:cNvPr>
          <p:cNvSpPr>
            <a:spLocks noGrp="1"/>
          </p:cNvSpPr>
          <p:nvPr>
            <p:ph type="title"/>
          </p:nvPr>
        </p:nvSpPr>
        <p:spPr/>
        <p:txBody>
          <a:bodyPr/>
          <a:lstStyle/>
          <a:p>
            <a:r>
              <a:rPr lang="en-US" dirty="0">
                <a:solidFill>
                  <a:schemeClr val="tx1"/>
                </a:solidFill>
              </a:rPr>
              <a:t>Motion 274 (MAC)</a:t>
            </a:r>
          </a:p>
        </p:txBody>
      </p:sp>
      <p:sp>
        <p:nvSpPr>
          <p:cNvPr id="8" name="Content Placeholder 7">
            <a:extLst>
              <a:ext uri="{FF2B5EF4-FFF2-40B4-BE49-F238E27FC236}">
                <a16:creationId xmlns:a16="http://schemas.microsoft.com/office/drawing/2014/main" id="{A6FECCDF-E1D4-8808-0F2A-9D2C7B4F9EE3}"/>
              </a:ext>
            </a:extLst>
          </p:cNvPr>
          <p:cNvSpPr>
            <a:spLocks noGrp="1"/>
          </p:cNvSpPr>
          <p:nvPr>
            <p:ph idx="1"/>
          </p:nvPr>
        </p:nvSpPr>
        <p:spPr>
          <a:xfrm>
            <a:off x="685800" y="1981200"/>
            <a:ext cx="7770813" cy="4543425"/>
          </a:xfrm>
        </p:spPr>
        <p:txBody>
          <a:bodyPr/>
          <a:lstStyle/>
          <a:p>
            <a:r>
              <a:rPr lang="en-US" sz="1800" dirty="0"/>
              <a:t>Move to add to the TGbn SFD the following:</a:t>
            </a:r>
          </a:p>
          <a:p>
            <a:pPr>
              <a:buFont typeface="Arial" panose="020B0604020202020204" pitchFamily="34" charset="0"/>
              <a:buChar char="•"/>
            </a:pPr>
            <a:r>
              <a:rPr lang="en-US" sz="1600" dirty="0"/>
              <a:t>Define a mechanism as part of the procedure of time sharing during a TXOP (e.g. C-TDMA, TXS, …) to support fairness to neighboring STAs (APs and non-APs)?</a:t>
            </a:r>
          </a:p>
          <a:p>
            <a:pPr lvl="1">
              <a:buFont typeface="Arial" panose="020B0604020202020204" pitchFamily="34" charset="0"/>
              <a:buChar char="•"/>
            </a:pPr>
            <a:r>
              <a:rPr lang="en-US" sz="1400" dirty="0"/>
              <a:t>Exact mechanism is TBD</a:t>
            </a:r>
          </a:p>
          <a:p>
            <a:pPr lvl="1">
              <a:buFont typeface="Arial" panose="020B0604020202020204" pitchFamily="34" charset="0"/>
              <a:buChar char="•"/>
            </a:pPr>
            <a:endParaRPr lang="en-US" sz="1200" dirty="0"/>
          </a:p>
          <a:p>
            <a:pPr marL="457200" lvl="1" indent="0"/>
            <a:endParaRPr lang="en-US" sz="1050" dirty="0"/>
          </a:p>
          <a:p>
            <a:r>
              <a:rPr lang="en-US" sz="1800" dirty="0"/>
              <a:t>Move: Dibakar Das			Second</a:t>
            </a:r>
          </a:p>
          <a:p>
            <a:r>
              <a:rPr lang="en-US" sz="1800" dirty="0"/>
              <a:t>Discussion:</a:t>
            </a:r>
          </a:p>
          <a:p>
            <a:r>
              <a:rPr lang="en-US" sz="1800" dirty="0"/>
              <a:t>Result:</a:t>
            </a:r>
          </a:p>
          <a:p>
            <a:endParaRPr lang="en-US" sz="1800" dirty="0"/>
          </a:p>
          <a:p>
            <a:r>
              <a:rPr lang="en-US" sz="1200" b="0" dirty="0"/>
              <a:t>Reference docs:[</a:t>
            </a:r>
            <a:r>
              <a:rPr lang="pt-BR" sz="1200" b="0" dirty="0"/>
              <a:t>1-24-93, 11-25-86r0</a:t>
            </a:r>
            <a:r>
              <a:rPr lang="en-US" sz="1200" b="0" dirty="0"/>
              <a:t>]. SP result: 144Y/27N/42A.</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0A98D3E3-E486-2F7D-1334-1F7792EA37A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89</a:t>
            </a:fld>
            <a:endParaRPr lang="en-GB"/>
          </a:p>
        </p:txBody>
      </p:sp>
      <p:sp>
        <p:nvSpPr>
          <p:cNvPr id="5" name="Footer Placeholder 4">
            <a:extLst>
              <a:ext uri="{FF2B5EF4-FFF2-40B4-BE49-F238E27FC236}">
                <a16:creationId xmlns:a16="http://schemas.microsoft.com/office/drawing/2014/main" id="{AC8204D2-4707-4503-63F0-A9AB44092F9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5E1400C-F6E4-59C6-0BD8-045716E9CC2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94093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A3D500-2DA3-1C62-371D-868A9ECE9AA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D480EF1-6430-85D0-BF18-3E3DE17F2074}"/>
              </a:ext>
            </a:extLst>
          </p:cNvPr>
          <p:cNvSpPr>
            <a:spLocks noGrp="1"/>
          </p:cNvSpPr>
          <p:nvPr>
            <p:ph type="title"/>
          </p:nvPr>
        </p:nvSpPr>
        <p:spPr/>
        <p:txBody>
          <a:bodyPr/>
          <a:lstStyle/>
          <a:p>
            <a:r>
              <a:rPr lang="en-US" dirty="0">
                <a:solidFill>
                  <a:schemeClr val="tx1"/>
                </a:solidFill>
              </a:rPr>
              <a:t>Motion 195 (PHY)</a:t>
            </a:r>
          </a:p>
        </p:txBody>
      </p:sp>
      <p:sp>
        <p:nvSpPr>
          <p:cNvPr id="8" name="Content Placeholder 7">
            <a:extLst>
              <a:ext uri="{FF2B5EF4-FFF2-40B4-BE49-F238E27FC236}">
                <a16:creationId xmlns:a16="http://schemas.microsoft.com/office/drawing/2014/main" id="{600F22EE-F7C6-03F0-0749-EA8E429A9FD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In the 5bit MCS table</a:t>
            </a:r>
          </a:p>
          <a:p>
            <a:pPr lvl="1">
              <a:buFont typeface="Arial" panose="020B0604020202020204" pitchFamily="34" charset="0"/>
              <a:buChar char="•"/>
            </a:pPr>
            <a:r>
              <a:rPr lang="en-US" sz="1400" dirty="0"/>
              <a:t>MCS17 signals QPSK rate 2/3; MCS19 signals 16QAM rate 2/3;</a:t>
            </a:r>
          </a:p>
          <a:p>
            <a:pPr lvl="1">
              <a:buFont typeface="Arial" panose="020B0604020202020204" pitchFamily="34" charset="0"/>
              <a:buChar char="•"/>
            </a:pPr>
            <a:r>
              <a:rPr lang="en-US" sz="1400" dirty="0"/>
              <a:t>MCS20 signals 16QAM rate 5/6; MCS23 signals 256QAM rate 2/3</a:t>
            </a:r>
          </a:p>
          <a:p>
            <a:endParaRPr lang="en-US" sz="1600" dirty="0"/>
          </a:p>
          <a:p>
            <a:endParaRPr lang="en-US" sz="1600" dirty="0"/>
          </a:p>
          <a:p>
            <a:endParaRPr lang="en-US" sz="1600" dirty="0"/>
          </a:p>
          <a:p>
            <a:r>
              <a:rPr lang="en-US" sz="1600" dirty="0"/>
              <a:t>Move: Ron Porat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6C8C9C-813E-C3C6-6D69-C472D8FE49A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a:t>
            </a:fld>
            <a:endParaRPr lang="en-GB"/>
          </a:p>
        </p:txBody>
      </p:sp>
      <p:sp>
        <p:nvSpPr>
          <p:cNvPr id="5" name="Footer Placeholder 4">
            <a:extLst>
              <a:ext uri="{FF2B5EF4-FFF2-40B4-BE49-F238E27FC236}">
                <a16:creationId xmlns:a16="http://schemas.microsoft.com/office/drawing/2014/main" id="{AC5C3D8C-4FE6-3680-5293-C108E52FDD5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3A84FD-D979-BBAD-0BA5-BF3562E857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9518855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1F71D7-62C6-F79C-F85B-F3540D90582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1789E63-5298-1712-7C00-2EF3195368C6}"/>
              </a:ext>
            </a:extLst>
          </p:cNvPr>
          <p:cNvSpPr>
            <a:spLocks noGrp="1"/>
          </p:cNvSpPr>
          <p:nvPr>
            <p:ph type="title"/>
          </p:nvPr>
        </p:nvSpPr>
        <p:spPr/>
        <p:txBody>
          <a:bodyPr/>
          <a:lstStyle/>
          <a:p>
            <a:r>
              <a:rPr lang="en-US" dirty="0">
                <a:solidFill>
                  <a:schemeClr val="tx1"/>
                </a:solidFill>
              </a:rPr>
              <a:t>Motion 275 (MAC-PDT)</a:t>
            </a:r>
          </a:p>
        </p:txBody>
      </p:sp>
      <p:sp>
        <p:nvSpPr>
          <p:cNvPr id="8" name="Content Placeholder 7">
            <a:extLst>
              <a:ext uri="{FF2B5EF4-FFF2-40B4-BE49-F238E27FC236}">
                <a16:creationId xmlns:a16="http://schemas.microsoft.com/office/drawing/2014/main" id="{56C9BC26-468E-D9A6-949C-2D6AE3165B0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solidFill>
                  <a:srgbClr val="6B9F25"/>
                </a:solidFill>
                <a:hlinkClick r:id="rId2">
                  <a:extLst>
                    <a:ext uri="{A12FA001-AC4F-418D-AE19-62706E023703}">
                      <ahyp:hlinkClr xmlns:ahyp="http://schemas.microsoft.com/office/drawing/2018/hyperlinkcolor" val="tx"/>
                    </a:ext>
                  </a:extLst>
                </a:hlinkClick>
              </a:rPr>
              <a:t>11-24/1978</a:t>
            </a:r>
            <a:r>
              <a:rPr lang="en-US" sz="1600" dirty="0">
                <a:solidFill>
                  <a:srgbClr val="FF0000"/>
                </a:solidFill>
                <a:hlinkClick r:id="rId2">
                  <a:extLst>
                    <a:ext uri="{A12FA001-AC4F-418D-AE19-62706E023703}">
                      <ahyp:hlinkClr xmlns:ahyp="http://schemas.microsoft.com/office/drawing/2018/hyperlinkcolor" val="tx"/>
                    </a:ext>
                  </a:extLst>
                </a:hlinkClick>
              </a:rPr>
              <a:t>r3</a:t>
            </a:r>
            <a:r>
              <a:rPr lang="en-US" sz="1600" dirty="0"/>
              <a:t> to the latest TGbn draft (TGbn D0.1)</a:t>
            </a:r>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11-24/1978r3</a:t>
            </a:r>
            <a:r>
              <a:rPr lang="en-US" sz="1200" b="0" i="1" dirty="0"/>
              <a:t>]. SP result: No objection on R2.</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3071409-6495-7CB9-CA10-8C6BECC069B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90</a:t>
            </a:fld>
            <a:endParaRPr lang="en-GB"/>
          </a:p>
        </p:txBody>
      </p:sp>
      <p:sp>
        <p:nvSpPr>
          <p:cNvPr id="5" name="Footer Placeholder 4">
            <a:extLst>
              <a:ext uri="{FF2B5EF4-FFF2-40B4-BE49-F238E27FC236}">
                <a16:creationId xmlns:a16="http://schemas.microsoft.com/office/drawing/2014/main" id="{6D91743C-16CC-B764-534E-607DC1F48B1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FE4AF27-7300-FC69-20BC-537ADD199C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8306726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C9F4A2-7AB6-0EAD-171C-8D51E37035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76F7D40-D679-F0D0-F8FB-51C312037B1E}"/>
              </a:ext>
            </a:extLst>
          </p:cNvPr>
          <p:cNvSpPr>
            <a:spLocks noGrp="1"/>
          </p:cNvSpPr>
          <p:nvPr>
            <p:ph type="title"/>
          </p:nvPr>
        </p:nvSpPr>
        <p:spPr/>
        <p:txBody>
          <a:bodyPr/>
          <a:lstStyle/>
          <a:p>
            <a:r>
              <a:rPr lang="en-US" dirty="0">
                <a:solidFill>
                  <a:schemeClr val="tx1"/>
                </a:solidFill>
              </a:rPr>
              <a:t>Motion 276 (MAC)</a:t>
            </a:r>
          </a:p>
        </p:txBody>
      </p:sp>
      <p:sp>
        <p:nvSpPr>
          <p:cNvPr id="8" name="Content Placeholder 7">
            <a:extLst>
              <a:ext uri="{FF2B5EF4-FFF2-40B4-BE49-F238E27FC236}">
                <a16:creationId xmlns:a16="http://schemas.microsoft.com/office/drawing/2014/main" id="{EA35BACB-6397-0E3E-8E28-B0EA75689D9E}"/>
              </a:ext>
            </a:extLst>
          </p:cNvPr>
          <p:cNvSpPr>
            <a:spLocks noGrp="1"/>
          </p:cNvSpPr>
          <p:nvPr>
            <p:ph idx="1"/>
          </p:nvPr>
        </p:nvSpPr>
        <p:spPr>
          <a:xfrm>
            <a:off x="685800" y="1981200"/>
            <a:ext cx="7770813" cy="4113213"/>
          </a:xfrm>
        </p:spPr>
        <p:txBody>
          <a:bodyPr/>
          <a:lstStyle/>
          <a:p>
            <a:r>
              <a:rPr lang="en-US" sz="1600" dirty="0"/>
              <a:t>Move to add to the TGbn SFD the following:</a:t>
            </a:r>
          </a:p>
          <a:p>
            <a:r>
              <a:rPr lang="en-US" sz="1600" b="0" dirty="0"/>
              <a:t>UHR should allow more than two TIDs to be mapped to high priority ACs (i.e., VO or VI)?</a:t>
            </a:r>
          </a:p>
          <a:p>
            <a:pPr>
              <a:buFont typeface="Arial" panose="020B0604020202020204" pitchFamily="34" charset="0"/>
              <a:buChar char="•"/>
            </a:pPr>
            <a:r>
              <a:rPr lang="en-US" sz="1600" b="0" dirty="0"/>
              <a:t>Up to one TID for each AC currently assigned to BE and BK are remapped.</a:t>
            </a:r>
          </a:p>
          <a:p>
            <a:pPr>
              <a:buFont typeface="Arial" panose="020B0604020202020204" pitchFamily="34" charset="0"/>
              <a:buChar char="•"/>
            </a:pPr>
            <a:r>
              <a:rPr lang="en-US" sz="1600" b="0" dirty="0"/>
              <a:t>Those TIDs may be used dynamically (e.g., following an SCS flow setup).</a:t>
            </a:r>
          </a:p>
          <a:p>
            <a:endParaRPr lang="en-US" sz="1600" dirty="0"/>
          </a:p>
          <a:p>
            <a:endParaRPr lang="en-US" sz="1600" dirty="0"/>
          </a:p>
          <a:p>
            <a:endParaRPr lang="en-US" sz="1600" dirty="0"/>
          </a:p>
          <a:p>
            <a:r>
              <a:rPr lang="en-US" sz="1600" dirty="0"/>
              <a:t>Move: Dibakar Das					Second:</a:t>
            </a:r>
          </a:p>
          <a:p>
            <a:r>
              <a:rPr lang="en-US" sz="1600" dirty="0"/>
              <a:t>Discussion:</a:t>
            </a:r>
          </a:p>
          <a:p>
            <a:r>
              <a:rPr lang="en-US" sz="1600" dirty="0"/>
              <a:t>Result:</a:t>
            </a:r>
          </a:p>
          <a:p>
            <a:endParaRPr lang="en-US" sz="1600" dirty="0"/>
          </a:p>
          <a:p>
            <a:r>
              <a:rPr lang="en-US" sz="1200" b="0" i="1" dirty="0"/>
              <a:t>Reference docs:[24/463r1, 24/1899, 23/0069, 24/2123].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9109F1-8C49-6CEF-9818-4421B88368A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91</a:t>
            </a:fld>
            <a:endParaRPr lang="en-GB"/>
          </a:p>
        </p:txBody>
      </p:sp>
      <p:sp>
        <p:nvSpPr>
          <p:cNvPr id="5" name="Footer Placeholder 4">
            <a:extLst>
              <a:ext uri="{FF2B5EF4-FFF2-40B4-BE49-F238E27FC236}">
                <a16:creationId xmlns:a16="http://schemas.microsoft.com/office/drawing/2014/main" id="{BAAB5BFE-DE46-4012-F614-49B5DB2B134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5F4FFDC-2464-7C93-86F9-C1DFB5F0008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7609132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31064E-AB18-55C7-6841-56D1BD6F07C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7152DC4-8560-57DA-BF88-3410320DCFF3}"/>
              </a:ext>
            </a:extLst>
          </p:cNvPr>
          <p:cNvSpPr>
            <a:spLocks noGrp="1"/>
          </p:cNvSpPr>
          <p:nvPr>
            <p:ph type="title"/>
          </p:nvPr>
        </p:nvSpPr>
        <p:spPr/>
        <p:txBody>
          <a:bodyPr/>
          <a:lstStyle/>
          <a:p>
            <a:r>
              <a:rPr lang="en-US" dirty="0">
                <a:solidFill>
                  <a:schemeClr val="tx1"/>
                </a:solidFill>
              </a:rPr>
              <a:t>Motion 277 (MAC)</a:t>
            </a:r>
          </a:p>
        </p:txBody>
      </p:sp>
      <p:sp>
        <p:nvSpPr>
          <p:cNvPr id="8" name="Content Placeholder 7">
            <a:extLst>
              <a:ext uri="{FF2B5EF4-FFF2-40B4-BE49-F238E27FC236}">
                <a16:creationId xmlns:a16="http://schemas.microsoft.com/office/drawing/2014/main" id="{AFC44ACA-9A74-60BF-3C91-61601AE5B561}"/>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As part of Co-TDMA operation, TGbn defines a mechanism for a Co-TDMA sharing AP to transmit to a Co-TDMA coordinated AP an indication of whether the Co-TDMA coordinated AP is to return the remainder of the allocated time (if any) back to the Co-TDMA sharing AP.</a:t>
            </a:r>
            <a:endParaRPr lang="en-US" sz="1600" b="0" dirty="0"/>
          </a:p>
          <a:p>
            <a:pPr lvl="1">
              <a:buFont typeface="Arial" panose="020B0604020202020204" pitchFamily="34" charset="0"/>
              <a:buChar char="•"/>
            </a:pPr>
            <a:r>
              <a:rPr lang="en-US" sz="1200" dirty="0"/>
              <a:t>How to signal the indication is TBD</a:t>
            </a:r>
          </a:p>
          <a:p>
            <a:pPr lvl="1">
              <a:buFont typeface="Arial" panose="020B0604020202020204" pitchFamily="34" charset="0"/>
              <a:buChar char="•"/>
            </a:pPr>
            <a:r>
              <a:rPr lang="en-US" sz="1200" dirty="0"/>
              <a:t>Note: This mechanism is to be enabled only if the Co-TDMA sharing AP is capable of receiving the TXOP return.</a:t>
            </a:r>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docs:[24/1250, 24/1701, 24/0843, 24/1017].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C565BAB-10E0-C9ED-6257-74B8A7CFDA6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92</a:t>
            </a:fld>
            <a:endParaRPr lang="en-GB"/>
          </a:p>
        </p:txBody>
      </p:sp>
      <p:sp>
        <p:nvSpPr>
          <p:cNvPr id="5" name="Footer Placeholder 4">
            <a:extLst>
              <a:ext uri="{FF2B5EF4-FFF2-40B4-BE49-F238E27FC236}">
                <a16:creationId xmlns:a16="http://schemas.microsoft.com/office/drawing/2014/main" id="{0A052B16-7CA7-9E12-FB78-BEFD24A88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F85F77-7103-0152-F171-01FCD32644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5542689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B5C5FD-249D-9121-F566-DC483FECAEC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D8318B6-90AE-96FC-50FC-EF1AF230E252}"/>
              </a:ext>
            </a:extLst>
          </p:cNvPr>
          <p:cNvSpPr>
            <a:spLocks noGrp="1"/>
          </p:cNvSpPr>
          <p:nvPr>
            <p:ph type="title"/>
          </p:nvPr>
        </p:nvSpPr>
        <p:spPr/>
        <p:txBody>
          <a:bodyPr/>
          <a:lstStyle/>
          <a:p>
            <a:r>
              <a:rPr lang="en-US" dirty="0">
                <a:solidFill>
                  <a:schemeClr val="tx1"/>
                </a:solidFill>
              </a:rPr>
              <a:t>Motion 278 (MAC)</a:t>
            </a:r>
          </a:p>
        </p:txBody>
      </p:sp>
      <p:sp>
        <p:nvSpPr>
          <p:cNvPr id="8" name="Content Placeholder 7">
            <a:extLst>
              <a:ext uri="{FF2B5EF4-FFF2-40B4-BE49-F238E27FC236}">
                <a16:creationId xmlns:a16="http://schemas.microsoft.com/office/drawing/2014/main" id="{826524B6-5732-76C5-7492-C3C799BA1985}"/>
              </a:ext>
            </a:extLst>
          </p:cNvPr>
          <p:cNvSpPr>
            <a:spLocks noGrp="1"/>
          </p:cNvSpPr>
          <p:nvPr>
            <p:ph idx="1"/>
          </p:nvPr>
        </p:nvSpPr>
        <p:spPr>
          <a:xfrm>
            <a:off x="685800" y="1981200"/>
            <a:ext cx="7770813" cy="4113213"/>
          </a:xfrm>
        </p:spPr>
        <p:txBody>
          <a:bodyPr/>
          <a:lstStyle/>
          <a:p>
            <a:r>
              <a:rPr lang="en-US" sz="1600" dirty="0"/>
              <a:t>Move to add to the TGbn SFD the following:</a:t>
            </a:r>
          </a:p>
          <a:p>
            <a:pPr marL="0" marR="0" algn="l">
              <a:buFont typeface="Arial" panose="020B0604020202020204" pitchFamily="34" charset="0"/>
              <a:buChar char="•"/>
            </a:pPr>
            <a:r>
              <a:rPr lang="en-US" sz="1400" b="0" i="0" dirty="0">
                <a:solidFill>
                  <a:srgbClr val="222222"/>
                </a:solidFill>
                <a:effectLst/>
              </a:rPr>
              <a:t>For UHR-variant Trigger frame:</a:t>
            </a:r>
          </a:p>
          <a:p>
            <a:pPr marL="742950" lvl="1" indent="-285750" algn="l">
              <a:buFont typeface="Arial" panose="020B0604020202020204" pitchFamily="34" charset="0"/>
              <a:buChar char="•"/>
            </a:pPr>
            <a:r>
              <a:rPr lang="en-US" sz="1200" b="0" i="0" dirty="0" err="1">
                <a:solidFill>
                  <a:srgbClr val="222222"/>
                </a:solidFill>
                <a:effectLst/>
              </a:rPr>
              <a:t>iFCS</a:t>
            </a:r>
            <a:r>
              <a:rPr lang="en-US" sz="1200" b="0" i="0" dirty="0">
                <a:solidFill>
                  <a:srgbClr val="222222"/>
                </a:solidFill>
                <a:effectLst/>
              </a:rPr>
              <a:t> present: 1 bit field in UHR-variant Common Info field</a:t>
            </a:r>
          </a:p>
          <a:p>
            <a:pPr marL="1143000" lvl="2" indent="-228600" algn="l">
              <a:buFont typeface="Arial" panose="020B0604020202020204" pitchFamily="34" charset="0"/>
              <a:buChar char="•"/>
            </a:pPr>
            <a:r>
              <a:rPr lang="en-US" sz="1100" b="0" i="0" dirty="0">
                <a:solidFill>
                  <a:srgbClr val="222222"/>
                </a:solidFill>
                <a:effectLst/>
              </a:rPr>
              <a:t>TBD for HE/EHT-variant</a:t>
            </a:r>
            <a:endParaRPr lang="en-US" b="0" i="0" dirty="0">
              <a:solidFill>
                <a:srgbClr val="222222"/>
              </a:solidFill>
              <a:effectLst/>
            </a:endParaRPr>
          </a:p>
          <a:p>
            <a:endParaRPr lang="en-US" sz="1600" dirty="0"/>
          </a:p>
          <a:p>
            <a:endParaRPr lang="en-US" sz="1600" dirty="0"/>
          </a:p>
          <a:p>
            <a:endParaRPr lang="en-US" sz="1600" dirty="0"/>
          </a:p>
          <a:p>
            <a:endParaRPr lang="en-US" sz="1600" dirty="0"/>
          </a:p>
          <a:p>
            <a:r>
              <a:rPr lang="en-US" sz="1600" dirty="0"/>
              <a:t>Move: Sherief Helwa					Second:</a:t>
            </a:r>
          </a:p>
          <a:p>
            <a:r>
              <a:rPr lang="en-US" sz="1600" dirty="0"/>
              <a:t>Discussion:</a:t>
            </a:r>
          </a:p>
          <a:p>
            <a:r>
              <a:rPr lang="en-US" sz="1600" dirty="0"/>
              <a:t>Result:</a:t>
            </a:r>
          </a:p>
          <a:p>
            <a:endParaRPr lang="en-US" sz="1600" dirty="0"/>
          </a:p>
          <a:p>
            <a:r>
              <a:rPr lang="en-US" sz="1200" b="0" i="1" dirty="0"/>
              <a:t>Reference docs:[11-24/544, 11-24.1129].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BBFEC2D-44E0-DE38-2028-5481383B842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93</a:t>
            </a:fld>
            <a:endParaRPr lang="en-GB"/>
          </a:p>
        </p:txBody>
      </p:sp>
      <p:sp>
        <p:nvSpPr>
          <p:cNvPr id="5" name="Footer Placeholder 4">
            <a:extLst>
              <a:ext uri="{FF2B5EF4-FFF2-40B4-BE49-F238E27FC236}">
                <a16:creationId xmlns:a16="http://schemas.microsoft.com/office/drawing/2014/main" id="{AC3A5D3C-E7D3-F830-0609-D2FC566330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7F275C0-C8DA-4D4F-5872-391EF599A31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4350832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DEB816-7A51-7020-3814-E07D28A3DB1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23CFCB-8766-1915-1017-F961D9BAD0A2}"/>
              </a:ext>
            </a:extLst>
          </p:cNvPr>
          <p:cNvSpPr>
            <a:spLocks noGrp="1"/>
          </p:cNvSpPr>
          <p:nvPr>
            <p:ph type="title"/>
          </p:nvPr>
        </p:nvSpPr>
        <p:spPr/>
        <p:txBody>
          <a:bodyPr/>
          <a:lstStyle/>
          <a:p>
            <a:r>
              <a:rPr lang="en-US" dirty="0">
                <a:solidFill>
                  <a:schemeClr val="tx1"/>
                </a:solidFill>
              </a:rPr>
              <a:t>Motion 279 (MAC)</a:t>
            </a:r>
          </a:p>
        </p:txBody>
      </p:sp>
      <p:sp>
        <p:nvSpPr>
          <p:cNvPr id="8" name="Content Placeholder 7">
            <a:extLst>
              <a:ext uri="{FF2B5EF4-FFF2-40B4-BE49-F238E27FC236}">
                <a16:creationId xmlns:a16="http://schemas.microsoft.com/office/drawing/2014/main" id="{B96E02DD-AE2A-A828-B6FC-7336D6C65F4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a Seamless Mobility Domain (SMD, exact name TBD) that covers multiple AP MLDs, where a non-AP MLD can use the UHR seamless roaming procedure to roam between the AP MLDs of the SMD</a:t>
            </a:r>
          </a:p>
          <a:p>
            <a:pPr lvl="1">
              <a:buFont typeface="Arial" panose="020B0604020202020204" pitchFamily="34" charset="0"/>
              <a:buChar char="•"/>
            </a:pPr>
            <a:r>
              <a:rPr lang="en-US" sz="1200" dirty="0"/>
              <a:t>A logical SMD Management Entity (SMD-ME, exact name TBD) provides association, IEEE 802.1X Authenticator (except for the management of 802.1X control ports which is TBD) and RSNA Key management for non-AP MLDs across all AP MLDs of the SMD.</a:t>
            </a:r>
          </a:p>
          <a:p>
            <a:pPr lvl="1">
              <a:buFont typeface="Arial" panose="020B0604020202020204" pitchFamily="34" charset="0"/>
              <a:buChar char="•"/>
            </a:pPr>
            <a:r>
              <a:rPr lang="en-US" sz="1200" dirty="0"/>
              <a:t>A non-AP MLD transitions between AP MLDs within the SMD while maintaining its association and security association with the SMD-ME.</a:t>
            </a:r>
          </a:p>
          <a:p>
            <a:pPr lvl="1">
              <a:buFont typeface="Arial" panose="020B0604020202020204" pitchFamily="34" charset="0"/>
              <a:buChar char="•"/>
            </a:pPr>
            <a:r>
              <a:rPr lang="en-US" sz="1200" dirty="0"/>
              <a:t>The non-AP MLD can transition from one SMD to another SMD that are part of the same MD (Mobility Domain) using FT with improvements </a:t>
            </a:r>
          </a:p>
          <a:p>
            <a:endParaRPr lang="en-US" sz="1600" dirty="0"/>
          </a:p>
          <a:p>
            <a:r>
              <a:rPr lang="en-US" sz="1600" dirty="0"/>
              <a:t>Move: Mike Montemurro				Second:</a:t>
            </a:r>
          </a:p>
          <a:p>
            <a:r>
              <a:rPr lang="en-US" sz="1600" dirty="0"/>
              <a:t>Discussion:</a:t>
            </a:r>
          </a:p>
          <a:p>
            <a:r>
              <a:rPr lang="en-US" sz="1600" dirty="0"/>
              <a:t>Result:</a:t>
            </a:r>
          </a:p>
          <a:p>
            <a:r>
              <a:rPr lang="en-US" sz="1200" b="0" i="1" dirty="0"/>
              <a:t>Reference docs:[24/2072, 24/1894, 24/0052, 23/1884, 23/1937, 23/1996, 24/830, 24/0083, 24/0101, 24/0396, 24/1812, 24/0398, 24/0412, 24/0655, 23/2157, 24/679, 24/1425, 24/881, 24/1882,  24/1883, 23/1897, 24/0349, 24/0480, 23/1416, 24/0881, 23/1897, 24/0349, 24/1746]. SP result: No objection</a:t>
            </a:r>
            <a:r>
              <a:rPr lang="en-US" sz="1600" dirty="0"/>
              <a:t> </a:t>
            </a:r>
          </a:p>
          <a:p>
            <a:endParaRPr lang="en-US" sz="1600" dirty="0"/>
          </a:p>
        </p:txBody>
      </p:sp>
      <p:sp>
        <p:nvSpPr>
          <p:cNvPr id="6" name="Slide Number Placeholder 5">
            <a:extLst>
              <a:ext uri="{FF2B5EF4-FFF2-40B4-BE49-F238E27FC236}">
                <a16:creationId xmlns:a16="http://schemas.microsoft.com/office/drawing/2014/main" id="{8EA031E7-374B-8F4F-3148-DD77B4E4CA9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94</a:t>
            </a:fld>
            <a:endParaRPr lang="en-GB"/>
          </a:p>
        </p:txBody>
      </p:sp>
      <p:sp>
        <p:nvSpPr>
          <p:cNvPr id="5" name="Footer Placeholder 4">
            <a:extLst>
              <a:ext uri="{FF2B5EF4-FFF2-40B4-BE49-F238E27FC236}">
                <a16:creationId xmlns:a16="http://schemas.microsoft.com/office/drawing/2014/main" id="{067A6604-C2FF-F371-A7AF-D496DE2AF2D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4C7756A-1720-1626-004B-F8E098AB3E5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8669543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0F3425-E2C5-B1CE-D520-A53BBE5791F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E8903FF-6F1B-05F3-25A7-AAA61AFA0284}"/>
              </a:ext>
            </a:extLst>
          </p:cNvPr>
          <p:cNvSpPr>
            <a:spLocks noGrp="1"/>
          </p:cNvSpPr>
          <p:nvPr>
            <p:ph type="title"/>
          </p:nvPr>
        </p:nvSpPr>
        <p:spPr/>
        <p:txBody>
          <a:bodyPr/>
          <a:lstStyle/>
          <a:p>
            <a:r>
              <a:rPr lang="en-US" dirty="0">
                <a:solidFill>
                  <a:schemeClr val="tx1"/>
                </a:solidFill>
              </a:rPr>
              <a:t>Motion 280 (MAC)</a:t>
            </a:r>
          </a:p>
        </p:txBody>
      </p:sp>
      <p:sp>
        <p:nvSpPr>
          <p:cNvPr id="8" name="Content Placeholder 7">
            <a:extLst>
              <a:ext uri="{FF2B5EF4-FFF2-40B4-BE49-F238E27FC236}">
                <a16:creationId xmlns:a16="http://schemas.microsoft.com/office/drawing/2014/main" id="{7AB5155A-28A4-EF23-CD8F-4979349EF6DE}"/>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that within a Seamless Mobility Domain (SMD, exact name TBD) the data path includes either one MAC-SAP for the SMD or a separate MAC-SAP per AP MLD of the SMD.</a:t>
            </a:r>
          </a:p>
          <a:p>
            <a:pPr lvl="1">
              <a:buFont typeface="Arial" panose="020B0604020202020204" pitchFamily="34" charset="0"/>
              <a:buChar char="•"/>
            </a:pPr>
            <a:r>
              <a:rPr lang="en-US" sz="1200" dirty="0"/>
              <a:t>In the case of a separate MAC-SAP per AP MLD, the DS mapping is updated when the non-AP MLD roams to another AP MLD within the SMD.</a:t>
            </a:r>
          </a:p>
          <a:p>
            <a:pPr lvl="1">
              <a:buFont typeface="Arial" panose="020B0604020202020204" pitchFamily="34" charset="0"/>
              <a:buChar char="•"/>
            </a:pPr>
            <a:r>
              <a:rPr lang="en-US" sz="1200" dirty="0"/>
              <a:t>In the case of a separate MAC-SAP per AP MLD, the component of the 802.1X Authenticator in the SMD-ME interacts with an 802.1X Authenticator component in the AP MLD that manages the 802.1X controlled port for the non-AP MLD.</a:t>
            </a:r>
          </a:p>
          <a:p>
            <a:pPr lvl="1">
              <a:buFont typeface="Arial" panose="020B0604020202020204" pitchFamily="34" charset="0"/>
              <a:buChar char="•"/>
            </a:pPr>
            <a:r>
              <a:rPr lang="en-US" sz="1200" dirty="0"/>
              <a:t>In the case of a single MAC-SAP for the SMD, the 802.1X Authenticator in the SMD-ME manages the 802.1X controlled port for the non-AP MLD.</a:t>
            </a:r>
          </a:p>
          <a:p>
            <a:endParaRPr lang="en-US" sz="1600" dirty="0"/>
          </a:p>
          <a:p>
            <a:r>
              <a:rPr lang="en-US" sz="1600" dirty="0"/>
              <a:t>Move: Mike Montemurro					Second:</a:t>
            </a:r>
          </a:p>
          <a:p>
            <a:r>
              <a:rPr lang="en-US" sz="1600" dirty="0"/>
              <a:t>Discussion:</a:t>
            </a:r>
          </a:p>
          <a:p>
            <a:r>
              <a:rPr lang="en-US" sz="1600" dirty="0"/>
              <a:t>Result:</a:t>
            </a:r>
          </a:p>
          <a:p>
            <a:r>
              <a:rPr lang="en-US" sz="1200" b="0" i="1" dirty="0"/>
              <a:t>Reference docs:[24/2072, 24/1894, 24/0052, 23/1884, 23/1937, 23/1996, 24/830, 24/0083, 24/0101, 24/0396, 24/1812, 24/0398, 24/0412, 24/0655, 23/2157, 24/679, 24/1425, 24/881, 24/1882,  24/1883, 23/1897, 24/0349, 24/0480, 23/1416, 24/0881, 23/1897, 24/0349, 24/1746]. SP result: No objection </a:t>
            </a:r>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FFBBEF5-B92F-9873-3F04-5E6B06AABE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95</a:t>
            </a:fld>
            <a:endParaRPr lang="en-GB"/>
          </a:p>
        </p:txBody>
      </p:sp>
      <p:sp>
        <p:nvSpPr>
          <p:cNvPr id="5" name="Footer Placeholder 4">
            <a:extLst>
              <a:ext uri="{FF2B5EF4-FFF2-40B4-BE49-F238E27FC236}">
                <a16:creationId xmlns:a16="http://schemas.microsoft.com/office/drawing/2014/main" id="{3972A7C6-8981-4D2A-9744-8CA5BC04369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4DBFD2F-784E-258F-DB4B-7CDEBC2024E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80444030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2744FB-14FC-136F-FDD7-56F38B7F941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3C44896-5B4C-0568-81F6-60EBF5C8A433}"/>
              </a:ext>
            </a:extLst>
          </p:cNvPr>
          <p:cNvSpPr>
            <a:spLocks noGrp="1"/>
          </p:cNvSpPr>
          <p:nvPr>
            <p:ph type="title"/>
          </p:nvPr>
        </p:nvSpPr>
        <p:spPr/>
        <p:txBody>
          <a:bodyPr/>
          <a:lstStyle/>
          <a:p>
            <a:r>
              <a:rPr lang="en-US" dirty="0">
                <a:solidFill>
                  <a:schemeClr val="tx1"/>
                </a:solidFill>
              </a:rPr>
              <a:t>Motion 281 (MAC)</a:t>
            </a:r>
          </a:p>
        </p:txBody>
      </p:sp>
      <p:sp>
        <p:nvSpPr>
          <p:cNvPr id="8" name="Content Placeholder 7">
            <a:extLst>
              <a:ext uri="{FF2B5EF4-FFF2-40B4-BE49-F238E27FC236}">
                <a16:creationId xmlns:a16="http://schemas.microsoft.com/office/drawing/2014/main" id="{EF5C53AF-C7C6-AD6D-52E0-1B1B5B50333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negotiation over the wireless medium, an AP that requests protection for its R-TWT schedule(s) via negotiations with another AP includes information carried in TBD fields of the Broadcast TWT Parameter Set field corresponding to each R-TWT schedule being negotiated in a TBD individually addressed Management frame that it transmits to the other AP.</a:t>
            </a:r>
          </a:p>
          <a:p>
            <a:endParaRPr lang="en-US" sz="1600" dirty="0"/>
          </a:p>
          <a:p>
            <a:endParaRPr lang="en-US" sz="1600" dirty="0"/>
          </a:p>
          <a:p>
            <a:endParaRPr lang="en-US" sz="1600" dirty="0"/>
          </a:p>
          <a:p>
            <a:r>
              <a:rPr lang="en-US" sz="1600" dirty="0"/>
              <a:t>Move: SunHee Baek 					Second:</a:t>
            </a:r>
          </a:p>
          <a:p>
            <a:r>
              <a:rPr lang="en-US" sz="1600" dirty="0"/>
              <a:t>Discussion:</a:t>
            </a:r>
          </a:p>
          <a:p>
            <a:r>
              <a:rPr lang="en-US" sz="1600" dirty="0"/>
              <a:t>Result:</a:t>
            </a:r>
          </a:p>
          <a:p>
            <a:endParaRPr lang="en-US" sz="1600" dirty="0"/>
          </a:p>
          <a:p>
            <a:r>
              <a:rPr lang="en-US" sz="1200" b="0" i="1" dirty="0"/>
              <a:t>Reference docs:[24/160, 23/1916, 23/355, 24/1346, 24/1220, 24/407, 24/2045, 23/1887, 23/0226].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2E94F9F-E0B9-D914-B87F-09D15702652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96</a:t>
            </a:fld>
            <a:endParaRPr lang="en-GB"/>
          </a:p>
        </p:txBody>
      </p:sp>
      <p:sp>
        <p:nvSpPr>
          <p:cNvPr id="5" name="Footer Placeholder 4">
            <a:extLst>
              <a:ext uri="{FF2B5EF4-FFF2-40B4-BE49-F238E27FC236}">
                <a16:creationId xmlns:a16="http://schemas.microsoft.com/office/drawing/2014/main" id="{645006CD-F3A8-C287-D7C0-D1A0F7D1EA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657F2DB-8161-B7E4-3A11-EE586243463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3458612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3784C-CC0F-94C3-DC60-7AF4A4B5F17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81468A3-1124-B04F-0DF7-B0933E3A4856}"/>
              </a:ext>
            </a:extLst>
          </p:cNvPr>
          <p:cNvSpPr>
            <a:spLocks noGrp="1"/>
          </p:cNvSpPr>
          <p:nvPr>
            <p:ph type="title"/>
          </p:nvPr>
        </p:nvSpPr>
        <p:spPr/>
        <p:txBody>
          <a:bodyPr/>
          <a:lstStyle/>
          <a:p>
            <a:r>
              <a:rPr lang="en-US" dirty="0">
                <a:solidFill>
                  <a:schemeClr val="tx1"/>
                </a:solidFill>
              </a:rPr>
              <a:t>Motion 282 (MAC)</a:t>
            </a:r>
          </a:p>
        </p:txBody>
      </p:sp>
      <p:sp>
        <p:nvSpPr>
          <p:cNvPr id="8" name="Content Placeholder 7">
            <a:extLst>
              <a:ext uri="{FF2B5EF4-FFF2-40B4-BE49-F238E27FC236}">
                <a16:creationId xmlns:a16="http://schemas.microsoft.com/office/drawing/2014/main" id="{DF36E208-5A8E-9F37-BA3A-16676E4B731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When a non-AP MLD is in the process of roaming from a current AP MLD to a target AP MLD, the non-AP MLD can request to the current AP MLD what context needs to be transferred from the current AP MLD to the target AP MLD.</a:t>
            </a:r>
          </a:p>
          <a:p>
            <a:pPr lvl="1">
              <a:buFont typeface="Arial" panose="020B0604020202020204" pitchFamily="34" charset="0"/>
              <a:buChar char="•"/>
            </a:pPr>
            <a:r>
              <a:rPr lang="en-US" sz="1400" dirty="0"/>
              <a:t>What context can be requested is TBD</a:t>
            </a:r>
          </a:p>
          <a:p>
            <a:pPr lvl="1">
              <a:buFont typeface="Arial" panose="020B0604020202020204" pitchFamily="34" charset="0"/>
              <a:buChar char="•"/>
            </a:pPr>
            <a:r>
              <a:rPr lang="en-US" sz="1400" dirty="0"/>
              <a:t>It applies when the current AP MLD and the Target AP MLD support the context transfer</a:t>
            </a:r>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docs:[24/1516, 24/0396, 24/830, 24/1883, 24/1890, 24/1746, 24/1851, 23/1416, 24.1898, 24/0052]. SP result: 180Y, 14N, 57A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88033EC-EC33-A613-78CE-58BC4C45F5F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97</a:t>
            </a:fld>
            <a:endParaRPr lang="en-GB"/>
          </a:p>
        </p:txBody>
      </p:sp>
      <p:sp>
        <p:nvSpPr>
          <p:cNvPr id="5" name="Footer Placeholder 4">
            <a:extLst>
              <a:ext uri="{FF2B5EF4-FFF2-40B4-BE49-F238E27FC236}">
                <a16:creationId xmlns:a16="http://schemas.microsoft.com/office/drawing/2014/main" id="{A1AA9162-F1D2-6263-7C1A-403D23BC56C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ABF2434-6A47-F27A-9CFA-7196E336B2D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9166921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9D327D-1239-37EC-119A-2A91261A922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02CE7B0-7418-14A0-C3DC-FEF6A83DBF0A}"/>
              </a:ext>
            </a:extLst>
          </p:cNvPr>
          <p:cNvSpPr>
            <a:spLocks noGrp="1"/>
          </p:cNvSpPr>
          <p:nvPr>
            <p:ph type="title"/>
          </p:nvPr>
        </p:nvSpPr>
        <p:spPr/>
        <p:txBody>
          <a:bodyPr/>
          <a:lstStyle/>
          <a:p>
            <a:r>
              <a:rPr lang="en-US" dirty="0">
                <a:solidFill>
                  <a:schemeClr val="tx1"/>
                </a:solidFill>
              </a:rPr>
              <a:t>Motion 282 (MAC)</a:t>
            </a:r>
          </a:p>
        </p:txBody>
      </p:sp>
      <p:sp>
        <p:nvSpPr>
          <p:cNvPr id="8" name="Content Placeholder 7">
            <a:extLst>
              <a:ext uri="{FF2B5EF4-FFF2-40B4-BE49-F238E27FC236}">
                <a16:creationId xmlns:a16="http://schemas.microsoft.com/office/drawing/2014/main" id="{571E9F4E-4510-688A-71F2-FBF5A616853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When a non-AP MLD is in the process of roaming from a current AP MLD to a target AP MLD, the non-AP MLD can request to the current AP MLD what context needs to be transferred from the current AP MLD to the target AP MLD.</a:t>
            </a:r>
          </a:p>
          <a:p>
            <a:pPr lvl="1">
              <a:buFont typeface="Arial" panose="020B0604020202020204" pitchFamily="34" charset="0"/>
              <a:buChar char="•"/>
            </a:pPr>
            <a:r>
              <a:rPr lang="en-US" sz="1400" dirty="0"/>
              <a:t>What context can be requested is TBD</a:t>
            </a:r>
          </a:p>
          <a:p>
            <a:pPr lvl="1">
              <a:buFont typeface="Arial" panose="020B0604020202020204" pitchFamily="34" charset="0"/>
              <a:buChar char="•"/>
            </a:pPr>
            <a:r>
              <a:rPr lang="en-US" sz="1400" dirty="0"/>
              <a:t>It applies when the current AP MLD and the Target AP MLD support the context transfer</a:t>
            </a:r>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docs:[24/1516, 24/0396, 24/830, 24/1883, 24/1890, 24/1746, 24/1851, 23/1416, 24.1898, 24/0052]. SP result: 180Y, 14N, 57A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64C1F99-10CF-481E-1A04-ED5EFC352BD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98</a:t>
            </a:fld>
            <a:endParaRPr lang="en-GB"/>
          </a:p>
        </p:txBody>
      </p:sp>
      <p:sp>
        <p:nvSpPr>
          <p:cNvPr id="5" name="Footer Placeholder 4">
            <a:extLst>
              <a:ext uri="{FF2B5EF4-FFF2-40B4-BE49-F238E27FC236}">
                <a16:creationId xmlns:a16="http://schemas.microsoft.com/office/drawing/2014/main" id="{066F723B-47F7-DA4A-B0B2-8D3B34B294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86DE2C8-0CBC-D0E3-9C3A-5C9EC00EAF9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7217023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F9C236-E6AF-1EC1-FE92-51951ED7673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0C1F1C-A7D8-FF29-7238-5D3DA2B10573}"/>
              </a:ext>
            </a:extLst>
          </p:cNvPr>
          <p:cNvSpPr>
            <a:spLocks noGrp="1"/>
          </p:cNvSpPr>
          <p:nvPr>
            <p:ph type="title"/>
          </p:nvPr>
        </p:nvSpPr>
        <p:spPr/>
        <p:txBody>
          <a:bodyPr/>
          <a:lstStyle/>
          <a:p>
            <a:r>
              <a:rPr lang="en-US" dirty="0">
                <a:solidFill>
                  <a:schemeClr val="tx1"/>
                </a:solidFill>
              </a:rPr>
              <a:t>Motion 283 (MAC)</a:t>
            </a:r>
          </a:p>
        </p:txBody>
      </p:sp>
      <p:sp>
        <p:nvSpPr>
          <p:cNvPr id="8" name="Content Placeholder 7">
            <a:extLst>
              <a:ext uri="{FF2B5EF4-FFF2-40B4-BE49-F238E27FC236}">
                <a16:creationId xmlns:a16="http://schemas.microsoft.com/office/drawing/2014/main" id="{922BCF81-B9C4-0342-62F8-EA069210506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As part of seamless roaming procedure, a non-AP MLD can initiate a roaming preparation procedure with a target AP MLD by sending a TBD request frame to its current AP MLD.</a:t>
            </a:r>
          </a:p>
          <a:p>
            <a:pPr lvl="1">
              <a:buFont typeface="Arial" panose="020B0604020202020204" pitchFamily="34" charset="0"/>
              <a:buChar char="•"/>
            </a:pPr>
            <a:r>
              <a:rPr lang="en-US" sz="1200" dirty="0"/>
              <a:t>The request frame indicates the set of links to be set up with the target AP MLD.</a:t>
            </a:r>
          </a:p>
          <a:p>
            <a:pPr lvl="1">
              <a:buFont typeface="Arial" panose="020B0604020202020204" pitchFamily="34" charset="0"/>
              <a:buChar char="•"/>
            </a:pPr>
            <a:r>
              <a:rPr lang="en-US" sz="1200" dirty="0"/>
              <a:t>The request frame indicates the context to be transferred or renegotiated with the target AP MLD.</a:t>
            </a:r>
          </a:p>
          <a:p>
            <a:pPr lvl="1">
              <a:buFont typeface="Arial" panose="020B0604020202020204" pitchFamily="34" charset="0"/>
              <a:buChar char="•"/>
            </a:pPr>
            <a:r>
              <a:rPr lang="en-US" sz="1200" dirty="0"/>
              <a:t>The current AP MLD sends a TBD response frame to the non-AP MLD to indicate the status (accept/reject) of the link setup.</a:t>
            </a:r>
          </a:p>
          <a:p>
            <a:pPr lvl="2">
              <a:buFont typeface="Arial" panose="020B0604020202020204" pitchFamily="34" charset="0"/>
              <a:buChar char="•"/>
            </a:pPr>
            <a:r>
              <a:rPr lang="en-US" sz="1200" dirty="0"/>
              <a:t>If the link setup is accepted, the transferable context is transferred to the target AP MLD.</a:t>
            </a:r>
          </a:p>
          <a:p>
            <a:pPr lvl="1">
              <a:buFont typeface="Arial" panose="020B0604020202020204" pitchFamily="34" charset="0"/>
              <a:buChar char="•"/>
            </a:pPr>
            <a:r>
              <a:rPr lang="en-US" sz="1200" dirty="0"/>
              <a:t>TBD on whether/how the renegotiation of context is performed in these request/response frames </a:t>
            </a:r>
          </a:p>
          <a:p>
            <a:pPr lvl="1">
              <a:buFont typeface="Arial" panose="020B0604020202020204" pitchFamily="34" charset="0"/>
              <a:buChar char="•"/>
            </a:pPr>
            <a:r>
              <a:rPr lang="en-US" sz="1200" dirty="0"/>
              <a:t>TBD – multiple candidate target AP MLDs selection</a:t>
            </a:r>
          </a:p>
          <a:p>
            <a:endParaRPr lang="en-US" sz="1600" dirty="0"/>
          </a:p>
          <a:p>
            <a:r>
              <a:rPr lang="en-US" sz="1600" dirty="0"/>
              <a:t>Move: Binita Gupta					Second:</a:t>
            </a:r>
          </a:p>
          <a:p>
            <a:r>
              <a:rPr lang="en-US" sz="1600" dirty="0"/>
              <a:t>Discussion:</a:t>
            </a:r>
          </a:p>
          <a:p>
            <a:r>
              <a:rPr lang="en-US" sz="1600" dirty="0"/>
              <a:t>Result:</a:t>
            </a:r>
          </a:p>
          <a:p>
            <a:r>
              <a:rPr lang="en-US" sz="1200" b="0" i="1" dirty="0"/>
              <a:t>Reference docs:[24/0052, 23/1884, 23/1937, 23/1996, 24/830, 24/0083, 24/0101, 24/0396, 24/1812, 24/0398, 24/0412, 24/0655, 23/2157, 24/679, 24/1425, 24/881, 24/1882, 24/1883, 23/1897, 24/0349, 24/0480, 23/1416, 24/1824]. SP result: 149Y, 4N, 52A.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E77FB40-5DA8-888D-1200-4DF5FAD7ED2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99</a:t>
            </a:fld>
            <a:endParaRPr lang="en-GB"/>
          </a:p>
        </p:txBody>
      </p:sp>
      <p:sp>
        <p:nvSpPr>
          <p:cNvPr id="5" name="Footer Placeholder 4">
            <a:extLst>
              <a:ext uri="{FF2B5EF4-FFF2-40B4-BE49-F238E27FC236}">
                <a16:creationId xmlns:a16="http://schemas.microsoft.com/office/drawing/2014/main" id="{F6AC05C7-AB3D-FBEB-A1A8-A83C29D7997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259F82-2755-59CD-448E-B4B5348CF20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7105629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schemas.microsoft.com/office/2006/metadata/properties"/>
    <ds:schemaRef ds:uri="http://purl.org/dc/elements/1.1/"/>
    <ds:schemaRef ds:uri="http://schemas.microsoft.com/office/2006/documentManagement/types"/>
    <ds:schemaRef ds:uri="4b1de6fe-44aa-4e13-b7e7-ab260d1ea5f8"/>
    <ds:schemaRef ds:uri="bcc01d59-85de-4ef9-881e-76d8b6a6f841"/>
    <ds:schemaRef ds:uri="http://purl.org/dc/terms/"/>
    <ds:schemaRef ds:uri="http://purl.org/dc/dcmitype/"/>
    <ds:schemaRef ds:uri="http://www.w3.org/XML/1998/namespace"/>
    <ds:schemaRef ds:uri="http://schemas.microsoft.com/office/infopath/2007/PartnerControls"/>
    <ds:schemaRef ds:uri="http://schemas.openxmlformats.org/package/2006/metadata/core-properties"/>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315352</TotalTime>
  <Words>10758</Words>
  <Application>Microsoft Office PowerPoint</Application>
  <PresentationFormat>On-screen Show (4:3)</PresentationFormat>
  <Paragraphs>1702</Paragraphs>
  <Slides>110</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110</vt:i4>
      </vt:variant>
    </vt:vector>
  </HeadingPairs>
  <TitlesOfParts>
    <vt:vector size="117" baseType="lpstr">
      <vt:lpstr>Arial</vt:lpstr>
      <vt:lpstr>Arial Black</vt:lpstr>
      <vt:lpstr>Arial Unicode MS</vt:lpstr>
      <vt:lpstr>Calibri</vt:lpstr>
      <vt:lpstr>Times New Roman</vt:lpstr>
      <vt:lpstr>Office Theme</vt:lpstr>
      <vt:lpstr>Document</vt:lpstr>
      <vt:lpstr>TGbn Motions List - Part 2</vt:lpstr>
      <vt:lpstr>IEEE 802.11 TGbn: Enhancements for Ultra High Reliability (UHR) WLAN Task Group</vt:lpstr>
      <vt:lpstr>Motions on January 14th</vt:lpstr>
      <vt:lpstr>Motion 190 (PHY)</vt:lpstr>
      <vt:lpstr>Motion 191 (PHY)</vt:lpstr>
      <vt:lpstr>Motion 192</vt:lpstr>
      <vt:lpstr>Motion 193 (PHY-PDT)</vt:lpstr>
      <vt:lpstr>Motion 194 (MAC-PDT)</vt:lpstr>
      <vt:lpstr>Motion 195 (PHY)</vt:lpstr>
      <vt:lpstr>Motion 196 (PHY)</vt:lpstr>
      <vt:lpstr>Motion 197 (PHY-PDT)</vt:lpstr>
      <vt:lpstr>Motion 198 (PHY-PDT)</vt:lpstr>
      <vt:lpstr>Motion 199 (PHY)</vt:lpstr>
      <vt:lpstr>Motion 200 (PHY)</vt:lpstr>
      <vt:lpstr>Motion 201 (PHY)</vt:lpstr>
      <vt:lpstr>Motion 202 (PHY)</vt:lpstr>
      <vt:lpstr>Motion 203 (PHY)</vt:lpstr>
      <vt:lpstr>Motion 204 (PHY-PDT)</vt:lpstr>
      <vt:lpstr>Motion 205 (MAC-PDT)</vt:lpstr>
      <vt:lpstr>Motion 206 (PHY)</vt:lpstr>
      <vt:lpstr>Motion 207 (PHY-PDT)</vt:lpstr>
      <vt:lpstr>Motion 208 (PHY-PDT)</vt:lpstr>
      <vt:lpstr>Motion 209 (MAC-PDT)</vt:lpstr>
      <vt:lpstr>Motion 210</vt:lpstr>
      <vt:lpstr>Motion 211 (MAC-PDT)</vt:lpstr>
      <vt:lpstr>Motion 212 (MAC)</vt:lpstr>
      <vt:lpstr>Motion 213 (PHY-PDT)</vt:lpstr>
      <vt:lpstr>Motion 214 (PHY)</vt:lpstr>
      <vt:lpstr>Motion 215 (PHY)</vt:lpstr>
      <vt:lpstr>Motion 216 (PHY)</vt:lpstr>
      <vt:lpstr>Motion 217 (PHY)</vt:lpstr>
      <vt:lpstr>Motion 218 (PHY-PDT)</vt:lpstr>
      <vt:lpstr>Motion 219 (PHY)</vt:lpstr>
      <vt:lpstr>Motion 220 (PHY)</vt:lpstr>
      <vt:lpstr>Motion 221 (PHY-PDT)</vt:lpstr>
      <vt:lpstr>Motion 222 (PHY-PDT)</vt:lpstr>
      <vt:lpstr>Motion 223</vt:lpstr>
      <vt:lpstr>Motion 224 (PHY-PDT)</vt:lpstr>
      <vt:lpstr>Motion 225 (PHY-PDT)</vt:lpstr>
      <vt:lpstr>Motion 226 (PHY-PDT)</vt:lpstr>
      <vt:lpstr>Motion 227 (PHY-PDT)</vt:lpstr>
      <vt:lpstr>Motion 228 (PHY-PDT)</vt:lpstr>
      <vt:lpstr>Motion 229 (MAC-PDT)</vt:lpstr>
      <vt:lpstr>Motion 230 (MAC-PDT)</vt:lpstr>
      <vt:lpstr>Motion 231 (PHY-PDT)</vt:lpstr>
      <vt:lpstr>Motion 232 (PHY-PDT)</vt:lpstr>
      <vt:lpstr>Motion 233 (MAC-PDT)</vt:lpstr>
      <vt:lpstr>Motion 234</vt:lpstr>
      <vt:lpstr>Motion 235 (MAC)</vt:lpstr>
      <vt:lpstr>Motion 236 (PHY-PDT)</vt:lpstr>
      <vt:lpstr>Motion 237 (PHY)</vt:lpstr>
      <vt:lpstr>Motion 238 (PHY)</vt:lpstr>
      <vt:lpstr>Motion 239 (PHY-PDT)</vt:lpstr>
      <vt:lpstr>Motion 240 (PHY)</vt:lpstr>
      <vt:lpstr>Motion 241 (PHY-PDT)</vt:lpstr>
      <vt:lpstr>Motion 242 (PHY-PDT)</vt:lpstr>
      <vt:lpstr>Motion 243 (PHY-PDT)</vt:lpstr>
      <vt:lpstr>Motion 244 (MAC-PDT)</vt:lpstr>
      <vt:lpstr>Motion 245 (PHY)</vt:lpstr>
      <vt:lpstr>Motion 246 (PHY)</vt:lpstr>
      <vt:lpstr>Motion 247 (PHY)</vt:lpstr>
      <vt:lpstr>Motion 248 (MAC-PDT)</vt:lpstr>
      <vt:lpstr>Motion 249 (PHY-PDT)</vt:lpstr>
      <vt:lpstr>Motion 250 (PHY)</vt:lpstr>
      <vt:lpstr>Motion 251 (PHY)</vt:lpstr>
      <vt:lpstr>Motion 252 (PHY)</vt:lpstr>
      <vt:lpstr>Motion 253 (Joint)</vt:lpstr>
      <vt:lpstr>Motion 254 (Joint)</vt:lpstr>
      <vt:lpstr>Motion 255 (MAC-PDT)</vt:lpstr>
      <vt:lpstr>Motion 256 (MAC-PDT)</vt:lpstr>
      <vt:lpstr>Motion 257 (MAC)</vt:lpstr>
      <vt:lpstr>Motion 258 (MAC-PDT)</vt:lpstr>
      <vt:lpstr>Motion 259 (MAC-PDT)</vt:lpstr>
      <vt:lpstr>Motion 260 (MAC-PDT)</vt:lpstr>
      <vt:lpstr>Motions on January 15th</vt:lpstr>
      <vt:lpstr>Motion 261 (MAC)</vt:lpstr>
      <vt:lpstr>Motion 262 (PHY)</vt:lpstr>
      <vt:lpstr>Motion 263 (PHY-PDT)</vt:lpstr>
      <vt:lpstr>Motion 264 (PHY-PDT)</vt:lpstr>
      <vt:lpstr>Motion 265 (MAC)</vt:lpstr>
      <vt:lpstr>Motion 266 (PHY-PDT)</vt:lpstr>
      <vt:lpstr>Motion 267 (MAC-PDT)</vt:lpstr>
      <vt:lpstr>Motion 268 (MAC)</vt:lpstr>
      <vt:lpstr>Motion 269 (MAC)</vt:lpstr>
      <vt:lpstr>Motion 270 (MAC)</vt:lpstr>
      <vt:lpstr>Motion 271 (MAC)</vt:lpstr>
      <vt:lpstr>Motion 272 (MAC)</vt:lpstr>
      <vt:lpstr>Motion 273 (MAC)</vt:lpstr>
      <vt:lpstr>Motion 274 (MAC)</vt:lpstr>
      <vt:lpstr>Motion 275 (MAC-PDT)</vt:lpstr>
      <vt:lpstr>Motion 276 (MAC)</vt:lpstr>
      <vt:lpstr>Motion 277 (MAC)</vt:lpstr>
      <vt:lpstr>Motion 278 (MAC)</vt:lpstr>
      <vt:lpstr>Motion 279 (MAC)</vt:lpstr>
      <vt:lpstr>Motion 280 (MAC)</vt:lpstr>
      <vt:lpstr>Motion 281 (MAC)</vt:lpstr>
      <vt:lpstr>Motion 282 (MAC)</vt:lpstr>
      <vt:lpstr>Motion 282 (MAC)</vt:lpstr>
      <vt:lpstr>Motion 283 (MAC)</vt:lpstr>
      <vt:lpstr>Motion 284 (MAC)</vt:lpstr>
      <vt:lpstr>Motion 285 (MAC)</vt:lpstr>
      <vt:lpstr>Motion 286 (MAC)</vt:lpstr>
      <vt:lpstr>Motion 287 (MAC)</vt:lpstr>
      <vt:lpstr>Motion 288 (MAC-PDT)</vt:lpstr>
      <vt:lpstr>Motion 289 (MAC-PDT)</vt:lpstr>
      <vt:lpstr>Motion X</vt:lpstr>
      <vt:lpstr>PowerPoint Presentation</vt:lpstr>
      <vt:lpstr>backup</vt:lpstr>
      <vt:lpstr>Motion X (SFD Template)</vt:lpstr>
      <vt:lpstr>Motion Y (Draft Template)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2025-01-16T07:41:55Z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