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5"/>
  </p:notesMasterIdLst>
  <p:handoutMasterIdLst>
    <p:handoutMasterId r:id="rId76"/>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6" r:id="rId71"/>
    <p:sldId id="1293" r:id="rId72"/>
    <p:sldId id="1291" r:id="rId73"/>
    <p:sldId id="1290" r:id="rId7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9B1F0-F31B-47C4-A5CE-33871CFFEA4B}" v="109" dt="2025-01-14T22:49:07.6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varScale="1">
        <p:scale>
          <a:sx n="120" d="100"/>
          <a:sy n="120" d="100"/>
        </p:scale>
        <p:origin x="109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82"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56"/>
        </pc:sldMasterMkLst>
        <pc:spChg chg="mod">
          <ac:chgData name="Alfred Asterjadhi" userId="39de57b9-85c0-4fd1-aaac-8ca2b6560ad0" providerId="ADAL" clId="{E8D6695F-77A2-463F-A064-D19B78EB17DB}" dt="2024-03-25T21:00:47.265" v="1271" actId="20577"/>
          <ac:spMkLst>
            <pc:docMk/>
            <pc:sldMasterMk cId="0" sldId="2147483656"/>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pChg chg="mod">
          <ac:chgData name="Alfred Asterjadhi" userId="39de57b9-85c0-4fd1-aaac-8ca2b6560ad0" providerId="ADAL" clId="{8C82B7A8-7AAE-438E-B90E-B789749714EF}" dt="2024-01-24T17:37:33.710" v="1033" actId="20577"/>
          <ac:spMkLst>
            <pc:docMk/>
            <pc:sldMasterMk cId="0" sldId="2147483656"/>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56"/>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1-14T22:53:21.475" v="2487" actId="20577"/>
      <pc:docMkLst>
        <pc:docMk/>
      </pc:docMkLst>
      <pc:sldChg chg="modSp mod">
        <pc:chgData name="Alfred Asterjadhi" userId="39de57b9-85c0-4fd1-aaac-8ca2b6560ad0" providerId="ADAL" clId="{5489B1F0-F31B-47C4-A5CE-33871CFFEA4B}" dt="2024-12-19T19:55:15.460" v="42" actId="20577"/>
        <pc:sldMkLst>
          <pc:docMk/>
          <pc:sldMk cId="0" sldId="256"/>
        </pc:sldMkLst>
        <pc:spChg chg="mod">
          <ac:chgData name="Alfred Asterjadhi" userId="39de57b9-85c0-4fd1-aaac-8ca2b6560ad0" providerId="ADAL" clId="{5489B1F0-F31B-47C4-A5CE-33871CFFEA4B}" dt="2024-12-19T19:54:25.667" v="1" actId="6549"/>
          <ac:spMkLst>
            <pc:docMk/>
            <pc:sldMk cId="0" sldId="256"/>
            <ac:spMk id="6" creationId="{00000000-0000-0000-0000-000000000000}"/>
          </ac:spMkLst>
        </pc:spChg>
        <pc:spChg chg="mod">
          <ac:chgData name="Alfred Asterjadhi" userId="39de57b9-85c0-4fd1-aaac-8ca2b6560ad0" providerId="ADAL" clId="{5489B1F0-F31B-47C4-A5CE-33871CFFEA4B}" dt="2024-12-19T19:54:30.490" v="3" actId="20577"/>
          <ac:spMkLst>
            <pc:docMk/>
            <pc:sldMk cId="0" sldId="256"/>
            <ac:spMk id="3073" creationId="{00000000-0000-0000-0000-000000000000}"/>
          </ac:spMkLst>
        </pc:spChg>
        <pc:spChg chg="mod">
          <ac:chgData name="Alfred Asterjadhi" userId="39de57b9-85c0-4fd1-aaac-8ca2b6560ad0" providerId="ADAL" clId="{5489B1F0-F31B-47C4-A5CE-33871CFFEA4B}" dt="2024-12-19T19:55:15.460" v="42" actId="20577"/>
          <ac:spMkLst>
            <pc:docMk/>
            <pc:sldMk cId="0" sldId="256"/>
            <ac:spMk id="3074" creationId="{00000000-0000-0000-0000-000000000000}"/>
          </ac:spMkLst>
        </pc:spChg>
      </pc:sldChg>
      <pc:sldChg chg="modSp mod">
        <pc:chgData name="Alfred Asterjadhi" userId="39de57b9-85c0-4fd1-aaac-8ca2b6560ad0" providerId="ADAL" clId="{5489B1F0-F31B-47C4-A5CE-33871CFFEA4B}" dt="2024-12-19T19:55:29.860" v="46" actId="20577"/>
        <pc:sldMkLst>
          <pc:docMk/>
          <pc:sldMk cId="0" sldId="257"/>
        </pc:sldMkLst>
        <pc:spChg chg="mod">
          <ac:chgData name="Alfred Asterjadhi" userId="39de57b9-85c0-4fd1-aaac-8ca2b6560ad0" providerId="ADAL" clId="{5489B1F0-F31B-47C4-A5CE-33871CFFEA4B}" dt="2024-12-19T19:55:29.860" v="46" actId="20577"/>
          <ac:spMkLst>
            <pc:docMk/>
            <pc:sldMk cId="0" sldId="257"/>
            <ac:spMk id="7" creationId="{4565958B-DD30-4EE7-AF20-DC550898176B}"/>
          </ac:spMkLst>
        </pc:spChg>
        <pc:spChg chg="mod">
          <ac:chgData name="Alfred Asterjadhi" userId="39de57b9-85c0-4fd1-aaac-8ca2b6560ad0" providerId="ADAL" clId="{5489B1F0-F31B-47C4-A5CE-33871CFFEA4B}" dt="2024-12-19T19:55:26.342" v="44" actId="20577"/>
          <ac:spMkLst>
            <pc:docMk/>
            <pc:sldMk cId="0" sldId="257"/>
            <ac:spMk id="4098" creationId="{00000000-0000-0000-0000-000000000000}"/>
          </ac:spMkLst>
        </pc:spChg>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3T21:40:22.293" v="815"/>
        <pc:sldMkLst>
          <pc:docMk/>
          <pc:sldMk cId="2288759954" sldId="1289"/>
        </pc:sldMkLst>
        <pc:spChg chg="del mod ord">
          <ac:chgData name="Alfred Asterjadhi" userId="39de57b9-85c0-4fd1-aaac-8ca2b6560ad0" providerId="ADAL" clId="{5489B1F0-F31B-47C4-A5CE-33871CFFEA4B}" dt="2024-12-19T19:56:30.880" v="49" actId="700"/>
          <ac:spMkLst>
            <pc:docMk/>
            <pc:sldMk cId="2288759954" sldId="1289"/>
            <ac:spMk id="2" creationId="{642960E1-BFF6-91F0-C253-775B2881895A}"/>
          </ac:spMkLst>
        </pc:spChg>
        <pc:spChg chg="del mod ord">
          <ac:chgData name="Alfred Asterjadhi" userId="39de57b9-85c0-4fd1-aaac-8ca2b6560ad0" providerId="ADAL" clId="{5489B1F0-F31B-47C4-A5CE-33871CFFEA4B}" dt="2024-12-19T19:56:30.880" v="49" actId="700"/>
          <ac:spMkLst>
            <pc:docMk/>
            <pc:sldMk cId="2288759954" sldId="1289"/>
            <ac:spMk id="3" creationId="{2E32E975-E381-9945-CB76-F540370D2C7C}"/>
          </ac:spMkLst>
        </pc:spChg>
        <pc:spChg chg="mod ord">
          <ac:chgData name="Alfred Asterjadhi" userId="39de57b9-85c0-4fd1-aaac-8ca2b6560ad0" providerId="ADAL" clId="{5489B1F0-F31B-47C4-A5CE-33871CFFEA4B}" dt="2024-12-19T19:56:45.786" v="54" actId="6264"/>
          <ac:spMkLst>
            <pc:docMk/>
            <pc:sldMk cId="2288759954" sldId="1289"/>
            <ac:spMk id="4" creationId="{59DDADA5-6AF0-FC6B-186D-591CC7669650}"/>
          </ac:spMkLst>
        </pc:spChg>
        <pc:spChg chg="mod ord">
          <ac:chgData name="Alfred Asterjadhi" userId="39de57b9-85c0-4fd1-aaac-8ca2b6560ad0" providerId="ADAL" clId="{5489B1F0-F31B-47C4-A5CE-33871CFFEA4B}" dt="2024-12-19T19:56:45.786" v="54" actId="6264"/>
          <ac:spMkLst>
            <pc:docMk/>
            <pc:sldMk cId="2288759954" sldId="1289"/>
            <ac:spMk id="5" creationId="{499A1BB9-626B-25C2-BE50-CD59011164F1}"/>
          </ac:spMkLst>
        </pc:spChg>
        <pc:spChg chg="mod ord">
          <ac:chgData name="Alfred Asterjadhi" userId="39de57b9-85c0-4fd1-aaac-8ca2b6560ad0" providerId="ADAL" clId="{5489B1F0-F31B-47C4-A5CE-33871CFFEA4B}" dt="2024-12-19T19:56:45.786" v="54" actId="6264"/>
          <ac:spMkLst>
            <pc:docMk/>
            <pc:sldMk cId="2288759954" sldId="1289"/>
            <ac:spMk id="6" creationId="{EB8F8673-1E39-CB38-BBE0-59BA14666500}"/>
          </ac:spMkLst>
        </pc:spChg>
        <pc:spChg chg="add del mod ord">
          <ac:chgData name="Alfred Asterjadhi" userId="39de57b9-85c0-4fd1-aaac-8ca2b6560ad0" providerId="ADAL" clId="{5489B1F0-F31B-47C4-A5CE-33871CFFEA4B}" dt="2024-12-19T19:56:45.786" v="54" actId="6264"/>
          <ac:spMkLst>
            <pc:docMk/>
            <pc:sldMk cId="2288759954" sldId="1289"/>
            <ac:spMk id="7" creationId="{42F297D7-7F94-CF11-249B-8655C768FBC6}"/>
          </ac:spMkLst>
        </pc:spChg>
        <pc:spChg chg="add mod ord">
          <ac:chgData name="Alfred Asterjadhi" userId="39de57b9-85c0-4fd1-aaac-8ca2b6560ad0" providerId="ADAL" clId="{5489B1F0-F31B-47C4-A5CE-33871CFFEA4B}" dt="2024-12-19T20:02:12.810" v="150" actId="20577"/>
          <ac:spMkLst>
            <pc:docMk/>
            <pc:sldMk cId="2288759954" sldId="1289"/>
            <ac:spMk id="8" creationId="{A8B7D678-AC79-FF33-8544-08F08C886139}"/>
          </ac:spMkLst>
        </pc:spChg>
        <pc:spChg chg="add del mod">
          <ac:chgData name="Alfred Asterjadhi" userId="39de57b9-85c0-4fd1-aaac-8ca2b6560ad0" providerId="ADAL" clId="{5489B1F0-F31B-47C4-A5CE-33871CFFEA4B}" dt="2024-12-19T19:56:45.786" v="54" actId="6264"/>
          <ac:spMkLst>
            <pc:docMk/>
            <pc:sldMk cId="2288759954" sldId="1289"/>
            <ac:spMk id="9" creationId="{39ED0AE5-1DA8-B700-CEDD-B87032D62497}"/>
          </ac:spMkLst>
        </pc:spChg>
        <pc:spChg chg="add del mod">
          <ac:chgData name="Alfred Asterjadhi" userId="39de57b9-85c0-4fd1-aaac-8ca2b6560ad0" providerId="ADAL" clId="{5489B1F0-F31B-47C4-A5CE-33871CFFEA4B}" dt="2024-12-19T19:56:45.786" v="54" actId="6264"/>
          <ac:spMkLst>
            <pc:docMk/>
            <pc:sldMk cId="2288759954" sldId="1289"/>
            <ac:spMk id="10" creationId="{B4F888E0-3445-4829-57CD-DEA997E33763}"/>
          </ac:spMkLst>
        </pc:spChg>
        <pc:spChg chg="add del mod">
          <ac:chgData name="Alfred Asterjadhi" userId="39de57b9-85c0-4fd1-aaac-8ca2b6560ad0" providerId="ADAL" clId="{5489B1F0-F31B-47C4-A5CE-33871CFFEA4B}" dt="2024-12-19T19:56:45.786" v="54" actId="6264"/>
          <ac:spMkLst>
            <pc:docMk/>
            <pc:sldMk cId="2288759954" sldId="1289"/>
            <ac:spMk id="11" creationId="{734CAADD-FD30-FA66-3A62-5B694EBDA755}"/>
          </ac:spMkLst>
        </pc:spChg>
        <pc:spChg chg="add del mod">
          <ac:chgData name="Alfred Asterjadhi" userId="39de57b9-85c0-4fd1-aaac-8ca2b6560ad0" providerId="ADAL" clId="{5489B1F0-F31B-47C4-A5CE-33871CFFEA4B}" dt="2024-12-19T19:56:45.786" v="54" actId="6264"/>
          <ac:spMkLst>
            <pc:docMk/>
            <pc:sldMk cId="2288759954" sldId="1289"/>
            <ac:spMk id="12" creationId="{14EDBBB1-B7B3-A5E7-4752-824DAEFACAF9}"/>
          </ac:spMkLst>
        </pc:spChg>
        <pc:spChg chg="add mod ord">
          <ac:chgData name="Alfred Asterjadhi" userId="39de57b9-85c0-4fd1-aaac-8ca2b6560ad0" providerId="ADAL" clId="{5489B1F0-F31B-47C4-A5CE-33871CFFEA4B}" dt="2024-12-19T19:59:53.852" v="120" actId="207"/>
          <ac:spMkLst>
            <pc:docMk/>
            <pc:sldMk cId="2288759954" sldId="1289"/>
            <ac:spMk id="13" creationId="{6F3F1329-E1F3-6F1A-672F-43368778D576}"/>
          </ac:spMkLst>
        </pc:spChg>
      </pc:sldChg>
      <pc:sldChg chg="modSp add mod">
        <pc:chgData name="Alfred Asterjadhi" userId="39de57b9-85c0-4fd1-aaac-8ca2b6560ad0" providerId="ADAL" clId="{5489B1F0-F31B-47C4-A5CE-33871CFFEA4B}" dt="2025-01-14T13:47:35.547" v="1612" actId="20577"/>
        <pc:sldMkLst>
          <pc:docMk/>
          <pc:sldMk cId="2044502975" sldId="1290"/>
        </pc:sldMkLst>
        <pc:spChg chg="mod">
          <ac:chgData name="Alfred Asterjadhi" userId="39de57b9-85c0-4fd1-aaac-8ca2b6560ad0" providerId="ADAL" clId="{5489B1F0-F31B-47C4-A5CE-33871CFFEA4B}" dt="2025-01-14T13:47:35.547" v="1612" actId="20577"/>
          <ac:spMkLst>
            <pc:docMk/>
            <pc:sldMk cId="2044502975" sldId="1290"/>
            <ac:spMk id="8" creationId="{0F5782C2-501B-8E9D-715A-68DBDB2408E0}"/>
          </ac:spMkLst>
        </pc:spChg>
        <pc:spChg chg="mod">
          <ac:chgData name="Alfred Asterjadhi" userId="39de57b9-85c0-4fd1-aaac-8ca2b6560ad0" providerId="ADAL" clId="{5489B1F0-F31B-47C4-A5CE-33871CFFEA4B}" dt="2024-12-19T20:02:41.038" v="179" actId="20577"/>
          <ac:spMkLst>
            <pc:docMk/>
            <pc:sldMk cId="2044502975" sldId="1290"/>
            <ac:spMk id="13" creationId="{C25D95CA-A82A-DD6E-AD7E-6F4B7DF732F5}"/>
          </ac:spMkLst>
        </pc:spChg>
      </pc:sldChg>
      <pc:sldChg chg="modSp add mod">
        <pc:chgData name="Alfred Asterjadhi" userId="39de57b9-85c0-4fd1-aaac-8ca2b6560ad0" providerId="ADAL" clId="{5489B1F0-F31B-47C4-A5CE-33871CFFEA4B}" dt="2024-12-19T20:02:32.127" v="164" actId="20577"/>
        <pc:sldMkLst>
          <pc:docMk/>
          <pc:sldMk cId="2853620610" sldId="1291"/>
        </pc:sldMkLst>
        <pc:spChg chg="mod">
          <ac:chgData name="Alfred Asterjadhi" userId="39de57b9-85c0-4fd1-aaac-8ca2b6560ad0" providerId="ADAL" clId="{5489B1F0-F31B-47C4-A5CE-33871CFFEA4B}" dt="2024-12-19T20:02:32.127" v="164" actId="20577"/>
          <ac:spMkLst>
            <pc:docMk/>
            <pc:sldMk cId="2853620610" sldId="1291"/>
            <ac:spMk id="13" creationId="{4EDBC775-C4A1-4A94-51CF-19616D3D4C6D}"/>
          </ac:spMkLst>
        </pc:spChg>
      </pc:sldChg>
      <pc:sldChg chg="modSp add mod ord">
        <pc:chgData name="Alfred Asterjadhi" userId="39de57b9-85c0-4fd1-aaac-8ca2b6560ad0" providerId="ADAL" clId="{5489B1F0-F31B-47C4-A5CE-33871CFFEA4B}" dt="2025-01-14T15:17:23.855" v="2265" actId="403"/>
        <pc:sldMkLst>
          <pc:docMk/>
          <pc:sldMk cId="3664147977" sldId="1292"/>
        </pc:sldMkLst>
        <pc:spChg chg="mod">
          <ac:chgData name="Alfred Asterjadhi" userId="39de57b9-85c0-4fd1-aaac-8ca2b6560ad0" providerId="ADAL" clId="{5489B1F0-F31B-47C4-A5CE-33871CFFEA4B}" dt="2025-01-14T15:17:23.855" v="2265" actId="403"/>
          <ac:spMkLst>
            <pc:docMk/>
            <pc:sldMk cId="3664147977" sldId="1292"/>
            <ac:spMk id="8" creationId="{9AA61CC9-35F0-FB5F-C891-2A86FD473665}"/>
          </ac:spMkLst>
        </pc:spChg>
        <pc:spChg chg="mod">
          <ac:chgData name="Alfred Asterjadhi" userId="39de57b9-85c0-4fd1-aaac-8ca2b6560ad0" providerId="ADAL" clId="{5489B1F0-F31B-47C4-A5CE-33871CFFEA4B}" dt="2024-12-19T20:00:26.031" v="124" actId="207"/>
          <ac:spMkLst>
            <pc:docMk/>
            <pc:sldMk cId="3664147977" sldId="1292"/>
            <ac:spMk id="13" creationId="{836754F9-EF8B-5D9A-1EE5-3DBC308EA2B4}"/>
          </ac:spMkLst>
        </pc:spChg>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pChg chg="del mod ord">
          <ac:chgData name="Alfred Asterjadhi" userId="39de57b9-85c0-4fd1-aaac-8ca2b6560ad0" providerId="ADAL" clId="{5489B1F0-F31B-47C4-A5CE-33871CFFEA4B}" dt="2024-12-19T20:03:26.975" v="202" actId="700"/>
          <ac:spMkLst>
            <pc:docMk/>
            <pc:sldMk cId="3158032439" sldId="1293"/>
            <ac:spMk id="2" creationId="{8BCE1627-1FE0-2F98-1EE4-2EF273E58F6B}"/>
          </ac:spMkLst>
        </pc:spChg>
        <pc:spChg chg="del mod ord">
          <ac:chgData name="Alfred Asterjadhi" userId="39de57b9-85c0-4fd1-aaac-8ca2b6560ad0" providerId="ADAL" clId="{5489B1F0-F31B-47C4-A5CE-33871CFFEA4B}" dt="2024-12-19T20:03:26.975" v="202" actId="700"/>
          <ac:spMkLst>
            <pc:docMk/>
            <pc:sldMk cId="3158032439" sldId="1293"/>
            <ac:spMk id="3" creationId="{B9AE13D9-9230-F07C-53A6-AC972C85ED39}"/>
          </ac:spMkLst>
        </pc:spChg>
        <pc:spChg chg="mod ord">
          <ac:chgData name="Alfred Asterjadhi" userId="39de57b9-85c0-4fd1-aaac-8ca2b6560ad0" providerId="ADAL" clId="{5489B1F0-F31B-47C4-A5CE-33871CFFEA4B}" dt="2024-12-19T20:03:55.923" v="250" actId="700"/>
          <ac:spMkLst>
            <pc:docMk/>
            <pc:sldMk cId="3158032439" sldId="1293"/>
            <ac:spMk id="4" creationId="{A9B7F234-E374-6FAF-AD12-9794E3176523}"/>
          </ac:spMkLst>
        </pc:spChg>
        <pc:spChg chg="mod ord">
          <ac:chgData name="Alfred Asterjadhi" userId="39de57b9-85c0-4fd1-aaac-8ca2b6560ad0" providerId="ADAL" clId="{5489B1F0-F31B-47C4-A5CE-33871CFFEA4B}" dt="2024-12-19T20:03:55.923" v="250" actId="700"/>
          <ac:spMkLst>
            <pc:docMk/>
            <pc:sldMk cId="3158032439" sldId="1293"/>
            <ac:spMk id="5" creationId="{98F753DF-00A7-A131-D5DC-738D8E3393C5}"/>
          </ac:spMkLst>
        </pc:spChg>
        <pc:spChg chg="mod ord">
          <ac:chgData name="Alfred Asterjadhi" userId="39de57b9-85c0-4fd1-aaac-8ca2b6560ad0" providerId="ADAL" clId="{5489B1F0-F31B-47C4-A5CE-33871CFFEA4B}" dt="2024-12-19T20:03:55.923" v="250" actId="700"/>
          <ac:spMkLst>
            <pc:docMk/>
            <pc:sldMk cId="3158032439" sldId="1293"/>
            <ac:spMk id="6" creationId="{29F476BA-B5AD-B13F-15FC-A803A1AF0D30}"/>
          </ac:spMkLst>
        </pc:spChg>
        <pc:spChg chg="add mod ord">
          <ac:chgData name="Alfred Asterjadhi" userId="39de57b9-85c0-4fd1-aaac-8ca2b6560ad0" providerId="ADAL" clId="{5489B1F0-F31B-47C4-A5CE-33871CFFEA4B}" dt="2024-12-19T20:03:55.923" v="250" actId="700"/>
          <ac:spMkLst>
            <pc:docMk/>
            <pc:sldMk cId="3158032439" sldId="1293"/>
            <ac:spMk id="7" creationId="{249B0037-41DF-35DA-F3D5-DD3D7632405C}"/>
          </ac:spMkLst>
        </pc:spChg>
        <pc:spChg chg="add del mod ord">
          <ac:chgData name="Alfred Asterjadhi" userId="39de57b9-85c0-4fd1-aaac-8ca2b6560ad0" providerId="ADAL" clId="{5489B1F0-F31B-47C4-A5CE-33871CFFEA4B}" dt="2024-12-19T20:03:47.526" v="248" actId="478"/>
          <ac:spMkLst>
            <pc:docMk/>
            <pc:sldMk cId="3158032439" sldId="1293"/>
            <ac:spMk id="8" creationId="{239F4A78-6293-5F07-7AA2-147FD622EC57}"/>
          </ac:spMkLst>
        </pc:spChg>
        <pc:spChg chg="add del mod ord">
          <ac:chgData name="Alfred Asterjadhi" userId="39de57b9-85c0-4fd1-aaac-8ca2b6560ad0" providerId="ADAL" clId="{5489B1F0-F31B-47C4-A5CE-33871CFFEA4B}" dt="2024-12-19T20:03:55.923" v="250" actId="700"/>
          <ac:spMkLst>
            <pc:docMk/>
            <pc:sldMk cId="3158032439" sldId="1293"/>
            <ac:spMk id="9" creationId="{0E316C1C-AF93-0049-CEA8-084C5FEF61E8}"/>
          </ac:spMkLst>
        </pc:spChg>
      </pc:sldChg>
      <pc:sldChg chg="modSp add del mod">
        <pc:chgData name="Alfred Asterjadhi" userId="39de57b9-85c0-4fd1-aaac-8ca2b6560ad0" providerId="ADAL" clId="{5489B1F0-F31B-47C4-A5CE-33871CFFEA4B}" dt="2025-01-02T18:50:04.350" v="264" actId="47"/>
        <pc:sldMkLst>
          <pc:docMk/>
          <pc:sldMk cId="2613736597" sldId="1294"/>
        </pc:sldMkLst>
        <pc:spChg chg="mod">
          <ac:chgData name="Alfred Asterjadhi" userId="39de57b9-85c0-4fd1-aaac-8ca2b6560ad0" providerId="ADAL" clId="{5489B1F0-F31B-47C4-A5CE-33871CFFEA4B}" dt="2025-01-02T18:49:54.012" v="262" actId="20577"/>
          <ac:spMkLst>
            <pc:docMk/>
            <pc:sldMk cId="2613736597" sldId="1294"/>
            <ac:spMk id="13" creationId="{DCFEB30A-430F-51F7-FDFF-A24E0CA9F083}"/>
          </ac:spMkLst>
        </pc:spChg>
      </pc:sldChg>
      <pc:sldChg chg="modSp add mod">
        <pc:chgData name="Alfred Asterjadhi" userId="39de57b9-85c0-4fd1-aaac-8ca2b6560ad0" providerId="ADAL" clId="{5489B1F0-F31B-47C4-A5CE-33871CFFEA4B}" dt="2025-01-14T22:51:51.622" v="2485" actId="20577"/>
        <pc:sldMkLst>
          <pc:docMk/>
          <pc:sldMk cId="4155464088" sldId="1295"/>
        </pc:sldMkLst>
        <pc:spChg chg="mod">
          <ac:chgData name="Alfred Asterjadhi" userId="39de57b9-85c0-4fd1-aaac-8ca2b6560ad0" providerId="ADAL" clId="{5489B1F0-F31B-47C4-A5CE-33871CFFEA4B}" dt="2025-01-14T22:51:51.622" v="2485" actId="20577"/>
          <ac:spMkLst>
            <pc:docMk/>
            <pc:sldMk cId="4155464088" sldId="1295"/>
            <ac:spMk id="8" creationId="{91BC0768-5363-82EF-9815-1CE18462FEA4}"/>
          </ac:spMkLst>
        </pc:spChg>
        <pc:spChg chg="mod">
          <ac:chgData name="Alfred Asterjadhi" userId="39de57b9-85c0-4fd1-aaac-8ca2b6560ad0" providerId="ADAL" clId="{5489B1F0-F31B-47C4-A5CE-33871CFFEA4B}" dt="2025-01-02T18:51:17.242" v="320" actId="20577"/>
          <ac:spMkLst>
            <pc:docMk/>
            <pc:sldMk cId="4155464088" sldId="1295"/>
            <ac:spMk id="13" creationId="{DCCEC43E-28E4-0BE6-FF80-05BC6BE1594D}"/>
          </ac:spMkLst>
        </pc:spChg>
      </pc:sldChg>
      <pc:sldChg chg="modSp add mod">
        <pc:chgData name="Alfred Asterjadhi" userId="39de57b9-85c0-4fd1-aaac-8ca2b6560ad0" providerId="ADAL" clId="{5489B1F0-F31B-47C4-A5CE-33871CFFEA4B}" dt="2025-01-14T03:12:48.685" v="1111" actId="20577"/>
        <pc:sldMkLst>
          <pc:docMk/>
          <pc:sldMk cId="3312094453" sldId="1296"/>
        </pc:sldMkLst>
        <pc:spChg chg="mod">
          <ac:chgData name="Alfred Asterjadhi" userId="39de57b9-85c0-4fd1-aaac-8ca2b6560ad0" providerId="ADAL" clId="{5489B1F0-F31B-47C4-A5CE-33871CFFEA4B}" dt="2025-01-14T03:12:48.685" v="1111" actId="20577"/>
          <ac:spMkLst>
            <pc:docMk/>
            <pc:sldMk cId="3312094453" sldId="1296"/>
            <ac:spMk id="8" creationId="{E1B8378D-B1B0-6C6D-DBBB-E5B14BE947E5}"/>
          </ac:spMkLst>
        </pc:spChg>
        <pc:spChg chg="mod">
          <ac:chgData name="Alfred Asterjadhi" userId="39de57b9-85c0-4fd1-aaac-8ca2b6560ad0" providerId="ADAL" clId="{5489B1F0-F31B-47C4-A5CE-33871CFFEA4B}" dt="2025-01-07T04:16:10.928" v="375" actId="20577"/>
          <ac:spMkLst>
            <pc:docMk/>
            <pc:sldMk cId="3312094453" sldId="1296"/>
            <ac:spMk id="13" creationId="{1A303648-ECDC-36E5-6A56-2F52AE68D5B9}"/>
          </ac:spMkLst>
        </pc:spChg>
      </pc:sldChg>
      <pc:sldChg chg="modSp add mod">
        <pc:chgData name="Alfred Asterjadhi" userId="39de57b9-85c0-4fd1-aaac-8ca2b6560ad0" providerId="ADAL" clId="{5489B1F0-F31B-47C4-A5CE-33871CFFEA4B}" dt="2025-01-14T03:12:45.546" v="1109" actId="20577"/>
        <pc:sldMkLst>
          <pc:docMk/>
          <pc:sldMk cId="2298402037" sldId="1297"/>
        </pc:sldMkLst>
        <pc:spChg chg="mod">
          <ac:chgData name="Alfred Asterjadhi" userId="39de57b9-85c0-4fd1-aaac-8ca2b6560ad0" providerId="ADAL" clId="{5489B1F0-F31B-47C4-A5CE-33871CFFEA4B}" dt="2025-01-14T03:12:45.546" v="1109" actId="20577"/>
          <ac:spMkLst>
            <pc:docMk/>
            <pc:sldMk cId="2298402037" sldId="1297"/>
            <ac:spMk id="8" creationId="{402FA934-9182-584A-5E4A-82959B1054DD}"/>
          </ac:spMkLst>
        </pc:spChg>
        <pc:spChg chg="mod">
          <ac:chgData name="Alfred Asterjadhi" userId="39de57b9-85c0-4fd1-aaac-8ca2b6560ad0" providerId="ADAL" clId="{5489B1F0-F31B-47C4-A5CE-33871CFFEA4B}" dt="2025-01-07T04:15:29.896" v="359" actId="20577"/>
          <ac:spMkLst>
            <pc:docMk/>
            <pc:sldMk cId="2298402037" sldId="1297"/>
            <ac:spMk id="13" creationId="{67C6FD18-829F-871C-0231-E9A14E56926D}"/>
          </ac:spMkLst>
        </pc:spChg>
      </pc:sldChg>
      <pc:sldChg chg="modSp add mod">
        <pc:chgData name="Alfred Asterjadhi" userId="39de57b9-85c0-4fd1-aaac-8ca2b6560ad0" providerId="ADAL" clId="{5489B1F0-F31B-47C4-A5CE-33871CFFEA4B}" dt="2025-01-14T03:12:52.959" v="1113" actId="20577"/>
        <pc:sldMkLst>
          <pc:docMk/>
          <pc:sldMk cId="2173729719" sldId="1298"/>
        </pc:sldMkLst>
        <pc:spChg chg="mod">
          <ac:chgData name="Alfred Asterjadhi" userId="39de57b9-85c0-4fd1-aaac-8ca2b6560ad0" providerId="ADAL" clId="{5489B1F0-F31B-47C4-A5CE-33871CFFEA4B}" dt="2025-01-14T03:12:52.959" v="1113" actId="20577"/>
          <ac:spMkLst>
            <pc:docMk/>
            <pc:sldMk cId="2173729719" sldId="1298"/>
            <ac:spMk id="8" creationId="{E9BF8546-4385-5A20-78BF-300974AF6286}"/>
          </ac:spMkLst>
        </pc:spChg>
        <pc:spChg chg="mod">
          <ac:chgData name="Alfred Asterjadhi" userId="39de57b9-85c0-4fd1-aaac-8ca2b6560ad0" providerId="ADAL" clId="{5489B1F0-F31B-47C4-A5CE-33871CFFEA4B}" dt="2025-01-13T20:15:27.437" v="575" actId="20577"/>
          <ac:spMkLst>
            <pc:docMk/>
            <pc:sldMk cId="2173729719" sldId="1298"/>
            <ac:spMk id="13" creationId="{E911BBC8-BF66-8277-0FCC-B9D81086D9B2}"/>
          </ac:spMkLst>
        </pc:spChg>
      </pc:sldChg>
      <pc:sldChg chg="modSp add mod">
        <pc:chgData name="Alfred Asterjadhi" userId="39de57b9-85c0-4fd1-aaac-8ca2b6560ad0" providerId="ADAL" clId="{5489B1F0-F31B-47C4-A5CE-33871CFFEA4B}" dt="2025-01-14T03:12:55.855" v="1115" actId="20577"/>
        <pc:sldMkLst>
          <pc:docMk/>
          <pc:sldMk cId="4205402362" sldId="1299"/>
        </pc:sldMkLst>
        <pc:spChg chg="mod">
          <ac:chgData name="Alfred Asterjadhi" userId="39de57b9-85c0-4fd1-aaac-8ca2b6560ad0" providerId="ADAL" clId="{5489B1F0-F31B-47C4-A5CE-33871CFFEA4B}" dt="2025-01-14T03:12:55.855" v="1115" actId="20577"/>
          <ac:spMkLst>
            <pc:docMk/>
            <pc:sldMk cId="4205402362" sldId="1299"/>
            <ac:spMk id="8" creationId="{9640ECA2-4266-0455-BCF1-A5D0E8915A2F}"/>
          </ac:spMkLst>
        </pc:spChg>
        <pc:spChg chg="mod">
          <ac:chgData name="Alfred Asterjadhi" userId="39de57b9-85c0-4fd1-aaac-8ca2b6560ad0" providerId="ADAL" clId="{5489B1F0-F31B-47C4-A5CE-33871CFFEA4B}" dt="2025-01-13T20:16:14.419" v="580" actId="20577"/>
          <ac:spMkLst>
            <pc:docMk/>
            <pc:sldMk cId="4205402362" sldId="1299"/>
            <ac:spMk id="13" creationId="{1527ED1C-6E35-1DCC-6241-E7A2FABAA3F2}"/>
          </ac:spMkLst>
        </pc:spChg>
      </pc:sldChg>
      <pc:sldChg chg="modSp add mod ord">
        <pc:chgData name="Alfred Asterjadhi" userId="39de57b9-85c0-4fd1-aaac-8ca2b6560ad0" providerId="ADAL" clId="{5489B1F0-F31B-47C4-A5CE-33871CFFEA4B}" dt="2025-01-13T21:47:30.966" v="1056" actId="20577"/>
        <pc:sldMkLst>
          <pc:docMk/>
          <pc:sldMk cId="3114567158" sldId="1300"/>
        </pc:sldMkLst>
        <pc:spChg chg="mod">
          <ac:chgData name="Alfred Asterjadhi" userId="39de57b9-85c0-4fd1-aaac-8ca2b6560ad0" providerId="ADAL" clId="{5489B1F0-F31B-47C4-A5CE-33871CFFEA4B}" dt="2025-01-13T21:47:30.966" v="1056" actId="20577"/>
          <ac:spMkLst>
            <pc:docMk/>
            <pc:sldMk cId="3114567158" sldId="1300"/>
            <ac:spMk id="8" creationId="{A83F4657-502E-89EE-3188-FF440234CB1E}"/>
          </ac:spMkLst>
        </pc:spChg>
        <pc:spChg chg="mod">
          <ac:chgData name="Alfred Asterjadhi" userId="39de57b9-85c0-4fd1-aaac-8ca2b6560ad0" providerId="ADAL" clId="{5489B1F0-F31B-47C4-A5CE-33871CFFEA4B}" dt="2025-01-13T21:46:10.553" v="912" actId="207"/>
          <ac:spMkLst>
            <pc:docMk/>
            <pc:sldMk cId="3114567158" sldId="1300"/>
            <ac:spMk id="13" creationId="{E0BD067A-345F-16DE-F6AD-ADBE69B705EE}"/>
          </ac:spMkLst>
        </pc:spChg>
      </pc:sldChg>
      <pc:sldChg chg="modSp add mod">
        <pc:chgData name="Alfred Asterjadhi" userId="39de57b9-85c0-4fd1-aaac-8ca2b6560ad0" providerId="ADAL" clId="{5489B1F0-F31B-47C4-A5CE-33871CFFEA4B}" dt="2025-01-13T20:12:59.611" v="495" actId="20577"/>
        <pc:sldMkLst>
          <pc:docMk/>
          <pc:sldMk cId="3595188557" sldId="1301"/>
        </pc:sldMkLst>
        <pc:spChg chg="mod">
          <ac:chgData name="Alfred Asterjadhi" userId="39de57b9-85c0-4fd1-aaac-8ca2b6560ad0" providerId="ADAL" clId="{5489B1F0-F31B-47C4-A5CE-33871CFFEA4B}" dt="2025-01-13T20:12:59.611" v="495" actId="20577"/>
          <ac:spMkLst>
            <pc:docMk/>
            <pc:sldMk cId="3595188557" sldId="1301"/>
            <ac:spMk id="8" creationId="{600F22EE-F7C6-03F0-0749-EA8E429A9FD8}"/>
          </ac:spMkLst>
        </pc:spChg>
        <pc:spChg chg="mod">
          <ac:chgData name="Alfred Asterjadhi" userId="39de57b9-85c0-4fd1-aaac-8ca2b6560ad0" providerId="ADAL" clId="{5489B1F0-F31B-47C4-A5CE-33871CFFEA4B}" dt="2025-01-13T20:12:18.086" v="486" actId="207"/>
          <ac:spMkLst>
            <pc:docMk/>
            <pc:sldMk cId="3595188557" sldId="1301"/>
            <ac:spMk id="13" creationId="{CD480EF1-6430-85D0-BF18-3E3DE17F2074}"/>
          </ac:spMkLst>
        </pc:spChg>
      </pc:sldChg>
      <pc:sldChg chg="modSp add mod">
        <pc:chgData name="Alfred Asterjadhi" userId="39de57b9-85c0-4fd1-aaac-8ca2b6560ad0" providerId="ADAL" clId="{5489B1F0-F31B-47C4-A5CE-33871CFFEA4B}" dt="2025-01-13T21:41:02.211" v="822" actId="113"/>
        <pc:sldMkLst>
          <pc:docMk/>
          <pc:sldMk cId="498628101" sldId="1302"/>
        </pc:sldMkLst>
        <pc:spChg chg="mod">
          <ac:chgData name="Alfred Asterjadhi" userId="39de57b9-85c0-4fd1-aaac-8ca2b6560ad0" providerId="ADAL" clId="{5489B1F0-F31B-47C4-A5CE-33871CFFEA4B}" dt="2025-01-13T21:41:02.211" v="822" actId="113"/>
          <ac:spMkLst>
            <pc:docMk/>
            <pc:sldMk cId="498628101" sldId="1302"/>
            <ac:spMk id="8" creationId="{84AF68B3-8EF0-B8CE-2DEE-094E8900E1D7}"/>
          </ac:spMkLst>
        </pc:spChg>
        <pc:spChg chg="mod">
          <ac:chgData name="Alfred Asterjadhi" userId="39de57b9-85c0-4fd1-aaac-8ca2b6560ad0" providerId="ADAL" clId="{5489B1F0-F31B-47C4-A5CE-33871CFFEA4B}" dt="2025-01-13T20:13:05.993" v="497" actId="20577"/>
          <ac:spMkLst>
            <pc:docMk/>
            <pc:sldMk cId="498628101" sldId="1302"/>
            <ac:spMk id="13" creationId="{25ADD8C1-98AB-F573-5E47-AA16D3B46DA1}"/>
          </ac:spMkLst>
        </pc:spChg>
      </pc:sldChg>
      <pc:sldChg chg="modSp add mod">
        <pc:chgData name="Alfred Asterjadhi" userId="39de57b9-85c0-4fd1-aaac-8ca2b6560ad0" providerId="ADAL" clId="{5489B1F0-F31B-47C4-A5CE-33871CFFEA4B}" dt="2025-01-13T20:20:02.669" v="645"/>
        <pc:sldMkLst>
          <pc:docMk/>
          <pc:sldMk cId="917842400" sldId="1303"/>
        </pc:sldMkLst>
        <pc:spChg chg="mod">
          <ac:chgData name="Alfred Asterjadhi" userId="39de57b9-85c0-4fd1-aaac-8ca2b6560ad0" providerId="ADAL" clId="{5489B1F0-F31B-47C4-A5CE-33871CFFEA4B}" dt="2025-01-13T20:20:02.669" v="645"/>
          <ac:spMkLst>
            <pc:docMk/>
            <pc:sldMk cId="917842400" sldId="1303"/>
            <ac:spMk id="8" creationId="{45BCF18A-9431-388E-55A3-ABC43B51D36F}"/>
          </ac:spMkLst>
        </pc:spChg>
        <pc:spChg chg="mod">
          <ac:chgData name="Alfred Asterjadhi" userId="39de57b9-85c0-4fd1-aaac-8ca2b6560ad0" providerId="ADAL" clId="{5489B1F0-F31B-47C4-A5CE-33871CFFEA4B}" dt="2025-01-13T20:19:31.133" v="629" actId="20577"/>
          <ac:spMkLst>
            <pc:docMk/>
            <pc:sldMk cId="917842400" sldId="1303"/>
            <ac:spMk id="13" creationId="{05600890-B1B3-9562-E169-F91DA4081E35}"/>
          </ac:spMkLst>
        </pc:spChg>
      </pc:sldChg>
      <pc:sldChg chg="addSp delSp modSp add mod">
        <pc:chgData name="Alfred Asterjadhi" userId="39de57b9-85c0-4fd1-aaac-8ca2b6560ad0" providerId="ADAL" clId="{5489B1F0-F31B-47C4-A5CE-33871CFFEA4B}" dt="2025-01-13T21:41:32.387" v="827" actId="20577"/>
        <pc:sldMkLst>
          <pc:docMk/>
          <pc:sldMk cId="1408966095" sldId="1304"/>
        </pc:sldMkLst>
        <pc:spChg chg="add del">
          <ac:chgData name="Alfred Asterjadhi" userId="39de57b9-85c0-4fd1-aaac-8ca2b6560ad0" providerId="ADAL" clId="{5489B1F0-F31B-47C4-A5CE-33871CFFEA4B}" dt="2025-01-13T20:20:31.671" v="655" actId="22"/>
          <ac:spMkLst>
            <pc:docMk/>
            <pc:sldMk cId="1408966095" sldId="1304"/>
            <ac:spMk id="3" creationId="{E50F549D-77F0-3D71-7AA5-0E87D18F3D22}"/>
          </ac:spMkLst>
        </pc:spChg>
        <pc:spChg chg="mod">
          <ac:chgData name="Alfred Asterjadhi" userId="39de57b9-85c0-4fd1-aaac-8ca2b6560ad0" providerId="ADAL" clId="{5489B1F0-F31B-47C4-A5CE-33871CFFEA4B}" dt="2025-01-13T20:22:37.811" v="689" actId="20577"/>
          <ac:spMkLst>
            <pc:docMk/>
            <pc:sldMk cId="1408966095" sldId="1304"/>
            <ac:spMk id="8" creationId="{C36F868B-E334-7605-A468-BEDF95D7CB1D}"/>
          </ac:spMkLst>
        </pc:spChg>
        <pc:spChg chg="mod">
          <ac:chgData name="Alfred Asterjadhi" userId="39de57b9-85c0-4fd1-aaac-8ca2b6560ad0" providerId="ADAL" clId="{5489B1F0-F31B-47C4-A5CE-33871CFFEA4B}" dt="2025-01-13T21:41:32.387" v="827" actId="20577"/>
          <ac:spMkLst>
            <pc:docMk/>
            <pc:sldMk cId="1408966095" sldId="1304"/>
            <ac:spMk id="13" creationId="{DEC08EBF-2D7E-390F-8A23-EA761069C9EF}"/>
          </ac:spMkLst>
        </pc:spChg>
      </pc:sldChg>
      <pc:sldChg chg="addSp modSp add mod">
        <pc:chgData name="Alfred Asterjadhi" userId="39de57b9-85c0-4fd1-aaac-8ca2b6560ad0" providerId="ADAL" clId="{5489B1F0-F31B-47C4-A5CE-33871CFFEA4B}" dt="2025-01-13T21:41:36.213" v="830" actId="20577"/>
        <pc:sldMkLst>
          <pc:docMk/>
          <pc:sldMk cId="3702842222" sldId="1305"/>
        </pc:sldMkLst>
        <pc:spChg chg="add">
          <ac:chgData name="Alfred Asterjadhi" userId="39de57b9-85c0-4fd1-aaac-8ca2b6560ad0" providerId="ADAL" clId="{5489B1F0-F31B-47C4-A5CE-33871CFFEA4B}" dt="2025-01-13T20:20:59.809" v="661"/>
          <ac:spMkLst>
            <pc:docMk/>
            <pc:sldMk cId="3702842222" sldId="1305"/>
            <ac:spMk id="2" creationId="{AB0DA1BA-F471-490D-C068-143EC1ECBA98}"/>
          </ac:spMkLst>
        </pc:spChg>
        <pc:spChg chg="mod">
          <ac:chgData name="Alfred Asterjadhi" userId="39de57b9-85c0-4fd1-aaac-8ca2b6560ad0" providerId="ADAL" clId="{5489B1F0-F31B-47C4-A5CE-33871CFFEA4B}" dt="2025-01-13T20:22:31.071" v="688" actId="20577"/>
          <ac:spMkLst>
            <pc:docMk/>
            <pc:sldMk cId="3702842222" sldId="1305"/>
            <ac:spMk id="8" creationId="{31E1BD57-E3EC-1486-26A4-A35AE9DE47D0}"/>
          </ac:spMkLst>
        </pc:spChg>
        <pc:spChg chg="mod">
          <ac:chgData name="Alfred Asterjadhi" userId="39de57b9-85c0-4fd1-aaac-8ca2b6560ad0" providerId="ADAL" clId="{5489B1F0-F31B-47C4-A5CE-33871CFFEA4B}" dt="2025-01-13T21:41:36.213" v="830" actId="20577"/>
          <ac:spMkLst>
            <pc:docMk/>
            <pc:sldMk cId="3702842222" sldId="1305"/>
            <ac:spMk id="13" creationId="{A4F38EE2-89EB-E1DF-5679-DE92BCADC96B}"/>
          </ac:spMkLst>
        </pc:spChg>
        <pc:picChg chg="add mod">
          <ac:chgData name="Alfred Asterjadhi" userId="39de57b9-85c0-4fd1-aaac-8ca2b6560ad0" providerId="ADAL" clId="{5489B1F0-F31B-47C4-A5CE-33871CFFEA4B}" dt="2025-01-13T20:21:12.200" v="666" actId="1076"/>
          <ac:picMkLst>
            <pc:docMk/>
            <pc:sldMk cId="3702842222" sldId="1305"/>
            <ac:picMk id="3" creationId="{BD53F544-5D66-6473-7C2D-BBBFE19C3297}"/>
          </ac:picMkLst>
        </pc:picChg>
      </pc:sldChg>
      <pc:sldChg chg="delSp modSp add mod">
        <pc:chgData name="Alfred Asterjadhi" userId="39de57b9-85c0-4fd1-aaac-8ca2b6560ad0" providerId="ADAL" clId="{5489B1F0-F31B-47C4-A5CE-33871CFFEA4B}" dt="2025-01-13T21:41:39.443" v="833" actId="20577"/>
        <pc:sldMkLst>
          <pc:docMk/>
          <pc:sldMk cId="2078636188" sldId="1306"/>
        </pc:sldMkLst>
        <pc:spChg chg="mod">
          <ac:chgData name="Alfred Asterjadhi" userId="39de57b9-85c0-4fd1-aaac-8ca2b6560ad0" providerId="ADAL" clId="{5489B1F0-F31B-47C4-A5CE-33871CFFEA4B}" dt="2025-01-13T20:22:15.952" v="682" actId="20577"/>
          <ac:spMkLst>
            <pc:docMk/>
            <pc:sldMk cId="2078636188" sldId="1306"/>
            <ac:spMk id="8" creationId="{D5A27F85-42C6-D5A9-5CEA-68D6E20DE0A3}"/>
          </ac:spMkLst>
        </pc:spChg>
        <pc:spChg chg="mod">
          <ac:chgData name="Alfred Asterjadhi" userId="39de57b9-85c0-4fd1-aaac-8ca2b6560ad0" providerId="ADAL" clId="{5489B1F0-F31B-47C4-A5CE-33871CFFEA4B}" dt="2025-01-13T21:41:39.443" v="833" actId="20577"/>
          <ac:spMkLst>
            <pc:docMk/>
            <pc:sldMk cId="2078636188" sldId="1306"/>
            <ac:spMk id="13" creationId="{57DFF80E-28E7-6F5F-F495-93C95E71359F}"/>
          </ac:spMkLst>
        </pc:spChg>
        <pc:picChg chg="del">
          <ac:chgData name="Alfred Asterjadhi" userId="39de57b9-85c0-4fd1-aaac-8ca2b6560ad0" providerId="ADAL" clId="{5489B1F0-F31B-47C4-A5CE-33871CFFEA4B}" dt="2025-01-13T20:21:43.439" v="675" actId="478"/>
          <ac:picMkLst>
            <pc:docMk/>
            <pc:sldMk cId="2078636188" sldId="1306"/>
            <ac:picMk id="3" creationId="{05374EE3-48E4-B5D1-F0AB-F3FA42C29D69}"/>
          </ac:picMkLst>
        </pc:picChg>
      </pc:sldChg>
      <pc:sldChg chg="modSp add mod">
        <pc:chgData name="Alfred Asterjadhi" userId="39de57b9-85c0-4fd1-aaac-8ca2b6560ad0" providerId="ADAL" clId="{5489B1F0-F31B-47C4-A5CE-33871CFFEA4B}" dt="2025-01-13T21:41:43.020" v="836" actId="20577"/>
        <pc:sldMkLst>
          <pc:docMk/>
          <pc:sldMk cId="708685485" sldId="1307"/>
        </pc:sldMkLst>
        <pc:spChg chg="mod">
          <ac:chgData name="Alfred Asterjadhi" userId="39de57b9-85c0-4fd1-aaac-8ca2b6560ad0" providerId="ADAL" clId="{5489B1F0-F31B-47C4-A5CE-33871CFFEA4B}" dt="2025-01-13T20:22:10.505" v="681" actId="20577"/>
          <ac:spMkLst>
            <pc:docMk/>
            <pc:sldMk cId="708685485" sldId="1307"/>
            <ac:spMk id="8" creationId="{442278C8-7A8B-E37A-39BA-330ABDD66687}"/>
          </ac:spMkLst>
        </pc:spChg>
        <pc:spChg chg="mod">
          <ac:chgData name="Alfred Asterjadhi" userId="39de57b9-85c0-4fd1-aaac-8ca2b6560ad0" providerId="ADAL" clId="{5489B1F0-F31B-47C4-A5CE-33871CFFEA4B}" dt="2025-01-13T21:41:43.020" v="836" actId="20577"/>
          <ac:spMkLst>
            <pc:docMk/>
            <pc:sldMk cId="708685485" sldId="1307"/>
            <ac:spMk id="13" creationId="{AFDD448F-0328-CA6F-FF45-D16A7A073A94}"/>
          </ac:spMkLst>
        </pc:spChg>
      </pc:sldChg>
      <pc:sldChg chg="addSp modSp add mod">
        <pc:chgData name="Alfred Asterjadhi" userId="39de57b9-85c0-4fd1-aaac-8ca2b6560ad0" providerId="ADAL" clId="{5489B1F0-F31B-47C4-A5CE-33871CFFEA4B}" dt="2025-01-14T03:56:20.024" v="1468" actId="1076"/>
        <pc:sldMkLst>
          <pc:docMk/>
          <pc:sldMk cId="3665207852" sldId="1308"/>
        </pc:sldMkLst>
        <pc:spChg chg="mod">
          <ac:chgData name="Alfred Asterjadhi" userId="39de57b9-85c0-4fd1-aaac-8ca2b6560ad0" providerId="ADAL" clId="{5489B1F0-F31B-47C4-A5CE-33871CFFEA4B}" dt="2025-01-14T03:56:17.295" v="1467" actId="20577"/>
          <ac:spMkLst>
            <pc:docMk/>
            <pc:sldMk cId="3665207852" sldId="1308"/>
            <ac:spMk id="8" creationId="{29CA018A-F693-5A2A-4DDF-3BAD19A68BEC}"/>
          </ac:spMkLst>
        </pc:spChg>
        <pc:spChg chg="mod">
          <ac:chgData name="Alfred Asterjadhi" userId="39de57b9-85c0-4fd1-aaac-8ca2b6560ad0" providerId="ADAL" clId="{5489B1F0-F31B-47C4-A5CE-33871CFFEA4B}" dt="2025-01-13T21:43:13.525" v="849" actId="20577"/>
          <ac:spMkLst>
            <pc:docMk/>
            <pc:sldMk cId="3665207852" sldId="1308"/>
            <ac:spMk id="13" creationId="{E6338E55-7C4E-1FE6-50F3-526867224B22}"/>
          </ac:spMkLst>
        </pc:spChg>
        <pc:picChg chg="add mod">
          <ac:chgData name="Alfred Asterjadhi" userId="39de57b9-85c0-4fd1-aaac-8ca2b6560ad0" providerId="ADAL" clId="{5489B1F0-F31B-47C4-A5CE-33871CFFEA4B}" dt="2025-01-14T03:56:20.024" v="1468" actId="1076"/>
          <ac:picMkLst>
            <pc:docMk/>
            <pc:sldMk cId="3665207852" sldId="1308"/>
            <ac:picMk id="2" creationId="{89A8479F-93F6-BC17-3C1A-7058DDB5985D}"/>
          </ac:picMkLst>
        </pc:picChg>
      </pc:sldChg>
      <pc:sldChg chg="modSp add mod">
        <pc:chgData name="Alfred Asterjadhi" userId="39de57b9-85c0-4fd1-aaac-8ca2b6560ad0" providerId="ADAL" clId="{5489B1F0-F31B-47C4-A5CE-33871CFFEA4B}" dt="2025-01-14T03:13:02.072" v="1117" actId="20577"/>
        <pc:sldMkLst>
          <pc:docMk/>
          <pc:sldMk cId="2808646764" sldId="1309"/>
        </pc:sldMkLst>
        <pc:spChg chg="mod">
          <ac:chgData name="Alfred Asterjadhi" userId="39de57b9-85c0-4fd1-aaac-8ca2b6560ad0" providerId="ADAL" clId="{5489B1F0-F31B-47C4-A5CE-33871CFFEA4B}" dt="2025-01-14T03:13:02.072" v="1117" actId="20577"/>
          <ac:spMkLst>
            <pc:docMk/>
            <pc:sldMk cId="2808646764" sldId="1309"/>
            <ac:spMk id="8" creationId="{A4ECCD51-6734-F7E8-A3FD-AB41CA326398}"/>
          </ac:spMkLst>
        </pc:spChg>
        <pc:spChg chg="mod">
          <ac:chgData name="Alfred Asterjadhi" userId="39de57b9-85c0-4fd1-aaac-8ca2b6560ad0" providerId="ADAL" clId="{5489B1F0-F31B-47C4-A5CE-33871CFFEA4B}" dt="2025-01-13T21:41:47.122" v="839" actId="20577"/>
          <ac:spMkLst>
            <pc:docMk/>
            <pc:sldMk cId="2808646764" sldId="1309"/>
            <ac:spMk id="13" creationId="{20A1491F-07CA-C8C6-1EF9-E811B76DCFC0}"/>
          </ac:spMkLst>
        </pc:spChg>
      </pc:sldChg>
      <pc:sldChg chg="modSp add del mod">
        <pc:chgData name="Alfred Asterjadhi" userId="39de57b9-85c0-4fd1-aaac-8ca2b6560ad0" providerId="ADAL" clId="{5489B1F0-F31B-47C4-A5CE-33871CFFEA4B}" dt="2025-01-13T21:36:02.624" v="736" actId="47"/>
        <pc:sldMkLst>
          <pc:docMk/>
          <pc:sldMk cId="4196746118" sldId="1309"/>
        </pc:sldMkLst>
        <pc:spChg chg="mod">
          <ac:chgData name="Alfred Asterjadhi" userId="39de57b9-85c0-4fd1-aaac-8ca2b6560ad0" providerId="ADAL" clId="{5489B1F0-F31B-47C4-A5CE-33871CFFEA4B}" dt="2025-01-13T21:35:53.440" v="735" actId="6549"/>
          <ac:spMkLst>
            <pc:docMk/>
            <pc:sldMk cId="4196746118" sldId="1309"/>
            <ac:spMk id="8" creationId="{68C17542-2E12-AD0C-5458-9B919493D7E5}"/>
          </ac:spMkLst>
        </pc:spChg>
      </pc:sldChg>
      <pc:sldChg chg="modSp add mod">
        <pc:chgData name="Alfred Asterjadhi" userId="39de57b9-85c0-4fd1-aaac-8ca2b6560ad0" providerId="ADAL" clId="{5489B1F0-F31B-47C4-A5CE-33871CFFEA4B}" dt="2025-01-14T03:13:04.809" v="1119" actId="20577"/>
        <pc:sldMkLst>
          <pc:docMk/>
          <pc:sldMk cId="1995296756" sldId="1310"/>
        </pc:sldMkLst>
        <pc:spChg chg="mod">
          <ac:chgData name="Alfred Asterjadhi" userId="39de57b9-85c0-4fd1-aaac-8ca2b6560ad0" providerId="ADAL" clId="{5489B1F0-F31B-47C4-A5CE-33871CFFEA4B}" dt="2025-01-14T03:13:04.809" v="1119" actId="20577"/>
          <ac:spMkLst>
            <pc:docMk/>
            <pc:sldMk cId="1995296756" sldId="1310"/>
            <ac:spMk id="8" creationId="{8949821C-3FDF-0F09-8AB6-005BF1CD79A7}"/>
          </ac:spMkLst>
        </pc:spChg>
        <pc:spChg chg="mod">
          <ac:chgData name="Alfred Asterjadhi" userId="39de57b9-85c0-4fd1-aaac-8ca2b6560ad0" providerId="ADAL" clId="{5489B1F0-F31B-47C4-A5CE-33871CFFEA4B}" dt="2025-01-13T21:41:55.189" v="843" actId="207"/>
          <ac:spMkLst>
            <pc:docMk/>
            <pc:sldMk cId="1995296756" sldId="1310"/>
            <ac:spMk id="13" creationId="{A90737BD-6B54-2BE2-FF31-283DDAE6230C}"/>
          </ac:spMkLst>
        </pc:spChg>
      </pc:sldChg>
      <pc:sldChg chg="addSp delSp modSp add mod">
        <pc:chgData name="Alfred Asterjadhi" userId="39de57b9-85c0-4fd1-aaac-8ca2b6560ad0" providerId="ADAL" clId="{5489B1F0-F31B-47C4-A5CE-33871CFFEA4B}" dt="2025-01-14T03:13:33.335" v="1124" actId="22"/>
        <pc:sldMkLst>
          <pc:docMk/>
          <pc:sldMk cId="741748050" sldId="1311"/>
        </pc:sldMkLst>
        <pc:spChg chg="add del">
          <ac:chgData name="Alfred Asterjadhi" userId="39de57b9-85c0-4fd1-aaac-8ca2b6560ad0" providerId="ADAL" clId="{5489B1F0-F31B-47C4-A5CE-33871CFFEA4B}" dt="2025-01-14T03:13:33.335" v="1124" actId="22"/>
          <ac:spMkLst>
            <pc:docMk/>
            <pc:sldMk cId="741748050" sldId="1311"/>
            <ac:spMk id="3" creationId="{DD6BB089-662C-062E-F00A-BAEBA9D33DD3}"/>
          </ac:spMkLst>
        </pc:spChg>
        <pc:spChg chg="mod">
          <ac:chgData name="Alfred Asterjadhi" userId="39de57b9-85c0-4fd1-aaac-8ca2b6560ad0" providerId="ADAL" clId="{5489B1F0-F31B-47C4-A5CE-33871CFFEA4B}" dt="2025-01-14T03:13:12.655" v="1122" actId="20577"/>
          <ac:spMkLst>
            <pc:docMk/>
            <pc:sldMk cId="741748050" sldId="1311"/>
            <ac:spMk id="8" creationId="{FD0ABDED-B2B1-4EA1-CFDD-65B3164823F9}"/>
          </ac:spMkLst>
        </pc:spChg>
        <pc:spChg chg="mod">
          <ac:chgData name="Alfred Asterjadhi" userId="39de57b9-85c0-4fd1-aaac-8ca2b6560ad0" providerId="ADAL" clId="{5489B1F0-F31B-47C4-A5CE-33871CFFEA4B}" dt="2025-01-13T21:47:13.616" v="1048" actId="20577"/>
          <ac:spMkLst>
            <pc:docMk/>
            <pc:sldMk cId="741748050" sldId="1311"/>
            <ac:spMk id="13" creationId="{964FD828-C5E7-7A58-B5DC-3752FA5EFA97}"/>
          </ac:spMkLst>
        </pc:spChg>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4T03:14:33.502" v="1149" actId="114"/>
        <pc:sldMkLst>
          <pc:docMk/>
          <pc:sldMk cId="180798877" sldId="1312"/>
        </pc:sldMkLst>
        <pc:spChg chg="mod">
          <ac:chgData name="Alfred Asterjadhi" userId="39de57b9-85c0-4fd1-aaac-8ca2b6560ad0" providerId="ADAL" clId="{5489B1F0-F31B-47C4-A5CE-33871CFFEA4B}" dt="2025-01-14T03:14:33.502" v="1149" actId="114"/>
          <ac:spMkLst>
            <pc:docMk/>
            <pc:sldMk cId="180798877" sldId="1312"/>
            <ac:spMk id="8" creationId="{F692F3B0-A94F-25F9-F041-29DAC6FA4F5F}"/>
          </ac:spMkLst>
        </pc:spChg>
        <pc:spChg chg="mod">
          <ac:chgData name="Alfred Asterjadhi" userId="39de57b9-85c0-4fd1-aaac-8ca2b6560ad0" providerId="ADAL" clId="{5489B1F0-F31B-47C4-A5CE-33871CFFEA4B}" dt="2025-01-14T03:13:48.360" v="1128" actId="20577"/>
          <ac:spMkLst>
            <pc:docMk/>
            <pc:sldMk cId="180798877" sldId="1312"/>
            <ac:spMk id="13" creationId="{7CAEEC00-53B3-818B-D09A-96256B3CAFE4}"/>
          </ac:spMkLst>
        </pc:spChg>
      </pc:sldChg>
      <pc:sldChg chg="modSp add mod">
        <pc:chgData name="Alfred Asterjadhi" userId="39de57b9-85c0-4fd1-aaac-8ca2b6560ad0" providerId="ADAL" clId="{5489B1F0-F31B-47C4-A5CE-33871CFFEA4B}" dt="2025-01-14T22:46:11.256" v="2360" actId="13926"/>
        <pc:sldMkLst>
          <pc:docMk/>
          <pc:sldMk cId="3318149222" sldId="1313"/>
        </pc:sldMkLst>
        <pc:spChg chg="mod">
          <ac:chgData name="Alfred Asterjadhi" userId="39de57b9-85c0-4fd1-aaac-8ca2b6560ad0" providerId="ADAL" clId="{5489B1F0-F31B-47C4-A5CE-33871CFFEA4B}" dt="2025-01-14T22:46:11.256" v="2360" actId="13926"/>
          <ac:spMkLst>
            <pc:docMk/>
            <pc:sldMk cId="3318149222" sldId="1313"/>
            <ac:spMk id="8" creationId="{C06CC703-F223-10FB-E187-B55091537B16}"/>
          </ac:spMkLst>
        </pc:spChg>
        <pc:spChg chg="mod">
          <ac:chgData name="Alfred Asterjadhi" userId="39de57b9-85c0-4fd1-aaac-8ca2b6560ad0" providerId="ADAL" clId="{5489B1F0-F31B-47C4-A5CE-33871CFFEA4B}" dt="2025-01-14T03:16:11.640" v="1152" actId="20577"/>
          <ac:spMkLst>
            <pc:docMk/>
            <pc:sldMk cId="3318149222" sldId="1313"/>
            <ac:spMk id="13" creationId="{D35D3D7D-E158-342D-57F0-50EE8FC512CA}"/>
          </ac:spMkLst>
        </pc:spChg>
      </pc:sldChg>
      <pc:sldChg chg="modSp add mod">
        <pc:chgData name="Alfred Asterjadhi" userId="39de57b9-85c0-4fd1-aaac-8ca2b6560ad0" providerId="ADAL" clId="{5489B1F0-F31B-47C4-A5CE-33871CFFEA4B}" dt="2025-01-14T03:17:36.320" v="1179" actId="20577"/>
        <pc:sldMkLst>
          <pc:docMk/>
          <pc:sldMk cId="4108370561" sldId="1314"/>
        </pc:sldMkLst>
        <pc:spChg chg="mod">
          <ac:chgData name="Alfred Asterjadhi" userId="39de57b9-85c0-4fd1-aaac-8ca2b6560ad0" providerId="ADAL" clId="{5489B1F0-F31B-47C4-A5CE-33871CFFEA4B}" dt="2025-01-14T03:17:36.320" v="1179" actId="20577"/>
          <ac:spMkLst>
            <pc:docMk/>
            <pc:sldMk cId="4108370561" sldId="1314"/>
            <ac:spMk id="13" creationId="{9ECCE089-E800-9B2B-BF14-DA9453E0FDCA}"/>
          </ac:spMkLst>
        </pc:spChg>
      </pc:sldChg>
      <pc:sldChg chg="modSp add mod">
        <pc:chgData name="Alfred Asterjadhi" userId="39de57b9-85c0-4fd1-aaac-8ca2b6560ad0" providerId="ADAL" clId="{5489B1F0-F31B-47C4-A5CE-33871CFFEA4B}" dt="2025-01-14T03:58:50.936" v="1479" actId="113"/>
        <pc:sldMkLst>
          <pc:docMk/>
          <pc:sldMk cId="3274503618" sldId="1315"/>
        </pc:sldMkLst>
        <pc:spChg chg="mod">
          <ac:chgData name="Alfred Asterjadhi" userId="39de57b9-85c0-4fd1-aaac-8ca2b6560ad0" providerId="ADAL" clId="{5489B1F0-F31B-47C4-A5CE-33871CFFEA4B}" dt="2025-01-14T03:58:50.936" v="1479" actId="113"/>
          <ac:spMkLst>
            <pc:docMk/>
            <pc:sldMk cId="3274503618" sldId="1315"/>
            <ac:spMk id="8" creationId="{BB38382B-A4DC-C217-0AE5-6F78E1E1E232}"/>
          </ac:spMkLst>
        </pc:spChg>
        <pc:spChg chg="mod">
          <ac:chgData name="Alfred Asterjadhi" userId="39de57b9-85c0-4fd1-aaac-8ca2b6560ad0" providerId="ADAL" clId="{5489B1F0-F31B-47C4-A5CE-33871CFFEA4B}" dt="2025-01-14T03:25:19.007" v="1278" actId="207"/>
          <ac:spMkLst>
            <pc:docMk/>
            <pc:sldMk cId="3274503618" sldId="1315"/>
            <ac:spMk id="13" creationId="{F61132E8-F07D-308E-3199-69539AE60769}"/>
          </ac:spMkLst>
        </pc:spChg>
      </pc:sldChg>
      <pc:sldChg chg="modSp add del mod">
        <pc:chgData name="Alfred Asterjadhi" userId="39de57b9-85c0-4fd1-aaac-8ca2b6560ad0" providerId="ADAL" clId="{5489B1F0-F31B-47C4-A5CE-33871CFFEA4B}" dt="2025-01-14T03:21:05.848" v="1183" actId="47"/>
        <pc:sldMkLst>
          <pc:docMk/>
          <pc:sldMk cId="3889704474" sldId="1315"/>
        </pc:sldMkLst>
        <pc:spChg chg="mod">
          <ac:chgData name="Alfred Asterjadhi" userId="39de57b9-85c0-4fd1-aaac-8ca2b6560ad0" providerId="ADAL" clId="{5489B1F0-F31B-47C4-A5CE-33871CFFEA4B}" dt="2025-01-14T03:20:52.649" v="1182" actId="20577"/>
          <ac:spMkLst>
            <pc:docMk/>
            <pc:sldMk cId="3889704474" sldId="1315"/>
            <ac:spMk id="13" creationId="{673CBE1C-6B2F-E448-F9EA-02AC95749656}"/>
          </ac:spMkLst>
        </pc:spChg>
      </pc:sldChg>
      <pc:sldChg chg="modSp add mod">
        <pc:chgData name="Alfred Asterjadhi" userId="39de57b9-85c0-4fd1-aaac-8ca2b6560ad0" providerId="ADAL" clId="{5489B1F0-F31B-47C4-A5CE-33871CFFEA4B}" dt="2025-01-14T03:29:18.600" v="1313"/>
        <pc:sldMkLst>
          <pc:docMk/>
          <pc:sldMk cId="2870494487" sldId="1316"/>
        </pc:sldMkLst>
        <pc:spChg chg="mod">
          <ac:chgData name="Alfred Asterjadhi" userId="39de57b9-85c0-4fd1-aaac-8ca2b6560ad0" providerId="ADAL" clId="{5489B1F0-F31B-47C4-A5CE-33871CFFEA4B}" dt="2025-01-14T03:29:18.600" v="1313"/>
          <ac:spMkLst>
            <pc:docMk/>
            <pc:sldMk cId="2870494487" sldId="1316"/>
            <ac:spMk id="8" creationId="{910C9EFE-8E72-C2CE-9CDC-900BDF69C10E}"/>
          </ac:spMkLst>
        </pc:spChg>
        <pc:spChg chg="mod">
          <ac:chgData name="Alfred Asterjadhi" userId="39de57b9-85c0-4fd1-aaac-8ca2b6560ad0" providerId="ADAL" clId="{5489B1F0-F31B-47C4-A5CE-33871CFFEA4B}" dt="2025-01-14T03:26:06.056" v="1281" actId="20577"/>
          <ac:spMkLst>
            <pc:docMk/>
            <pc:sldMk cId="2870494487" sldId="1316"/>
            <ac:spMk id="13" creationId="{FE4F50F8-3BFF-4748-DB1E-9D39375422E3}"/>
          </ac:spMkLst>
        </pc:spChg>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4T22:48:02.231" v="2374" actId="20577"/>
        <pc:sldMkLst>
          <pc:docMk/>
          <pc:sldMk cId="2839469863" sldId="1317"/>
        </pc:sldMkLst>
        <pc:spChg chg="mod">
          <ac:chgData name="Alfred Asterjadhi" userId="39de57b9-85c0-4fd1-aaac-8ca2b6560ad0" providerId="ADAL" clId="{5489B1F0-F31B-47C4-A5CE-33871CFFEA4B}" dt="2025-01-14T22:48:02.231" v="2374" actId="20577"/>
          <ac:spMkLst>
            <pc:docMk/>
            <pc:sldMk cId="2839469863" sldId="1317"/>
            <ac:spMk id="8" creationId="{CA9B2727-4101-E5E2-BF83-01ED4DD845FD}"/>
          </ac:spMkLst>
        </pc:spChg>
        <pc:spChg chg="mod">
          <ac:chgData name="Alfred Asterjadhi" userId="39de57b9-85c0-4fd1-aaac-8ca2b6560ad0" providerId="ADAL" clId="{5489B1F0-F31B-47C4-A5CE-33871CFFEA4B}" dt="2025-01-14T03:39:15.518" v="1347" actId="207"/>
          <ac:spMkLst>
            <pc:docMk/>
            <pc:sldMk cId="2839469863" sldId="1317"/>
            <ac:spMk id="13" creationId="{47E5DE39-069C-B370-ABA9-108BBEBD688B}"/>
          </ac:spMkLst>
        </pc:spChg>
      </pc:sldChg>
      <pc:sldChg chg="modSp add mod">
        <pc:chgData name="Alfred Asterjadhi" userId="39de57b9-85c0-4fd1-aaac-8ca2b6560ad0" providerId="ADAL" clId="{5489B1F0-F31B-47C4-A5CE-33871CFFEA4B}" dt="2025-01-14T03:40:11.069" v="1381" actId="113"/>
        <pc:sldMkLst>
          <pc:docMk/>
          <pc:sldMk cId="1087686286" sldId="1318"/>
        </pc:sldMkLst>
        <pc:spChg chg="mod">
          <ac:chgData name="Alfred Asterjadhi" userId="39de57b9-85c0-4fd1-aaac-8ca2b6560ad0" providerId="ADAL" clId="{5489B1F0-F31B-47C4-A5CE-33871CFFEA4B}" dt="2025-01-14T03:40:11.069" v="1381" actId="113"/>
          <ac:spMkLst>
            <pc:docMk/>
            <pc:sldMk cId="1087686286" sldId="1318"/>
            <ac:spMk id="8" creationId="{FB354AC5-3893-38BE-7252-00E4B4F684F0}"/>
          </ac:spMkLst>
        </pc:spChg>
        <pc:spChg chg="mod">
          <ac:chgData name="Alfred Asterjadhi" userId="39de57b9-85c0-4fd1-aaac-8ca2b6560ad0" providerId="ADAL" clId="{5489B1F0-F31B-47C4-A5CE-33871CFFEA4B}" dt="2025-01-14T03:39:36.923" v="1349" actId="20577"/>
          <ac:spMkLst>
            <pc:docMk/>
            <pc:sldMk cId="1087686286" sldId="1318"/>
            <ac:spMk id="13" creationId="{DE7B9AE9-63D1-947A-603C-B82335CB74C5}"/>
          </ac:spMkLst>
        </pc:spChg>
      </pc:sldChg>
      <pc:sldChg chg="modSp add mod">
        <pc:chgData name="Alfred Asterjadhi" userId="39de57b9-85c0-4fd1-aaac-8ca2b6560ad0" providerId="ADAL" clId="{5489B1F0-F31B-47C4-A5CE-33871CFFEA4B}" dt="2025-01-14T13:33:53.151" v="1572" actId="20577"/>
        <pc:sldMkLst>
          <pc:docMk/>
          <pc:sldMk cId="1135740833" sldId="1319"/>
        </pc:sldMkLst>
        <pc:spChg chg="mod">
          <ac:chgData name="Alfred Asterjadhi" userId="39de57b9-85c0-4fd1-aaac-8ca2b6560ad0" providerId="ADAL" clId="{5489B1F0-F31B-47C4-A5CE-33871CFFEA4B}" dt="2025-01-14T13:33:53.151" v="1572" actId="20577"/>
          <ac:spMkLst>
            <pc:docMk/>
            <pc:sldMk cId="1135740833" sldId="1319"/>
            <ac:spMk id="8" creationId="{90F067DE-4A28-E89A-B34D-84ECAD3A8FF5}"/>
          </ac:spMkLst>
        </pc:spChg>
        <pc:spChg chg="mod">
          <ac:chgData name="Alfred Asterjadhi" userId="39de57b9-85c0-4fd1-aaac-8ca2b6560ad0" providerId="ADAL" clId="{5489B1F0-F31B-47C4-A5CE-33871CFFEA4B}" dt="2025-01-14T03:43:51.754" v="1383" actId="20577"/>
          <ac:spMkLst>
            <pc:docMk/>
            <pc:sldMk cId="1135740833" sldId="1319"/>
            <ac:spMk id="13" creationId="{0C2C578D-E044-0C56-7DED-55001C44846C}"/>
          </ac:spMkLst>
        </pc:spChg>
      </pc:sldChg>
      <pc:sldChg chg="modSp add mod">
        <pc:chgData name="Alfred Asterjadhi" userId="39de57b9-85c0-4fd1-aaac-8ca2b6560ad0" providerId="ADAL" clId="{5489B1F0-F31B-47C4-A5CE-33871CFFEA4B}" dt="2025-01-14T13:33:44.986" v="1570" actId="207"/>
        <pc:sldMkLst>
          <pc:docMk/>
          <pc:sldMk cId="3387408133" sldId="1320"/>
        </pc:sldMkLst>
        <pc:spChg chg="mod">
          <ac:chgData name="Alfred Asterjadhi" userId="39de57b9-85c0-4fd1-aaac-8ca2b6560ad0" providerId="ADAL" clId="{5489B1F0-F31B-47C4-A5CE-33871CFFEA4B}" dt="2025-01-14T13:33:44.986" v="1570" actId="207"/>
          <ac:spMkLst>
            <pc:docMk/>
            <pc:sldMk cId="3387408133" sldId="1320"/>
            <ac:spMk id="8" creationId="{807141B2-00BF-4391-EDA5-D8AB977BF4D5}"/>
          </ac:spMkLst>
        </pc:spChg>
        <pc:spChg chg="mod">
          <ac:chgData name="Alfred Asterjadhi" userId="39de57b9-85c0-4fd1-aaac-8ca2b6560ad0" providerId="ADAL" clId="{5489B1F0-F31B-47C4-A5CE-33871CFFEA4B}" dt="2025-01-14T03:44:48.137" v="1406" actId="20577"/>
          <ac:spMkLst>
            <pc:docMk/>
            <pc:sldMk cId="3387408133" sldId="1320"/>
            <ac:spMk id="13" creationId="{124695FB-4AC6-F19E-29F7-05E189C055AB}"/>
          </ac:spMkLst>
        </pc:spChg>
      </pc:sldChg>
      <pc:sldChg chg="modSp add mod">
        <pc:chgData name="Alfred Asterjadhi" userId="39de57b9-85c0-4fd1-aaac-8ca2b6560ad0" providerId="ADAL" clId="{5489B1F0-F31B-47C4-A5CE-33871CFFEA4B}" dt="2025-01-14T03:46:46.564" v="1437" actId="114"/>
        <pc:sldMkLst>
          <pc:docMk/>
          <pc:sldMk cId="3952053861" sldId="1321"/>
        </pc:sldMkLst>
        <pc:spChg chg="mod">
          <ac:chgData name="Alfred Asterjadhi" userId="39de57b9-85c0-4fd1-aaac-8ca2b6560ad0" providerId="ADAL" clId="{5489B1F0-F31B-47C4-A5CE-33871CFFEA4B}" dt="2025-01-14T03:46:46.564" v="1437" actId="114"/>
          <ac:spMkLst>
            <pc:docMk/>
            <pc:sldMk cId="3952053861" sldId="1321"/>
            <ac:spMk id="8" creationId="{5F706E8F-6BF3-43BA-A97E-57FB9C0F0699}"/>
          </ac:spMkLst>
        </pc:spChg>
        <pc:spChg chg="mod">
          <ac:chgData name="Alfred Asterjadhi" userId="39de57b9-85c0-4fd1-aaac-8ca2b6560ad0" providerId="ADAL" clId="{5489B1F0-F31B-47C4-A5CE-33871CFFEA4B}" dt="2025-01-14T03:46:07.455" v="1424" actId="20577"/>
          <ac:spMkLst>
            <pc:docMk/>
            <pc:sldMk cId="3952053861" sldId="1321"/>
            <ac:spMk id="13" creationId="{6A2AD8FA-7F41-01A5-DD0A-7DB8AE76AFCF}"/>
          </ac:spMkLst>
        </pc:spChg>
      </pc:sldChg>
      <pc:sldChg chg="modSp add mod">
        <pc:chgData name="Alfred Asterjadhi" userId="39de57b9-85c0-4fd1-aaac-8ca2b6560ad0" providerId="ADAL" clId="{5489B1F0-F31B-47C4-A5CE-33871CFFEA4B}" dt="2025-01-14T14:04:00.810" v="1790" actId="207"/>
        <pc:sldMkLst>
          <pc:docMk/>
          <pc:sldMk cId="1158209479" sldId="1322"/>
        </pc:sldMkLst>
        <pc:spChg chg="mod">
          <ac:chgData name="Alfred Asterjadhi" userId="39de57b9-85c0-4fd1-aaac-8ca2b6560ad0" providerId="ADAL" clId="{5489B1F0-F31B-47C4-A5CE-33871CFFEA4B}" dt="2025-01-14T14:04:00.810" v="1790" actId="207"/>
          <ac:spMkLst>
            <pc:docMk/>
            <pc:sldMk cId="1158209479" sldId="1322"/>
            <ac:spMk id="8" creationId="{4D64862B-786E-6684-B195-F75ED1A80059}"/>
          </ac:spMkLst>
        </pc:spChg>
        <pc:spChg chg="mod">
          <ac:chgData name="Alfred Asterjadhi" userId="39de57b9-85c0-4fd1-aaac-8ca2b6560ad0" providerId="ADAL" clId="{5489B1F0-F31B-47C4-A5CE-33871CFFEA4B}" dt="2025-01-14T03:47:52.877" v="1439" actId="20577"/>
          <ac:spMkLst>
            <pc:docMk/>
            <pc:sldMk cId="1158209479" sldId="1322"/>
            <ac:spMk id="13" creationId="{2D6D8B03-15ED-9ADE-B865-16D90BE6A870}"/>
          </ac:spMkLst>
        </pc:spChg>
      </pc:sldChg>
      <pc:sldChg chg="modSp add mod">
        <pc:chgData name="Alfred Asterjadhi" userId="39de57b9-85c0-4fd1-aaac-8ca2b6560ad0" providerId="ADAL" clId="{5489B1F0-F31B-47C4-A5CE-33871CFFEA4B}" dt="2025-01-14T15:17:50.967" v="2267" actId="20577"/>
        <pc:sldMkLst>
          <pc:docMk/>
          <pc:sldMk cId="90410302" sldId="1323"/>
        </pc:sldMkLst>
        <pc:spChg chg="mod">
          <ac:chgData name="Alfred Asterjadhi" userId="39de57b9-85c0-4fd1-aaac-8ca2b6560ad0" providerId="ADAL" clId="{5489B1F0-F31B-47C4-A5CE-33871CFFEA4B}" dt="2025-01-14T14:03:52.202" v="1777" actId="207"/>
          <ac:spMkLst>
            <pc:docMk/>
            <pc:sldMk cId="90410302" sldId="1323"/>
            <ac:spMk id="8" creationId="{67968B36-3475-687F-5965-D998EFB7260F}"/>
          </ac:spMkLst>
        </pc:spChg>
        <pc:spChg chg="mod">
          <ac:chgData name="Alfred Asterjadhi" userId="39de57b9-85c0-4fd1-aaac-8ca2b6560ad0" providerId="ADAL" clId="{5489B1F0-F31B-47C4-A5CE-33871CFFEA4B}" dt="2025-01-14T15:17:50.967" v="2267" actId="20577"/>
          <ac:spMkLst>
            <pc:docMk/>
            <pc:sldMk cId="90410302" sldId="1323"/>
            <ac:spMk id="13" creationId="{E43A12B5-B758-F6DE-FF4A-FE33084A2D0F}"/>
          </ac:spMkLst>
        </pc:spChg>
      </pc:sldChg>
      <pc:sldChg chg="modSp add mod">
        <pc:chgData name="Alfred Asterjadhi" userId="39de57b9-85c0-4fd1-aaac-8ca2b6560ad0" providerId="ADAL" clId="{5489B1F0-F31B-47C4-A5CE-33871CFFEA4B}" dt="2025-01-14T15:17:55.282" v="2269" actId="207"/>
        <pc:sldMkLst>
          <pc:docMk/>
          <pc:sldMk cId="2797695956" sldId="1324"/>
        </pc:sldMkLst>
        <pc:spChg chg="mod">
          <ac:chgData name="Alfred Asterjadhi" userId="39de57b9-85c0-4fd1-aaac-8ca2b6560ad0" providerId="ADAL" clId="{5489B1F0-F31B-47C4-A5CE-33871CFFEA4B}" dt="2025-01-14T13:42:59.922" v="1587" actId="20577"/>
          <ac:spMkLst>
            <pc:docMk/>
            <pc:sldMk cId="2797695956" sldId="1324"/>
            <ac:spMk id="8" creationId="{6AF8A4D0-2D09-E9FC-9350-209BD218ADC2}"/>
          </ac:spMkLst>
        </pc:spChg>
        <pc:spChg chg="mod">
          <ac:chgData name="Alfred Asterjadhi" userId="39de57b9-85c0-4fd1-aaac-8ca2b6560ad0" providerId="ADAL" clId="{5489B1F0-F31B-47C4-A5CE-33871CFFEA4B}" dt="2025-01-14T15:17:55.282" v="2269" actId="207"/>
          <ac:spMkLst>
            <pc:docMk/>
            <pc:sldMk cId="2797695956" sldId="1324"/>
            <ac:spMk id="13" creationId="{4FCC91D6-54EE-3743-055E-A07F57C922C8}"/>
          </ac:spMkLst>
        </pc:spChg>
      </pc:sldChg>
      <pc:sldChg chg="modSp add mod">
        <pc:chgData name="Alfred Asterjadhi" userId="39de57b9-85c0-4fd1-aaac-8ca2b6560ad0" providerId="ADAL" clId="{5489B1F0-F31B-47C4-A5CE-33871CFFEA4B}" dt="2025-01-14T15:17:59.472" v="2271" actId="207"/>
        <pc:sldMkLst>
          <pc:docMk/>
          <pc:sldMk cId="1263883420" sldId="1325"/>
        </pc:sldMkLst>
        <pc:spChg chg="mod">
          <ac:chgData name="Alfred Asterjadhi" userId="39de57b9-85c0-4fd1-aaac-8ca2b6560ad0" providerId="ADAL" clId="{5489B1F0-F31B-47C4-A5CE-33871CFFEA4B}" dt="2025-01-14T13:44:15.597" v="1608"/>
          <ac:spMkLst>
            <pc:docMk/>
            <pc:sldMk cId="1263883420" sldId="1325"/>
            <ac:spMk id="8" creationId="{60210224-B54A-2D4C-798D-AA5C3BB1C9EB}"/>
          </ac:spMkLst>
        </pc:spChg>
        <pc:spChg chg="mod">
          <ac:chgData name="Alfred Asterjadhi" userId="39de57b9-85c0-4fd1-aaac-8ca2b6560ad0" providerId="ADAL" clId="{5489B1F0-F31B-47C4-A5CE-33871CFFEA4B}" dt="2025-01-14T15:17:59.472" v="2271" actId="207"/>
          <ac:spMkLst>
            <pc:docMk/>
            <pc:sldMk cId="1263883420" sldId="1325"/>
            <ac:spMk id="13" creationId="{6AAB4E82-2A98-40CD-201E-5DAFAD622D84}"/>
          </ac:spMkLst>
        </pc:spChg>
      </pc:sldChg>
      <pc:sldChg chg="modSp add mod">
        <pc:chgData name="Alfred Asterjadhi" userId="39de57b9-85c0-4fd1-aaac-8ca2b6560ad0" providerId="ADAL" clId="{5489B1F0-F31B-47C4-A5CE-33871CFFEA4B}" dt="2025-01-14T22:46:44.607" v="2365" actId="207"/>
        <pc:sldMkLst>
          <pc:docMk/>
          <pc:sldMk cId="744367864" sldId="1326"/>
        </pc:sldMkLst>
        <pc:spChg chg="mod">
          <ac:chgData name="Alfred Asterjadhi" userId="39de57b9-85c0-4fd1-aaac-8ca2b6560ad0" providerId="ADAL" clId="{5489B1F0-F31B-47C4-A5CE-33871CFFEA4B}" dt="2025-01-14T22:46:44.607" v="2365" actId="207"/>
          <ac:spMkLst>
            <pc:docMk/>
            <pc:sldMk cId="744367864" sldId="1326"/>
            <ac:spMk id="8" creationId="{BE1B66BB-1BD5-A94A-8F16-61784FB82408}"/>
          </ac:spMkLst>
        </pc:spChg>
        <pc:spChg chg="mod">
          <ac:chgData name="Alfred Asterjadhi" userId="39de57b9-85c0-4fd1-aaac-8ca2b6560ad0" providerId="ADAL" clId="{5489B1F0-F31B-47C4-A5CE-33871CFFEA4B}" dt="2025-01-14T22:46:37.589" v="2362" actId="207"/>
          <ac:spMkLst>
            <pc:docMk/>
            <pc:sldMk cId="744367864" sldId="1326"/>
            <ac:spMk id="13" creationId="{E47E3FDD-1584-F33C-43D8-64492B2699E9}"/>
          </ac:spMkLst>
        </pc:spChg>
      </pc:sldChg>
      <pc:sldChg chg="modSp add mod">
        <pc:chgData name="Alfred Asterjadhi" userId="39de57b9-85c0-4fd1-aaac-8ca2b6560ad0" providerId="ADAL" clId="{5489B1F0-F31B-47C4-A5CE-33871CFFEA4B}" dt="2025-01-14T15:18:07.020" v="2274" actId="20577"/>
        <pc:sldMkLst>
          <pc:docMk/>
          <pc:sldMk cId="2962021346" sldId="1327"/>
        </pc:sldMkLst>
        <pc:spChg chg="mod">
          <ac:chgData name="Alfred Asterjadhi" userId="39de57b9-85c0-4fd1-aaac-8ca2b6560ad0" providerId="ADAL" clId="{5489B1F0-F31B-47C4-A5CE-33871CFFEA4B}" dt="2025-01-14T15:18:07.020" v="2274" actId="20577"/>
          <ac:spMkLst>
            <pc:docMk/>
            <pc:sldMk cId="2962021346" sldId="1327"/>
            <ac:spMk id="13" creationId="{6087E37D-B20F-FA3E-1B44-5D36A5D346AC}"/>
          </ac:spMkLst>
        </pc:spChg>
      </pc:sldChg>
      <pc:sldChg chg="modSp add mod">
        <pc:chgData name="Alfred Asterjadhi" userId="39de57b9-85c0-4fd1-aaac-8ca2b6560ad0" providerId="ADAL" clId="{5489B1F0-F31B-47C4-A5CE-33871CFFEA4B}" dt="2025-01-14T15:18:30.575" v="2286" actId="20577"/>
        <pc:sldMkLst>
          <pc:docMk/>
          <pc:sldMk cId="402071725" sldId="1328"/>
        </pc:sldMkLst>
        <pc:spChg chg="mod">
          <ac:chgData name="Alfred Asterjadhi" userId="39de57b9-85c0-4fd1-aaac-8ca2b6560ad0" providerId="ADAL" clId="{5489B1F0-F31B-47C4-A5CE-33871CFFEA4B}" dt="2025-01-14T14:47:50.425" v="1870" actId="113"/>
          <ac:spMkLst>
            <pc:docMk/>
            <pc:sldMk cId="402071725" sldId="1328"/>
            <ac:spMk id="8" creationId="{36978570-458C-9E6D-9BD3-86EE750E283B}"/>
          </ac:spMkLst>
        </pc:spChg>
        <pc:spChg chg="mod">
          <ac:chgData name="Alfred Asterjadhi" userId="39de57b9-85c0-4fd1-aaac-8ca2b6560ad0" providerId="ADAL" clId="{5489B1F0-F31B-47C4-A5CE-33871CFFEA4B}" dt="2025-01-14T15:18:30.575" v="2286" actId="20577"/>
          <ac:spMkLst>
            <pc:docMk/>
            <pc:sldMk cId="402071725" sldId="1328"/>
            <ac:spMk id="13" creationId="{9ECEDDE2-25D5-1A2C-09F9-180F9DBB6637}"/>
          </ac:spMkLst>
        </pc:spChg>
      </pc:sldChg>
      <pc:sldChg chg="modSp add mod">
        <pc:chgData name="Alfred Asterjadhi" userId="39de57b9-85c0-4fd1-aaac-8ca2b6560ad0" providerId="ADAL" clId="{5489B1F0-F31B-47C4-A5CE-33871CFFEA4B}" dt="2025-01-14T15:18:09.047" v="2275" actId="20577"/>
        <pc:sldMkLst>
          <pc:docMk/>
          <pc:sldMk cId="1966682380" sldId="1329"/>
        </pc:sldMkLst>
        <pc:spChg chg="mod">
          <ac:chgData name="Alfred Asterjadhi" userId="39de57b9-85c0-4fd1-aaac-8ca2b6560ad0" providerId="ADAL" clId="{5489B1F0-F31B-47C4-A5CE-33871CFFEA4B}" dt="2025-01-14T13:51:59.658" v="1659" actId="113"/>
          <ac:spMkLst>
            <pc:docMk/>
            <pc:sldMk cId="1966682380" sldId="1329"/>
            <ac:spMk id="8" creationId="{BDC601DF-FFF2-D345-64C6-7DF6F97C3B32}"/>
          </ac:spMkLst>
        </pc:spChg>
        <pc:spChg chg="mod">
          <ac:chgData name="Alfred Asterjadhi" userId="39de57b9-85c0-4fd1-aaac-8ca2b6560ad0" providerId="ADAL" clId="{5489B1F0-F31B-47C4-A5CE-33871CFFEA4B}" dt="2025-01-14T15:18:09.047" v="2275" actId="20577"/>
          <ac:spMkLst>
            <pc:docMk/>
            <pc:sldMk cId="1966682380" sldId="1329"/>
            <ac:spMk id="13" creationId="{63DFE7A2-EB6B-8C64-B2C8-0CFD46EF0019}"/>
          </ac:spMkLst>
        </pc:spChg>
      </pc:sldChg>
      <pc:sldChg chg="modSp add mod">
        <pc:chgData name="Alfred Asterjadhi" userId="39de57b9-85c0-4fd1-aaac-8ca2b6560ad0" providerId="ADAL" clId="{5489B1F0-F31B-47C4-A5CE-33871CFFEA4B}" dt="2025-01-14T15:18:10.631" v="2276" actId="20577"/>
        <pc:sldMkLst>
          <pc:docMk/>
          <pc:sldMk cId="1894957176" sldId="1330"/>
        </pc:sldMkLst>
        <pc:spChg chg="mod">
          <ac:chgData name="Alfred Asterjadhi" userId="39de57b9-85c0-4fd1-aaac-8ca2b6560ad0" providerId="ADAL" clId="{5489B1F0-F31B-47C4-A5CE-33871CFFEA4B}" dt="2025-01-14T13:52:02.609" v="1661" actId="113"/>
          <ac:spMkLst>
            <pc:docMk/>
            <pc:sldMk cId="1894957176" sldId="1330"/>
            <ac:spMk id="8" creationId="{15ED5746-A74C-C210-13FE-6773DCD56D8A}"/>
          </ac:spMkLst>
        </pc:spChg>
        <pc:spChg chg="mod">
          <ac:chgData name="Alfred Asterjadhi" userId="39de57b9-85c0-4fd1-aaac-8ca2b6560ad0" providerId="ADAL" clId="{5489B1F0-F31B-47C4-A5CE-33871CFFEA4B}" dt="2025-01-14T15:18:10.631" v="2276" actId="20577"/>
          <ac:spMkLst>
            <pc:docMk/>
            <pc:sldMk cId="1894957176" sldId="1330"/>
            <ac:spMk id="13" creationId="{85D92112-F91D-DCC7-601E-BE67A72D92B9}"/>
          </ac:spMkLst>
        </pc:spChg>
      </pc:sldChg>
      <pc:sldChg chg="modSp add mod">
        <pc:chgData name="Alfred Asterjadhi" userId="39de57b9-85c0-4fd1-aaac-8ca2b6560ad0" providerId="ADAL" clId="{5489B1F0-F31B-47C4-A5CE-33871CFFEA4B}" dt="2025-01-14T15:18:12.877" v="2277" actId="20577"/>
        <pc:sldMkLst>
          <pc:docMk/>
          <pc:sldMk cId="3435611313" sldId="1331"/>
        </pc:sldMkLst>
        <pc:spChg chg="mod">
          <ac:chgData name="Alfred Asterjadhi" userId="39de57b9-85c0-4fd1-aaac-8ca2b6560ad0" providerId="ADAL" clId="{5489B1F0-F31B-47C4-A5CE-33871CFFEA4B}" dt="2025-01-14T13:53:18.509" v="1680"/>
          <ac:spMkLst>
            <pc:docMk/>
            <pc:sldMk cId="3435611313" sldId="1331"/>
            <ac:spMk id="8" creationId="{D967EF68-59A5-0F7E-0EA5-DC6041DA1F48}"/>
          </ac:spMkLst>
        </pc:spChg>
        <pc:spChg chg="mod">
          <ac:chgData name="Alfred Asterjadhi" userId="39de57b9-85c0-4fd1-aaac-8ca2b6560ad0" providerId="ADAL" clId="{5489B1F0-F31B-47C4-A5CE-33871CFFEA4B}" dt="2025-01-14T15:18:12.877" v="2277" actId="20577"/>
          <ac:spMkLst>
            <pc:docMk/>
            <pc:sldMk cId="3435611313" sldId="1331"/>
            <ac:spMk id="13" creationId="{0033DB2D-CB07-2BAF-1575-F744514E4976}"/>
          </ac:spMkLst>
        </pc:spChg>
      </pc:sldChg>
      <pc:sldChg chg="modSp add mod">
        <pc:chgData name="Alfred Asterjadhi" userId="39de57b9-85c0-4fd1-aaac-8ca2b6560ad0" providerId="ADAL" clId="{5489B1F0-F31B-47C4-A5CE-33871CFFEA4B}" dt="2025-01-14T15:18:14.691" v="2278" actId="20577"/>
        <pc:sldMkLst>
          <pc:docMk/>
          <pc:sldMk cId="56555043" sldId="1332"/>
        </pc:sldMkLst>
        <pc:spChg chg="mod">
          <ac:chgData name="Alfred Asterjadhi" userId="39de57b9-85c0-4fd1-aaac-8ca2b6560ad0" providerId="ADAL" clId="{5489B1F0-F31B-47C4-A5CE-33871CFFEA4B}" dt="2025-01-14T15:16:20.803" v="2264" actId="20577"/>
          <ac:spMkLst>
            <pc:docMk/>
            <pc:sldMk cId="56555043" sldId="1332"/>
            <ac:spMk id="8" creationId="{ECB5F67F-2152-6EFB-E988-AF5876D13EA9}"/>
          </ac:spMkLst>
        </pc:spChg>
        <pc:spChg chg="mod">
          <ac:chgData name="Alfred Asterjadhi" userId="39de57b9-85c0-4fd1-aaac-8ca2b6560ad0" providerId="ADAL" clId="{5489B1F0-F31B-47C4-A5CE-33871CFFEA4B}" dt="2025-01-14T15:18:14.691" v="2278" actId="20577"/>
          <ac:spMkLst>
            <pc:docMk/>
            <pc:sldMk cId="56555043" sldId="1332"/>
            <ac:spMk id="13" creationId="{091AD9A4-D196-5BE3-C406-83A2138A6AF6}"/>
          </ac:spMkLst>
        </pc:spChg>
      </pc:sldChg>
      <pc:sldChg chg="modSp add mod">
        <pc:chgData name="Alfred Asterjadhi" userId="39de57b9-85c0-4fd1-aaac-8ca2b6560ad0" providerId="ADAL" clId="{5489B1F0-F31B-47C4-A5CE-33871CFFEA4B}" dt="2025-01-14T15:18:16.742" v="2279" actId="20577"/>
        <pc:sldMkLst>
          <pc:docMk/>
          <pc:sldMk cId="4051101406" sldId="1333"/>
        </pc:sldMkLst>
        <pc:spChg chg="mod">
          <ac:chgData name="Alfred Asterjadhi" userId="39de57b9-85c0-4fd1-aaac-8ca2b6560ad0" providerId="ADAL" clId="{5489B1F0-F31B-47C4-A5CE-33871CFFEA4B}" dt="2025-01-14T13:57:02.100" v="1713" actId="114"/>
          <ac:spMkLst>
            <pc:docMk/>
            <pc:sldMk cId="4051101406" sldId="1333"/>
            <ac:spMk id="8" creationId="{5CE0BC99-EA5A-760D-DB70-DA40A3B4615B}"/>
          </ac:spMkLst>
        </pc:spChg>
        <pc:spChg chg="mod">
          <ac:chgData name="Alfred Asterjadhi" userId="39de57b9-85c0-4fd1-aaac-8ca2b6560ad0" providerId="ADAL" clId="{5489B1F0-F31B-47C4-A5CE-33871CFFEA4B}" dt="2025-01-14T15:18:16.742" v="2279" actId="20577"/>
          <ac:spMkLst>
            <pc:docMk/>
            <pc:sldMk cId="4051101406" sldId="1333"/>
            <ac:spMk id="13" creationId="{55B30566-EEEA-123B-DE2D-F1DA743E1543}"/>
          </ac:spMkLst>
        </pc:spChg>
      </pc:sldChg>
      <pc:sldChg chg="modSp add mod">
        <pc:chgData name="Alfred Asterjadhi" userId="39de57b9-85c0-4fd1-aaac-8ca2b6560ad0" providerId="ADAL" clId="{5489B1F0-F31B-47C4-A5CE-33871CFFEA4B}" dt="2025-01-14T15:18:19.559" v="2281" actId="20577"/>
        <pc:sldMkLst>
          <pc:docMk/>
          <pc:sldMk cId="2771382421" sldId="1334"/>
        </pc:sldMkLst>
        <pc:spChg chg="mod">
          <ac:chgData name="Alfred Asterjadhi" userId="39de57b9-85c0-4fd1-aaac-8ca2b6560ad0" providerId="ADAL" clId="{5489B1F0-F31B-47C4-A5CE-33871CFFEA4B}" dt="2025-01-14T13:58:23.355" v="1726" actId="113"/>
          <ac:spMkLst>
            <pc:docMk/>
            <pc:sldMk cId="2771382421" sldId="1334"/>
            <ac:spMk id="8" creationId="{C2C4B4D5-2F8D-8387-082E-C9F10DF69F66}"/>
          </ac:spMkLst>
        </pc:spChg>
        <pc:spChg chg="mod">
          <ac:chgData name="Alfred Asterjadhi" userId="39de57b9-85c0-4fd1-aaac-8ca2b6560ad0" providerId="ADAL" clId="{5489B1F0-F31B-47C4-A5CE-33871CFFEA4B}" dt="2025-01-14T15:18:19.559" v="2281" actId="20577"/>
          <ac:spMkLst>
            <pc:docMk/>
            <pc:sldMk cId="2771382421" sldId="1334"/>
            <ac:spMk id="13" creationId="{08EAE84F-E413-F75F-04DA-1A468A866265}"/>
          </ac:spMkLst>
        </pc:spChg>
      </pc:sldChg>
      <pc:sldChg chg="modSp add mod">
        <pc:chgData name="Alfred Asterjadhi" userId="39de57b9-85c0-4fd1-aaac-8ca2b6560ad0" providerId="ADAL" clId="{5489B1F0-F31B-47C4-A5CE-33871CFFEA4B}" dt="2025-01-14T15:18:21.445" v="2282" actId="20577"/>
        <pc:sldMkLst>
          <pc:docMk/>
          <pc:sldMk cId="3700940326" sldId="1335"/>
        </pc:sldMkLst>
        <pc:spChg chg="mod">
          <ac:chgData name="Alfred Asterjadhi" userId="39de57b9-85c0-4fd1-aaac-8ca2b6560ad0" providerId="ADAL" clId="{5489B1F0-F31B-47C4-A5CE-33871CFFEA4B}" dt="2025-01-14T14:00:25.341" v="1739"/>
          <ac:spMkLst>
            <pc:docMk/>
            <pc:sldMk cId="3700940326" sldId="1335"/>
            <ac:spMk id="8" creationId="{CC25EA0D-0908-6C0C-9B99-914BF7A8898C}"/>
          </ac:spMkLst>
        </pc:spChg>
        <pc:spChg chg="mod">
          <ac:chgData name="Alfred Asterjadhi" userId="39de57b9-85c0-4fd1-aaac-8ca2b6560ad0" providerId="ADAL" clId="{5489B1F0-F31B-47C4-A5CE-33871CFFEA4B}" dt="2025-01-14T15:18:21.445" v="2282" actId="20577"/>
          <ac:spMkLst>
            <pc:docMk/>
            <pc:sldMk cId="3700940326" sldId="1335"/>
            <ac:spMk id="13" creationId="{8CE2579F-F46A-09C1-73E8-463F9B696D2C}"/>
          </ac:spMkLst>
        </pc:spChg>
      </pc:sldChg>
      <pc:sldChg chg="modSp add mod">
        <pc:chgData name="Alfred Asterjadhi" userId="39de57b9-85c0-4fd1-aaac-8ca2b6560ad0" providerId="ADAL" clId="{5489B1F0-F31B-47C4-A5CE-33871CFFEA4B}" dt="2025-01-14T15:18:23.333" v="2283" actId="20577"/>
        <pc:sldMkLst>
          <pc:docMk/>
          <pc:sldMk cId="2018291289" sldId="1336"/>
        </pc:sldMkLst>
        <pc:spChg chg="mod">
          <ac:chgData name="Alfred Asterjadhi" userId="39de57b9-85c0-4fd1-aaac-8ca2b6560ad0" providerId="ADAL" clId="{5489B1F0-F31B-47C4-A5CE-33871CFFEA4B}" dt="2025-01-14T14:01:16.799" v="1745"/>
          <ac:spMkLst>
            <pc:docMk/>
            <pc:sldMk cId="2018291289" sldId="1336"/>
            <ac:spMk id="8" creationId="{67BAAFEE-6D32-26FD-0F72-93CC85134E31}"/>
          </ac:spMkLst>
        </pc:spChg>
        <pc:spChg chg="mod">
          <ac:chgData name="Alfred Asterjadhi" userId="39de57b9-85c0-4fd1-aaac-8ca2b6560ad0" providerId="ADAL" clId="{5489B1F0-F31B-47C4-A5CE-33871CFFEA4B}" dt="2025-01-14T15:18:23.333" v="2283" actId="20577"/>
          <ac:spMkLst>
            <pc:docMk/>
            <pc:sldMk cId="2018291289" sldId="1336"/>
            <ac:spMk id="13" creationId="{A71AC162-D9B1-A998-A1DD-6328EF0EBD06}"/>
          </ac:spMkLst>
        </pc:spChg>
      </pc:sldChg>
      <pc:sldChg chg="modSp add mod">
        <pc:chgData name="Alfred Asterjadhi" userId="39de57b9-85c0-4fd1-aaac-8ca2b6560ad0" providerId="ADAL" clId="{5489B1F0-F31B-47C4-A5CE-33871CFFEA4B}" dt="2025-01-14T15:18:25.063" v="2284" actId="20577"/>
        <pc:sldMkLst>
          <pc:docMk/>
          <pc:sldMk cId="903345594" sldId="1337"/>
        </pc:sldMkLst>
        <pc:spChg chg="mod">
          <ac:chgData name="Alfred Asterjadhi" userId="39de57b9-85c0-4fd1-aaac-8ca2b6560ad0" providerId="ADAL" clId="{5489B1F0-F31B-47C4-A5CE-33871CFFEA4B}" dt="2025-01-14T14:03:00.097" v="1761"/>
          <ac:spMkLst>
            <pc:docMk/>
            <pc:sldMk cId="903345594" sldId="1337"/>
            <ac:spMk id="8" creationId="{24749880-7ED1-1BC4-EE73-23476DA268F4}"/>
          </ac:spMkLst>
        </pc:spChg>
        <pc:spChg chg="mod">
          <ac:chgData name="Alfred Asterjadhi" userId="39de57b9-85c0-4fd1-aaac-8ca2b6560ad0" providerId="ADAL" clId="{5489B1F0-F31B-47C4-A5CE-33871CFFEA4B}" dt="2025-01-14T15:18:25.063" v="2284" actId="20577"/>
          <ac:spMkLst>
            <pc:docMk/>
            <pc:sldMk cId="903345594" sldId="1337"/>
            <ac:spMk id="13" creationId="{0BACF641-400A-8C24-FB7A-B0AC017FB872}"/>
          </ac:spMkLst>
        </pc:spChg>
      </pc:sldChg>
      <pc:sldChg chg="modSp add mod">
        <pc:chgData name="Alfred Asterjadhi" userId="39de57b9-85c0-4fd1-aaac-8ca2b6560ad0" providerId="ADAL" clId="{5489B1F0-F31B-47C4-A5CE-33871CFFEA4B}" dt="2025-01-14T22:47:07.385" v="2369" actId="400"/>
        <pc:sldMkLst>
          <pc:docMk/>
          <pc:sldMk cId="984804025" sldId="1338"/>
        </pc:sldMkLst>
        <pc:spChg chg="mod">
          <ac:chgData name="Alfred Asterjadhi" userId="39de57b9-85c0-4fd1-aaac-8ca2b6560ad0" providerId="ADAL" clId="{5489B1F0-F31B-47C4-A5CE-33871CFFEA4B}" dt="2025-01-14T22:47:07.385" v="2369" actId="400"/>
          <ac:spMkLst>
            <pc:docMk/>
            <pc:sldMk cId="984804025" sldId="1338"/>
            <ac:spMk id="8" creationId="{61D67EAA-824E-5C34-BE9B-074174F605D2}"/>
          </ac:spMkLst>
        </pc:spChg>
        <pc:spChg chg="mod">
          <ac:chgData name="Alfred Asterjadhi" userId="39de57b9-85c0-4fd1-aaac-8ca2b6560ad0" providerId="ADAL" clId="{5489B1F0-F31B-47C4-A5CE-33871CFFEA4B}" dt="2025-01-14T15:18:26.997" v="2285" actId="20577"/>
          <ac:spMkLst>
            <pc:docMk/>
            <pc:sldMk cId="984804025" sldId="1338"/>
            <ac:spMk id="13" creationId="{A5064876-DB31-BD17-D7E7-1B86328038C4}"/>
          </ac:spMkLst>
        </pc:spChg>
      </pc:sldChg>
      <pc:sldChg chg="modSp add mod">
        <pc:chgData name="Alfred Asterjadhi" userId="39de57b9-85c0-4fd1-aaac-8ca2b6560ad0" providerId="ADAL" clId="{5489B1F0-F31B-47C4-A5CE-33871CFFEA4B}" dt="2025-01-14T15:18:34.030" v="2287" actId="20577"/>
        <pc:sldMkLst>
          <pc:docMk/>
          <pc:sldMk cId="52773117" sldId="1339"/>
        </pc:sldMkLst>
        <pc:spChg chg="mod">
          <ac:chgData name="Alfred Asterjadhi" userId="39de57b9-85c0-4fd1-aaac-8ca2b6560ad0" providerId="ADAL" clId="{5489B1F0-F31B-47C4-A5CE-33871CFFEA4B}" dt="2025-01-14T14:49:45.741" v="1908" actId="20577"/>
          <ac:spMkLst>
            <pc:docMk/>
            <pc:sldMk cId="52773117" sldId="1339"/>
            <ac:spMk id="8" creationId="{767F01C2-93A0-9CA1-2424-AE9569400551}"/>
          </ac:spMkLst>
        </pc:spChg>
        <pc:spChg chg="mod">
          <ac:chgData name="Alfred Asterjadhi" userId="39de57b9-85c0-4fd1-aaac-8ca2b6560ad0" providerId="ADAL" clId="{5489B1F0-F31B-47C4-A5CE-33871CFFEA4B}" dt="2025-01-14T15:18:34.030" v="2287" actId="20577"/>
          <ac:spMkLst>
            <pc:docMk/>
            <pc:sldMk cId="52773117" sldId="1339"/>
            <ac:spMk id="13" creationId="{79E15D3B-96F4-EBC3-9A6E-644C9F0C4577}"/>
          </ac:spMkLst>
        </pc:spChg>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4T15:18:36.591" v="2288" actId="20577"/>
        <pc:sldMkLst>
          <pc:docMk/>
          <pc:sldMk cId="476294582" sldId="1340"/>
        </pc:sldMkLst>
        <pc:spChg chg="mod">
          <ac:chgData name="Alfred Asterjadhi" userId="39de57b9-85c0-4fd1-aaac-8ca2b6560ad0" providerId="ADAL" clId="{5489B1F0-F31B-47C4-A5CE-33871CFFEA4B}" dt="2025-01-14T14:50:57.260" v="1958" actId="13926"/>
          <ac:spMkLst>
            <pc:docMk/>
            <pc:sldMk cId="476294582" sldId="1340"/>
            <ac:spMk id="8" creationId="{A4D3E1B5-B525-F4CB-2D53-850D4D4FD4F9}"/>
          </ac:spMkLst>
        </pc:spChg>
        <pc:spChg chg="mod">
          <ac:chgData name="Alfred Asterjadhi" userId="39de57b9-85c0-4fd1-aaac-8ca2b6560ad0" providerId="ADAL" clId="{5489B1F0-F31B-47C4-A5CE-33871CFFEA4B}" dt="2025-01-14T15:18:36.591" v="2288" actId="20577"/>
          <ac:spMkLst>
            <pc:docMk/>
            <pc:sldMk cId="476294582" sldId="1340"/>
            <ac:spMk id="13" creationId="{F578193B-1BAC-24DC-57F7-3B971304C65F}"/>
          </ac:spMkLst>
        </pc:spChg>
      </pc:sldChg>
      <pc:sldChg chg="modSp add mod">
        <pc:chgData name="Alfred Asterjadhi" userId="39de57b9-85c0-4fd1-aaac-8ca2b6560ad0" providerId="ADAL" clId="{5489B1F0-F31B-47C4-A5CE-33871CFFEA4B}" dt="2025-01-14T15:18:38.513" v="2289" actId="20577"/>
        <pc:sldMkLst>
          <pc:docMk/>
          <pc:sldMk cId="1436037116" sldId="1341"/>
        </pc:sldMkLst>
        <pc:spChg chg="mod">
          <ac:chgData name="Alfred Asterjadhi" userId="39de57b9-85c0-4fd1-aaac-8ca2b6560ad0" providerId="ADAL" clId="{5489B1F0-F31B-47C4-A5CE-33871CFFEA4B}" dt="2025-01-14T14:51:21.053" v="1965" actId="6549"/>
          <ac:spMkLst>
            <pc:docMk/>
            <pc:sldMk cId="1436037116" sldId="1341"/>
            <ac:spMk id="8" creationId="{7FF33DD2-928F-E9C7-DCE1-94FAD186DAC8}"/>
          </ac:spMkLst>
        </pc:spChg>
        <pc:spChg chg="mod">
          <ac:chgData name="Alfred Asterjadhi" userId="39de57b9-85c0-4fd1-aaac-8ca2b6560ad0" providerId="ADAL" clId="{5489B1F0-F31B-47C4-A5CE-33871CFFEA4B}" dt="2025-01-14T15:18:38.513" v="2289" actId="20577"/>
          <ac:spMkLst>
            <pc:docMk/>
            <pc:sldMk cId="1436037116" sldId="1341"/>
            <ac:spMk id="13" creationId="{2262AC2F-8647-7990-A9D0-B0EEDE60C26E}"/>
          </ac:spMkLst>
        </pc:spChg>
      </pc:sldChg>
      <pc:sldChg chg="modSp add mod">
        <pc:chgData name="Alfred Asterjadhi" userId="39de57b9-85c0-4fd1-aaac-8ca2b6560ad0" providerId="ADAL" clId="{5489B1F0-F31B-47C4-A5CE-33871CFFEA4B}" dt="2025-01-14T15:18:40.606" v="2290" actId="20577"/>
        <pc:sldMkLst>
          <pc:docMk/>
          <pc:sldMk cId="1283000441" sldId="1342"/>
        </pc:sldMkLst>
        <pc:spChg chg="mod">
          <ac:chgData name="Alfred Asterjadhi" userId="39de57b9-85c0-4fd1-aaac-8ca2b6560ad0" providerId="ADAL" clId="{5489B1F0-F31B-47C4-A5CE-33871CFFEA4B}" dt="2025-01-14T14:52:48.948" v="1985" actId="20577"/>
          <ac:spMkLst>
            <pc:docMk/>
            <pc:sldMk cId="1283000441" sldId="1342"/>
            <ac:spMk id="8" creationId="{5C9BF6D1-EF0D-2B5C-06A9-05309D86E692}"/>
          </ac:spMkLst>
        </pc:spChg>
        <pc:spChg chg="mod">
          <ac:chgData name="Alfred Asterjadhi" userId="39de57b9-85c0-4fd1-aaac-8ca2b6560ad0" providerId="ADAL" clId="{5489B1F0-F31B-47C4-A5CE-33871CFFEA4B}" dt="2025-01-14T15:18:40.606" v="2290" actId="20577"/>
          <ac:spMkLst>
            <pc:docMk/>
            <pc:sldMk cId="1283000441" sldId="1342"/>
            <ac:spMk id="13" creationId="{8F05F5E3-FE08-A7BE-4CA1-A888031B9C25}"/>
          </ac:spMkLst>
        </pc:spChg>
      </pc:sldChg>
      <pc:sldChg chg="modSp add mod">
        <pc:chgData name="Alfred Asterjadhi" userId="39de57b9-85c0-4fd1-aaac-8ca2b6560ad0" providerId="ADAL" clId="{5489B1F0-F31B-47C4-A5CE-33871CFFEA4B}" dt="2025-01-14T15:18:43.126" v="2292" actId="20577"/>
        <pc:sldMkLst>
          <pc:docMk/>
          <pc:sldMk cId="2037448378" sldId="1343"/>
        </pc:sldMkLst>
        <pc:spChg chg="mod">
          <ac:chgData name="Alfred Asterjadhi" userId="39de57b9-85c0-4fd1-aaac-8ca2b6560ad0" providerId="ADAL" clId="{5489B1F0-F31B-47C4-A5CE-33871CFFEA4B}" dt="2025-01-14T14:54:06.185" v="2005" actId="20577"/>
          <ac:spMkLst>
            <pc:docMk/>
            <pc:sldMk cId="2037448378" sldId="1343"/>
            <ac:spMk id="8" creationId="{7F55087B-1AFC-EBC8-CF83-F09B064ADBF4}"/>
          </ac:spMkLst>
        </pc:spChg>
        <pc:spChg chg="mod">
          <ac:chgData name="Alfred Asterjadhi" userId="39de57b9-85c0-4fd1-aaac-8ca2b6560ad0" providerId="ADAL" clId="{5489B1F0-F31B-47C4-A5CE-33871CFFEA4B}" dt="2025-01-14T15:18:43.126" v="2292" actId="20577"/>
          <ac:spMkLst>
            <pc:docMk/>
            <pc:sldMk cId="2037448378" sldId="1343"/>
            <ac:spMk id="13" creationId="{72D4EBAA-F998-17EE-64BF-09ABB4F446BE}"/>
          </ac:spMkLst>
        </pc:spChg>
      </pc:sldChg>
      <pc:sldChg chg="modSp add del mod">
        <pc:chgData name="Alfred Asterjadhi" userId="39de57b9-85c0-4fd1-aaac-8ca2b6560ad0" providerId="ADAL" clId="{5489B1F0-F31B-47C4-A5CE-33871CFFEA4B}" dt="2025-01-14T14:53:24.767" v="1992" actId="47"/>
        <pc:sldMkLst>
          <pc:docMk/>
          <pc:sldMk cId="3054325590" sldId="1343"/>
        </pc:sldMkLst>
        <pc:spChg chg="mod">
          <ac:chgData name="Alfred Asterjadhi" userId="39de57b9-85c0-4fd1-aaac-8ca2b6560ad0" providerId="ADAL" clId="{5489B1F0-F31B-47C4-A5CE-33871CFFEA4B}" dt="2025-01-14T14:53:15.116" v="1991" actId="20577"/>
          <ac:spMkLst>
            <pc:docMk/>
            <pc:sldMk cId="3054325590" sldId="1343"/>
            <ac:spMk id="13" creationId="{45E9591A-993D-0553-40C0-169F1BFADF9A}"/>
          </ac:spMkLst>
        </pc:spChg>
      </pc:sldChg>
      <pc:sldChg chg="modSp add mod">
        <pc:chgData name="Alfred Asterjadhi" userId="39de57b9-85c0-4fd1-aaac-8ca2b6560ad0" providerId="ADAL" clId="{5489B1F0-F31B-47C4-A5CE-33871CFFEA4B}" dt="2025-01-14T15:18:45.473" v="2293" actId="20577"/>
        <pc:sldMkLst>
          <pc:docMk/>
          <pc:sldMk cId="745415441" sldId="1344"/>
        </pc:sldMkLst>
        <pc:spChg chg="mod">
          <ac:chgData name="Alfred Asterjadhi" userId="39de57b9-85c0-4fd1-aaac-8ca2b6560ad0" providerId="ADAL" clId="{5489B1F0-F31B-47C4-A5CE-33871CFFEA4B}" dt="2025-01-14T14:56:37.291" v="2015"/>
          <ac:spMkLst>
            <pc:docMk/>
            <pc:sldMk cId="745415441" sldId="1344"/>
            <ac:spMk id="8" creationId="{ED8E0F28-41AB-4AEF-0400-E69C18307ECE}"/>
          </ac:spMkLst>
        </pc:spChg>
        <pc:spChg chg="mod">
          <ac:chgData name="Alfred Asterjadhi" userId="39de57b9-85c0-4fd1-aaac-8ca2b6560ad0" providerId="ADAL" clId="{5489B1F0-F31B-47C4-A5CE-33871CFFEA4B}" dt="2025-01-14T15:18:45.473" v="2293" actId="20577"/>
          <ac:spMkLst>
            <pc:docMk/>
            <pc:sldMk cId="745415441" sldId="1344"/>
            <ac:spMk id="13" creationId="{9C35FA61-6067-8A5C-622D-4328FBCE92F0}"/>
          </ac:spMkLst>
        </pc:spChg>
      </pc:sldChg>
      <pc:sldChg chg="modSp add mod">
        <pc:chgData name="Alfred Asterjadhi" userId="39de57b9-85c0-4fd1-aaac-8ca2b6560ad0" providerId="ADAL" clId="{5489B1F0-F31B-47C4-A5CE-33871CFFEA4B}" dt="2025-01-14T15:18:47.125" v="2294" actId="20577"/>
        <pc:sldMkLst>
          <pc:docMk/>
          <pc:sldMk cId="942503566" sldId="1345"/>
        </pc:sldMkLst>
        <pc:spChg chg="mod">
          <ac:chgData name="Alfred Asterjadhi" userId="39de57b9-85c0-4fd1-aaac-8ca2b6560ad0" providerId="ADAL" clId="{5489B1F0-F31B-47C4-A5CE-33871CFFEA4B}" dt="2025-01-14T14:57:33.345" v="2024"/>
          <ac:spMkLst>
            <pc:docMk/>
            <pc:sldMk cId="942503566" sldId="1345"/>
            <ac:spMk id="8" creationId="{52EEDF03-0C39-5001-1F16-8C7D492A15F4}"/>
          </ac:spMkLst>
        </pc:spChg>
        <pc:spChg chg="mod">
          <ac:chgData name="Alfred Asterjadhi" userId="39de57b9-85c0-4fd1-aaac-8ca2b6560ad0" providerId="ADAL" clId="{5489B1F0-F31B-47C4-A5CE-33871CFFEA4B}" dt="2025-01-14T15:18:47.125" v="2294" actId="20577"/>
          <ac:spMkLst>
            <pc:docMk/>
            <pc:sldMk cId="942503566" sldId="1345"/>
            <ac:spMk id="13" creationId="{34DDDBFB-2604-4C86-69C6-86FBC1406BB0}"/>
          </ac:spMkLst>
        </pc:spChg>
      </pc:sldChg>
      <pc:sldChg chg="modSp add mod">
        <pc:chgData name="Alfred Asterjadhi" userId="39de57b9-85c0-4fd1-aaac-8ca2b6560ad0" providerId="ADAL" clId="{5489B1F0-F31B-47C4-A5CE-33871CFFEA4B}" dt="2025-01-14T15:18:48.905" v="2295" actId="20577"/>
        <pc:sldMkLst>
          <pc:docMk/>
          <pc:sldMk cId="538845714" sldId="1346"/>
        </pc:sldMkLst>
        <pc:spChg chg="mod">
          <ac:chgData name="Alfred Asterjadhi" userId="39de57b9-85c0-4fd1-aaac-8ca2b6560ad0" providerId="ADAL" clId="{5489B1F0-F31B-47C4-A5CE-33871CFFEA4B}" dt="2025-01-14T14:58:12" v="2030"/>
          <ac:spMkLst>
            <pc:docMk/>
            <pc:sldMk cId="538845714" sldId="1346"/>
            <ac:spMk id="8" creationId="{BD4635AC-C18F-A698-FB89-B31CC76ADB69}"/>
          </ac:spMkLst>
        </pc:spChg>
        <pc:spChg chg="mod">
          <ac:chgData name="Alfred Asterjadhi" userId="39de57b9-85c0-4fd1-aaac-8ca2b6560ad0" providerId="ADAL" clId="{5489B1F0-F31B-47C4-A5CE-33871CFFEA4B}" dt="2025-01-14T15:18:48.905" v="2295" actId="20577"/>
          <ac:spMkLst>
            <pc:docMk/>
            <pc:sldMk cId="538845714" sldId="1346"/>
            <ac:spMk id="13" creationId="{9487DF5C-017F-8F37-58CF-C3C235582667}"/>
          </ac:spMkLst>
        </pc:spChg>
      </pc:sldChg>
      <pc:sldChg chg="modSp add mod">
        <pc:chgData name="Alfred Asterjadhi" userId="39de57b9-85c0-4fd1-aaac-8ca2b6560ad0" providerId="ADAL" clId="{5489B1F0-F31B-47C4-A5CE-33871CFFEA4B}" dt="2025-01-14T15:18:50.675" v="2296" actId="20577"/>
        <pc:sldMkLst>
          <pc:docMk/>
          <pc:sldMk cId="2199910518" sldId="1347"/>
        </pc:sldMkLst>
        <pc:spChg chg="mod">
          <ac:chgData name="Alfred Asterjadhi" userId="39de57b9-85c0-4fd1-aaac-8ca2b6560ad0" providerId="ADAL" clId="{5489B1F0-F31B-47C4-A5CE-33871CFFEA4B}" dt="2025-01-14T14:59:22.934" v="2042"/>
          <ac:spMkLst>
            <pc:docMk/>
            <pc:sldMk cId="2199910518" sldId="1347"/>
            <ac:spMk id="8" creationId="{C18C22B4-1FF8-D7D8-409F-BCDB4CC398D5}"/>
          </ac:spMkLst>
        </pc:spChg>
        <pc:spChg chg="mod">
          <ac:chgData name="Alfred Asterjadhi" userId="39de57b9-85c0-4fd1-aaac-8ca2b6560ad0" providerId="ADAL" clId="{5489B1F0-F31B-47C4-A5CE-33871CFFEA4B}" dt="2025-01-14T15:18:50.675" v="2296" actId="20577"/>
          <ac:spMkLst>
            <pc:docMk/>
            <pc:sldMk cId="2199910518" sldId="1347"/>
            <ac:spMk id="13" creationId="{346E3C45-8273-444F-40C7-89A17E2393A2}"/>
          </ac:spMkLst>
        </pc:spChg>
      </pc:sldChg>
      <pc:sldChg chg="modSp add mod">
        <pc:chgData name="Alfred Asterjadhi" userId="39de57b9-85c0-4fd1-aaac-8ca2b6560ad0" providerId="ADAL" clId="{5489B1F0-F31B-47C4-A5CE-33871CFFEA4B}" dt="2025-01-14T15:18:52.740" v="2297" actId="20577"/>
        <pc:sldMkLst>
          <pc:docMk/>
          <pc:sldMk cId="445985153" sldId="1348"/>
        </pc:sldMkLst>
        <pc:spChg chg="mod">
          <ac:chgData name="Alfred Asterjadhi" userId="39de57b9-85c0-4fd1-aaac-8ca2b6560ad0" providerId="ADAL" clId="{5489B1F0-F31B-47C4-A5CE-33871CFFEA4B}" dt="2025-01-14T15:01:23.833" v="2066" actId="20577"/>
          <ac:spMkLst>
            <pc:docMk/>
            <pc:sldMk cId="445985153" sldId="1348"/>
            <ac:spMk id="8" creationId="{A6D9E3D9-09F9-610D-76D6-10B73F321212}"/>
          </ac:spMkLst>
        </pc:spChg>
        <pc:spChg chg="mod">
          <ac:chgData name="Alfred Asterjadhi" userId="39de57b9-85c0-4fd1-aaac-8ca2b6560ad0" providerId="ADAL" clId="{5489B1F0-F31B-47C4-A5CE-33871CFFEA4B}" dt="2025-01-14T15:18:52.740" v="2297" actId="20577"/>
          <ac:spMkLst>
            <pc:docMk/>
            <pc:sldMk cId="445985153" sldId="1348"/>
            <ac:spMk id="13" creationId="{B4B241DC-25C1-C111-70FA-A21013A8617D}"/>
          </ac:spMkLst>
        </pc:spChg>
      </pc:sldChg>
      <pc:sldChg chg="modSp add mod">
        <pc:chgData name="Alfred Asterjadhi" userId="39de57b9-85c0-4fd1-aaac-8ca2b6560ad0" providerId="ADAL" clId="{5489B1F0-F31B-47C4-A5CE-33871CFFEA4B}" dt="2025-01-14T15:18:54.854" v="2298" actId="20577"/>
        <pc:sldMkLst>
          <pc:docMk/>
          <pc:sldMk cId="1173058527" sldId="1349"/>
        </pc:sldMkLst>
        <pc:spChg chg="mod">
          <ac:chgData name="Alfred Asterjadhi" userId="39de57b9-85c0-4fd1-aaac-8ca2b6560ad0" providerId="ADAL" clId="{5489B1F0-F31B-47C4-A5CE-33871CFFEA4B}" dt="2025-01-14T15:01:47.687" v="2072"/>
          <ac:spMkLst>
            <pc:docMk/>
            <pc:sldMk cId="1173058527" sldId="1349"/>
            <ac:spMk id="8" creationId="{B3485141-3261-9448-AE4F-937E83DA9CEE}"/>
          </ac:spMkLst>
        </pc:spChg>
        <pc:spChg chg="mod">
          <ac:chgData name="Alfred Asterjadhi" userId="39de57b9-85c0-4fd1-aaac-8ca2b6560ad0" providerId="ADAL" clId="{5489B1F0-F31B-47C4-A5CE-33871CFFEA4B}" dt="2025-01-14T15:18:54.854" v="2298" actId="20577"/>
          <ac:spMkLst>
            <pc:docMk/>
            <pc:sldMk cId="1173058527" sldId="1349"/>
            <ac:spMk id="13" creationId="{2194BA2F-4972-5726-7BD4-0FD6CE51ECCA}"/>
          </ac:spMkLst>
        </pc:spChg>
      </pc:sldChg>
      <pc:sldChg chg="modSp add mod">
        <pc:chgData name="Alfred Asterjadhi" userId="39de57b9-85c0-4fd1-aaac-8ca2b6560ad0" providerId="ADAL" clId="{5489B1F0-F31B-47C4-A5CE-33871CFFEA4B}" dt="2025-01-14T15:18:56.514" v="2299" actId="20577"/>
        <pc:sldMkLst>
          <pc:docMk/>
          <pc:sldMk cId="2881263151" sldId="1350"/>
        </pc:sldMkLst>
        <pc:spChg chg="mod">
          <ac:chgData name="Alfred Asterjadhi" userId="39de57b9-85c0-4fd1-aaac-8ca2b6560ad0" providerId="ADAL" clId="{5489B1F0-F31B-47C4-A5CE-33871CFFEA4B}" dt="2025-01-14T15:02:08.075" v="2076"/>
          <ac:spMkLst>
            <pc:docMk/>
            <pc:sldMk cId="2881263151" sldId="1350"/>
            <ac:spMk id="8" creationId="{B5B3BB02-A859-FFAC-C2C4-79252B7F0B00}"/>
          </ac:spMkLst>
        </pc:spChg>
        <pc:spChg chg="mod">
          <ac:chgData name="Alfred Asterjadhi" userId="39de57b9-85c0-4fd1-aaac-8ca2b6560ad0" providerId="ADAL" clId="{5489B1F0-F31B-47C4-A5CE-33871CFFEA4B}" dt="2025-01-14T15:18:56.514" v="2299" actId="20577"/>
          <ac:spMkLst>
            <pc:docMk/>
            <pc:sldMk cId="2881263151" sldId="1350"/>
            <ac:spMk id="13" creationId="{5974856D-480B-FCE2-85F0-84EAE04D408B}"/>
          </ac:spMkLst>
        </pc:spChg>
      </pc:sldChg>
      <pc:sldChg chg="modSp add mod">
        <pc:chgData name="Alfred Asterjadhi" userId="39de57b9-85c0-4fd1-aaac-8ca2b6560ad0" providerId="ADAL" clId="{5489B1F0-F31B-47C4-A5CE-33871CFFEA4B}" dt="2025-01-14T15:18:58.750" v="2300" actId="20577"/>
        <pc:sldMkLst>
          <pc:docMk/>
          <pc:sldMk cId="510711160" sldId="1351"/>
        </pc:sldMkLst>
        <pc:spChg chg="mod">
          <ac:chgData name="Alfred Asterjadhi" userId="39de57b9-85c0-4fd1-aaac-8ca2b6560ad0" providerId="ADAL" clId="{5489B1F0-F31B-47C4-A5CE-33871CFFEA4B}" dt="2025-01-14T15:03:16.626" v="2085"/>
          <ac:spMkLst>
            <pc:docMk/>
            <pc:sldMk cId="510711160" sldId="1351"/>
            <ac:spMk id="8" creationId="{BC873899-193E-46DA-D28F-67E7AABD99F0}"/>
          </ac:spMkLst>
        </pc:spChg>
        <pc:spChg chg="mod">
          <ac:chgData name="Alfred Asterjadhi" userId="39de57b9-85c0-4fd1-aaac-8ca2b6560ad0" providerId="ADAL" clId="{5489B1F0-F31B-47C4-A5CE-33871CFFEA4B}" dt="2025-01-14T15:18:58.750" v="2300" actId="20577"/>
          <ac:spMkLst>
            <pc:docMk/>
            <pc:sldMk cId="510711160" sldId="1351"/>
            <ac:spMk id="13" creationId="{602820E6-9261-02BB-6F29-32339B9A4832}"/>
          </ac:spMkLst>
        </pc:spChg>
      </pc:sldChg>
      <pc:sldChg chg="modSp add mod">
        <pc:chgData name="Alfred Asterjadhi" userId="39de57b9-85c0-4fd1-aaac-8ca2b6560ad0" providerId="ADAL" clId="{5489B1F0-F31B-47C4-A5CE-33871CFFEA4B}" dt="2025-01-14T15:19:00.867" v="2301" actId="20577"/>
        <pc:sldMkLst>
          <pc:docMk/>
          <pc:sldMk cId="1931905668" sldId="1352"/>
        </pc:sldMkLst>
        <pc:spChg chg="mod">
          <ac:chgData name="Alfred Asterjadhi" userId="39de57b9-85c0-4fd1-aaac-8ca2b6560ad0" providerId="ADAL" clId="{5489B1F0-F31B-47C4-A5CE-33871CFFEA4B}" dt="2025-01-14T15:05:56.496" v="2096"/>
          <ac:spMkLst>
            <pc:docMk/>
            <pc:sldMk cId="1931905668" sldId="1352"/>
            <ac:spMk id="8" creationId="{5350345B-6759-0AA2-F660-7C0ACD1EF3B0}"/>
          </ac:spMkLst>
        </pc:spChg>
        <pc:spChg chg="mod">
          <ac:chgData name="Alfred Asterjadhi" userId="39de57b9-85c0-4fd1-aaac-8ca2b6560ad0" providerId="ADAL" clId="{5489B1F0-F31B-47C4-A5CE-33871CFFEA4B}" dt="2025-01-14T15:19:00.867" v="2301" actId="20577"/>
          <ac:spMkLst>
            <pc:docMk/>
            <pc:sldMk cId="1931905668" sldId="1352"/>
            <ac:spMk id="13" creationId="{047AE6DF-A6E4-FEA0-EEEF-54BB222F00DE}"/>
          </ac:spMkLst>
        </pc:spChg>
      </pc:sldChg>
      <pc:sldChg chg="modSp add mod">
        <pc:chgData name="Alfred Asterjadhi" userId="39de57b9-85c0-4fd1-aaac-8ca2b6560ad0" providerId="ADAL" clId="{5489B1F0-F31B-47C4-A5CE-33871CFFEA4B}" dt="2025-01-14T15:19:03.650" v="2303" actId="20577"/>
        <pc:sldMkLst>
          <pc:docMk/>
          <pc:sldMk cId="4077595514" sldId="1353"/>
        </pc:sldMkLst>
        <pc:spChg chg="mod">
          <ac:chgData name="Alfred Asterjadhi" userId="39de57b9-85c0-4fd1-aaac-8ca2b6560ad0" providerId="ADAL" clId="{5489B1F0-F31B-47C4-A5CE-33871CFFEA4B}" dt="2025-01-14T15:07:54.565" v="2195" actId="20577"/>
          <ac:spMkLst>
            <pc:docMk/>
            <pc:sldMk cId="4077595514" sldId="1353"/>
            <ac:spMk id="8" creationId="{C4E2FD57-E5E0-82FE-E0D0-63BAB7CC3306}"/>
          </ac:spMkLst>
        </pc:spChg>
        <pc:spChg chg="mod">
          <ac:chgData name="Alfred Asterjadhi" userId="39de57b9-85c0-4fd1-aaac-8ca2b6560ad0" providerId="ADAL" clId="{5489B1F0-F31B-47C4-A5CE-33871CFFEA4B}" dt="2025-01-14T15:19:03.650" v="2303" actId="20577"/>
          <ac:spMkLst>
            <pc:docMk/>
            <pc:sldMk cId="4077595514" sldId="1353"/>
            <ac:spMk id="13" creationId="{B61E1AF8-1012-0DCC-67D4-024C901F3F23}"/>
          </ac:spMkLst>
        </pc:spChg>
      </pc:sldChg>
      <pc:sldChg chg="modSp add mod">
        <pc:chgData name="Alfred Asterjadhi" userId="39de57b9-85c0-4fd1-aaac-8ca2b6560ad0" providerId="ADAL" clId="{5489B1F0-F31B-47C4-A5CE-33871CFFEA4B}" dt="2025-01-14T15:19:08.030" v="2307" actId="20577"/>
        <pc:sldMkLst>
          <pc:docMk/>
          <pc:sldMk cId="2929787847" sldId="1354"/>
        </pc:sldMkLst>
        <pc:spChg chg="mod">
          <ac:chgData name="Alfred Asterjadhi" userId="39de57b9-85c0-4fd1-aaac-8ca2b6560ad0" providerId="ADAL" clId="{5489B1F0-F31B-47C4-A5CE-33871CFFEA4B}" dt="2025-01-14T15:08:54.830" v="2208"/>
          <ac:spMkLst>
            <pc:docMk/>
            <pc:sldMk cId="2929787847" sldId="1354"/>
            <ac:spMk id="8" creationId="{EBE4E89D-A975-952C-EA85-8A9DCC6A834C}"/>
          </ac:spMkLst>
        </pc:spChg>
        <pc:spChg chg="mod">
          <ac:chgData name="Alfred Asterjadhi" userId="39de57b9-85c0-4fd1-aaac-8ca2b6560ad0" providerId="ADAL" clId="{5489B1F0-F31B-47C4-A5CE-33871CFFEA4B}" dt="2025-01-14T15:19:08.030" v="2307" actId="20577"/>
          <ac:spMkLst>
            <pc:docMk/>
            <pc:sldMk cId="2929787847" sldId="1354"/>
            <ac:spMk id="13" creationId="{9E850990-01D6-C56E-1E0C-2F9960694FDF}"/>
          </ac:spMkLst>
        </pc:spChg>
      </pc:sldChg>
      <pc:sldChg chg="modSp add mod">
        <pc:chgData name="Alfred Asterjadhi" userId="39de57b9-85c0-4fd1-aaac-8ca2b6560ad0" providerId="ADAL" clId="{5489B1F0-F31B-47C4-A5CE-33871CFFEA4B}" dt="2025-01-14T15:19:09.873" v="2308" actId="20577"/>
        <pc:sldMkLst>
          <pc:docMk/>
          <pc:sldMk cId="2173297394" sldId="1355"/>
        </pc:sldMkLst>
        <pc:spChg chg="mod">
          <ac:chgData name="Alfred Asterjadhi" userId="39de57b9-85c0-4fd1-aaac-8ca2b6560ad0" providerId="ADAL" clId="{5489B1F0-F31B-47C4-A5CE-33871CFFEA4B}" dt="2025-01-14T15:13:26.039" v="2255" actId="20577"/>
          <ac:spMkLst>
            <pc:docMk/>
            <pc:sldMk cId="2173297394" sldId="1355"/>
            <ac:spMk id="8" creationId="{7526F0F0-BD23-B8E0-CBA8-2724684B20D9}"/>
          </ac:spMkLst>
        </pc:spChg>
        <pc:spChg chg="mod">
          <ac:chgData name="Alfred Asterjadhi" userId="39de57b9-85c0-4fd1-aaac-8ca2b6560ad0" providerId="ADAL" clId="{5489B1F0-F31B-47C4-A5CE-33871CFFEA4B}" dt="2025-01-14T15:19:09.873" v="2308" actId="20577"/>
          <ac:spMkLst>
            <pc:docMk/>
            <pc:sldMk cId="2173297394" sldId="1355"/>
            <ac:spMk id="13" creationId="{12185BEF-ADEF-4DA9-E145-AEC87C07E178}"/>
          </ac:spMkLst>
        </pc:spChg>
      </pc:sldChg>
      <pc:sldChg chg="modSp add mod">
        <pc:chgData name="Alfred Asterjadhi" userId="39de57b9-85c0-4fd1-aaac-8ca2b6560ad0" providerId="ADAL" clId="{5489B1F0-F31B-47C4-A5CE-33871CFFEA4B}" dt="2025-01-14T22:49:11.417" v="2390"/>
        <pc:sldMkLst>
          <pc:docMk/>
          <pc:sldMk cId="2494675977" sldId="1356"/>
        </pc:sldMkLst>
        <pc:spChg chg="mod">
          <ac:chgData name="Alfred Asterjadhi" userId="39de57b9-85c0-4fd1-aaac-8ca2b6560ad0" providerId="ADAL" clId="{5489B1F0-F31B-47C4-A5CE-33871CFFEA4B}" dt="2025-01-14T22:49:11.417" v="2390"/>
          <ac:spMkLst>
            <pc:docMk/>
            <pc:sldMk cId="2494675977" sldId="1356"/>
            <ac:spMk id="8" creationId="{58065BCF-669D-C8AD-2E54-CA3090278820}"/>
          </ac:spMkLst>
        </pc:spChg>
        <pc:spChg chg="mod">
          <ac:chgData name="Alfred Asterjadhi" userId="39de57b9-85c0-4fd1-aaac-8ca2b6560ad0" providerId="ADAL" clId="{5489B1F0-F31B-47C4-A5CE-33871CFFEA4B}" dt="2025-01-14T22:48:31.186" v="2379" actId="20577"/>
          <ac:spMkLst>
            <pc:docMk/>
            <pc:sldMk cId="2494675977" sldId="1356"/>
            <ac:spMk id="13" creationId="{C8B321CF-5731-57AE-C482-A310D806C86D}"/>
          </ac:spMkLst>
        </pc:spChg>
      </pc:sldChg>
      <pc:sldMasterChg chg="modSp mod modSldLayout">
        <pc:chgData name="Alfred Asterjadhi" userId="39de57b9-85c0-4fd1-aaac-8ca2b6560ad0" providerId="ADAL" clId="{5489B1F0-F31B-47C4-A5CE-33871CFFEA4B}" dt="2025-01-14T22:53:21.475" v="2487" actId="20577"/>
        <pc:sldMasterMkLst>
          <pc:docMk/>
          <pc:sldMasterMk cId="0" sldId="2147483648"/>
        </pc:sldMasterMkLst>
        <pc:spChg chg="mod">
          <ac:chgData name="Alfred Asterjadhi" userId="39de57b9-85c0-4fd1-aaac-8ca2b6560ad0" providerId="ADAL" clId="{5489B1F0-F31B-47C4-A5CE-33871CFFEA4B}" dt="2025-01-14T22:53:21.475" v="2487" actId="20577"/>
          <ac:spMkLst>
            <pc:docMk/>
            <pc:sldMasterMk cId="0" sldId="2147483648"/>
            <ac:spMk id="10" creationId="{00000000-0000-0000-0000-000000000000}"/>
          </ac:spMkLst>
        </pc:spChg>
        <pc:spChg chg="mod">
          <ac:chgData name="Alfred Asterjadhi" userId="39de57b9-85c0-4fd1-aaac-8ca2b6560ad0" providerId="ADAL" clId="{5489B1F0-F31B-47C4-A5CE-33871CFFEA4B}" dt="2024-12-19T19:54:55.574" v="31" actId="20577"/>
          <ac:spMkLst>
            <pc:docMk/>
            <pc:sldMasterMk cId="0" sldId="2147483648"/>
            <ac:spMk id="1027"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pChg chg="mod">
            <ac:chgData name="Alfred Asterjadhi" userId="39de57b9-85c0-4fd1-aaac-8ca2b6560ad0" providerId="ADAL" clId="{5489B1F0-F31B-47C4-A5CE-33871CFFEA4B}" dt="2024-12-19T19:54:59.288"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pChg chg="mod">
            <ac:chgData name="Alfred Asterjadhi" userId="39de57b9-85c0-4fd1-aaac-8ca2b6560ad0" providerId="ADAL" clId="{5489B1F0-F31B-47C4-A5CE-33871CFFEA4B}" dt="2024-12-19T19:55:00.881" v="33"/>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pChg chg="mod">
            <ac:chgData name="Alfred Asterjadhi" userId="39de57b9-85c0-4fd1-aaac-8ca2b6560ad0" providerId="ADAL" clId="{5489B1F0-F31B-47C4-A5CE-33871CFFEA4B}" dt="2024-12-19T19:55:02.304" v="34"/>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pChg chg="mod">
            <ac:chgData name="Alfred Asterjadhi" userId="39de57b9-85c0-4fd1-aaac-8ca2b6560ad0" providerId="ADAL" clId="{5489B1F0-F31B-47C4-A5CE-33871CFFEA4B}" dt="2024-12-19T19:55:03.595" v="35"/>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pChg chg="mod">
            <ac:chgData name="Alfred Asterjadhi" userId="39de57b9-85c0-4fd1-aaac-8ca2b6560ad0" providerId="ADAL" clId="{5489B1F0-F31B-47C4-A5CE-33871CFFEA4B}" dt="2024-12-19T19:55:04.802" v="36"/>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pChg chg="mod">
            <ac:chgData name="Alfred Asterjadhi" userId="39de57b9-85c0-4fd1-aaac-8ca2b6560ad0" providerId="ADAL" clId="{5489B1F0-F31B-47C4-A5CE-33871CFFEA4B}" dt="2024-12-19T19:55:05.993" v="37"/>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56"/>
        </pc:sldMasterMkLst>
        <pc:spChg chg="mod">
          <ac:chgData name="Alfred Asterjadhi" userId="39de57b9-85c0-4fd1-aaac-8ca2b6560ad0" providerId="ADAL" clId="{BCDB2A5B-9FA9-479F-8128-39ADE0B134BB}" dt="2024-05-17T07:34:00.677" v="1134" actId="20577"/>
          <ac:spMkLst>
            <pc:docMk/>
            <pc:sldMasterMk cId="0" sldId="2147483656"/>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pChg chg="mod">
          <ac:chgData name="Alfred Asterjadhi" userId="39de57b9-85c0-4fd1-aaac-8ca2b6560ad0" providerId="ADAL" clId="{570731C7-F871-42F1-9270-11458313F9A9}" dt="2023-07-26T16:22:41.835" v="19893" actId="20577"/>
          <ac:spMkLst>
            <pc:docMk/>
            <pc:sldMasterMk cId="0" sldId="2147483656"/>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56"/>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56"/>
        </pc:sldMasterMkLst>
        <pc:spChg chg="mod">
          <ac:chgData name="Alfred Asterjadhi" userId="39de57b9-85c0-4fd1-aaac-8ca2b6560ad0" providerId="ADAL" clId="{0A13E47B-3FF0-4549-A204-02530860F021}" dt="2024-06-04T19:22:57.920" v="87" actId="20577"/>
          <ac:spMkLst>
            <pc:docMk/>
            <pc:sldMasterMk cId="0" sldId="2147483656"/>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23:26:02.967" v="148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20:35:54.443" v="1000" actId="20577"/>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23:26:02.967" v="1488"/>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23:26:04.122" v="148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20:39:25.685" v="1047"/>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23:26:04.122" v="1489"/>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8-05T20:48:22.295" v="1511" actId="404"/>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23:26:05.248" v="1490"/>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23:25:56.780" v="1483"/>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20:10:53.657" v="672"/>
          <ac:spMkLst>
            <pc:docMk/>
            <pc:sldMk cId="2417046986" sldId="1066"/>
            <ac:spMk id="3" creationId="{F301AA04-CB99-A7E4-7C50-BBF7DBA2BB65}"/>
          </ac:spMkLst>
        </pc:spChg>
        <pc:spChg chg="mod">
          <ac:chgData name="Alfred Asterjadhi" userId="39de57b9-85c0-4fd1-aaac-8ca2b6560ad0" providerId="ADAL" clId="{D81544A4-3A38-4468-9CA7-5E97E012240A}" dt="2024-07-18T23:25:56.780" v="1483"/>
          <ac:spMkLst>
            <pc:docMk/>
            <pc:sldMk cId="2417046986" sldId="1066"/>
            <ac:spMk id="6" creationId="{3497CEEB-1384-EBF6-2A52-435296F77AA6}"/>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23:26:01.809" v="148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20:30:46.372" v="915"/>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23:26:01.809" v="1487"/>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23:25:58.264" v="1484"/>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20:20:42.854" v="758"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23:25:58.264" v="148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23:25:59.544" v="1485"/>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20:22:24.014" v="793"/>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23:25:59.544" v="1485"/>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23:26:06.946" v="1491"/>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20:53:57.816" v="1287"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23:26:06.946" v="1491"/>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23:26:08.490" v="1492"/>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23:25:11.596" v="1480" actId="404"/>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23:26:08.490" v="1492"/>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23:26:00.658" v="1486"/>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20:28:50.800" v="88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23:26:00.658" v="1486"/>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Chg chg="modSp add mod">
        <pc:chgData name="Alfred Asterjadhi" userId="39de57b9-85c0-4fd1-aaac-8ca2b6560ad0" providerId="ADAL" clId="{D81544A4-3A38-4468-9CA7-5E97E012240A}" dt="2024-07-18T23:26:09.845" v="1493"/>
        <pc:sldMkLst>
          <pc:docMk/>
          <pc:sldMk cId="2032850047" sldId="1073"/>
        </pc:sldMkLst>
        <pc:spChg chg="mod">
          <ac:chgData name="Alfred Asterjadhi" userId="39de57b9-85c0-4fd1-aaac-8ca2b6560ad0" providerId="ADAL" clId="{D81544A4-3A38-4468-9CA7-5E97E012240A}" dt="2024-07-18T19:37:06.470" v="598" actId="20577"/>
          <ac:spMkLst>
            <pc:docMk/>
            <pc:sldMk cId="2032850047" sldId="1073"/>
            <ac:spMk id="2" creationId="{8A6906DE-832D-9575-DE04-98102BF630BD}"/>
          </ac:spMkLst>
        </pc:spChg>
        <pc:spChg chg="mod">
          <ac:chgData name="Alfred Asterjadhi" userId="39de57b9-85c0-4fd1-aaac-8ca2b6560ad0" providerId="ADAL" clId="{D81544A4-3A38-4468-9CA7-5E97E012240A}" dt="2024-07-18T23:25:00.537" v="1478" actId="255"/>
          <ac:spMkLst>
            <pc:docMk/>
            <pc:sldMk cId="2032850047" sldId="1073"/>
            <ac:spMk id="3" creationId="{980980E1-DDDE-51AD-6471-D55C09D4516C}"/>
          </ac:spMkLst>
        </pc:spChg>
        <pc:spChg chg="mod">
          <ac:chgData name="Alfred Asterjadhi" userId="39de57b9-85c0-4fd1-aaac-8ca2b6560ad0" providerId="ADAL" clId="{D81544A4-3A38-4468-9CA7-5E97E012240A}" dt="2024-07-18T23:26:09.845" v="1493"/>
          <ac:spMkLst>
            <pc:docMk/>
            <pc:sldMk cId="2032850047" sldId="1073"/>
            <ac:spMk id="6" creationId="{24B37604-1E29-8923-2899-CAB30D2EEDA5}"/>
          </ac:spMkLst>
        </pc:spChg>
      </pc:sldChg>
      <pc:sldMasterChg chg="modSp mod">
        <pc:chgData name="Alfred Asterjadhi" userId="39de57b9-85c0-4fd1-aaac-8ca2b6560ad0" providerId="ADAL" clId="{D81544A4-3A38-4468-9CA7-5E97E012240A}" dt="2024-08-01T17:43:35.576" v="1510" actId="20577"/>
        <pc:sldMasterMkLst>
          <pc:docMk/>
          <pc:sldMasterMk cId="0" sldId="2147483656"/>
        </pc:sldMasterMkLst>
        <pc:spChg chg="mod">
          <ac:chgData name="Alfred Asterjadhi" userId="39de57b9-85c0-4fd1-aaac-8ca2b6560ad0" providerId="ADAL" clId="{D81544A4-3A38-4468-9CA7-5E97E012240A}" dt="2024-08-01T17:43:35.576" v="1510" actId="20577"/>
          <ac:spMkLst>
            <pc:docMk/>
            <pc:sldMasterMk cId="0" sldId="2147483656"/>
            <ac:spMk id="10" creationId="{00000000-0000-0000-0000-000000000000}"/>
          </ac:spMkLst>
        </pc:spChg>
        <pc:spChg chg="mod">
          <ac:chgData name="Alfred Asterjadhi" userId="39de57b9-85c0-4fd1-aaac-8ca2b6560ad0" providerId="ADAL" clId="{D81544A4-3A38-4468-9CA7-5E97E012240A}" dt="2024-07-18T23:26:20.902" v="1506" actId="20577"/>
          <ac:spMkLst>
            <pc:docMk/>
            <pc:sldMasterMk cId="0" sldId="2147483656"/>
            <ac:spMk id="1028" creationId="{00000000-0000-0000-0000-000000000000}"/>
          </ac:spMkLst>
        </pc:spChg>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pChg chg="mod">
          <ac:chgData name="Alfred Asterjadhi" userId="39de57b9-85c0-4fd1-aaac-8ca2b6560ad0" providerId="ADAL" clId="{BFE2FB3A-0751-4420-AA69-2341C01F636E}" dt="2024-09-13T18:09:45.215" v="2177" actId="13926"/>
          <ac:spMkLst>
            <pc:docMk/>
            <pc:sldMk cId="364648817" sldId="1063"/>
            <ac:spMk id="3" creationId="{7F9AD3B2-F0BA-DEE1-CC12-ABD0D10EA230}"/>
          </ac:spMkLst>
        </pc:spChg>
      </pc:sldChg>
      <pc:sldChg chg="modSp mod">
        <pc:chgData name="Alfred Asterjadhi" userId="39de57b9-85c0-4fd1-aaac-8ca2b6560ad0" providerId="ADAL" clId="{BFE2FB3A-0751-4420-AA69-2341C01F636E}" dt="2024-09-13T18:10:50.748" v="2227" actId="20577"/>
        <pc:sldMkLst>
          <pc:docMk/>
          <pc:sldMk cId="2954827059" sldId="1065"/>
        </pc:sldMkLst>
        <pc:spChg chg="mod">
          <ac:chgData name="Alfred Asterjadhi" userId="39de57b9-85c0-4fd1-aaac-8ca2b6560ad0" providerId="ADAL" clId="{BFE2FB3A-0751-4420-AA69-2341C01F636E}" dt="2024-09-13T18:10:50.748" v="2227" actId="20577"/>
          <ac:spMkLst>
            <pc:docMk/>
            <pc:sldMk cId="2954827059" sldId="1065"/>
            <ac:spMk id="3" creationId="{590FEE84-82BD-180A-84E8-F2F98016DDFC}"/>
          </ac:spMkLst>
        </pc:spChg>
      </pc:sldChg>
      <pc:sldChg chg="modSp mod">
        <pc:chgData name="Alfred Asterjadhi" userId="39de57b9-85c0-4fd1-aaac-8ca2b6560ad0" providerId="ADAL" clId="{BFE2FB3A-0751-4420-AA69-2341C01F636E}" dt="2024-09-13T18:08:25.389" v="2097" actId="20577"/>
        <pc:sldMkLst>
          <pc:docMk/>
          <pc:sldMk cId="95971162" sldId="1068"/>
        </pc:sldMkLst>
        <pc:spChg chg="mod">
          <ac:chgData name="Alfred Asterjadhi" userId="39de57b9-85c0-4fd1-aaac-8ca2b6560ad0" providerId="ADAL" clId="{BFE2FB3A-0751-4420-AA69-2341C01F636E}" dt="2024-09-13T18:08:25.389" v="2097" actId="20577"/>
          <ac:spMkLst>
            <pc:docMk/>
            <pc:sldMk cId="95971162" sldId="1068"/>
            <ac:spMk id="3" creationId="{8EC7BE96-1300-8D47-DD5E-86960F861740}"/>
          </ac:spMkLst>
        </pc:spChg>
      </pc:sldChg>
      <pc:sldChg chg="modSp mod">
        <pc:chgData name="Alfred Asterjadhi" userId="39de57b9-85c0-4fd1-aaac-8ca2b6560ad0" providerId="ADAL" clId="{BFE2FB3A-0751-4420-AA69-2341C01F636E}" dt="2024-09-13T18:11:26.110" v="2265" actId="13926"/>
        <pc:sldMkLst>
          <pc:docMk/>
          <pc:sldMk cId="2000980692" sldId="1070"/>
        </pc:sldMkLst>
        <pc:spChg chg="mod">
          <ac:chgData name="Alfred Asterjadhi" userId="39de57b9-85c0-4fd1-aaac-8ca2b6560ad0" providerId="ADAL" clId="{BFE2FB3A-0751-4420-AA69-2341C01F636E}" dt="2024-09-13T18:11:26.110" v="2265" actId="13926"/>
          <ac:spMkLst>
            <pc:docMk/>
            <pc:sldMk cId="2000980692" sldId="1070"/>
            <ac:spMk id="3" creationId="{0AFAC86B-A42F-1BE6-9AA0-C22A60006DB3}"/>
          </ac:spMkLst>
        </pc:spChg>
      </pc:sldChg>
      <pc:sldChg chg="modSp mod">
        <pc:chgData name="Alfred Asterjadhi" userId="39de57b9-85c0-4fd1-aaac-8ca2b6560ad0" providerId="ADAL" clId="{BFE2FB3A-0751-4420-AA69-2341C01F636E}" dt="2024-09-13T18:08:58.341" v="2134" actId="13926"/>
        <pc:sldMkLst>
          <pc:docMk/>
          <pc:sldMk cId="1102271004" sldId="1072"/>
        </pc:sldMkLst>
        <pc:spChg chg="mod">
          <ac:chgData name="Alfred Asterjadhi" userId="39de57b9-85c0-4fd1-aaac-8ca2b6560ad0" providerId="ADAL" clId="{BFE2FB3A-0751-4420-AA69-2341C01F636E}" dt="2024-09-13T18:08:58.341" v="2134" actId="13926"/>
          <ac:spMkLst>
            <pc:docMk/>
            <pc:sldMk cId="1102271004" sldId="1072"/>
            <ac:spMk id="3" creationId="{CD7994BE-3270-D566-D299-46332DA3D504}"/>
          </ac:spMkLst>
        </pc:spChg>
      </pc:sldChg>
      <pc:sldChg chg="modSp add mod">
        <pc:chgData name="Alfred Asterjadhi" userId="39de57b9-85c0-4fd1-aaac-8ca2b6560ad0" providerId="ADAL" clId="{BFE2FB3A-0751-4420-AA69-2341C01F636E}" dt="2024-09-12T19:25:19.757" v="27" actId="20577"/>
        <pc:sldMkLst>
          <pc:docMk/>
          <pc:sldMk cId="2112673119" sldId="1074"/>
        </pc:sldMkLst>
        <pc:spChg chg="mod">
          <ac:chgData name="Alfred Asterjadhi" userId="39de57b9-85c0-4fd1-aaac-8ca2b6560ad0" providerId="ADAL" clId="{BFE2FB3A-0751-4420-AA69-2341C01F636E}" dt="2024-09-12T19:25:19.757" v="27" actId="20577"/>
          <ac:spMkLst>
            <pc:docMk/>
            <pc:sldMk cId="2112673119" sldId="1074"/>
            <ac:spMk id="6" creationId="{7488035E-BDAD-477C-AA55-E8989C4B7B8C}"/>
          </ac:spMkLst>
        </pc:spChg>
        <pc:spChg chg="mod">
          <ac:chgData name="Alfred Asterjadhi" userId="39de57b9-85c0-4fd1-aaac-8ca2b6560ad0" providerId="ADAL" clId="{BFE2FB3A-0751-4420-AA69-2341C01F636E}" dt="2024-09-12T19:25:15.019" v="12" actId="404"/>
          <ac:spMkLst>
            <pc:docMk/>
            <pc:sldMk cId="2112673119" sldId="1074"/>
            <ac:spMk id="7" creationId="{3126AA10-DC1C-4E34-80DA-B427588F2BD9}"/>
          </ac:spMkLst>
        </pc:spChg>
      </pc:sldChg>
      <pc:sldChg chg="modSp add mod">
        <pc:chgData name="Alfred Asterjadhi" userId="39de57b9-85c0-4fd1-aaac-8ca2b6560ad0" providerId="ADAL" clId="{BFE2FB3A-0751-4420-AA69-2341C01F636E}" dt="2024-09-13T00:44:15.892" v="1168"/>
        <pc:sldMkLst>
          <pc:docMk/>
          <pc:sldMk cId="2313813326" sldId="1075"/>
        </pc:sldMkLst>
        <pc:spChg chg="mod">
          <ac:chgData name="Alfred Asterjadhi" userId="39de57b9-85c0-4fd1-aaac-8ca2b6560ad0" providerId="ADAL" clId="{BFE2FB3A-0751-4420-AA69-2341C01F636E}" dt="2024-09-12T19:29:48.732" v="41" actId="20577"/>
          <ac:spMkLst>
            <pc:docMk/>
            <pc:sldMk cId="2313813326" sldId="1075"/>
            <ac:spMk id="2" creationId="{8A6906DE-832D-9575-DE04-98102BF630BD}"/>
          </ac:spMkLst>
        </pc:spChg>
        <pc:spChg chg="mod">
          <ac:chgData name="Alfred Asterjadhi" userId="39de57b9-85c0-4fd1-aaac-8ca2b6560ad0" providerId="ADAL" clId="{BFE2FB3A-0751-4420-AA69-2341C01F636E}" dt="2024-09-13T00:44:15.892" v="1168"/>
          <ac:spMkLst>
            <pc:docMk/>
            <pc:sldMk cId="2313813326" sldId="1075"/>
            <ac:spMk id="3" creationId="{980980E1-DDDE-51AD-6471-D55C09D4516C}"/>
          </ac:spMkLst>
        </pc:spChg>
      </pc:sldChg>
      <pc:sldChg chg="modSp add mod">
        <pc:chgData name="Alfred Asterjadhi" userId="39de57b9-85c0-4fd1-aaac-8ca2b6560ad0" providerId="ADAL" clId="{BFE2FB3A-0751-4420-AA69-2341C01F636E}" dt="2024-09-13T01:19:21.528" v="1753"/>
        <pc:sldMkLst>
          <pc:docMk/>
          <pc:sldMk cId="2883581451" sldId="1076"/>
        </pc:sldMkLst>
        <pc:spChg chg="mod">
          <ac:chgData name="Alfred Asterjadhi" userId="39de57b9-85c0-4fd1-aaac-8ca2b6560ad0" providerId="ADAL" clId="{BFE2FB3A-0751-4420-AA69-2341C01F636E}" dt="2024-09-12T23:10:02.385" v="1127" actId="20577"/>
          <ac:spMkLst>
            <pc:docMk/>
            <pc:sldMk cId="2883581451" sldId="1076"/>
            <ac:spMk id="2" creationId="{8A6906DE-832D-9575-DE04-98102BF630BD}"/>
          </ac:spMkLst>
        </pc:spChg>
        <pc:spChg chg="mod">
          <ac:chgData name="Alfred Asterjadhi" userId="39de57b9-85c0-4fd1-aaac-8ca2b6560ad0" providerId="ADAL" clId="{BFE2FB3A-0751-4420-AA69-2341C01F636E}" dt="2024-09-13T01:19:21.528" v="1753"/>
          <ac:spMkLst>
            <pc:docMk/>
            <pc:sldMk cId="2883581451" sldId="1076"/>
            <ac:spMk id="3" creationId="{980980E1-DDDE-51AD-6471-D55C09D4516C}"/>
          </ac:spMkLst>
        </pc:spChg>
      </pc:sldChg>
      <pc:sldChg chg="modSp add mod">
        <pc:chgData name="Alfred Asterjadhi" userId="39de57b9-85c0-4fd1-aaac-8ca2b6560ad0" providerId="ADAL" clId="{BFE2FB3A-0751-4420-AA69-2341C01F636E}" dt="2024-09-13T01:18:25.540" v="1733"/>
        <pc:sldMkLst>
          <pc:docMk/>
          <pc:sldMk cId="4265783008" sldId="1077"/>
        </pc:sldMkLst>
        <pc:spChg chg="mod">
          <ac:chgData name="Alfred Asterjadhi" userId="39de57b9-85c0-4fd1-aaac-8ca2b6560ad0" providerId="ADAL" clId="{BFE2FB3A-0751-4420-AA69-2341C01F636E}" dt="2024-09-12T23:10:00.310" v="1126" actId="20577"/>
          <ac:spMkLst>
            <pc:docMk/>
            <pc:sldMk cId="4265783008" sldId="1077"/>
            <ac:spMk id="2" creationId="{8A6906DE-832D-9575-DE04-98102BF630BD}"/>
          </ac:spMkLst>
        </pc:spChg>
        <pc:spChg chg="mod">
          <ac:chgData name="Alfred Asterjadhi" userId="39de57b9-85c0-4fd1-aaac-8ca2b6560ad0" providerId="ADAL" clId="{BFE2FB3A-0751-4420-AA69-2341C01F636E}" dt="2024-09-13T01:18:25.540" v="1733"/>
          <ac:spMkLst>
            <pc:docMk/>
            <pc:sldMk cId="4265783008" sldId="1077"/>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87388591" sldId="1078"/>
        </pc:sldMkLst>
        <pc:spChg chg="mod">
          <ac:chgData name="Alfred Asterjadhi" userId="39de57b9-85c0-4fd1-aaac-8ca2b6560ad0" providerId="ADAL" clId="{BFE2FB3A-0751-4420-AA69-2341C01F636E}" dt="2024-09-12T19:56:25" v="427" actId="207"/>
          <ac:spMkLst>
            <pc:docMk/>
            <pc:sldMk cId="87388591" sldId="1078"/>
            <ac:spMk id="2" creationId="{8A6906DE-832D-9575-DE04-98102BF630BD}"/>
          </ac:spMkLst>
        </pc:spChg>
        <pc:spChg chg="mod">
          <ac:chgData name="Alfred Asterjadhi" userId="39de57b9-85c0-4fd1-aaac-8ca2b6560ad0" providerId="ADAL" clId="{BFE2FB3A-0751-4420-AA69-2341C01F636E}" dt="2024-09-12T22:46:02.381" v="686" actId="400"/>
          <ac:spMkLst>
            <pc:docMk/>
            <pc:sldMk cId="87388591" sldId="1078"/>
            <ac:spMk id="3" creationId="{980980E1-DDDE-51AD-6471-D55C09D4516C}"/>
          </ac:spMkLst>
        </pc:spChg>
      </pc:sldChg>
      <pc:sldChg chg="modSp add mod">
        <pc:chgData name="Alfred Asterjadhi" userId="39de57b9-85c0-4fd1-aaac-8ca2b6560ad0" providerId="ADAL" clId="{BFE2FB3A-0751-4420-AA69-2341C01F636E}" dt="2024-09-13T01:23:59.999" v="1854"/>
        <pc:sldMkLst>
          <pc:docMk/>
          <pc:sldMk cId="4052053054" sldId="1078"/>
        </pc:sldMkLst>
        <pc:spChg chg="mod">
          <ac:chgData name="Alfred Asterjadhi" userId="39de57b9-85c0-4fd1-aaac-8ca2b6560ad0" providerId="ADAL" clId="{BFE2FB3A-0751-4420-AA69-2341C01F636E}" dt="2024-09-12T23:10:15.978" v="1135" actId="20577"/>
          <ac:spMkLst>
            <pc:docMk/>
            <pc:sldMk cId="4052053054" sldId="1078"/>
            <ac:spMk id="2" creationId="{8A6906DE-832D-9575-DE04-98102BF630BD}"/>
          </ac:spMkLst>
        </pc:spChg>
        <pc:spChg chg="mod">
          <ac:chgData name="Alfred Asterjadhi" userId="39de57b9-85c0-4fd1-aaac-8ca2b6560ad0" providerId="ADAL" clId="{BFE2FB3A-0751-4420-AA69-2341C01F636E}" dt="2024-09-13T01:23:59.999" v="1854"/>
          <ac:spMkLst>
            <pc:docMk/>
            <pc:sldMk cId="4052053054" sldId="1078"/>
            <ac:spMk id="3" creationId="{980980E1-DDDE-51AD-6471-D55C09D4516C}"/>
          </ac:spMkLst>
        </pc:spChg>
      </pc:sldChg>
      <pc:sldChg chg="addSp modSp add mod">
        <pc:chgData name="Alfred Asterjadhi" userId="39de57b9-85c0-4fd1-aaac-8ca2b6560ad0" providerId="ADAL" clId="{BFE2FB3A-0751-4420-AA69-2341C01F636E}" dt="2024-10-18T18:12:41.480" v="2693" actId="207"/>
        <pc:sldMkLst>
          <pc:docMk/>
          <pc:sldMk cId="3966060767" sldId="1079"/>
        </pc:sldMkLst>
        <pc:spChg chg="mod">
          <ac:chgData name="Alfred Asterjadhi" userId="39de57b9-85c0-4fd1-aaac-8ca2b6560ad0" providerId="ADAL" clId="{BFE2FB3A-0751-4420-AA69-2341C01F636E}" dt="2024-09-12T19:36:18.882" v="174" actId="20577"/>
          <ac:spMkLst>
            <pc:docMk/>
            <pc:sldMk cId="3966060767" sldId="1079"/>
            <ac:spMk id="2" creationId="{8A6906DE-832D-9575-DE04-98102BF630BD}"/>
          </ac:spMkLst>
        </pc:spChg>
        <pc:spChg chg="mod">
          <ac:chgData name="Alfred Asterjadhi" userId="39de57b9-85c0-4fd1-aaac-8ca2b6560ad0" providerId="ADAL" clId="{BFE2FB3A-0751-4420-AA69-2341C01F636E}" dt="2024-10-18T18:12:41.480" v="2693" actId="207"/>
          <ac:spMkLst>
            <pc:docMk/>
            <pc:sldMk cId="3966060767" sldId="1079"/>
            <ac:spMk id="3" creationId="{980980E1-DDDE-51AD-6471-D55C09D4516C}"/>
          </ac:spMkLst>
        </pc:spChg>
        <pc:spChg chg="add mod">
          <ac:chgData name="Alfred Asterjadhi" userId="39de57b9-85c0-4fd1-aaac-8ca2b6560ad0" providerId="ADAL" clId="{BFE2FB3A-0751-4420-AA69-2341C01F636E}" dt="2024-09-12T19:36:46.040" v="182"/>
          <ac:spMkLst>
            <pc:docMk/>
            <pc:sldMk cId="3966060767" sldId="1079"/>
            <ac:spMk id="8" creationId="{1B7946C7-B9D0-3A75-1D21-F757707A050C}"/>
          </ac:spMkLst>
        </pc:spChg>
        <pc:graphicFrameChg chg="add mod">
          <ac:chgData name="Alfred Asterjadhi" userId="39de57b9-85c0-4fd1-aaac-8ca2b6560ad0" providerId="ADAL" clId="{BFE2FB3A-0751-4420-AA69-2341C01F636E}" dt="2024-09-12T19:36:45.312" v="181"/>
          <ac:graphicFrameMkLst>
            <pc:docMk/>
            <pc:sldMk cId="3966060767" sldId="1079"/>
            <ac:graphicFrameMk id="7" creationId="{74C2BCDA-9416-3DE4-80BD-FF0AC044A3CD}"/>
          </ac:graphicFrameMkLst>
        </pc:graphicFrameChg>
      </pc:sldChg>
      <pc:sldChg chg="modSp add mod">
        <pc:chgData name="Alfred Asterjadhi" userId="39de57b9-85c0-4fd1-aaac-8ca2b6560ad0" providerId="ADAL" clId="{BFE2FB3A-0751-4420-AA69-2341C01F636E}" dt="2024-09-13T18:02:51.089" v="2020" actId="114"/>
        <pc:sldMkLst>
          <pc:docMk/>
          <pc:sldMk cId="1407824999" sldId="1080"/>
        </pc:sldMkLst>
        <pc:spChg chg="mod">
          <ac:chgData name="Alfred Asterjadhi" userId="39de57b9-85c0-4fd1-aaac-8ca2b6560ad0" providerId="ADAL" clId="{BFE2FB3A-0751-4420-AA69-2341C01F636E}" dt="2024-09-12T19:35:06.546" v="139" actId="20577"/>
          <ac:spMkLst>
            <pc:docMk/>
            <pc:sldMk cId="1407824999" sldId="1080"/>
            <ac:spMk id="2" creationId="{8A6906DE-832D-9575-DE04-98102BF630BD}"/>
          </ac:spMkLst>
        </pc:spChg>
        <pc:spChg chg="mod">
          <ac:chgData name="Alfred Asterjadhi" userId="39de57b9-85c0-4fd1-aaac-8ca2b6560ad0" providerId="ADAL" clId="{BFE2FB3A-0751-4420-AA69-2341C01F636E}" dt="2024-09-13T18:02:51.089" v="2020" actId="114"/>
          <ac:spMkLst>
            <pc:docMk/>
            <pc:sldMk cId="1407824999" sldId="1080"/>
            <ac:spMk id="3" creationId="{980980E1-DDDE-51AD-6471-D55C09D4516C}"/>
          </ac:spMkLst>
        </pc:spChg>
      </pc:sldChg>
      <pc:sldChg chg="modSp add mod">
        <pc:chgData name="Alfred Asterjadhi" userId="39de57b9-85c0-4fd1-aaac-8ca2b6560ad0" providerId="ADAL" clId="{BFE2FB3A-0751-4420-AA69-2341C01F636E}" dt="2024-09-13T00:45:18.514" v="1189"/>
        <pc:sldMkLst>
          <pc:docMk/>
          <pc:sldMk cId="4009406654" sldId="1081"/>
        </pc:sldMkLst>
        <pc:spChg chg="mod">
          <ac:chgData name="Alfred Asterjadhi" userId="39de57b9-85c0-4fd1-aaac-8ca2b6560ad0" providerId="ADAL" clId="{BFE2FB3A-0751-4420-AA69-2341C01F636E}" dt="2024-09-12T19:33:36.756" v="94" actId="20577"/>
          <ac:spMkLst>
            <pc:docMk/>
            <pc:sldMk cId="4009406654" sldId="1081"/>
            <ac:spMk id="2" creationId="{8A6906DE-832D-9575-DE04-98102BF630BD}"/>
          </ac:spMkLst>
        </pc:spChg>
        <pc:spChg chg="mod">
          <ac:chgData name="Alfred Asterjadhi" userId="39de57b9-85c0-4fd1-aaac-8ca2b6560ad0" providerId="ADAL" clId="{BFE2FB3A-0751-4420-AA69-2341C01F636E}" dt="2024-09-13T00:45:18.514" v="1189"/>
          <ac:spMkLst>
            <pc:docMk/>
            <pc:sldMk cId="4009406654" sldId="1081"/>
            <ac:spMk id="3" creationId="{980980E1-DDDE-51AD-6471-D55C09D4516C}"/>
          </ac:spMkLst>
        </pc:spChg>
      </pc:sldChg>
      <pc:sldChg chg="addSp delSp modSp add mod chgLayout">
        <pc:chgData name="Alfred Asterjadhi" userId="39de57b9-85c0-4fd1-aaac-8ca2b6560ad0" providerId="ADAL" clId="{BFE2FB3A-0751-4420-AA69-2341C01F636E}" dt="2024-09-13T01:17:21.367" v="1710"/>
        <pc:sldMkLst>
          <pc:docMk/>
          <pc:sldMk cId="1105160047" sldId="1082"/>
        </pc:sldMkLst>
        <pc:spChg chg="mod ord">
          <ac:chgData name="Alfred Asterjadhi" userId="39de57b9-85c0-4fd1-aaac-8ca2b6560ad0" providerId="ADAL" clId="{BFE2FB3A-0751-4420-AA69-2341C01F636E}" dt="2024-09-12T23:09:57.650" v="1125" actId="20577"/>
          <ac:spMkLst>
            <pc:docMk/>
            <pc:sldMk cId="1105160047" sldId="1082"/>
            <ac:spMk id="2" creationId="{8A6906DE-832D-9575-DE04-98102BF630BD}"/>
          </ac:spMkLst>
        </pc:spChg>
        <pc:spChg chg="mod ord">
          <ac:chgData name="Alfred Asterjadhi" userId="39de57b9-85c0-4fd1-aaac-8ca2b6560ad0" providerId="ADAL" clId="{BFE2FB3A-0751-4420-AA69-2341C01F636E}" dt="2024-09-13T01:17:21.367" v="1710"/>
          <ac:spMkLst>
            <pc:docMk/>
            <pc:sldMk cId="1105160047" sldId="1082"/>
            <ac:spMk id="3" creationId="{980980E1-DDDE-51AD-6471-D55C09D4516C}"/>
          </ac:spMkLst>
        </pc:spChg>
        <pc:spChg chg="mod ord">
          <ac:chgData name="Alfred Asterjadhi" userId="39de57b9-85c0-4fd1-aaac-8ca2b6560ad0" providerId="ADAL" clId="{BFE2FB3A-0751-4420-AA69-2341C01F636E}" dt="2024-09-12T19:44:23.214" v="313" actId="6264"/>
          <ac:spMkLst>
            <pc:docMk/>
            <pc:sldMk cId="1105160047" sldId="1082"/>
            <ac:spMk id="4" creationId="{16C63F69-F1B8-DC46-3ED7-5A6693A0AB95}"/>
          </ac:spMkLst>
        </pc:spChg>
        <pc:spChg chg="mod ord">
          <ac:chgData name="Alfred Asterjadhi" userId="39de57b9-85c0-4fd1-aaac-8ca2b6560ad0" providerId="ADAL" clId="{BFE2FB3A-0751-4420-AA69-2341C01F636E}" dt="2024-09-12T19:44:23.214" v="313" actId="6264"/>
          <ac:spMkLst>
            <pc:docMk/>
            <pc:sldMk cId="1105160047" sldId="1082"/>
            <ac:spMk id="5" creationId="{69244A7E-115A-37A2-C753-23A8CD780641}"/>
          </ac:spMkLst>
        </pc:spChg>
        <pc:spChg chg="mod ord">
          <ac:chgData name="Alfred Asterjadhi" userId="39de57b9-85c0-4fd1-aaac-8ca2b6560ad0" providerId="ADAL" clId="{BFE2FB3A-0751-4420-AA69-2341C01F636E}" dt="2024-09-12T19:44:23.214" v="313" actId="6264"/>
          <ac:spMkLst>
            <pc:docMk/>
            <pc:sldMk cId="1105160047" sldId="1082"/>
            <ac:spMk id="6" creationId="{24B37604-1E29-8923-2899-CAB30D2EEDA5}"/>
          </ac:spMkLst>
        </pc:spChg>
        <pc:spChg chg="add del mod">
          <ac:chgData name="Alfred Asterjadhi" userId="39de57b9-85c0-4fd1-aaac-8ca2b6560ad0" providerId="ADAL" clId="{BFE2FB3A-0751-4420-AA69-2341C01F636E}" dt="2024-09-12T19:44:23.214" v="313" actId="6264"/>
          <ac:spMkLst>
            <pc:docMk/>
            <pc:sldMk cId="1105160047" sldId="1082"/>
            <ac:spMk id="7" creationId="{DFA7B445-1F3A-9479-F6C5-BB09917FE762}"/>
          </ac:spMkLst>
        </pc:spChg>
        <pc:spChg chg="add del mod">
          <ac:chgData name="Alfred Asterjadhi" userId="39de57b9-85c0-4fd1-aaac-8ca2b6560ad0" providerId="ADAL" clId="{BFE2FB3A-0751-4420-AA69-2341C01F636E}" dt="2024-09-12T19:44:23.214" v="313" actId="6264"/>
          <ac:spMkLst>
            <pc:docMk/>
            <pc:sldMk cId="1105160047" sldId="1082"/>
            <ac:spMk id="8" creationId="{696BD9CC-6298-68BA-8A48-B8967482F574}"/>
          </ac:spMkLst>
        </pc:spChg>
        <pc:spChg chg="add del mod">
          <ac:chgData name="Alfred Asterjadhi" userId="39de57b9-85c0-4fd1-aaac-8ca2b6560ad0" providerId="ADAL" clId="{BFE2FB3A-0751-4420-AA69-2341C01F636E}" dt="2024-09-12T19:44:23.214" v="313" actId="6264"/>
          <ac:spMkLst>
            <pc:docMk/>
            <pc:sldMk cId="1105160047" sldId="1082"/>
            <ac:spMk id="9" creationId="{61F43EEB-477A-437A-287A-19E3418AACEB}"/>
          </ac:spMkLst>
        </pc:spChg>
        <pc:spChg chg="add del mod">
          <ac:chgData name="Alfred Asterjadhi" userId="39de57b9-85c0-4fd1-aaac-8ca2b6560ad0" providerId="ADAL" clId="{BFE2FB3A-0751-4420-AA69-2341C01F636E}" dt="2024-09-12T19:44:23.214" v="313" actId="6264"/>
          <ac:spMkLst>
            <pc:docMk/>
            <pc:sldMk cId="1105160047" sldId="1082"/>
            <ac:spMk id="10" creationId="{CACF5331-1D14-4C7D-10BC-12591CA863E4}"/>
          </ac:spMkLst>
        </pc:spChg>
        <pc:spChg chg="add del mod">
          <ac:chgData name="Alfred Asterjadhi" userId="39de57b9-85c0-4fd1-aaac-8ca2b6560ad0" providerId="ADAL" clId="{BFE2FB3A-0751-4420-AA69-2341C01F636E}" dt="2024-09-12T19:44:23.214" v="313" actId="6264"/>
          <ac:spMkLst>
            <pc:docMk/>
            <pc:sldMk cId="1105160047" sldId="1082"/>
            <ac:spMk id="11" creationId="{397C69D8-3269-5346-CC29-47192F0C7015}"/>
          </ac:spMkLst>
        </pc:spChg>
        <pc:spChg chg="add">
          <ac:chgData name="Alfred Asterjadhi" userId="39de57b9-85c0-4fd1-aaac-8ca2b6560ad0" providerId="ADAL" clId="{BFE2FB3A-0751-4420-AA69-2341C01F636E}" dt="2024-09-12T19:45:34.549" v="342"/>
          <ac:spMkLst>
            <pc:docMk/>
            <pc:sldMk cId="1105160047" sldId="1082"/>
            <ac:spMk id="12" creationId="{81625D0D-0340-A78D-22E4-CA1A27F344C7}"/>
          </ac:spMkLst>
        </pc:spChg>
      </pc:sldChg>
      <pc:sldChg chg="modSp add mod">
        <pc:chgData name="Alfred Asterjadhi" userId="39de57b9-85c0-4fd1-aaac-8ca2b6560ad0" providerId="ADAL" clId="{BFE2FB3A-0751-4420-AA69-2341C01F636E}" dt="2024-09-13T18:04:36.931" v="2052" actId="20577"/>
        <pc:sldMkLst>
          <pc:docMk/>
          <pc:sldMk cId="2310632987" sldId="1083"/>
        </pc:sldMkLst>
        <pc:spChg chg="mod">
          <ac:chgData name="Alfred Asterjadhi" userId="39de57b9-85c0-4fd1-aaac-8ca2b6560ad0" providerId="ADAL" clId="{BFE2FB3A-0751-4420-AA69-2341C01F636E}" dt="2024-09-13T03:13:07.460" v="2016" actId="207"/>
          <ac:spMkLst>
            <pc:docMk/>
            <pc:sldMk cId="2310632987" sldId="1083"/>
            <ac:spMk id="2" creationId="{8A6906DE-832D-9575-DE04-98102BF630BD}"/>
          </ac:spMkLst>
        </pc:spChg>
        <pc:spChg chg="mod">
          <ac:chgData name="Alfred Asterjadhi" userId="39de57b9-85c0-4fd1-aaac-8ca2b6560ad0" providerId="ADAL" clId="{BFE2FB3A-0751-4420-AA69-2341C01F636E}" dt="2024-09-13T18:04:36.931" v="2052" actId="20577"/>
          <ac:spMkLst>
            <pc:docMk/>
            <pc:sldMk cId="2310632987" sldId="1083"/>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4166649621" sldId="1083"/>
        </pc:sldMkLst>
        <pc:spChg chg="mod">
          <ac:chgData name="Alfred Asterjadhi" userId="39de57b9-85c0-4fd1-aaac-8ca2b6560ad0" providerId="ADAL" clId="{BFE2FB3A-0751-4420-AA69-2341C01F636E}" dt="2024-09-12T20:00:46.713" v="465" actId="207"/>
          <ac:spMkLst>
            <pc:docMk/>
            <pc:sldMk cId="4166649621" sldId="1083"/>
            <ac:spMk id="2" creationId="{8A6906DE-832D-9575-DE04-98102BF630BD}"/>
          </ac:spMkLst>
        </pc:spChg>
      </pc:sldChg>
      <pc:sldChg chg="modSp add del mod">
        <pc:chgData name="Alfred Asterjadhi" userId="39de57b9-85c0-4fd1-aaac-8ca2b6560ad0" providerId="ADAL" clId="{BFE2FB3A-0751-4420-AA69-2341C01F636E}" dt="2024-09-12T23:09:47.845" v="1123" actId="2696"/>
        <pc:sldMkLst>
          <pc:docMk/>
          <pc:sldMk cId="3114458934" sldId="1084"/>
        </pc:sldMkLst>
        <pc:spChg chg="mod">
          <ac:chgData name="Alfred Asterjadhi" userId="39de57b9-85c0-4fd1-aaac-8ca2b6560ad0" providerId="ADAL" clId="{BFE2FB3A-0751-4420-AA69-2341C01F636E}" dt="2024-09-12T20:00:31.763" v="449" actId="20577"/>
          <ac:spMkLst>
            <pc:docMk/>
            <pc:sldMk cId="3114458934" sldId="1084"/>
            <ac:spMk id="2" creationId="{8A6906DE-832D-9575-DE04-98102BF630BD}"/>
          </ac:spMkLst>
        </pc:spChg>
        <pc:spChg chg="mod">
          <ac:chgData name="Alfred Asterjadhi" userId="39de57b9-85c0-4fd1-aaac-8ca2b6560ad0" providerId="ADAL" clId="{BFE2FB3A-0751-4420-AA69-2341C01F636E}" dt="2024-09-12T20:00:55.337" v="467" actId="114"/>
          <ac:spMkLst>
            <pc:docMk/>
            <pc:sldMk cId="3114458934" sldId="1084"/>
            <ac:spMk id="3" creationId="{980980E1-DDDE-51AD-6471-D55C09D4516C}"/>
          </ac:spMkLst>
        </pc:spChg>
      </pc:sldChg>
      <pc:sldChg chg="modSp add mod">
        <pc:chgData name="Alfred Asterjadhi" userId="39de57b9-85c0-4fd1-aaac-8ca2b6560ad0" providerId="ADAL" clId="{BFE2FB3A-0751-4420-AA69-2341C01F636E}" dt="2024-09-13T01:25:01.190" v="1873"/>
        <pc:sldMkLst>
          <pc:docMk/>
          <pc:sldMk cId="3922676377" sldId="1084"/>
        </pc:sldMkLst>
        <pc:spChg chg="mod">
          <ac:chgData name="Alfred Asterjadhi" userId="39de57b9-85c0-4fd1-aaac-8ca2b6560ad0" providerId="ADAL" clId="{BFE2FB3A-0751-4420-AA69-2341C01F636E}" dt="2024-09-12T23:10:18.694" v="1136" actId="20577"/>
          <ac:spMkLst>
            <pc:docMk/>
            <pc:sldMk cId="3922676377" sldId="1084"/>
            <ac:spMk id="2" creationId="{8A6906DE-832D-9575-DE04-98102BF630BD}"/>
          </ac:spMkLst>
        </pc:spChg>
        <pc:spChg chg="mod">
          <ac:chgData name="Alfred Asterjadhi" userId="39de57b9-85c0-4fd1-aaac-8ca2b6560ad0" providerId="ADAL" clId="{BFE2FB3A-0751-4420-AA69-2341C01F636E}" dt="2024-09-13T01:25:01.190" v="1873"/>
          <ac:spMkLst>
            <pc:docMk/>
            <pc:sldMk cId="3922676377" sldId="1084"/>
            <ac:spMk id="3" creationId="{980980E1-DDDE-51AD-6471-D55C09D4516C}"/>
          </ac:spMkLst>
        </pc:spChg>
      </pc:sldChg>
      <pc:sldChg chg="modSp add mod">
        <pc:chgData name="Alfred Asterjadhi" userId="39de57b9-85c0-4fd1-aaac-8ca2b6560ad0" providerId="ADAL" clId="{BFE2FB3A-0751-4420-AA69-2341C01F636E}" dt="2024-09-13T00:55:38.333" v="1374"/>
        <pc:sldMkLst>
          <pc:docMk/>
          <pc:sldMk cId="3091365197" sldId="1085"/>
        </pc:sldMkLst>
        <pc:spChg chg="mod">
          <ac:chgData name="Alfred Asterjadhi" userId="39de57b9-85c0-4fd1-aaac-8ca2b6560ad0" providerId="ADAL" clId="{BFE2FB3A-0751-4420-AA69-2341C01F636E}" dt="2024-09-13T00:55:38.333" v="1374"/>
          <ac:spMkLst>
            <pc:docMk/>
            <pc:sldMk cId="3091365197" sldId="1085"/>
            <ac:spMk id="3" creationId="{980980E1-DDDE-51AD-6471-D55C09D4516C}"/>
          </ac:spMkLst>
        </pc:spChg>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pChg chg="mod">
          <ac:chgData name="Alfred Asterjadhi" userId="39de57b9-85c0-4fd1-aaac-8ca2b6560ad0" providerId="ADAL" clId="{BFE2FB3A-0751-4420-AA69-2341C01F636E}" dt="2024-09-12T21:38:18.449" v="646" actId="207"/>
          <ac:spMkLst>
            <pc:docMk/>
            <pc:sldMk cId="3375194227" sldId="1087"/>
            <ac:spMk id="2" creationId="{8A6906DE-832D-9575-DE04-98102BF630BD}"/>
          </ac:spMkLst>
        </pc:spChg>
        <pc:spChg chg="mod">
          <ac:chgData name="Alfred Asterjadhi" userId="39de57b9-85c0-4fd1-aaac-8ca2b6560ad0" providerId="ADAL" clId="{BFE2FB3A-0751-4420-AA69-2341C01F636E}" dt="2024-09-13T00:56:34.375" v="1390"/>
          <ac:spMkLst>
            <pc:docMk/>
            <pc:sldMk cId="3375194227" sldId="1087"/>
            <ac:spMk id="3" creationId="{980980E1-DDDE-51AD-6471-D55C09D4516C}"/>
          </ac:spMkLst>
        </pc:spChg>
        <pc:spChg chg="add mod">
          <ac:chgData name="Alfred Asterjadhi" userId="39de57b9-85c0-4fd1-aaac-8ca2b6560ad0" providerId="ADAL" clId="{BFE2FB3A-0751-4420-AA69-2341C01F636E}" dt="2024-09-12T21:36:05.939" v="629"/>
          <ac:spMkLst>
            <pc:docMk/>
            <pc:sldMk cId="3375194227" sldId="1087"/>
            <ac:spMk id="8" creationId="{1B4A7DBD-56B9-44CA-E60D-633530C78AAE}"/>
          </ac:spMkLst>
        </pc:spChg>
        <pc:graphicFrameChg chg="add mod">
          <ac:chgData name="Alfred Asterjadhi" userId="39de57b9-85c0-4fd1-aaac-8ca2b6560ad0" providerId="ADAL" clId="{BFE2FB3A-0751-4420-AA69-2341C01F636E}" dt="2024-09-12T21:36:05.172" v="628"/>
          <ac:graphicFrameMkLst>
            <pc:docMk/>
            <pc:sldMk cId="3375194227" sldId="1087"/>
            <ac:graphicFrameMk id="7" creationId="{7E12AF90-E5ED-8792-A32E-F8F72817E3A9}"/>
          </ac:graphicFrameMkLst>
        </pc:graphicFrameChg>
      </pc:sldChg>
      <pc:sldChg chg="modSp add mod">
        <pc:chgData name="Alfred Asterjadhi" userId="39de57b9-85c0-4fd1-aaac-8ca2b6560ad0" providerId="ADAL" clId="{BFE2FB3A-0751-4420-AA69-2341C01F636E}" dt="2024-09-13T01:20:12.058" v="1771"/>
        <pc:sldMkLst>
          <pc:docMk/>
          <pc:sldMk cId="1351315829" sldId="1088"/>
        </pc:sldMkLst>
        <pc:spChg chg="mod">
          <ac:chgData name="Alfred Asterjadhi" userId="39de57b9-85c0-4fd1-aaac-8ca2b6560ad0" providerId="ADAL" clId="{BFE2FB3A-0751-4420-AA69-2341C01F636E}" dt="2024-09-12T23:10:04.151" v="1128" actId="20577"/>
          <ac:spMkLst>
            <pc:docMk/>
            <pc:sldMk cId="1351315829" sldId="1088"/>
            <ac:spMk id="2" creationId="{8A6906DE-832D-9575-DE04-98102BF630BD}"/>
          </ac:spMkLst>
        </pc:spChg>
        <pc:spChg chg="mod">
          <ac:chgData name="Alfred Asterjadhi" userId="39de57b9-85c0-4fd1-aaac-8ca2b6560ad0" providerId="ADAL" clId="{BFE2FB3A-0751-4420-AA69-2341C01F636E}" dt="2024-09-13T01:20:12.058" v="1771"/>
          <ac:spMkLst>
            <pc:docMk/>
            <pc:sldMk cId="1351315829" sldId="1088"/>
            <ac:spMk id="3" creationId="{980980E1-DDDE-51AD-6471-D55C09D4516C}"/>
          </ac:spMkLst>
        </pc:spChg>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pChg chg="mod">
          <ac:chgData name="Alfred Asterjadhi" userId="39de57b9-85c0-4fd1-aaac-8ca2b6560ad0" providerId="ADAL" clId="{BFE2FB3A-0751-4420-AA69-2341C01F636E}" dt="2024-09-12T23:08:29.347" v="1117" actId="207"/>
          <ac:spMkLst>
            <pc:docMk/>
            <pc:sldMk cId="1039307654" sldId="1089"/>
            <ac:spMk id="2" creationId="{8A6906DE-832D-9575-DE04-98102BF630BD}"/>
          </ac:spMkLst>
        </pc:spChg>
        <pc:spChg chg="mod">
          <ac:chgData name="Alfred Asterjadhi" userId="39de57b9-85c0-4fd1-aaac-8ca2b6560ad0" providerId="ADAL" clId="{BFE2FB3A-0751-4420-AA69-2341C01F636E}" dt="2024-10-18T18:12:58.400" v="2701" actId="207"/>
          <ac:spMkLst>
            <pc:docMk/>
            <pc:sldMk cId="1039307654" sldId="1089"/>
            <ac:spMk id="3" creationId="{980980E1-DDDE-51AD-6471-D55C09D4516C}"/>
          </ac:spMkLst>
        </pc:spChg>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pChg chg="mod">
          <ac:chgData name="Alfred Asterjadhi" userId="39de57b9-85c0-4fd1-aaac-8ca2b6560ad0" providerId="ADAL" clId="{BFE2FB3A-0751-4420-AA69-2341C01F636E}" dt="2024-09-12T21:38:44.866" v="649" actId="207"/>
          <ac:spMkLst>
            <pc:docMk/>
            <pc:sldMk cId="264902199" sldId="1091"/>
            <ac:spMk id="2" creationId="{8A6906DE-832D-9575-DE04-98102BF630BD}"/>
          </ac:spMkLst>
        </pc:spChg>
        <pc:spChg chg="mod">
          <ac:chgData name="Alfred Asterjadhi" userId="39de57b9-85c0-4fd1-aaac-8ca2b6560ad0" providerId="ADAL" clId="{BFE2FB3A-0751-4420-AA69-2341C01F636E}" dt="2024-09-13T00:57:31.544" v="1406"/>
          <ac:spMkLst>
            <pc:docMk/>
            <pc:sldMk cId="264902199" sldId="1091"/>
            <ac:spMk id="3" creationId="{980980E1-DDDE-51AD-6471-D55C09D4516C}"/>
          </ac:spMkLst>
        </pc:spChg>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pChg chg="mod">
          <ac:chgData name="Alfred Asterjadhi" userId="39de57b9-85c0-4fd1-aaac-8ca2b6560ad0" providerId="ADAL" clId="{BFE2FB3A-0751-4420-AA69-2341C01F636E}" dt="2024-09-12T23:10:07.825" v="1130" actId="207"/>
          <ac:spMkLst>
            <pc:docMk/>
            <pc:sldMk cId="2689673811" sldId="1093"/>
            <ac:spMk id="2" creationId="{8A6906DE-832D-9575-DE04-98102BF630BD}"/>
          </ac:spMkLst>
        </pc:spChg>
        <pc:spChg chg="mod">
          <ac:chgData name="Alfred Asterjadhi" userId="39de57b9-85c0-4fd1-aaac-8ca2b6560ad0" providerId="ADAL" clId="{BFE2FB3A-0751-4420-AA69-2341C01F636E}" dt="2024-09-13T18:03:29.804" v="2028" actId="114"/>
          <ac:spMkLst>
            <pc:docMk/>
            <pc:sldMk cId="2689673811" sldId="1093"/>
            <ac:spMk id="3" creationId="{980980E1-DDDE-51AD-6471-D55C09D4516C}"/>
          </ac:spMkLst>
        </pc:spChg>
      </pc:sldChg>
      <pc:sldChg chg="modSp add mod">
        <pc:chgData name="Alfred Asterjadhi" userId="39de57b9-85c0-4fd1-aaac-8ca2b6560ad0" providerId="ADAL" clId="{BFE2FB3A-0751-4420-AA69-2341C01F636E}" dt="2024-10-10T00:32:08.371" v="2575" actId="20577"/>
        <pc:sldMkLst>
          <pc:docMk/>
          <pc:sldMk cId="1391412413" sldId="1094"/>
        </pc:sldMkLst>
        <pc:spChg chg="mod">
          <ac:chgData name="Alfred Asterjadhi" userId="39de57b9-85c0-4fd1-aaac-8ca2b6560ad0" providerId="ADAL" clId="{BFE2FB3A-0751-4420-AA69-2341C01F636E}" dt="2024-09-12T23:08:54.850" v="1119" actId="207"/>
          <ac:spMkLst>
            <pc:docMk/>
            <pc:sldMk cId="1391412413" sldId="1094"/>
            <ac:spMk id="2" creationId="{8A6906DE-832D-9575-DE04-98102BF630BD}"/>
          </ac:spMkLst>
        </pc:spChg>
        <pc:spChg chg="mod">
          <ac:chgData name="Alfred Asterjadhi" userId="39de57b9-85c0-4fd1-aaac-8ca2b6560ad0" providerId="ADAL" clId="{BFE2FB3A-0751-4420-AA69-2341C01F636E}" dt="2024-10-10T00:32:08.371" v="2575" actId="20577"/>
          <ac:spMkLst>
            <pc:docMk/>
            <pc:sldMk cId="1391412413" sldId="1094"/>
            <ac:spMk id="3" creationId="{980980E1-DDDE-51AD-6471-D55C09D4516C}"/>
          </ac:spMkLst>
        </pc:spChg>
      </pc:sldChg>
      <pc:sldChg chg="modSp add mod">
        <pc:chgData name="Alfred Asterjadhi" userId="39de57b9-85c0-4fd1-aaac-8ca2b6560ad0" providerId="ADAL" clId="{BFE2FB3A-0751-4420-AA69-2341C01F636E}" dt="2024-10-10T00:31:49.395" v="2574" actId="20577"/>
        <pc:sldMkLst>
          <pc:docMk/>
          <pc:sldMk cId="290028793" sldId="1095"/>
        </pc:sldMkLst>
        <pc:spChg chg="mod">
          <ac:chgData name="Alfred Asterjadhi" userId="39de57b9-85c0-4fd1-aaac-8ca2b6560ad0" providerId="ADAL" clId="{BFE2FB3A-0751-4420-AA69-2341C01F636E}" dt="2024-09-12T23:08:49.598" v="1118" actId="207"/>
          <ac:spMkLst>
            <pc:docMk/>
            <pc:sldMk cId="290028793" sldId="1095"/>
            <ac:spMk id="2" creationId="{8A6906DE-832D-9575-DE04-98102BF630BD}"/>
          </ac:spMkLst>
        </pc:spChg>
        <pc:spChg chg="mod">
          <ac:chgData name="Alfred Asterjadhi" userId="39de57b9-85c0-4fd1-aaac-8ca2b6560ad0" providerId="ADAL" clId="{BFE2FB3A-0751-4420-AA69-2341C01F636E}" dt="2024-10-10T00:31:49.395" v="2574" actId="20577"/>
          <ac:spMkLst>
            <pc:docMk/>
            <pc:sldMk cId="290028793" sldId="1095"/>
            <ac:spMk id="3" creationId="{980980E1-DDDE-51AD-6471-D55C09D4516C}"/>
          </ac:spMkLst>
        </pc:spChg>
      </pc:sldChg>
      <pc:sldChg chg="modSp add mod">
        <pc:chgData name="Alfred Asterjadhi" userId="39de57b9-85c0-4fd1-aaac-8ca2b6560ad0" providerId="ADAL" clId="{BFE2FB3A-0751-4420-AA69-2341C01F636E}" dt="2024-09-13T18:03:14.393" v="2025" actId="114"/>
        <pc:sldMkLst>
          <pc:docMk/>
          <pc:sldMk cId="1186467334" sldId="1096"/>
        </pc:sldMkLst>
        <pc:spChg chg="mod">
          <ac:chgData name="Alfred Asterjadhi" userId="39de57b9-85c0-4fd1-aaac-8ca2b6560ad0" providerId="ADAL" clId="{BFE2FB3A-0751-4420-AA69-2341C01F636E}" dt="2024-09-12T23:08:58.566" v="1120" actId="207"/>
          <ac:spMkLst>
            <pc:docMk/>
            <pc:sldMk cId="1186467334" sldId="1096"/>
            <ac:spMk id="2" creationId="{8A6906DE-832D-9575-DE04-98102BF630BD}"/>
          </ac:spMkLst>
        </pc:spChg>
        <pc:spChg chg="mod">
          <ac:chgData name="Alfred Asterjadhi" userId="39de57b9-85c0-4fd1-aaac-8ca2b6560ad0" providerId="ADAL" clId="{BFE2FB3A-0751-4420-AA69-2341C01F636E}" dt="2024-09-13T18:03:14.393" v="2025" actId="114"/>
          <ac:spMkLst>
            <pc:docMk/>
            <pc:sldMk cId="1186467334" sldId="1096"/>
            <ac:spMk id="3" creationId="{980980E1-DDDE-51AD-6471-D55C09D4516C}"/>
          </ac:spMkLst>
        </pc:spChg>
      </pc:sldChg>
      <pc:sldChg chg="modSp add mod">
        <pc:chgData name="Alfred Asterjadhi" userId="39de57b9-85c0-4fd1-aaac-8ca2b6560ad0" providerId="ADAL" clId="{BFE2FB3A-0751-4420-AA69-2341C01F636E}" dt="2024-09-13T18:03:32.390" v="2029" actId="114"/>
        <pc:sldMkLst>
          <pc:docMk/>
          <pc:sldMk cId="3325681574" sldId="1097"/>
        </pc:sldMkLst>
        <pc:spChg chg="mod">
          <ac:chgData name="Alfred Asterjadhi" userId="39de57b9-85c0-4fd1-aaac-8ca2b6560ad0" providerId="ADAL" clId="{BFE2FB3A-0751-4420-AA69-2341C01F636E}" dt="2024-09-12T23:10:13.016" v="1133" actId="207"/>
          <ac:spMkLst>
            <pc:docMk/>
            <pc:sldMk cId="3325681574" sldId="1097"/>
            <ac:spMk id="2" creationId="{8A6906DE-832D-9575-DE04-98102BF630BD}"/>
          </ac:spMkLst>
        </pc:spChg>
        <pc:spChg chg="mod">
          <ac:chgData name="Alfred Asterjadhi" userId="39de57b9-85c0-4fd1-aaac-8ca2b6560ad0" providerId="ADAL" clId="{BFE2FB3A-0751-4420-AA69-2341C01F636E}" dt="2024-09-13T18:03:32.390" v="2029" actId="114"/>
          <ac:spMkLst>
            <pc:docMk/>
            <pc:sldMk cId="3325681574" sldId="1097"/>
            <ac:spMk id="3" creationId="{980980E1-DDDE-51AD-6471-D55C09D4516C}"/>
          </ac:spMkLst>
        </pc:spChg>
      </pc:sldChg>
      <pc:sldChg chg="modSp add mod">
        <pc:chgData name="Alfred Asterjadhi" userId="39de57b9-85c0-4fd1-aaac-8ca2b6560ad0" providerId="ADAL" clId="{BFE2FB3A-0751-4420-AA69-2341C01F636E}" dt="2024-09-13T18:03:19.500" v="2027" actId="20577"/>
        <pc:sldMkLst>
          <pc:docMk/>
          <pc:sldMk cId="1069242441" sldId="1098"/>
        </pc:sldMkLst>
        <pc:spChg chg="mod">
          <ac:chgData name="Alfred Asterjadhi" userId="39de57b9-85c0-4fd1-aaac-8ca2b6560ad0" providerId="ADAL" clId="{BFE2FB3A-0751-4420-AA69-2341C01F636E}" dt="2024-09-12T23:09:20.990" v="1122" actId="207"/>
          <ac:spMkLst>
            <pc:docMk/>
            <pc:sldMk cId="1069242441" sldId="1098"/>
            <ac:spMk id="2" creationId="{8A6906DE-832D-9575-DE04-98102BF630BD}"/>
          </ac:spMkLst>
        </pc:spChg>
        <pc:spChg chg="mod">
          <ac:chgData name="Alfred Asterjadhi" userId="39de57b9-85c0-4fd1-aaac-8ca2b6560ad0" providerId="ADAL" clId="{BFE2FB3A-0751-4420-AA69-2341C01F636E}" dt="2024-09-13T18:03:19.500" v="2027" actId="20577"/>
          <ac:spMkLst>
            <pc:docMk/>
            <pc:sldMk cId="1069242441" sldId="1098"/>
            <ac:spMk id="3" creationId="{980980E1-DDDE-51AD-6471-D55C09D4516C}"/>
          </ac:spMkLst>
        </pc:spChg>
      </pc:sldChg>
      <pc:sldChg chg="modSp add mod ord">
        <pc:chgData name="Alfred Asterjadhi" userId="39de57b9-85c0-4fd1-aaac-8ca2b6560ad0" providerId="ADAL" clId="{BFE2FB3A-0751-4420-AA69-2341C01F636E}" dt="2024-09-13T18:04:58.388" v="2066" actId="20577"/>
        <pc:sldMkLst>
          <pc:docMk/>
          <pc:sldMk cId="380343872" sldId="1099"/>
        </pc:sldMkLst>
        <pc:spChg chg="mod">
          <ac:chgData name="Alfred Asterjadhi" userId="39de57b9-85c0-4fd1-aaac-8ca2b6560ad0" providerId="ADAL" clId="{BFE2FB3A-0751-4420-AA69-2341C01F636E}" dt="2024-09-13T03:13:11.315" v="2017" actId="207"/>
          <ac:spMkLst>
            <pc:docMk/>
            <pc:sldMk cId="380343872" sldId="1099"/>
            <ac:spMk id="2" creationId="{8A6906DE-832D-9575-DE04-98102BF630BD}"/>
          </ac:spMkLst>
        </pc:spChg>
        <pc:spChg chg="mod">
          <ac:chgData name="Alfred Asterjadhi" userId="39de57b9-85c0-4fd1-aaac-8ca2b6560ad0" providerId="ADAL" clId="{BFE2FB3A-0751-4420-AA69-2341C01F636E}" dt="2024-09-13T18:04:58.388" v="2066" actId="20577"/>
          <ac:spMkLst>
            <pc:docMk/>
            <pc:sldMk cId="380343872" sldId="1099"/>
            <ac:spMk id="3" creationId="{980980E1-DDDE-51AD-6471-D55C09D4516C}"/>
          </ac:spMkLst>
        </pc:spChg>
      </pc:sldChg>
      <pc:sldChg chg="modSp add mod">
        <pc:chgData name="Alfred Asterjadhi" userId="39de57b9-85c0-4fd1-aaac-8ca2b6560ad0" providerId="ADAL" clId="{BFE2FB3A-0751-4420-AA69-2341C01F636E}" dt="2024-11-13T05:12:15.514" v="2828" actId="20577"/>
        <pc:sldMkLst>
          <pc:docMk/>
          <pc:sldMk cId="1748819542" sldId="1100"/>
        </pc:sldMkLst>
        <pc:spChg chg="mod">
          <ac:chgData name="Alfred Asterjadhi" userId="39de57b9-85c0-4fd1-aaac-8ca2b6560ad0" providerId="ADAL" clId="{BFE2FB3A-0751-4420-AA69-2341C01F636E}" dt="2024-11-13T05:12:15.514" v="2828" actId="20577"/>
          <ac:spMkLst>
            <pc:docMk/>
            <pc:sldMk cId="1748819542" sldId="1100"/>
            <ac:spMk id="6" creationId="{7488035E-BDAD-477C-AA55-E8989C4B7B8C}"/>
          </ac:spMkLst>
        </pc:spChg>
        <pc:spChg chg="mod">
          <ac:chgData name="Alfred Asterjadhi" userId="39de57b9-85c0-4fd1-aaac-8ca2b6560ad0" providerId="ADAL" clId="{BFE2FB3A-0751-4420-AA69-2341C01F636E}" dt="2024-11-13T05:04:22.785" v="2710" actId="313"/>
          <ac:spMkLst>
            <pc:docMk/>
            <pc:sldMk cId="1748819542" sldId="1100"/>
            <ac:spMk id="7" creationId="{3126AA10-DC1C-4E34-80DA-B427588F2BD9}"/>
          </ac:spMkLst>
        </pc:spChg>
      </pc:sldChg>
      <pc:sldChg chg="modSp add mod">
        <pc:chgData name="Alfred Asterjadhi" userId="39de57b9-85c0-4fd1-aaac-8ca2b6560ad0" providerId="ADAL" clId="{BFE2FB3A-0751-4420-AA69-2341C01F636E}" dt="2024-11-14T21:41:38.284" v="8248"/>
        <pc:sldMkLst>
          <pc:docMk/>
          <pc:sldMk cId="3683223634" sldId="1101"/>
        </pc:sldMkLst>
        <pc:spChg chg="mod">
          <ac:chgData name="Alfred Asterjadhi" userId="39de57b9-85c0-4fd1-aaac-8ca2b6560ad0" providerId="ADAL" clId="{BFE2FB3A-0751-4420-AA69-2341C01F636E}" dt="2024-11-13T05:04:35.975" v="2712" actId="20577"/>
          <ac:spMkLst>
            <pc:docMk/>
            <pc:sldMk cId="3683223634" sldId="1101"/>
            <ac:spMk id="2" creationId="{8A6906DE-832D-9575-DE04-98102BF630BD}"/>
          </ac:spMkLst>
        </pc:spChg>
        <pc:spChg chg="mod">
          <ac:chgData name="Alfred Asterjadhi" userId="39de57b9-85c0-4fd1-aaac-8ca2b6560ad0" providerId="ADAL" clId="{BFE2FB3A-0751-4420-AA69-2341C01F636E}" dt="2024-11-14T21:41:38.284" v="8248"/>
          <ac:spMkLst>
            <pc:docMk/>
            <pc:sldMk cId="3683223634" sldId="1101"/>
            <ac:spMk id="3" creationId="{980980E1-DDDE-51AD-6471-D55C09D4516C}"/>
          </ac:spMkLst>
        </pc:spChg>
        <pc:spChg chg="mod">
          <ac:chgData name="Alfred Asterjadhi" userId="39de57b9-85c0-4fd1-aaac-8ca2b6560ad0" providerId="ADAL" clId="{BFE2FB3A-0751-4420-AA69-2341C01F636E}" dt="2024-11-13T05:12:20.576" v="2829"/>
          <ac:spMkLst>
            <pc:docMk/>
            <pc:sldMk cId="3683223634" sldId="1101"/>
            <ac:spMk id="6" creationId="{24B37604-1E29-8923-2899-CAB30D2EEDA5}"/>
          </ac:spMkLst>
        </pc:spChg>
      </pc:sldChg>
      <pc:sldChg chg="modSp add mod">
        <pc:chgData name="Alfred Asterjadhi" userId="39de57b9-85c0-4fd1-aaac-8ca2b6560ad0" providerId="ADAL" clId="{BFE2FB3A-0751-4420-AA69-2341C01F636E}" dt="2024-11-14T22:54:33.310" v="9910"/>
        <pc:sldMkLst>
          <pc:docMk/>
          <pc:sldMk cId="3816058988" sldId="1102"/>
        </pc:sldMkLst>
        <pc:spChg chg="mod">
          <ac:chgData name="Alfred Asterjadhi" userId="39de57b9-85c0-4fd1-aaac-8ca2b6560ad0" providerId="ADAL" clId="{BFE2FB3A-0751-4420-AA69-2341C01F636E}" dt="2024-11-14T02:01:25.452" v="5166" actId="20577"/>
          <ac:spMkLst>
            <pc:docMk/>
            <pc:sldMk cId="3816058988" sldId="1102"/>
            <ac:spMk id="2" creationId="{8A6906DE-832D-9575-DE04-98102BF630BD}"/>
          </ac:spMkLst>
        </pc:spChg>
        <pc:spChg chg="mod">
          <ac:chgData name="Alfred Asterjadhi" userId="39de57b9-85c0-4fd1-aaac-8ca2b6560ad0" providerId="ADAL" clId="{BFE2FB3A-0751-4420-AA69-2341C01F636E}" dt="2024-11-14T22:54:33.310" v="9910"/>
          <ac:spMkLst>
            <pc:docMk/>
            <pc:sldMk cId="3816058988" sldId="1102"/>
            <ac:spMk id="3" creationId="{980980E1-DDDE-51AD-6471-D55C09D4516C}"/>
          </ac:spMkLst>
        </pc:spChg>
        <pc:spChg chg="mod">
          <ac:chgData name="Alfred Asterjadhi" userId="39de57b9-85c0-4fd1-aaac-8ca2b6560ad0" providerId="ADAL" clId="{BFE2FB3A-0751-4420-AA69-2341C01F636E}" dt="2024-11-13T05:13:10.806" v="2855" actId="6549"/>
          <ac:spMkLst>
            <pc:docMk/>
            <pc:sldMk cId="3816058988" sldId="1102"/>
            <ac:spMk id="6" creationId="{24B37604-1E29-8923-2899-CAB30D2EEDA5}"/>
          </ac:spMkLst>
        </pc:spChg>
      </pc:sldChg>
      <pc:sldChg chg="modSp add del mod">
        <pc:chgData name="Alfred Asterjadhi" userId="39de57b9-85c0-4fd1-aaac-8ca2b6560ad0" providerId="ADAL" clId="{BFE2FB3A-0751-4420-AA69-2341C01F636E}" dt="2024-11-13T05:12:05.539" v="2820" actId="47"/>
        <pc:sldMkLst>
          <pc:docMk/>
          <pc:sldMk cId="2492517829" sldId="1103"/>
        </pc:sldMkLst>
        <pc:spChg chg="mod">
          <ac:chgData name="Alfred Asterjadhi" userId="39de57b9-85c0-4fd1-aaac-8ca2b6560ad0" providerId="ADAL" clId="{BFE2FB3A-0751-4420-AA69-2341C01F636E}" dt="2024-11-13T05:07:13.781" v="2750" actId="13926"/>
          <ac:spMkLst>
            <pc:docMk/>
            <pc:sldMk cId="2492517829" sldId="1103"/>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pChg chg="mod">
          <ac:chgData name="Alfred Asterjadhi" userId="39de57b9-85c0-4fd1-aaac-8ca2b6560ad0" providerId="ADAL" clId="{BFE2FB3A-0751-4420-AA69-2341C01F636E}" dt="2024-11-14T02:01:31.834" v="5168" actId="20577"/>
          <ac:spMkLst>
            <pc:docMk/>
            <pc:sldMk cId="2297108787" sldId="1112"/>
            <ac:spMk id="2" creationId="{8A6906DE-832D-9575-DE04-98102BF630BD}"/>
          </ac:spMkLst>
        </pc:spChg>
        <pc:spChg chg="mod">
          <ac:chgData name="Alfred Asterjadhi" userId="39de57b9-85c0-4fd1-aaac-8ca2b6560ad0" providerId="ADAL" clId="{BFE2FB3A-0751-4420-AA69-2341C01F636E}" dt="2024-11-14T22:55:32.647" v="9932"/>
          <ac:spMkLst>
            <pc:docMk/>
            <pc:sldMk cId="2297108787" sldId="1112"/>
            <ac:spMk id="3" creationId="{980980E1-DDDE-51AD-6471-D55C09D4516C}"/>
          </ac:spMkLst>
        </pc:spChg>
        <pc:spChg chg="mod">
          <ac:chgData name="Alfred Asterjadhi" userId="39de57b9-85c0-4fd1-aaac-8ca2b6560ad0" providerId="ADAL" clId="{BFE2FB3A-0751-4420-AA69-2341C01F636E}" dt="2024-11-13T05:13:22.826" v="2856"/>
          <ac:spMkLst>
            <pc:docMk/>
            <pc:sldMk cId="2297108787" sldId="1112"/>
            <ac:spMk id="6" creationId="{24B37604-1E29-8923-2899-CAB30D2EEDA5}"/>
          </ac:spMkLst>
        </pc:spChg>
      </pc:sldChg>
      <pc:sldChg chg="modSp add mod">
        <pc:chgData name="Alfred Asterjadhi" userId="39de57b9-85c0-4fd1-aaac-8ca2b6560ad0" providerId="ADAL" clId="{BFE2FB3A-0751-4420-AA69-2341C01F636E}" dt="2024-11-14T22:56:44.427" v="9954"/>
        <pc:sldMkLst>
          <pc:docMk/>
          <pc:sldMk cId="4206443155" sldId="1113"/>
        </pc:sldMkLst>
        <pc:spChg chg="mod">
          <ac:chgData name="Alfred Asterjadhi" userId="39de57b9-85c0-4fd1-aaac-8ca2b6560ad0" providerId="ADAL" clId="{BFE2FB3A-0751-4420-AA69-2341C01F636E}" dt="2024-11-14T02:01:35.591" v="5170" actId="20577"/>
          <ac:spMkLst>
            <pc:docMk/>
            <pc:sldMk cId="4206443155" sldId="1113"/>
            <ac:spMk id="2" creationId="{8A6906DE-832D-9575-DE04-98102BF630BD}"/>
          </ac:spMkLst>
        </pc:spChg>
        <pc:spChg chg="mod">
          <ac:chgData name="Alfred Asterjadhi" userId="39de57b9-85c0-4fd1-aaac-8ca2b6560ad0" providerId="ADAL" clId="{BFE2FB3A-0751-4420-AA69-2341C01F636E}" dt="2024-11-14T22:56:44.427" v="9954"/>
          <ac:spMkLst>
            <pc:docMk/>
            <pc:sldMk cId="4206443155" sldId="1113"/>
            <ac:spMk id="3" creationId="{980980E1-DDDE-51AD-6471-D55C09D4516C}"/>
          </ac:spMkLst>
        </pc:spChg>
        <pc:spChg chg="mod">
          <ac:chgData name="Alfred Asterjadhi" userId="39de57b9-85c0-4fd1-aaac-8ca2b6560ad0" providerId="ADAL" clId="{BFE2FB3A-0751-4420-AA69-2341C01F636E}" dt="2024-11-13T05:13:26.941" v="2857"/>
          <ac:spMkLst>
            <pc:docMk/>
            <pc:sldMk cId="4206443155" sldId="1113"/>
            <ac:spMk id="6" creationId="{24B37604-1E29-8923-2899-CAB30D2EEDA5}"/>
          </ac:spMkLst>
        </pc:spChg>
      </pc:sldChg>
      <pc:sldChg chg="modSp add mod">
        <pc:chgData name="Alfred Asterjadhi" userId="39de57b9-85c0-4fd1-aaac-8ca2b6560ad0" providerId="ADAL" clId="{BFE2FB3A-0751-4420-AA69-2341C01F636E}" dt="2024-11-14T22:58:37.236" v="9981"/>
        <pc:sldMkLst>
          <pc:docMk/>
          <pc:sldMk cId="62876533" sldId="1114"/>
        </pc:sldMkLst>
        <pc:spChg chg="mod">
          <ac:chgData name="Alfred Asterjadhi" userId="39de57b9-85c0-4fd1-aaac-8ca2b6560ad0" providerId="ADAL" clId="{BFE2FB3A-0751-4420-AA69-2341C01F636E}" dt="2024-11-14T02:01:42.019" v="5172" actId="20577"/>
          <ac:spMkLst>
            <pc:docMk/>
            <pc:sldMk cId="62876533" sldId="1114"/>
            <ac:spMk id="2" creationId="{8A6906DE-832D-9575-DE04-98102BF630BD}"/>
          </ac:spMkLst>
        </pc:spChg>
        <pc:spChg chg="mod">
          <ac:chgData name="Alfred Asterjadhi" userId="39de57b9-85c0-4fd1-aaac-8ca2b6560ad0" providerId="ADAL" clId="{BFE2FB3A-0751-4420-AA69-2341C01F636E}" dt="2024-11-14T22:58:37.236" v="9981"/>
          <ac:spMkLst>
            <pc:docMk/>
            <pc:sldMk cId="62876533" sldId="1114"/>
            <ac:spMk id="3" creationId="{980980E1-DDDE-51AD-6471-D55C09D4516C}"/>
          </ac:spMkLst>
        </pc:spChg>
        <pc:spChg chg="mod">
          <ac:chgData name="Alfred Asterjadhi" userId="39de57b9-85c0-4fd1-aaac-8ca2b6560ad0" providerId="ADAL" clId="{BFE2FB3A-0751-4420-AA69-2341C01F636E}" dt="2024-11-13T05:13:30.043" v="2858"/>
          <ac:spMkLst>
            <pc:docMk/>
            <pc:sldMk cId="62876533" sldId="1114"/>
            <ac:spMk id="6" creationId="{24B37604-1E29-8923-2899-CAB30D2EEDA5}"/>
          </ac:spMkLst>
        </pc:spChg>
      </pc:sldChg>
      <pc:sldChg chg="modSp add del mod">
        <pc:chgData name="Alfred Asterjadhi" userId="39de57b9-85c0-4fd1-aaac-8ca2b6560ad0" providerId="ADAL" clId="{BFE2FB3A-0751-4420-AA69-2341C01F636E}" dt="2024-11-13T05:13:42.896" v="2874" actId="47"/>
        <pc:sldMkLst>
          <pc:docMk/>
          <pc:sldMk cId="2398430007" sldId="1115"/>
        </pc:sldMkLst>
        <pc:spChg chg="mod">
          <ac:chgData name="Alfred Asterjadhi" userId="39de57b9-85c0-4fd1-aaac-8ca2b6560ad0" providerId="ADAL" clId="{BFE2FB3A-0751-4420-AA69-2341C01F636E}" dt="2024-11-13T05:08:58.990" v="2788" actId="20577"/>
          <ac:spMkLst>
            <pc:docMk/>
            <pc:sldMk cId="2398430007" sldId="1115"/>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2189951638" sldId="1116"/>
        </pc:sldMkLst>
        <pc:spChg chg="mod">
          <ac:chgData name="Alfred Asterjadhi" userId="39de57b9-85c0-4fd1-aaac-8ca2b6560ad0" providerId="ADAL" clId="{BFE2FB3A-0751-4420-AA69-2341C01F636E}" dt="2024-11-13T05:09:07.145" v="2792" actId="6549"/>
          <ac:spMkLst>
            <pc:docMk/>
            <pc:sldMk cId="2189951638" sldId="1116"/>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341851626" sldId="1117"/>
        </pc:sldMkLst>
        <pc:spChg chg="mod">
          <ac:chgData name="Alfred Asterjadhi" userId="39de57b9-85c0-4fd1-aaac-8ca2b6560ad0" providerId="ADAL" clId="{BFE2FB3A-0751-4420-AA69-2341C01F636E}" dt="2024-11-13T05:09:09.928" v="2793" actId="6549"/>
          <ac:spMkLst>
            <pc:docMk/>
            <pc:sldMk cId="341851626" sldId="1117"/>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225516848" sldId="1118"/>
        </pc:sldMkLst>
        <pc:spChg chg="mod">
          <ac:chgData name="Alfred Asterjadhi" userId="39de57b9-85c0-4fd1-aaac-8ca2b6560ad0" providerId="ADAL" clId="{BFE2FB3A-0751-4420-AA69-2341C01F636E}" dt="2024-11-13T05:09:11.994" v="2794" actId="6549"/>
          <ac:spMkLst>
            <pc:docMk/>
            <pc:sldMk cId="4225516848" sldId="1118"/>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913751574" sldId="1119"/>
        </pc:sldMkLst>
        <pc:spChg chg="mod">
          <ac:chgData name="Alfred Asterjadhi" userId="39de57b9-85c0-4fd1-aaac-8ca2b6560ad0" providerId="ADAL" clId="{BFE2FB3A-0751-4420-AA69-2341C01F636E}" dt="2024-11-13T05:09:14.651" v="2795" actId="6549"/>
          <ac:spMkLst>
            <pc:docMk/>
            <pc:sldMk cId="1913751574" sldId="1119"/>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148679962" sldId="1120"/>
        </pc:sldMkLst>
        <pc:spChg chg="mod">
          <ac:chgData name="Alfred Asterjadhi" userId="39de57b9-85c0-4fd1-aaac-8ca2b6560ad0" providerId="ADAL" clId="{BFE2FB3A-0751-4420-AA69-2341C01F636E}" dt="2024-11-13T05:09:17.166" v="2796" actId="6549"/>
          <ac:spMkLst>
            <pc:docMk/>
            <pc:sldMk cId="4148679962" sldId="1120"/>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478600039" sldId="1121"/>
        </pc:sldMkLst>
        <pc:spChg chg="mod">
          <ac:chgData name="Alfred Asterjadhi" userId="39de57b9-85c0-4fd1-aaac-8ca2b6560ad0" providerId="ADAL" clId="{BFE2FB3A-0751-4420-AA69-2341C01F636E}" dt="2024-11-13T05:09:19.104" v="2797" actId="6549"/>
          <ac:spMkLst>
            <pc:docMk/>
            <pc:sldMk cId="1478600039" sldId="1121"/>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pChg chg="mod">
          <ac:chgData name="Alfred Asterjadhi" userId="39de57b9-85c0-4fd1-aaac-8ca2b6560ad0" providerId="ADAL" clId="{BFE2FB3A-0751-4420-AA69-2341C01F636E}" dt="2024-11-13T05:15:04.804" v="2909" actId="20577"/>
          <ac:spMkLst>
            <pc:docMk/>
            <pc:sldMk cId="858652660" sldId="1122"/>
            <ac:spMk id="2" creationId="{8A6906DE-832D-9575-DE04-98102BF630BD}"/>
          </ac:spMkLst>
        </pc:spChg>
        <pc:spChg chg="mod">
          <ac:chgData name="Alfred Asterjadhi" userId="39de57b9-85c0-4fd1-aaac-8ca2b6560ad0" providerId="ADAL" clId="{BFE2FB3A-0751-4420-AA69-2341C01F636E}" dt="2024-11-14T21:42:56.272" v="8265"/>
          <ac:spMkLst>
            <pc:docMk/>
            <pc:sldMk cId="858652660" sldId="1122"/>
            <ac:spMk id="3" creationId="{980980E1-DDDE-51AD-6471-D55C09D4516C}"/>
          </ac:spMkLst>
        </pc:spChg>
        <pc:spChg chg="add">
          <ac:chgData name="Alfred Asterjadhi" userId="39de57b9-85c0-4fd1-aaac-8ca2b6560ad0" providerId="ADAL" clId="{BFE2FB3A-0751-4420-AA69-2341C01F636E}" dt="2024-11-13T05:16:56.275" v="2940"/>
          <ac:spMkLst>
            <pc:docMk/>
            <pc:sldMk cId="858652660" sldId="1122"/>
            <ac:spMk id="7" creationId="{CA46702E-D2F8-D4CF-7B4B-6E83C359D549}"/>
          </ac:spMkLst>
        </pc:spChg>
        <pc:picChg chg="add mod">
          <ac:chgData name="Alfred Asterjadhi" userId="39de57b9-85c0-4fd1-aaac-8ca2b6560ad0" providerId="ADAL" clId="{BFE2FB3A-0751-4420-AA69-2341C01F636E}" dt="2024-11-13T05:20:09.945" v="2990" actId="1076"/>
          <ac:picMkLst>
            <pc:docMk/>
            <pc:sldMk cId="858652660" sldId="1122"/>
            <ac:picMk id="8" creationId="{F013EA09-28DF-0165-B8CB-B60EBCA60290}"/>
          </ac:picMkLst>
        </pc:picChg>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pChg chg="mod">
          <ac:chgData name="Alfred Asterjadhi" userId="39de57b9-85c0-4fd1-aaac-8ca2b6560ad0" providerId="ADAL" clId="{BFE2FB3A-0751-4420-AA69-2341C01F636E}" dt="2024-11-13T05:15:06.452" v="2910" actId="20577"/>
          <ac:spMkLst>
            <pc:docMk/>
            <pc:sldMk cId="2293726077" sldId="1123"/>
            <ac:spMk id="2" creationId="{8A6906DE-832D-9575-DE04-98102BF630BD}"/>
          </ac:spMkLst>
        </pc:spChg>
        <pc:spChg chg="mod">
          <ac:chgData name="Alfred Asterjadhi" userId="39de57b9-85c0-4fd1-aaac-8ca2b6560ad0" providerId="ADAL" clId="{BFE2FB3A-0751-4420-AA69-2341C01F636E}" dt="2024-11-14T21:44:04.421" v="8281"/>
          <ac:spMkLst>
            <pc:docMk/>
            <pc:sldMk cId="2293726077" sldId="1123"/>
            <ac:spMk id="3" creationId="{980980E1-DDDE-51AD-6471-D55C09D4516C}"/>
          </ac:spMkLst>
        </pc:spChg>
        <pc:spChg chg="add">
          <ac:chgData name="Alfred Asterjadhi" userId="39de57b9-85c0-4fd1-aaac-8ca2b6560ad0" providerId="ADAL" clId="{BFE2FB3A-0751-4420-AA69-2341C01F636E}" dt="2024-11-13T05:19:03.372" v="2972"/>
          <ac:spMkLst>
            <pc:docMk/>
            <pc:sldMk cId="2293726077" sldId="1123"/>
            <ac:spMk id="7" creationId="{26E2BA76-E1B7-DEF1-9709-59DF05098EEF}"/>
          </ac:spMkLst>
        </pc:spChg>
        <pc:picChg chg="add mod">
          <ac:chgData name="Alfred Asterjadhi" userId="39de57b9-85c0-4fd1-aaac-8ca2b6560ad0" providerId="ADAL" clId="{BFE2FB3A-0751-4420-AA69-2341C01F636E}" dt="2024-11-13T05:19:27.350" v="2980" actId="1076"/>
          <ac:picMkLst>
            <pc:docMk/>
            <pc:sldMk cId="2293726077" sldId="1123"/>
            <ac:picMk id="8" creationId="{C2B8AA49-0B80-DC04-AC90-6AF34DE184E5}"/>
          </ac:picMkLst>
        </pc:picChg>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pChg chg="mod">
          <ac:chgData name="Alfred Asterjadhi" userId="39de57b9-85c0-4fd1-aaac-8ca2b6560ad0" providerId="ADAL" clId="{BFE2FB3A-0751-4420-AA69-2341C01F636E}" dt="2024-11-13T05:15:08.065" v="2911" actId="20577"/>
          <ac:spMkLst>
            <pc:docMk/>
            <pc:sldMk cId="3364972017" sldId="1124"/>
            <ac:spMk id="2" creationId="{8A6906DE-832D-9575-DE04-98102BF630BD}"/>
          </ac:spMkLst>
        </pc:spChg>
        <pc:spChg chg="mod">
          <ac:chgData name="Alfred Asterjadhi" userId="39de57b9-85c0-4fd1-aaac-8ca2b6560ad0" providerId="ADAL" clId="{BFE2FB3A-0751-4420-AA69-2341C01F636E}" dt="2024-11-14T21:45:04.893" v="8297"/>
          <ac:spMkLst>
            <pc:docMk/>
            <pc:sldMk cId="3364972017" sldId="1124"/>
            <ac:spMk id="3" creationId="{980980E1-DDDE-51AD-6471-D55C09D4516C}"/>
          </ac:spMkLst>
        </pc:spChg>
        <pc:spChg chg="add">
          <ac:chgData name="Alfred Asterjadhi" userId="39de57b9-85c0-4fd1-aaac-8ca2b6560ad0" providerId="ADAL" clId="{BFE2FB3A-0751-4420-AA69-2341C01F636E}" dt="2024-11-13T05:20:55.096" v="3010"/>
          <ac:spMkLst>
            <pc:docMk/>
            <pc:sldMk cId="3364972017" sldId="1124"/>
            <ac:spMk id="7" creationId="{2B80D4AC-CE7B-F19E-39B5-EEB6B79F581A}"/>
          </ac:spMkLst>
        </pc:spChg>
        <pc:picChg chg="add mod">
          <ac:chgData name="Alfred Asterjadhi" userId="39de57b9-85c0-4fd1-aaac-8ca2b6560ad0" providerId="ADAL" clId="{BFE2FB3A-0751-4420-AA69-2341C01F636E}" dt="2024-11-13T05:21:50.099" v="3024" actId="1076"/>
          <ac:picMkLst>
            <pc:docMk/>
            <pc:sldMk cId="3364972017" sldId="1124"/>
            <ac:picMk id="8" creationId="{171EB306-16FD-4949-9040-6A37BD1EDC07}"/>
          </ac:picMkLst>
        </pc:picChg>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pChg chg="mod">
          <ac:chgData name="Alfred Asterjadhi" userId="39de57b9-85c0-4fd1-aaac-8ca2b6560ad0" providerId="ADAL" clId="{BFE2FB3A-0751-4420-AA69-2341C01F636E}" dt="2024-11-13T05:15:09.717" v="2912" actId="20577"/>
          <ac:spMkLst>
            <pc:docMk/>
            <pc:sldMk cId="3616908579" sldId="1125"/>
            <ac:spMk id="2" creationId="{8A6906DE-832D-9575-DE04-98102BF630BD}"/>
          </ac:spMkLst>
        </pc:spChg>
        <pc:spChg chg="mod">
          <ac:chgData name="Alfred Asterjadhi" userId="39de57b9-85c0-4fd1-aaac-8ca2b6560ad0" providerId="ADAL" clId="{BFE2FB3A-0751-4420-AA69-2341C01F636E}" dt="2024-11-14T21:46:05.986" v="8313"/>
          <ac:spMkLst>
            <pc:docMk/>
            <pc:sldMk cId="3616908579" sldId="1125"/>
            <ac:spMk id="3" creationId="{980980E1-DDDE-51AD-6471-D55C09D4516C}"/>
          </ac:spMkLst>
        </pc:spChg>
        <pc:spChg chg="add">
          <ac:chgData name="Alfred Asterjadhi" userId="39de57b9-85c0-4fd1-aaac-8ca2b6560ad0" providerId="ADAL" clId="{BFE2FB3A-0751-4420-AA69-2341C01F636E}" dt="2024-11-13T05:22:31.802" v="3059"/>
          <ac:spMkLst>
            <pc:docMk/>
            <pc:sldMk cId="3616908579" sldId="1125"/>
            <ac:spMk id="7" creationId="{DE2B08E2-B409-F2DE-FE69-CA8CC37DE35E}"/>
          </ac:spMkLst>
        </pc:spChg>
        <pc:picChg chg="add mod">
          <ac:chgData name="Alfred Asterjadhi" userId="39de57b9-85c0-4fd1-aaac-8ca2b6560ad0" providerId="ADAL" clId="{BFE2FB3A-0751-4420-AA69-2341C01F636E}" dt="2024-11-14T01:23:47.236" v="4931" actId="1076"/>
          <ac:picMkLst>
            <pc:docMk/>
            <pc:sldMk cId="3616908579" sldId="1125"/>
            <ac:picMk id="8" creationId="{1AFA3615-C651-6BAC-CBFC-36CB6B35F74D}"/>
          </ac:picMkLst>
        </pc:picChg>
      </pc:sldChg>
      <pc:sldChg chg="addSp modSp add mod">
        <pc:chgData name="Alfred Asterjadhi" userId="39de57b9-85c0-4fd1-aaac-8ca2b6560ad0" providerId="ADAL" clId="{BFE2FB3A-0751-4420-AA69-2341C01F636E}" dt="2024-11-14T21:47:08.207" v="8330" actId="6549"/>
        <pc:sldMkLst>
          <pc:docMk/>
          <pc:sldMk cId="170855879" sldId="1126"/>
        </pc:sldMkLst>
        <pc:spChg chg="mod">
          <ac:chgData name="Alfred Asterjadhi" userId="39de57b9-85c0-4fd1-aaac-8ca2b6560ad0" providerId="ADAL" clId="{BFE2FB3A-0751-4420-AA69-2341C01F636E}" dt="2024-11-13T05:15:11.463" v="2913" actId="20577"/>
          <ac:spMkLst>
            <pc:docMk/>
            <pc:sldMk cId="170855879" sldId="1126"/>
            <ac:spMk id="2" creationId="{8A6906DE-832D-9575-DE04-98102BF630BD}"/>
          </ac:spMkLst>
        </pc:spChg>
        <pc:spChg chg="mod">
          <ac:chgData name="Alfred Asterjadhi" userId="39de57b9-85c0-4fd1-aaac-8ca2b6560ad0" providerId="ADAL" clId="{BFE2FB3A-0751-4420-AA69-2341C01F636E}" dt="2024-11-14T21:47:08.207" v="8330" actId="6549"/>
          <ac:spMkLst>
            <pc:docMk/>
            <pc:sldMk cId="170855879" sldId="1126"/>
            <ac:spMk id="3" creationId="{980980E1-DDDE-51AD-6471-D55C09D4516C}"/>
          </ac:spMkLst>
        </pc:spChg>
        <pc:picChg chg="add mod">
          <ac:chgData name="Alfred Asterjadhi" userId="39de57b9-85c0-4fd1-aaac-8ca2b6560ad0" providerId="ADAL" clId="{BFE2FB3A-0751-4420-AA69-2341C01F636E}" dt="2024-11-13T05:24:27.049" v="3115" actId="1076"/>
          <ac:picMkLst>
            <pc:docMk/>
            <pc:sldMk cId="170855879" sldId="1126"/>
            <ac:picMk id="7" creationId="{FC43EAE6-07FF-8D68-CE73-58E764C53F46}"/>
          </ac:picMkLst>
        </pc:picChg>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pChg chg="mod">
          <ac:chgData name="Alfred Asterjadhi" userId="39de57b9-85c0-4fd1-aaac-8ca2b6560ad0" providerId="ADAL" clId="{BFE2FB3A-0751-4420-AA69-2341C01F636E}" dt="2024-11-13T05:15:14.114" v="2915" actId="20577"/>
          <ac:spMkLst>
            <pc:docMk/>
            <pc:sldMk cId="4058107372" sldId="1127"/>
            <ac:spMk id="2" creationId="{8A6906DE-832D-9575-DE04-98102BF630BD}"/>
          </ac:spMkLst>
        </pc:spChg>
        <pc:spChg chg="mod">
          <ac:chgData name="Alfred Asterjadhi" userId="39de57b9-85c0-4fd1-aaac-8ca2b6560ad0" providerId="ADAL" clId="{BFE2FB3A-0751-4420-AA69-2341C01F636E}" dt="2024-11-14T21:48:02.931" v="8356"/>
          <ac:spMkLst>
            <pc:docMk/>
            <pc:sldMk cId="4058107372" sldId="1127"/>
            <ac:spMk id="3" creationId="{980980E1-DDDE-51AD-6471-D55C09D4516C}"/>
          </ac:spMkLst>
        </pc:spChg>
        <pc:spChg chg="add">
          <ac:chgData name="Alfred Asterjadhi" userId="39de57b9-85c0-4fd1-aaac-8ca2b6560ad0" providerId="ADAL" clId="{BFE2FB3A-0751-4420-AA69-2341C01F636E}" dt="2024-11-13T05:25:12.590" v="3142"/>
          <ac:spMkLst>
            <pc:docMk/>
            <pc:sldMk cId="4058107372" sldId="1127"/>
            <ac:spMk id="7" creationId="{49ACEFBB-77B3-2912-F056-D34303BB47EB}"/>
          </ac:spMkLst>
        </pc:spChg>
        <pc:picChg chg="add mod">
          <ac:chgData name="Alfred Asterjadhi" userId="39de57b9-85c0-4fd1-aaac-8ca2b6560ad0" providerId="ADAL" clId="{BFE2FB3A-0751-4420-AA69-2341C01F636E}" dt="2024-11-13T05:25:21.817" v="3146" actId="1076"/>
          <ac:picMkLst>
            <pc:docMk/>
            <pc:sldMk cId="4058107372" sldId="1127"/>
            <ac:picMk id="8" creationId="{F215F077-E8E9-9491-10AA-1E14EB8140A7}"/>
          </ac:picMkLst>
        </pc:picChg>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pChg chg="mod">
          <ac:chgData name="Alfred Asterjadhi" userId="39de57b9-85c0-4fd1-aaac-8ca2b6560ad0" providerId="ADAL" clId="{BFE2FB3A-0751-4420-AA69-2341C01F636E}" dt="2024-11-13T05:15:18.063" v="2917" actId="20577"/>
          <ac:spMkLst>
            <pc:docMk/>
            <pc:sldMk cId="3440676622" sldId="1128"/>
            <ac:spMk id="2" creationId="{8A6906DE-832D-9575-DE04-98102BF630BD}"/>
          </ac:spMkLst>
        </pc:spChg>
        <pc:spChg chg="mod">
          <ac:chgData name="Alfred Asterjadhi" userId="39de57b9-85c0-4fd1-aaac-8ca2b6560ad0" providerId="ADAL" clId="{BFE2FB3A-0751-4420-AA69-2341C01F636E}" dt="2024-11-14T21:49:01.032" v="8374"/>
          <ac:spMkLst>
            <pc:docMk/>
            <pc:sldMk cId="3440676622" sldId="1128"/>
            <ac:spMk id="3" creationId="{980980E1-DDDE-51AD-6471-D55C09D4516C}"/>
          </ac:spMkLst>
        </pc:spChg>
      </pc:sldChg>
      <pc:sldChg chg="modSp add mod">
        <pc:chgData name="Alfred Asterjadhi" userId="39de57b9-85c0-4fd1-aaac-8ca2b6560ad0" providerId="ADAL" clId="{BFE2FB3A-0751-4420-AA69-2341C01F636E}" dt="2024-11-14T21:49:49.034" v="8394" actId="6549"/>
        <pc:sldMkLst>
          <pc:docMk/>
          <pc:sldMk cId="2487151887" sldId="1129"/>
        </pc:sldMkLst>
        <pc:spChg chg="mod">
          <ac:chgData name="Alfred Asterjadhi" userId="39de57b9-85c0-4fd1-aaac-8ca2b6560ad0" providerId="ADAL" clId="{BFE2FB3A-0751-4420-AA69-2341C01F636E}" dt="2024-11-13T05:15:21.306" v="2919" actId="20577"/>
          <ac:spMkLst>
            <pc:docMk/>
            <pc:sldMk cId="2487151887" sldId="1129"/>
            <ac:spMk id="2" creationId="{8A6906DE-832D-9575-DE04-98102BF630BD}"/>
          </ac:spMkLst>
        </pc:spChg>
        <pc:spChg chg="mod">
          <ac:chgData name="Alfred Asterjadhi" userId="39de57b9-85c0-4fd1-aaac-8ca2b6560ad0" providerId="ADAL" clId="{BFE2FB3A-0751-4420-AA69-2341C01F636E}" dt="2024-11-14T21:49:49.034" v="8394" actId="6549"/>
          <ac:spMkLst>
            <pc:docMk/>
            <pc:sldMk cId="2487151887" sldId="1129"/>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pChg chg="mod">
          <ac:chgData name="Alfred Asterjadhi" userId="39de57b9-85c0-4fd1-aaac-8ca2b6560ad0" providerId="ADAL" clId="{BFE2FB3A-0751-4420-AA69-2341C01F636E}" dt="2024-11-13T05:15:23.902" v="2921" actId="20577"/>
          <ac:spMkLst>
            <pc:docMk/>
            <pc:sldMk cId="4168287898" sldId="1130"/>
            <ac:spMk id="2" creationId="{8A6906DE-832D-9575-DE04-98102BF630BD}"/>
          </ac:spMkLst>
        </pc:spChg>
        <pc:spChg chg="mod">
          <ac:chgData name="Alfred Asterjadhi" userId="39de57b9-85c0-4fd1-aaac-8ca2b6560ad0" providerId="ADAL" clId="{BFE2FB3A-0751-4420-AA69-2341C01F636E}" dt="2024-11-14T21:50:35.208" v="8410"/>
          <ac:spMkLst>
            <pc:docMk/>
            <pc:sldMk cId="4168287898" sldId="1130"/>
            <ac:spMk id="3" creationId="{980980E1-DDDE-51AD-6471-D55C09D4516C}"/>
          </ac:spMkLst>
        </pc:spChg>
      </pc:sldChg>
      <pc:sldChg chg="modSp add mod">
        <pc:chgData name="Alfred Asterjadhi" userId="39de57b9-85c0-4fd1-aaac-8ca2b6560ad0" providerId="ADAL" clId="{BFE2FB3A-0751-4420-AA69-2341C01F636E}" dt="2024-11-14T21:51:31.006" v="8428"/>
        <pc:sldMkLst>
          <pc:docMk/>
          <pc:sldMk cId="1971099903" sldId="1131"/>
        </pc:sldMkLst>
        <pc:spChg chg="mod">
          <ac:chgData name="Alfred Asterjadhi" userId="39de57b9-85c0-4fd1-aaac-8ca2b6560ad0" providerId="ADAL" clId="{BFE2FB3A-0751-4420-AA69-2341C01F636E}" dt="2024-11-13T05:15:26.105" v="2923" actId="20577"/>
          <ac:spMkLst>
            <pc:docMk/>
            <pc:sldMk cId="1971099903" sldId="1131"/>
            <ac:spMk id="2" creationId="{8A6906DE-832D-9575-DE04-98102BF630BD}"/>
          </ac:spMkLst>
        </pc:spChg>
        <pc:spChg chg="mod">
          <ac:chgData name="Alfred Asterjadhi" userId="39de57b9-85c0-4fd1-aaac-8ca2b6560ad0" providerId="ADAL" clId="{BFE2FB3A-0751-4420-AA69-2341C01F636E}" dt="2024-11-14T21:51:31.006" v="8428"/>
          <ac:spMkLst>
            <pc:docMk/>
            <pc:sldMk cId="1971099903" sldId="1131"/>
            <ac:spMk id="3" creationId="{980980E1-DDDE-51AD-6471-D55C09D4516C}"/>
          </ac:spMkLst>
        </pc:spChg>
      </pc:sldChg>
      <pc:sldChg chg="modSp add mod">
        <pc:chgData name="Alfred Asterjadhi" userId="39de57b9-85c0-4fd1-aaac-8ca2b6560ad0" providerId="ADAL" clId="{BFE2FB3A-0751-4420-AA69-2341C01F636E}" dt="2024-11-14T21:52:58.208" v="8448"/>
        <pc:sldMkLst>
          <pc:docMk/>
          <pc:sldMk cId="3819773024" sldId="1132"/>
        </pc:sldMkLst>
        <pc:spChg chg="mod">
          <ac:chgData name="Alfred Asterjadhi" userId="39de57b9-85c0-4fd1-aaac-8ca2b6560ad0" providerId="ADAL" clId="{BFE2FB3A-0751-4420-AA69-2341C01F636E}" dt="2024-11-13T05:15:28.451" v="2925" actId="20577"/>
          <ac:spMkLst>
            <pc:docMk/>
            <pc:sldMk cId="3819773024" sldId="1132"/>
            <ac:spMk id="2" creationId="{8A6906DE-832D-9575-DE04-98102BF630BD}"/>
          </ac:spMkLst>
        </pc:spChg>
        <pc:spChg chg="mod">
          <ac:chgData name="Alfred Asterjadhi" userId="39de57b9-85c0-4fd1-aaac-8ca2b6560ad0" providerId="ADAL" clId="{BFE2FB3A-0751-4420-AA69-2341C01F636E}" dt="2024-11-14T21:52:58.208" v="8448"/>
          <ac:spMkLst>
            <pc:docMk/>
            <pc:sldMk cId="3819773024" sldId="1132"/>
            <ac:spMk id="3" creationId="{980980E1-DDDE-51AD-6471-D55C09D4516C}"/>
          </ac:spMkLst>
        </pc:spChg>
      </pc:sldChg>
      <pc:sldChg chg="modSp add mod">
        <pc:chgData name="Alfred Asterjadhi" userId="39de57b9-85c0-4fd1-aaac-8ca2b6560ad0" providerId="ADAL" clId="{BFE2FB3A-0751-4420-AA69-2341C01F636E}" dt="2024-11-14T21:53:43.886" v="8478"/>
        <pc:sldMkLst>
          <pc:docMk/>
          <pc:sldMk cId="1437523343" sldId="1133"/>
        </pc:sldMkLst>
        <pc:spChg chg="mod">
          <ac:chgData name="Alfred Asterjadhi" userId="39de57b9-85c0-4fd1-aaac-8ca2b6560ad0" providerId="ADAL" clId="{BFE2FB3A-0751-4420-AA69-2341C01F636E}" dt="2024-11-13T05:15:30.065" v="2927" actId="20577"/>
          <ac:spMkLst>
            <pc:docMk/>
            <pc:sldMk cId="1437523343" sldId="1133"/>
            <ac:spMk id="2" creationId="{8A6906DE-832D-9575-DE04-98102BF630BD}"/>
          </ac:spMkLst>
        </pc:spChg>
        <pc:spChg chg="mod">
          <ac:chgData name="Alfred Asterjadhi" userId="39de57b9-85c0-4fd1-aaac-8ca2b6560ad0" providerId="ADAL" clId="{BFE2FB3A-0751-4420-AA69-2341C01F636E}" dt="2024-11-14T21:53:43.886" v="8478"/>
          <ac:spMkLst>
            <pc:docMk/>
            <pc:sldMk cId="1437523343" sldId="1133"/>
            <ac:spMk id="3" creationId="{980980E1-DDDE-51AD-6471-D55C09D4516C}"/>
          </ac:spMkLst>
        </pc:spChg>
      </pc:sldChg>
      <pc:sldChg chg="modSp add mod">
        <pc:chgData name="Alfred Asterjadhi" userId="39de57b9-85c0-4fd1-aaac-8ca2b6560ad0" providerId="ADAL" clId="{BFE2FB3A-0751-4420-AA69-2341C01F636E}" dt="2024-11-14T21:54:41.215" v="8501"/>
        <pc:sldMkLst>
          <pc:docMk/>
          <pc:sldMk cId="2834628410" sldId="1134"/>
        </pc:sldMkLst>
        <pc:spChg chg="mod">
          <ac:chgData name="Alfred Asterjadhi" userId="39de57b9-85c0-4fd1-aaac-8ca2b6560ad0" providerId="ADAL" clId="{BFE2FB3A-0751-4420-AA69-2341C01F636E}" dt="2024-11-13T05:15:32.151" v="2929" actId="20577"/>
          <ac:spMkLst>
            <pc:docMk/>
            <pc:sldMk cId="2834628410" sldId="1134"/>
            <ac:spMk id="2" creationId="{8A6906DE-832D-9575-DE04-98102BF630BD}"/>
          </ac:spMkLst>
        </pc:spChg>
        <pc:spChg chg="mod">
          <ac:chgData name="Alfred Asterjadhi" userId="39de57b9-85c0-4fd1-aaac-8ca2b6560ad0" providerId="ADAL" clId="{BFE2FB3A-0751-4420-AA69-2341C01F636E}" dt="2024-11-14T21:54:41.215" v="8501"/>
          <ac:spMkLst>
            <pc:docMk/>
            <pc:sldMk cId="2834628410" sldId="1134"/>
            <ac:spMk id="3" creationId="{980980E1-DDDE-51AD-6471-D55C09D4516C}"/>
          </ac:spMkLst>
        </pc:spChg>
      </pc:sldChg>
      <pc:sldChg chg="modSp add mod">
        <pc:chgData name="Alfred Asterjadhi" userId="39de57b9-85c0-4fd1-aaac-8ca2b6560ad0" providerId="ADAL" clId="{BFE2FB3A-0751-4420-AA69-2341C01F636E}" dt="2024-11-14T21:55:19.393" v="8519"/>
        <pc:sldMkLst>
          <pc:docMk/>
          <pc:sldMk cId="2537333530" sldId="1135"/>
        </pc:sldMkLst>
        <pc:spChg chg="mod">
          <ac:chgData name="Alfred Asterjadhi" userId="39de57b9-85c0-4fd1-aaac-8ca2b6560ad0" providerId="ADAL" clId="{BFE2FB3A-0751-4420-AA69-2341C01F636E}" dt="2024-11-13T05:15:34.493" v="2931" actId="20577"/>
          <ac:spMkLst>
            <pc:docMk/>
            <pc:sldMk cId="2537333530" sldId="1135"/>
            <ac:spMk id="2" creationId="{8A6906DE-832D-9575-DE04-98102BF630BD}"/>
          </ac:spMkLst>
        </pc:spChg>
        <pc:spChg chg="mod">
          <ac:chgData name="Alfred Asterjadhi" userId="39de57b9-85c0-4fd1-aaac-8ca2b6560ad0" providerId="ADAL" clId="{BFE2FB3A-0751-4420-AA69-2341C01F636E}" dt="2024-11-14T21:55:19.393" v="8519"/>
          <ac:spMkLst>
            <pc:docMk/>
            <pc:sldMk cId="2537333530" sldId="1135"/>
            <ac:spMk id="3" creationId="{980980E1-DDDE-51AD-6471-D55C09D4516C}"/>
          </ac:spMkLst>
        </pc:spChg>
      </pc:sldChg>
      <pc:sldChg chg="modSp add mod">
        <pc:chgData name="Alfred Asterjadhi" userId="39de57b9-85c0-4fd1-aaac-8ca2b6560ad0" providerId="ADAL" clId="{BFE2FB3A-0751-4420-AA69-2341C01F636E}" dt="2024-11-14T21:55:58.907" v="8535"/>
        <pc:sldMkLst>
          <pc:docMk/>
          <pc:sldMk cId="2592515062" sldId="1136"/>
        </pc:sldMkLst>
        <pc:spChg chg="mod">
          <ac:chgData name="Alfred Asterjadhi" userId="39de57b9-85c0-4fd1-aaac-8ca2b6560ad0" providerId="ADAL" clId="{BFE2FB3A-0751-4420-AA69-2341C01F636E}" dt="2024-11-13T05:15:38.569" v="2933" actId="20577"/>
          <ac:spMkLst>
            <pc:docMk/>
            <pc:sldMk cId="2592515062" sldId="1136"/>
            <ac:spMk id="2" creationId="{8A6906DE-832D-9575-DE04-98102BF630BD}"/>
          </ac:spMkLst>
        </pc:spChg>
        <pc:spChg chg="mod">
          <ac:chgData name="Alfred Asterjadhi" userId="39de57b9-85c0-4fd1-aaac-8ca2b6560ad0" providerId="ADAL" clId="{BFE2FB3A-0751-4420-AA69-2341C01F636E}" dt="2024-11-14T21:55:58.907" v="8535"/>
          <ac:spMkLst>
            <pc:docMk/>
            <pc:sldMk cId="2592515062" sldId="1136"/>
            <ac:spMk id="3" creationId="{980980E1-DDDE-51AD-6471-D55C09D4516C}"/>
          </ac:spMkLst>
        </pc:spChg>
      </pc:sldChg>
      <pc:sldChg chg="modSp add mod">
        <pc:chgData name="Alfred Asterjadhi" userId="39de57b9-85c0-4fd1-aaac-8ca2b6560ad0" providerId="ADAL" clId="{BFE2FB3A-0751-4420-AA69-2341C01F636E}" dt="2024-11-14T22:59:40.494" v="10004"/>
        <pc:sldMkLst>
          <pc:docMk/>
          <pc:sldMk cId="1984392991" sldId="1137"/>
        </pc:sldMkLst>
        <pc:spChg chg="mod">
          <ac:chgData name="Alfred Asterjadhi" userId="39de57b9-85c0-4fd1-aaac-8ca2b6560ad0" providerId="ADAL" clId="{BFE2FB3A-0751-4420-AA69-2341C01F636E}" dt="2024-11-14T02:01:45.871" v="5174" actId="20577"/>
          <ac:spMkLst>
            <pc:docMk/>
            <pc:sldMk cId="1984392991" sldId="1137"/>
            <ac:spMk id="2" creationId="{8A6906DE-832D-9575-DE04-98102BF630BD}"/>
          </ac:spMkLst>
        </pc:spChg>
        <pc:spChg chg="mod">
          <ac:chgData name="Alfred Asterjadhi" userId="39de57b9-85c0-4fd1-aaac-8ca2b6560ad0" providerId="ADAL" clId="{BFE2FB3A-0751-4420-AA69-2341C01F636E}" dt="2024-11-14T22:59:40.494" v="10004"/>
          <ac:spMkLst>
            <pc:docMk/>
            <pc:sldMk cId="1984392991" sldId="1137"/>
            <ac:spMk id="3" creationId="{980980E1-DDDE-51AD-6471-D55C09D4516C}"/>
          </ac:spMkLst>
        </pc:spChg>
      </pc:sldChg>
      <pc:sldChg chg="addSp modSp add mod">
        <pc:chgData name="Alfred Asterjadhi" userId="39de57b9-85c0-4fd1-aaac-8ca2b6560ad0" providerId="ADAL" clId="{BFE2FB3A-0751-4420-AA69-2341C01F636E}" dt="2024-11-14T23:00:40.819" v="10022"/>
        <pc:sldMkLst>
          <pc:docMk/>
          <pc:sldMk cId="577844956" sldId="1138"/>
        </pc:sldMkLst>
        <pc:spChg chg="mod">
          <ac:chgData name="Alfred Asterjadhi" userId="39de57b9-85c0-4fd1-aaac-8ca2b6560ad0" providerId="ADAL" clId="{BFE2FB3A-0751-4420-AA69-2341C01F636E}" dt="2024-11-14T02:01:50.653" v="5176" actId="20577"/>
          <ac:spMkLst>
            <pc:docMk/>
            <pc:sldMk cId="577844956" sldId="1138"/>
            <ac:spMk id="2" creationId="{8A6906DE-832D-9575-DE04-98102BF630BD}"/>
          </ac:spMkLst>
        </pc:spChg>
        <pc:spChg chg="mod">
          <ac:chgData name="Alfred Asterjadhi" userId="39de57b9-85c0-4fd1-aaac-8ca2b6560ad0" providerId="ADAL" clId="{BFE2FB3A-0751-4420-AA69-2341C01F636E}" dt="2024-11-14T23:00:40.819" v="10022"/>
          <ac:spMkLst>
            <pc:docMk/>
            <pc:sldMk cId="577844956" sldId="1138"/>
            <ac:spMk id="3" creationId="{980980E1-DDDE-51AD-6471-D55C09D4516C}"/>
          </ac:spMkLst>
        </pc:spChg>
        <pc:spChg chg="add mod">
          <ac:chgData name="Alfred Asterjadhi" userId="39de57b9-85c0-4fd1-aaac-8ca2b6560ad0" providerId="ADAL" clId="{BFE2FB3A-0751-4420-AA69-2341C01F636E}" dt="2024-11-13T17:13:03.177" v="3376"/>
          <ac:spMkLst>
            <pc:docMk/>
            <pc:sldMk cId="577844956" sldId="1138"/>
            <ac:spMk id="8" creationId="{C7AC6B96-601B-4F3A-58FE-85F90E20B140}"/>
          </ac:spMkLst>
        </pc:spChg>
        <pc:graphicFrameChg chg="add mod">
          <ac:chgData name="Alfred Asterjadhi" userId="39de57b9-85c0-4fd1-aaac-8ca2b6560ad0" providerId="ADAL" clId="{BFE2FB3A-0751-4420-AA69-2341C01F636E}" dt="2024-11-13T17:13:02.316" v="3375"/>
          <ac:graphicFrameMkLst>
            <pc:docMk/>
            <pc:sldMk cId="577844956" sldId="1138"/>
            <ac:graphicFrameMk id="7" creationId="{38D8E3C3-8A80-A212-FC18-39D831E4EE07}"/>
          </ac:graphicFrameMkLst>
        </pc:graphicFrameChg>
      </pc:sldChg>
      <pc:sldChg chg="modSp add mod">
        <pc:chgData name="Alfred Asterjadhi" userId="39de57b9-85c0-4fd1-aaac-8ca2b6560ad0" providerId="ADAL" clId="{BFE2FB3A-0751-4420-AA69-2341C01F636E}" dt="2024-11-14T23:03:25.045" v="10060" actId="6549"/>
        <pc:sldMkLst>
          <pc:docMk/>
          <pc:sldMk cId="3003676021" sldId="1139"/>
        </pc:sldMkLst>
        <pc:spChg chg="mod">
          <ac:chgData name="Alfred Asterjadhi" userId="39de57b9-85c0-4fd1-aaac-8ca2b6560ad0" providerId="ADAL" clId="{BFE2FB3A-0751-4420-AA69-2341C01F636E}" dt="2024-11-14T02:01:54.478" v="5178" actId="20577"/>
          <ac:spMkLst>
            <pc:docMk/>
            <pc:sldMk cId="3003676021" sldId="1139"/>
            <ac:spMk id="2" creationId="{8A6906DE-832D-9575-DE04-98102BF630BD}"/>
          </ac:spMkLst>
        </pc:spChg>
        <pc:spChg chg="mod">
          <ac:chgData name="Alfred Asterjadhi" userId="39de57b9-85c0-4fd1-aaac-8ca2b6560ad0" providerId="ADAL" clId="{BFE2FB3A-0751-4420-AA69-2341C01F636E}" dt="2024-11-14T23:03:25.045" v="10060" actId="6549"/>
          <ac:spMkLst>
            <pc:docMk/>
            <pc:sldMk cId="3003676021" sldId="1139"/>
            <ac:spMk id="3" creationId="{980980E1-DDDE-51AD-6471-D55C09D4516C}"/>
          </ac:spMkLst>
        </pc:spChg>
      </pc:sldChg>
      <pc:sldChg chg="modSp add mod">
        <pc:chgData name="Alfred Asterjadhi" userId="39de57b9-85c0-4fd1-aaac-8ca2b6560ad0" providerId="ADAL" clId="{BFE2FB3A-0751-4420-AA69-2341C01F636E}" dt="2024-11-14T23:04:46.152" v="10080"/>
        <pc:sldMkLst>
          <pc:docMk/>
          <pc:sldMk cId="1560366160" sldId="1140"/>
        </pc:sldMkLst>
        <pc:spChg chg="mod">
          <ac:chgData name="Alfred Asterjadhi" userId="39de57b9-85c0-4fd1-aaac-8ca2b6560ad0" providerId="ADAL" clId="{BFE2FB3A-0751-4420-AA69-2341C01F636E}" dt="2024-11-14T02:01:58.103" v="5180" actId="20577"/>
          <ac:spMkLst>
            <pc:docMk/>
            <pc:sldMk cId="1560366160" sldId="1140"/>
            <ac:spMk id="2" creationId="{8A6906DE-832D-9575-DE04-98102BF630BD}"/>
          </ac:spMkLst>
        </pc:spChg>
        <pc:spChg chg="mod">
          <ac:chgData name="Alfred Asterjadhi" userId="39de57b9-85c0-4fd1-aaac-8ca2b6560ad0" providerId="ADAL" clId="{BFE2FB3A-0751-4420-AA69-2341C01F636E}" dt="2024-11-14T23:04:46.152" v="10080"/>
          <ac:spMkLst>
            <pc:docMk/>
            <pc:sldMk cId="1560366160" sldId="1140"/>
            <ac:spMk id="3" creationId="{980980E1-DDDE-51AD-6471-D55C09D4516C}"/>
          </ac:spMkLst>
        </pc:spChg>
      </pc:sldChg>
      <pc:sldChg chg="modSp add mod">
        <pc:chgData name="Alfred Asterjadhi" userId="39de57b9-85c0-4fd1-aaac-8ca2b6560ad0" providerId="ADAL" clId="{BFE2FB3A-0751-4420-AA69-2341C01F636E}" dt="2024-11-14T23:05:40.027" v="10105"/>
        <pc:sldMkLst>
          <pc:docMk/>
          <pc:sldMk cId="4125331831" sldId="1141"/>
        </pc:sldMkLst>
        <pc:spChg chg="mod">
          <ac:chgData name="Alfred Asterjadhi" userId="39de57b9-85c0-4fd1-aaac-8ca2b6560ad0" providerId="ADAL" clId="{BFE2FB3A-0751-4420-AA69-2341C01F636E}" dt="2024-11-14T02:02:01.968" v="5182" actId="20577"/>
          <ac:spMkLst>
            <pc:docMk/>
            <pc:sldMk cId="4125331831" sldId="1141"/>
            <ac:spMk id="2" creationId="{8A6906DE-832D-9575-DE04-98102BF630BD}"/>
          </ac:spMkLst>
        </pc:spChg>
        <pc:spChg chg="mod">
          <ac:chgData name="Alfred Asterjadhi" userId="39de57b9-85c0-4fd1-aaac-8ca2b6560ad0" providerId="ADAL" clId="{BFE2FB3A-0751-4420-AA69-2341C01F636E}" dt="2024-11-14T23:05:40.027" v="10105"/>
          <ac:spMkLst>
            <pc:docMk/>
            <pc:sldMk cId="4125331831" sldId="1141"/>
            <ac:spMk id="3" creationId="{980980E1-DDDE-51AD-6471-D55C09D4516C}"/>
          </ac:spMkLst>
        </pc:spChg>
      </pc:sldChg>
      <pc:sldChg chg="modSp add mod">
        <pc:chgData name="Alfred Asterjadhi" userId="39de57b9-85c0-4fd1-aaac-8ca2b6560ad0" providerId="ADAL" clId="{BFE2FB3A-0751-4420-AA69-2341C01F636E}" dt="2024-11-14T23:07:07.039" v="10126"/>
        <pc:sldMkLst>
          <pc:docMk/>
          <pc:sldMk cId="220212323" sldId="1142"/>
        </pc:sldMkLst>
        <pc:spChg chg="mod">
          <ac:chgData name="Alfred Asterjadhi" userId="39de57b9-85c0-4fd1-aaac-8ca2b6560ad0" providerId="ADAL" clId="{BFE2FB3A-0751-4420-AA69-2341C01F636E}" dt="2024-11-14T02:02:05.858" v="5184" actId="20577"/>
          <ac:spMkLst>
            <pc:docMk/>
            <pc:sldMk cId="220212323" sldId="1142"/>
            <ac:spMk id="2" creationId="{8A6906DE-832D-9575-DE04-98102BF630BD}"/>
          </ac:spMkLst>
        </pc:spChg>
        <pc:spChg chg="mod">
          <ac:chgData name="Alfred Asterjadhi" userId="39de57b9-85c0-4fd1-aaac-8ca2b6560ad0" providerId="ADAL" clId="{BFE2FB3A-0751-4420-AA69-2341C01F636E}" dt="2024-11-14T23:07:07.039" v="10126"/>
          <ac:spMkLst>
            <pc:docMk/>
            <pc:sldMk cId="220212323" sldId="1142"/>
            <ac:spMk id="3" creationId="{980980E1-DDDE-51AD-6471-D55C09D4516C}"/>
          </ac:spMkLst>
        </pc:spChg>
      </pc:sldChg>
      <pc:sldChg chg="addSp modSp add mod">
        <pc:chgData name="Alfred Asterjadhi" userId="39de57b9-85c0-4fd1-aaac-8ca2b6560ad0" providerId="ADAL" clId="{BFE2FB3A-0751-4420-AA69-2341C01F636E}" dt="2024-11-14T23:08:08.530" v="10146"/>
        <pc:sldMkLst>
          <pc:docMk/>
          <pc:sldMk cId="291712038" sldId="1143"/>
        </pc:sldMkLst>
        <pc:spChg chg="mod">
          <ac:chgData name="Alfred Asterjadhi" userId="39de57b9-85c0-4fd1-aaac-8ca2b6560ad0" providerId="ADAL" clId="{BFE2FB3A-0751-4420-AA69-2341C01F636E}" dt="2024-11-14T02:02:10.277" v="5186" actId="20577"/>
          <ac:spMkLst>
            <pc:docMk/>
            <pc:sldMk cId="291712038" sldId="1143"/>
            <ac:spMk id="2" creationId="{8A6906DE-832D-9575-DE04-98102BF630BD}"/>
          </ac:spMkLst>
        </pc:spChg>
        <pc:spChg chg="mod">
          <ac:chgData name="Alfred Asterjadhi" userId="39de57b9-85c0-4fd1-aaac-8ca2b6560ad0" providerId="ADAL" clId="{BFE2FB3A-0751-4420-AA69-2341C01F636E}" dt="2024-11-14T23:08:08.530" v="10146"/>
          <ac:spMkLst>
            <pc:docMk/>
            <pc:sldMk cId="291712038" sldId="1143"/>
            <ac:spMk id="3" creationId="{980980E1-DDDE-51AD-6471-D55C09D4516C}"/>
          </ac:spMkLst>
        </pc:spChg>
        <pc:spChg chg="add mod">
          <ac:chgData name="Alfred Asterjadhi" userId="39de57b9-85c0-4fd1-aaac-8ca2b6560ad0" providerId="ADAL" clId="{BFE2FB3A-0751-4420-AA69-2341C01F636E}" dt="2024-11-13T18:07:05.268" v="3839"/>
          <ac:spMkLst>
            <pc:docMk/>
            <pc:sldMk cId="291712038" sldId="1143"/>
            <ac:spMk id="8" creationId="{89C83C7A-51D1-0A47-CCA4-37FC08D6A66E}"/>
          </ac:spMkLst>
        </pc:spChg>
        <pc:graphicFrameChg chg="add mod">
          <ac:chgData name="Alfred Asterjadhi" userId="39de57b9-85c0-4fd1-aaac-8ca2b6560ad0" providerId="ADAL" clId="{BFE2FB3A-0751-4420-AA69-2341C01F636E}" dt="2024-11-13T18:07:04.473" v="3838"/>
          <ac:graphicFrameMkLst>
            <pc:docMk/>
            <pc:sldMk cId="291712038" sldId="1143"/>
            <ac:graphicFrameMk id="7" creationId="{7E304933-95B7-B87C-69B1-0D2BCA498135}"/>
          </ac:graphicFrameMkLst>
        </pc:graphicFrameChg>
      </pc:sldChg>
      <pc:sldChg chg="addSp modSp add mod">
        <pc:chgData name="Alfred Asterjadhi" userId="39de57b9-85c0-4fd1-aaac-8ca2b6560ad0" providerId="ADAL" clId="{BFE2FB3A-0751-4420-AA69-2341C01F636E}" dt="2024-11-14T23:09:16.393" v="10168"/>
        <pc:sldMkLst>
          <pc:docMk/>
          <pc:sldMk cId="3690388836" sldId="1144"/>
        </pc:sldMkLst>
        <pc:spChg chg="mod">
          <ac:chgData name="Alfred Asterjadhi" userId="39de57b9-85c0-4fd1-aaac-8ca2b6560ad0" providerId="ADAL" clId="{BFE2FB3A-0751-4420-AA69-2341C01F636E}" dt="2024-11-14T02:02:14.642" v="5189" actId="20577"/>
          <ac:spMkLst>
            <pc:docMk/>
            <pc:sldMk cId="3690388836" sldId="1144"/>
            <ac:spMk id="2" creationId="{8A6906DE-832D-9575-DE04-98102BF630BD}"/>
          </ac:spMkLst>
        </pc:spChg>
        <pc:spChg chg="mod">
          <ac:chgData name="Alfred Asterjadhi" userId="39de57b9-85c0-4fd1-aaac-8ca2b6560ad0" providerId="ADAL" clId="{BFE2FB3A-0751-4420-AA69-2341C01F636E}" dt="2024-11-14T23:09:16.393" v="10168"/>
          <ac:spMkLst>
            <pc:docMk/>
            <pc:sldMk cId="3690388836" sldId="1144"/>
            <ac:spMk id="3" creationId="{980980E1-DDDE-51AD-6471-D55C09D4516C}"/>
          </ac:spMkLst>
        </pc:spChg>
        <pc:spChg chg="add mod">
          <ac:chgData name="Alfred Asterjadhi" userId="39de57b9-85c0-4fd1-aaac-8ca2b6560ad0" providerId="ADAL" clId="{BFE2FB3A-0751-4420-AA69-2341C01F636E}" dt="2024-11-13T18:12:49.471" v="3895"/>
          <ac:spMkLst>
            <pc:docMk/>
            <pc:sldMk cId="3690388836" sldId="1144"/>
            <ac:spMk id="8" creationId="{AEE543E1-882E-4888-4A97-37B041C7E8EB}"/>
          </ac:spMkLst>
        </pc:spChg>
        <pc:graphicFrameChg chg="add mod">
          <ac:chgData name="Alfred Asterjadhi" userId="39de57b9-85c0-4fd1-aaac-8ca2b6560ad0" providerId="ADAL" clId="{BFE2FB3A-0751-4420-AA69-2341C01F636E}" dt="2024-11-13T18:12:48.729" v="3894"/>
          <ac:graphicFrameMkLst>
            <pc:docMk/>
            <pc:sldMk cId="3690388836" sldId="1144"/>
            <ac:graphicFrameMk id="7" creationId="{698FFAAE-CB29-6181-1262-2540A6D6A90C}"/>
          </ac:graphicFrameMkLst>
        </pc:graphicFrameChg>
      </pc:sldChg>
      <pc:sldChg chg="modSp add mod">
        <pc:chgData name="Alfred Asterjadhi" userId="39de57b9-85c0-4fd1-aaac-8ca2b6560ad0" providerId="ADAL" clId="{BFE2FB3A-0751-4420-AA69-2341C01F636E}" dt="2024-11-14T23:10:11.970" v="10189"/>
        <pc:sldMkLst>
          <pc:docMk/>
          <pc:sldMk cId="2127128894" sldId="1145"/>
        </pc:sldMkLst>
        <pc:spChg chg="mod">
          <ac:chgData name="Alfred Asterjadhi" userId="39de57b9-85c0-4fd1-aaac-8ca2b6560ad0" providerId="ADAL" clId="{BFE2FB3A-0751-4420-AA69-2341C01F636E}" dt="2024-11-14T02:02:20.418" v="5191" actId="20577"/>
          <ac:spMkLst>
            <pc:docMk/>
            <pc:sldMk cId="2127128894" sldId="1145"/>
            <ac:spMk id="2" creationId="{8A6906DE-832D-9575-DE04-98102BF630BD}"/>
          </ac:spMkLst>
        </pc:spChg>
        <pc:spChg chg="mod">
          <ac:chgData name="Alfred Asterjadhi" userId="39de57b9-85c0-4fd1-aaac-8ca2b6560ad0" providerId="ADAL" clId="{BFE2FB3A-0751-4420-AA69-2341C01F636E}" dt="2024-11-14T23:10:11.970" v="10189"/>
          <ac:spMkLst>
            <pc:docMk/>
            <pc:sldMk cId="2127128894" sldId="1145"/>
            <ac:spMk id="3" creationId="{980980E1-DDDE-51AD-6471-D55C09D4516C}"/>
          </ac:spMkLst>
        </pc:spChg>
      </pc:sldChg>
      <pc:sldChg chg="modSp add mod">
        <pc:chgData name="Alfred Asterjadhi" userId="39de57b9-85c0-4fd1-aaac-8ca2b6560ad0" providerId="ADAL" clId="{BFE2FB3A-0751-4420-AA69-2341C01F636E}" dt="2024-11-14T23:11:39.006" v="10214"/>
        <pc:sldMkLst>
          <pc:docMk/>
          <pc:sldMk cId="3290295309" sldId="1146"/>
        </pc:sldMkLst>
        <pc:spChg chg="mod">
          <ac:chgData name="Alfred Asterjadhi" userId="39de57b9-85c0-4fd1-aaac-8ca2b6560ad0" providerId="ADAL" clId="{BFE2FB3A-0751-4420-AA69-2341C01F636E}" dt="2024-11-14T02:02:24.437" v="5193" actId="20577"/>
          <ac:spMkLst>
            <pc:docMk/>
            <pc:sldMk cId="3290295309" sldId="1146"/>
            <ac:spMk id="2" creationId="{8A6906DE-832D-9575-DE04-98102BF630BD}"/>
          </ac:spMkLst>
        </pc:spChg>
        <pc:spChg chg="mod">
          <ac:chgData name="Alfred Asterjadhi" userId="39de57b9-85c0-4fd1-aaac-8ca2b6560ad0" providerId="ADAL" clId="{BFE2FB3A-0751-4420-AA69-2341C01F636E}" dt="2024-11-14T23:11:39.006" v="10214"/>
          <ac:spMkLst>
            <pc:docMk/>
            <pc:sldMk cId="3290295309" sldId="1146"/>
            <ac:spMk id="3" creationId="{980980E1-DDDE-51AD-6471-D55C09D4516C}"/>
          </ac:spMkLst>
        </pc:spChg>
      </pc:sldChg>
      <pc:sldChg chg="modSp add mod">
        <pc:chgData name="Alfred Asterjadhi" userId="39de57b9-85c0-4fd1-aaac-8ca2b6560ad0" providerId="ADAL" clId="{BFE2FB3A-0751-4420-AA69-2341C01F636E}" dt="2024-11-14T23:12:31.061" v="10234"/>
        <pc:sldMkLst>
          <pc:docMk/>
          <pc:sldMk cId="3048613863" sldId="1147"/>
        </pc:sldMkLst>
        <pc:spChg chg="mod">
          <ac:chgData name="Alfred Asterjadhi" userId="39de57b9-85c0-4fd1-aaac-8ca2b6560ad0" providerId="ADAL" clId="{BFE2FB3A-0751-4420-AA69-2341C01F636E}" dt="2024-11-14T02:02:27.779" v="5195" actId="20577"/>
          <ac:spMkLst>
            <pc:docMk/>
            <pc:sldMk cId="3048613863" sldId="1147"/>
            <ac:spMk id="2" creationId="{8A6906DE-832D-9575-DE04-98102BF630BD}"/>
          </ac:spMkLst>
        </pc:spChg>
        <pc:spChg chg="mod">
          <ac:chgData name="Alfred Asterjadhi" userId="39de57b9-85c0-4fd1-aaac-8ca2b6560ad0" providerId="ADAL" clId="{BFE2FB3A-0751-4420-AA69-2341C01F636E}" dt="2024-11-14T23:12:31.061" v="10234"/>
          <ac:spMkLst>
            <pc:docMk/>
            <pc:sldMk cId="3048613863" sldId="1147"/>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1922852400" sldId="1148"/>
        </pc:sldMkLst>
        <pc:spChg chg="mod">
          <ac:chgData name="Alfred Asterjadhi" userId="39de57b9-85c0-4fd1-aaac-8ca2b6560ad0" providerId="ADAL" clId="{BFE2FB3A-0751-4420-AA69-2341C01F636E}" dt="2024-11-13T18:20:38.725" v="3918"/>
          <ac:spMkLst>
            <pc:docMk/>
            <pc:sldMk cId="1922852400" sldId="1148"/>
            <ac:spMk id="3" creationId="{980980E1-DDDE-51AD-6471-D55C09D4516C}"/>
          </ac:spMkLst>
        </pc:spChg>
      </pc:sldChg>
      <pc:sldChg chg="modSp add mod">
        <pc:chgData name="Alfred Asterjadhi" userId="39de57b9-85c0-4fd1-aaac-8ca2b6560ad0" providerId="ADAL" clId="{BFE2FB3A-0751-4420-AA69-2341C01F636E}" dt="2024-11-14T22:04:33.741" v="8743"/>
        <pc:sldMkLst>
          <pc:docMk/>
          <pc:sldMk cId="3294858422" sldId="1148"/>
        </pc:sldMkLst>
        <pc:spChg chg="mod">
          <ac:chgData name="Alfred Asterjadhi" userId="39de57b9-85c0-4fd1-aaac-8ca2b6560ad0" providerId="ADAL" clId="{BFE2FB3A-0751-4420-AA69-2341C01F636E}" dt="2024-11-14T01:20:36.469" v="4848" actId="20577"/>
          <ac:spMkLst>
            <pc:docMk/>
            <pc:sldMk cId="3294858422" sldId="1148"/>
            <ac:spMk id="2" creationId="{8A6906DE-832D-9575-DE04-98102BF630BD}"/>
          </ac:spMkLst>
        </pc:spChg>
        <pc:spChg chg="mod">
          <ac:chgData name="Alfred Asterjadhi" userId="39de57b9-85c0-4fd1-aaac-8ca2b6560ad0" providerId="ADAL" clId="{BFE2FB3A-0751-4420-AA69-2341C01F636E}" dt="2024-11-14T22:04:33.741" v="8743"/>
          <ac:spMkLst>
            <pc:docMk/>
            <pc:sldMk cId="3294858422" sldId="1148"/>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340906491" sldId="1149"/>
        </pc:sldMkLst>
        <pc:spChg chg="mod">
          <ac:chgData name="Alfred Asterjadhi" userId="39de57b9-85c0-4fd1-aaac-8ca2b6560ad0" providerId="ADAL" clId="{BFE2FB3A-0751-4420-AA69-2341C01F636E}" dt="2024-11-13T18:22:12.084" v="3940"/>
          <ac:spMkLst>
            <pc:docMk/>
            <pc:sldMk cId="340906491" sldId="1149"/>
            <ac:spMk id="3" creationId="{980980E1-DDDE-51AD-6471-D55C09D4516C}"/>
          </ac:spMkLst>
        </pc:spChg>
      </pc:sldChg>
      <pc:sldChg chg="modSp add mod">
        <pc:chgData name="Alfred Asterjadhi" userId="39de57b9-85c0-4fd1-aaac-8ca2b6560ad0" providerId="ADAL" clId="{BFE2FB3A-0751-4420-AA69-2341C01F636E}" dt="2024-11-14T22:05:12.762" v="8764"/>
        <pc:sldMkLst>
          <pc:docMk/>
          <pc:sldMk cId="2031946524" sldId="1149"/>
        </pc:sldMkLst>
        <pc:spChg chg="mod">
          <ac:chgData name="Alfred Asterjadhi" userId="39de57b9-85c0-4fd1-aaac-8ca2b6560ad0" providerId="ADAL" clId="{BFE2FB3A-0751-4420-AA69-2341C01F636E}" dt="2024-11-14T01:20:38.161" v="4849" actId="20577"/>
          <ac:spMkLst>
            <pc:docMk/>
            <pc:sldMk cId="2031946524" sldId="1149"/>
            <ac:spMk id="2" creationId="{8A6906DE-832D-9575-DE04-98102BF630BD}"/>
          </ac:spMkLst>
        </pc:spChg>
        <pc:spChg chg="mod">
          <ac:chgData name="Alfred Asterjadhi" userId="39de57b9-85c0-4fd1-aaac-8ca2b6560ad0" providerId="ADAL" clId="{BFE2FB3A-0751-4420-AA69-2341C01F636E}" dt="2024-11-14T22:05:12.762" v="8764"/>
          <ac:spMkLst>
            <pc:docMk/>
            <pc:sldMk cId="2031946524" sldId="1149"/>
            <ac:spMk id="3" creationId="{980980E1-DDDE-51AD-6471-D55C09D4516C}"/>
          </ac:spMkLst>
        </pc:spChg>
      </pc:sldChg>
      <pc:sldChg chg="modSp add mod">
        <pc:chgData name="Alfred Asterjadhi" userId="39de57b9-85c0-4fd1-aaac-8ca2b6560ad0" providerId="ADAL" clId="{BFE2FB3A-0751-4420-AA69-2341C01F636E}" dt="2024-11-14T22:06:14.323" v="8786" actId="6549"/>
        <pc:sldMkLst>
          <pc:docMk/>
          <pc:sldMk cId="3074817951" sldId="1150"/>
        </pc:sldMkLst>
        <pc:spChg chg="mod">
          <ac:chgData name="Alfred Asterjadhi" userId="39de57b9-85c0-4fd1-aaac-8ca2b6560ad0" providerId="ADAL" clId="{BFE2FB3A-0751-4420-AA69-2341C01F636E}" dt="2024-11-14T01:20:40.267" v="4850" actId="20577"/>
          <ac:spMkLst>
            <pc:docMk/>
            <pc:sldMk cId="3074817951" sldId="1150"/>
            <ac:spMk id="2" creationId="{8A6906DE-832D-9575-DE04-98102BF630BD}"/>
          </ac:spMkLst>
        </pc:spChg>
        <pc:spChg chg="mod">
          <ac:chgData name="Alfred Asterjadhi" userId="39de57b9-85c0-4fd1-aaac-8ca2b6560ad0" providerId="ADAL" clId="{BFE2FB3A-0751-4420-AA69-2341C01F636E}" dt="2024-11-14T22:06:14.323" v="8786" actId="6549"/>
          <ac:spMkLst>
            <pc:docMk/>
            <pc:sldMk cId="3074817951" sldId="1150"/>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4277848710" sldId="1150"/>
        </pc:sldMkLst>
        <pc:spChg chg="mod">
          <ac:chgData name="Alfred Asterjadhi" userId="39de57b9-85c0-4fd1-aaac-8ca2b6560ad0" providerId="ADAL" clId="{BFE2FB3A-0751-4420-AA69-2341C01F636E}" dt="2024-11-13T18:33:03.717" v="3997" actId="20577"/>
          <ac:spMkLst>
            <pc:docMk/>
            <pc:sldMk cId="4277848710" sldId="1150"/>
            <ac:spMk id="3" creationId="{980980E1-DDDE-51AD-6471-D55C09D4516C}"/>
          </ac:spMkLst>
        </pc:spChg>
      </pc:sldChg>
      <pc:sldChg chg="addSp modSp add del mod">
        <pc:chgData name="Alfred Asterjadhi" userId="39de57b9-85c0-4fd1-aaac-8ca2b6560ad0" providerId="ADAL" clId="{BFE2FB3A-0751-4420-AA69-2341C01F636E}" dt="2024-11-13T18:33:26.068" v="3998" actId="2696"/>
        <pc:sldMkLst>
          <pc:docMk/>
          <pc:sldMk cId="488385637" sldId="1151"/>
        </pc:sldMkLst>
        <pc:spChg chg="mod">
          <ac:chgData name="Alfred Asterjadhi" userId="39de57b9-85c0-4fd1-aaac-8ca2b6560ad0" providerId="ADAL" clId="{BFE2FB3A-0751-4420-AA69-2341C01F636E}" dt="2024-11-13T18:32:53.914" v="3980" actId="20577"/>
          <ac:spMkLst>
            <pc:docMk/>
            <pc:sldMk cId="488385637" sldId="1151"/>
            <ac:spMk id="3" creationId="{980980E1-DDDE-51AD-6471-D55C09D4516C}"/>
          </ac:spMkLst>
        </pc:spChg>
        <pc:picChg chg="add mod">
          <ac:chgData name="Alfred Asterjadhi" userId="39de57b9-85c0-4fd1-aaac-8ca2b6560ad0" providerId="ADAL" clId="{BFE2FB3A-0751-4420-AA69-2341C01F636E}" dt="2024-11-13T18:32:47.018" v="3967" actId="1076"/>
          <ac:picMkLst>
            <pc:docMk/>
            <pc:sldMk cId="488385637" sldId="1151"/>
            <ac:picMk id="7" creationId="{472CB6EF-F99F-8097-4D7C-7AF853165B6C}"/>
          </ac:picMkLst>
        </pc:picChg>
      </pc:sldChg>
      <pc:sldChg chg="modSp add mod">
        <pc:chgData name="Alfred Asterjadhi" userId="39de57b9-85c0-4fd1-aaac-8ca2b6560ad0" providerId="ADAL" clId="{BFE2FB3A-0751-4420-AA69-2341C01F636E}" dt="2024-11-14T22:06:53.985" v="8807"/>
        <pc:sldMkLst>
          <pc:docMk/>
          <pc:sldMk cId="3615529585" sldId="1151"/>
        </pc:sldMkLst>
        <pc:spChg chg="mod">
          <ac:chgData name="Alfred Asterjadhi" userId="39de57b9-85c0-4fd1-aaac-8ca2b6560ad0" providerId="ADAL" clId="{BFE2FB3A-0751-4420-AA69-2341C01F636E}" dt="2024-11-14T01:20:42.799" v="4852" actId="20577"/>
          <ac:spMkLst>
            <pc:docMk/>
            <pc:sldMk cId="3615529585" sldId="1151"/>
            <ac:spMk id="2" creationId="{8A6906DE-832D-9575-DE04-98102BF630BD}"/>
          </ac:spMkLst>
        </pc:spChg>
        <pc:spChg chg="mod">
          <ac:chgData name="Alfred Asterjadhi" userId="39de57b9-85c0-4fd1-aaac-8ca2b6560ad0" providerId="ADAL" clId="{BFE2FB3A-0751-4420-AA69-2341C01F636E}" dt="2024-11-14T22:06:53.985" v="8807"/>
          <ac:spMkLst>
            <pc:docMk/>
            <pc:sldMk cId="3615529585" sldId="1151"/>
            <ac:spMk id="3" creationId="{980980E1-DDDE-51AD-6471-D55C09D4516C}"/>
          </ac:spMkLst>
        </pc:spChg>
        <pc:picChg chg="mod">
          <ac:chgData name="Alfred Asterjadhi" userId="39de57b9-85c0-4fd1-aaac-8ca2b6560ad0" providerId="ADAL" clId="{BFE2FB3A-0751-4420-AA69-2341C01F636E}" dt="2024-11-14T01:27:29.008" v="5017" actId="1076"/>
          <ac:picMkLst>
            <pc:docMk/>
            <pc:sldMk cId="3615529585" sldId="1151"/>
            <ac:picMk id="7" creationId="{472CB6EF-F99F-8097-4D7C-7AF853165B6C}"/>
          </ac:picMkLst>
        </pc:picChg>
      </pc:sldChg>
      <pc:sldChg chg="modSp add mod">
        <pc:chgData name="Alfred Asterjadhi" userId="39de57b9-85c0-4fd1-aaac-8ca2b6560ad0" providerId="ADAL" clId="{BFE2FB3A-0751-4420-AA69-2341C01F636E}" dt="2024-11-14T21:56:57.657" v="8561"/>
        <pc:sldMkLst>
          <pc:docMk/>
          <pc:sldMk cId="2880506375" sldId="1152"/>
        </pc:sldMkLst>
        <pc:spChg chg="mod">
          <ac:chgData name="Alfred Asterjadhi" userId="39de57b9-85c0-4fd1-aaac-8ca2b6560ad0" providerId="ADAL" clId="{BFE2FB3A-0751-4420-AA69-2341C01F636E}" dt="2024-11-13T05:27:55.819" v="3241" actId="20577"/>
          <ac:spMkLst>
            <pc:docMk/>
            <pc:sldMk cId="2880506375" sldId="1152"/>
            <ac:spMk id="2" creationId="{8A6906DE-832D-9575-DE04-98102BF630BD}"/>
          </ac:spMkLst>
        </pc:spChg>
        <pc:spChg chg="mod">
          <ac:chgData name="Alfred Asterjadhi" userId="39de57b9-85c0-4fd1-aaac-8ca2b6560ad0" providerId="ADAL" clId="{BFE2FB3A-0751-4420-AA69-2341C01F636E}" dt="2024-11-14T21:56:57.657" v="8561"/>
          <ac:spMkLst>
            <pc:docMk/>
            <pc:sldMk cId="2880506375" sldId="1152"/>
            <ac:spMk id="3" creationId="{980980E1-DDDE-51AD-6471-D55C09D4516C}"/>
          </ac:spMkLst>
        </pc:spChg>
      </pc:sldChg>
      <pc:sldChg chg="addSp modSp add mod">
        <pc:chgData name="Alfred Asterjadhi" userId="39de57b9-85c0-4fd1-aaac-8ca2b6560ad0" providerId="ADAL" clId="{BFE2FB3A-0751-4420-AA69-2341C01F636E}" dt="2024-11-14T21:57:46.963" v="8589"/>
        <pc:sldMkLst>
          <pc:docMk/>
          <pc:sldMk cId="2044091313" sldId="1153"/>
        </pc:sldMkLst>
        <pc:spChg chg="mod">
          <ac:chgData name="Alfred Asterjadhi" userId="39de57b9-85c0-4fd1-aaac-8ca2b6560ad0" providerId="ADAL" clId="{BFE2FB3A-0751-4420-AA69-2341C01F636E}" dt="2024-11-14T01:20:24.245" v="4841" actId="20577"/>
          <ac:spMkLst>
            <pc:docMk/>
            <pc:sldMk cId="2044091313" sldId="1153"/>
            <ac:spMk id="2" creationId="{8A6906DE-832D-9575-DE04-98102BF630BD}"/>
          </ac:spMkLst>
        </pc:spChg>
        <pc:spChg chg="mod">
          <ac:chgData name="Alfred Asterjadhi" userId="39de57b9-85c0-4fd1-aaac-8ca2b6560ad0" providerId="ADAL" clId="{BFE2FB3A-0751-4420-AA69-2341C01F636E}" dt="2024-11-14T21:57:46.963" v="8589"/>
          <ac:spMkLst>
            <pc:docMk/>
            <pc:sldMk cId="2044091313" sldId="1153"/>
            <ac:spMk id="3" creationId="{980980E1-DDDE-51AD-6471-D55C09D4516C}"/>
          </ac:spMkLst>
        </pc:spChg>
        <pc:picChg chg="add mod">
          <ac:chgData name="Alfred Asterjadhi" userId="39de57b9-85c0-4fd1-aaac-8ca2b6560ad0" providerId="ADAL" clId="{BFE2FB3A-0751-4420-AA69-2341C01F636E}" dt="2024-11-13T17:22:56.924" v="3632" actId="14100"/>
          <ac:picMkLst>
            <pc:docMk/>
            <pc:sldMk cId="2044091313" sldId="1153"/>
            <ac:picMk id="8" creationId="{263C27E7-953A-FB24-EA87-B7CACC399C34}"/>
          </ac:picMkLst>
        </pc:picChg>
      </pc:sldChg>
      <pc:sldChg chg="addSp modSp add mod">
        <pc:chgData name="Alfred Asterjadhi" userId="39de57b9-85c0-4fd1-aaac-8ca2b6560ad0" providerId="ADAL" clId="{BFE2FB3A-0751-4420-AA69-2341C01F636E}" dt="2024-11-14T21:58:32.152" v="8621"/>
        <pc:sldMkLst>
          <pc:docMk/>
          <pc:sldMk cId="519592546" sldId="1154"/>
        </pc:sldMkLst>
        <pc:spChg chg="mod">
          <ac:chgData name="Alfred Asterjadhi" userId="39de57b9-85c0-4fd1-aaac-8ca2b6560ad0" providerId="ADAL" clId="{BFE2FB3A-0751-4420-AA69-2341C01F636E}" dt="2024-11-14T01:20:25.764" v="4842" actId="20577"/>
          <ac:spMkLst>
            <pc:docMk/>
            <pc:sldMk cId="519592546" sldId="1154"/>
            <ac:spMk id="2" creationId="{8A6906DE-832D-9575-DE04-98102BF630BD}"/>
          </ac:spMkLst>
        </pc:spChg>
        <pc:spChg chg="mod">
          <ac:chgData name="Alfred Asterjadhi" userId="39de57b9-85c0-4fd1-aaac-8ca2b6560ad0" providerId="ADAL" clId="{BFE2FB3A-0751-4420-AA69-2341C01F636E}" dt="2024-11-14T21:58:32.152" v="8621"/>
          <ac:spMkLst>
            <pc:docMk/>
            <pc:sldMk cId="519592546" sldId="1154"/>
            <ac:spMk id="3" creationId="{980980E1-DDDE-51AD-6471-D55C09D4516C}"/>
          </ac:spMkLst>
        </pc:spChg>
        <pc:picChg chg="add mod">
          <ac:chgData name="Alfred Asterjadhi" userId="39de57b9-85c0-4fd1-aaac-8ca2b6560ad0" providerId="ADAL" clId="{BFE2FB3A-0751-4420-AA69-2341C01F636E}" dt="2024-11-13T17:24:32.250" v="3672" actId="14100"/>
          <ac:picMkLst>
            <pc:docMk/>
            <pc:sldMk cId="519592546" sldId="1154"/>
            <ac:picMk id="8" creationId="{04CC67F1-B9B3-11A9-7E42-B0C9E9BE5042}"/>
          </ac:picMkLst>
        </pc:picChg>
      </pc:sldChg>
      <pc:sldChg chg="addSp modSp add mod">
        <pc:chgData name="Alfred Asterjadhi" userId="39de57b9-85c0-4fd1-aaac-8ca2b6560ad0" providerId="ADAL" clId="{BFE2FB3A-0751-4420-AA69-2341C01F636E}" dt="2024-11-14T21:59:10.335" v="8643"/>
        <pc:sldMkLst>
          <pc:docMk/>
          <pc:sldMk cId="3602259126" sldId="1155"/>
        </pc:sldMkLst>
        <pc:spChg chg="mod">
          <ac:chgData name="Alfred Asterjadhi" userId="39de57b9-85c0-4fd1-aaac-8ca2b6560ad0" providerId="ADAL" clId="{BFE2FB3A-0751-4420-AA69-2341C01F636E}" dt="2024-11-14T01:20:27.473" v="4843" actId="20577"/>
          <ac:spMkLst>
            <pc:docMk/>
            <pc:sldMk cId="3602259126" sldId="1155"/>
            <ac:spMk id="2" creationId="{8A6906DE-832D-9575-DE04-98102BF630BD}"/>
          </ac:spMkLst>
        </pc:spChg>
        <pc:spChg chg="mod">
          <ac:chgData name="Alfred Asterjadhi" userId="39de57b9-85c0-4fd1-aaac-8ca2b6560ad0" providerId="ADAL" clId="{BFE2FB3A-0751-4420-AA69-2341C01F636E}" dt="2024-11-14T21:59:10.335" v="8643"/>
          <ac:spMkLst>
            <pc:docMk/>
            <pc:sldMk cId="3602259126" sldId="1155"/>
            <ac:spMk id="3" creationId="{980980E1-DDDE-51AD-6471-D55C09D4516C}"/>
          </ac:spMkLst>
        </pc:spChg>
        <pc:graphicFrameChg chg="add mod modGraphic">
          <ac:chgData name="Alfred Asterjadhi" userId="39de57b9-85c0-4fd1-aaac-8ca2b6560ad0" providerId="ADAL" clId="{BFE2FB3A-0751-4420-AA69-2341C01F636E}" dt="2024-11-13T17:26:53.700" v="3731" actId="14100"/>
          <ac:graphicFrameMkLst>
            <pc:docMk/>
            <pc:sldMk cId="3602259126" sldId="1155"/>
            <ac:graphicFrameMk id="7" creationId="{259613E2-1AAD-F091-3AB3-76775F19187F}"/>
          </ac:graphicFrameMkLst>
        </pc:graphicFrameChg>
      </pc:sldChg>
      <pc:sldChg chg="modSp add mod">
        <pc:chgData name="Alfred Asterjadhi" userId="39de57b9-85c0-4fd1-aaac-8ca2b6560ad0" providerId="ADAL" clId="{BFE2FB3A-0751-4420-AA69-2341C01F636E}" dt="2024-11-14T22:00:26.948" v="8662"/>
        <pc:sldMkLst>
          <pc:docMk/>
          <pc:sldMk cId="1070319131" sldId="1156"/>
        </pc:sldMkLst>
        <pc:spChg chg="mod">
          <ac:chgData name="Alfred Asterjadhi" userId="39de57b9-85c0-4fd1-aaac-8ca2b6560ad0" providerId="ADAL" clId="{BFE2FB3A-0751-4420-AA69-2341C01F636E}" dt="2024-11-14T01:20:29.145" v="4844" actId="20577"/>
          <ac:spMkLst>
            <pc:docMk/>
            <pc:sldMk cId="1070319131" sldId="1156"/>
            <ac:spMk id="2" creationId="{8A6906DE-832D-9575-DE04-98102BF630BD}"/>
          </ac:spMkLst>
        </pc:spChg>
        <pc:spChg chg="mod">
          <ac:chgData name="Alfred Asterjadhi" userId="39de57b9-85c0-4fd1-aaac-8ca2b6560ad0" providerId="ADAL" clId="{BFE2FB3A-0751-4420-AA69-2341C01F636E}" dt="2024-11-14T22:00:26.948" v="8662"/>
          <ac:spMkLst>
            <pc:docMk/>
            <pc:sldMk cId="1070319131" sldId="1156"/>
            <ac:spMk id="3" creationId="{980980E1-DDDE-51AD-6471-D55C09D4516C}"/>
          </ac:spMkLst>
        </pc:spChg>
      </pc:sldChg>
      <pc:sldChg chg="modSp add mod">
        <pc:chgData name="Alfred Asterjadhi" userId="39de57b9-85c0-4fd1-aaac-8ca2b6560ad0" providerId="ADAL" clId="{BFE2FB3A-0751-4420-AA69-2341C01F636E}" dt="2024-11-14T22:01:41.158" v="8680"/>
        <pc:sldMkLst>
          <pc:docMk/>
          <pc:sldMk cId="1451585507" sldId="1157"/>
        </pc:sldMkLst>
        <pc:spChg chg="mod">
          <ac:chgData name="Alfred Asterjadhi" userId="39de57b9-85c0-4fd1-aaac-8ca2b6560ad0" providerId="ADAL" clId="{BFE2FB3A-0751-4420-AA69-2341C01F636E}" dt="2024-11-14T01:20:31.051" v="4845" actId="20577"/>
          <ac:spMkLst>
            <pc:docMk/>
            <pc:sldMk cId="1451585507" sldId="1157"/>
            <ac:spMk id="2" creationId="{8A6906DE-832D-9575-DE04-98102BF630BD}"/>
          </ac:spMkLst>
        </pc:spChg>
        <pc:spChg chg="mod">
          <ac:chgData name="Alfred Asterjadhi" userId="39de57b9-85c0-4fd1-aaac-8ca2b6560ad0" providerId="ADAL" clId="{BFE2FB3A-0751-4420-AA69-2341C01F636E}" dt="2024-11-14T22:01:41.158" v="8680"/>
          <ac:spMkLst>
            <pc:docMk/>
            <pc:sldMk cId="1451585507" sldId="1157"/>
            <ac:spMk id="3" creationId="{980980E1-DDDE-51AD-6471-D55C09D4516C}"/>
          </ac:spMkLst>
        </pc:spChg>
      </pc:sldChg>
      <pc:sldChg chg="modSp add mod">
        <pc:chgData name="Alfred Asterjadhi" userId="39de57b9-85c0-4fd1-aaac-8ca2b6560ad0" providerId="ADAL" clId="{BFE2FB3A-0751-4420-AA69-2341C01F636E}" dt="2024-11-14T22:02:32.211" v="8701"/>
        <pc:sldMkLst>
          <pc:docMk/>
          <pc:sldMk cId="2796561635" sldId="1158"/>
        </pc:sldMkLst>
        <pc:spChg chg="mod">
          <ac:chgData name="Alfred Asterjadhi" userId="39de57b9-85c0-4fd1-aaac-8ca2b6560ad0" providerId="ADAL" clId="{BFE2FB3A-0751-4420-AA69-2341C01F636E}" dt="2024-11-14T01:20:32.994" v="4846" actId="20577"/>
          <ac:spMkLst>
            <pc:docMk/>
            <pc:sldMk cId="2796561635" sldId="1158"/>
            <ac:spMk id="2" creationId="{8A6906DE-832D-9575-DE04-98102BF630BD}"/>
          </ac:spMkLst>
        </pc:spChg>
        <pc:spChg chg="mod">
          <ac:chgData name="Alfred Asterjadhi" userId="39de57b9-85c0-4fd1-aaac-8ca2b6560ad0" providerId="ADAL" clId="{BFE2FB3A-0751-4420-AA69-2341C01F636E}" dt="2024-11-14T22:02:32.211" v="8701"/>
          <ac:spMkLst>
            <pc:docMk/>
            <pc:sldMk cId="2796561635" sldId="1158"/>
            <ac:spMk id="3" creationId="{980980E1-DDDE-51AD-6471-D55C09D4516C}"/>
          </ac:spMkLst>
        </pc:spChg>
      </pc:sldChg>
      <pc:sldChg chg="addSp modSp add mod">
        <pc:chgData name="Alfred Asterjadhi" userId="39de57b9-85c0-4fd1-aaac-8ca2b6560ad0" providerId="ADAL" clId="{BFE2FB3A-0751-4420-AA69-2341C01F636E}" dt="2024-11-14T22:03:43.738" v="8720"/>
        <pc:sldMkLst>
          <pc:docMk/>
          <pc:sldMk cId="738695167" sldId="1159"/>
        </pc:sldMkLst>
        <pc:spChg chg="mod">
          <ac:chgData name="Alfred Asterjadhi" userId="39de57b9-85c0-4fd1-aaac-8ca2b6560ad0" providerId="ADAL" clId="{BFE2FB3A-0751-4420-AA69-2341C01F636E}" dt="2024-11-14T01:20:34.792" v="4847" actId="20577"/>
          <ac:spMkLst>
            <pc:docMk/>
            <pc:sldMk cId="738695167" sldId="1159"/>
            <ac:spMk id="2" creationId="{8A6906DE-832D-9575-DE04-98102BF630BD}"/>
          </ac:spMkLst>
        </pc:spChg>
        <pc:spChg chg="mod">
          <ac:chgData name="Alfred Asterjadhi" userId="39de57b9-85c0-4fd1-aaac-8ca2b6560ad0" providerId="ADAL" clId="{BFE2FB3A-0751-4420-AA69-2341C01F636E}" dt="2024-11-14T22:03:43.738" v="8720"/>
          <ac:spMkLst>
            <pc:docMk/>
            <pc:sldMk cId="738695167" sldId="1159"/>
            <ac:spMk id="3" creationId="{980980E1-DDDE-51AD-6471-D55C09D4516C}"/>
          </ac:spMkLst>
        </pc:spChg>
        <pc:spChg chg="add">
          <ac:chgData name="Alfred Asterjadhi" userId="39de57b9-85c0-4fd1-aaac-8ca2b6560ad0" providerId="ADAL" clId="{BFE2FB3A-0751-4420-AA69-2341C01F636E}" dt="2024-11-13T18:04:47.778" v="3807"/>
          <ac:spMkLst>
            <pc:docMk/>
            <pc:sldMk cId="738695167" sldId="1159"/>
            <ac:spMk id="7" creationId="{647E7A02-7E22-85FB-C0D0-BF9F78EC960E}"/>
          </ac:spMkLst>
        </pc:spChg>
        <pc:picChg chg="add mod">
          <ac:chgData name="Alfred Asterjadhi" userId="39de57b9-85c0-4fd1-aaac-8ca2b6560ad0" providerId="ADAL" clId="{BFE2FB3A-0751-4420-AA69-2341C01F636E}" dt="2024-11-14T01:27:00.280" v="5007" actId="1076"/>
          <ac:picMkLst>
            <pc:docMk/>
            <pc:sldMk cId="738695167" sldId="1159"/>
            <ac:picMk id="8" creationId="{46063CEC-51B8-F3C9-E3F8-7785F6D92320}"/>
          </ac:picMkLst>
        </pc:picChg>
      </pc:sldChg>
      <pc:sldChg chg="modSp add mod">
        <pc:chgData name="Alfred Asterjadhi" userId="39de57b9-85c0-4fd1-aaac-8ca2b6560ad0" providerId="ADAL" clId="{BFE2FB3A-0751-4420-AA69-2341C01F636E}" dt="2024-11-14T22:07:46.605" v="8829"/>
        <pc:sldMkLst>
          <pc:docMk/>
          <pc:sldMk cId="1738326824" sldId="1160"/>
        </pc:sldMkLst>
        <pc:spChg chg="mod">
          <ac:chgData name="Alfred Asterjadhi" userId="39de57b9-85c0-4fd1-aaac-8ca2b6560ad0" providerId="ADAL" clId="{BFE2FB3A-0751-4420-AA69-2341C01F636E}" dt="2024-11-14T01:20:47.390" v="4854" actId="20577"/>
          <ac:spMkLst>
            <pc:docMk/>
            <pc:sldMk cId="1738326824" sldId="1160"/>
            <ac:spMk id="2" creationId="{8A6906DE-832D-9575-DE04-98102BF630BD}"/>
          </ac:spMkLst>
        </pc:spChg>
        <pc:spChg chg="mod">
          <ac:chgData name="Alfred Asterjadhi" userId="39de57b9-85c0-4fd1-aaac-8ca2b6560ad0" providerId="ADAL" clId="{BFE2FB3A-0751-4420-AA69-2341C01F636E}" dt="2024-11-14T22:07:46.605" v="8829"/>
          <ac:spMkLst>
            <pc:docMk/>
            <pc:sldMk cId="1738326824" sldId="1160"/>
            <ac:spMk id="3" creationId="{980980E1-DDDE-51AD-6471-D55C09D4516C}"/>
          </ac:spMkLst>
        </pc:spChg>
      </pc:sldChg>
      <pc:sldChg chg="modSp add mod">
        <pc:chgData name="Alfred Asterjadhi" userId="39de57b9-85c0-4fd1-aaac-8ca2b6560ad0" providerId="ADAL" clId="{BFE2FB3A-0751-4420-AA69-2341C01F636E}" dt="2024-11-14T22:08:41.440" v="8849"/>
        <pc:sldMkLst>
          <pc:docMk/>
          <pc:sldMk cId="2829364615" sldId="1161"/>
        </pc:sldMkLst>
        <pc:spChg chg="mod">
          <ac:chgData name="Alfred Asterjadhi" userId="39de57b9-85c0-4fd1-aaac-8ca2b6560ad0" providerId="ADAL" clId="{BFE2FB3A-0751-4420-AA69-2341C01F636E}" dt="2024-11-14T01:20:50.387" v="4856" actId="20577"/>
          <ac:spMkLst>
            <pc:docMk/>
            <pc:sldMk cId="2829364615" sldId="1161"/>
            <ac:spMk id="2" creationId="{8A6906DE-832D-9575-DE04-98102BF630BD}"/>
          </ac:spMkLst>
        </pc:spChg>
        <pc:spChg chg="mod">
          <ac:chgData name="Alfred Asterjadhi" userId="39de57b9-85c0-4fd1-aaac-8ca2b6560ad0" providerId="ADAL" clId="{BFE2FB3A-0751-4420-AA69-2341C01F636E}" dt="2024-11-14T22:08:41.440" v="8849"/>
          <ac:spMkLst>
            <pc:docMk/>
            <pc:sldMk cId="2829364615" sldId="1161"/>
            <ac:spMk id="3" creationId="{980980E1-DDDE-51AD-6471-D55C09D4516C}"/>
          </ac:spMkLst>
        </pc:spChg>
      </pc:sldChg>
      <pc:sldChg chg="modSp add mod">
        <pc:chgData name="Alfred Asterjadhi" userId="39de57b9-85c0-4fd1-aaac-8ca2b6560ad0" providerId="ADAL" clId="{BFE2FB3A-0751-4420-AA69-2341C01F636E}" dt="2024-11-14T22:09:39.399" v="8872"/>
        <pc:sldMkLst>
          <pc:docMk/>
          <pc:sldMk cId="2514759233" sldId="1162"/>
        </pc:sldMkLst>
        <pc:spChg chg="mod">
          <ac:chgData name="Alfred Asterjadhi" userId="39de57b9-85c0-4fd1-aaac-8ca2b6560ad0" providerId="ADAL" clId="{BFE2FB3A-0751-4420-AA69-2341C01F636E}" dt="2024-11-14T01:20:52.970" v="4858" actId="20577"/>
          <ac:spMkLst>
            <pc:docMk/>
            <pc:sldMk cId="2514759233" sldId="1162"/>
            <ac:spMk id="2" creationId="{8A6906DE-832D-9575-DE04-98102BF630BD}"/>
          </ac:spMkLst>
        </pc:spChg>
        <pc:spChg chg="mod">
          <ac:chgData name="Alfred Asterjadhi" userId="39de57b9-85c0-4fd1-aaac-8ca2b6560ad0" providerId="ADAL" clId="{BFE2FB3A-0751-4420-AA69-2341C01F636E}" dt="2024-11-14T22:09:39.399" v="8872"/>
          <ac:spMkLst>
            <pc:docMk/>
            <pc:sldMk cId="2514759233" sldId="1162"/>
            <ac:spMk id="3" creationId="{980980E1-DDDE-51AD-6471-D55C09D4516C}"/>
          </ac:spMkLst>
        </pc:spChg>
      </pc:sldChg>
      <pc:sldChg chg="modSp add mod">
        <pc:chgData name="Alfred Asterjadhi" userId="39de57b9-85c0-4fd1-aaac-8ca2b6560ad0" providerId="ADAL" clId="{BFE2FB3A-0751-4420-AA69-2341C01F636E}" dt="2024-11-14T22:10:33.132" v="8892"/>
        <pc:sldMkLst>
          <pc:docMk/>
          <pc:sldMk cId="3020864412" sldId="1163"/>
        </pc:sldMkLst>
        <pc:spChg chg="mod">
          <ac:chgData name="Alfred Asterjadhi" userId="39de57b9-85c0-4fd1-aaac-8ca2b6560ad0" providerId="ADAL" clId="{BFE2FB3A-0751-4420-AA69-2341C01F636E}" dt="2024-11-14T01:20:55.336" v="4860" actId="20577"/>
          <ac:spMkLst>
            <pc:docMk/>
            <pc:sldMk cId="3020864412" sldId="1163"/>
            <ac:spMk id="2" creationId="{8A6906DE-832D-9575-DE04-98102BF630BD}"/>
          </ac:spMkLst>
        </pc:spChg>
        <pc:spChg chg="mod">
          <ac:chgData name="Alfred Asterjadhi" userId="39de57b9-85c0-4fd1-aaac-8ca2b6560ad0" providerId="ADAL" clId="{BFE2FB3A-0751-4420-AA69-2341C01F636E}" dt="2024-11-14T22:10:33.132" v="8892"/>
          <ac:spMkLst>
            <pc:docMk/>
            <pc:sldMk cId="3020864412" sldId="1163"/>
            <ac:spMk id="3" creationId="{980980E1-DDDE-51AD-6471-D55C09D4516C}"/>
          </ac:spMkLst>
        </pc:spChg>
      </pc:sldChg>
      <pc:sldChg chg="modSp add mod">
        <pc:chgData name="Alfred Asterjadhi" userId="39de57b9-85c0-4fd1-aaac-8ca2b6560ad0" providerId="ADAL" clId="{BFE2FB3A-0751-4420-AA69-2341C01F636E}" dt="2024-11-14T22:11:17.810" v="8910"/>
        <pc:sldMkLst>
          <pc:docMk/>
          <pc:sldMk cId="3707622734" sldId="1164"/>
        </pc:sldMkLst>
        <pc:spChg chg="mod">
          <ac:chgData name="Alfred Asterjadhi" userId="39de57b9-85c0-4fd1-aaac-8ca2b6560ad0" providerId="ADAL" clId="{BFE2FB3A-0751-4420-AA69-2341C01F636E}" dt="2024-11-14T01:20:57.387" v="4862" actId="20577"/>
          <ac:spMkLst>
            <pc:docMk/>
            <pc:sldMk cId="3707622734" sldId="1164"/>
            <ac:spMk id="2" creationId="{8A6906DE-832D-9575-DE04-98102BF630BD}"/>
          </ac:spMkLst>
        </pc:spChg>
        <pc:spChg chg="mod">
          <ac:chgData name="Alfred Asterjadhi" userId="39de57b9-85c0-4fd1-aaac-8ca2b6560ad0" providerId="ADAL" clId="{BFE2FB3A-0751-4420-AA69-2341C01F636E}" dt="2024-11-14T22:11:17.810" v="8910"/>
          <ac:spMkLst>
            <pc:docMk/>
            <pc:sldMk cId="3707622734" sldId="1164"/>
            <ac:spMk id="3" creationId="{980980E1-DDDE-51AD-6471-D55C09D4516C}"/>
          </ac:spMkLst>
        </pc:spChg>
      </pc:sldChg>
      <pc:sldChg chg="modSp add mod">
        <pc:chgData name="Alfred Asterjadhi" userId="39de57b9-85c0-4fd1-aaac-8ca2b6560ad0" providerId="ADAL" clId="{BFE2FB3A-0751-4420-AA69-2341C01F636E}" dt="2024-11-14T22:12:06.392" v="8928"/>
        <pc:sldMkLst>
          <pc:docMk/>
          <pc:sldMk cId="3021179621" sldId="1165"/>
        </pc:sldMkLst>
        <pc:spChg chg="mod">
          <ac:chgData name="Alfred Asterjadhi" userId="39de57b9-85c0-4fd1-aaac-8ca2b6560ad0" providerId="ADAL" clId="{BFE2FB3A-0751-4420-AA69-2341C01F636E}" dt="2024-11-14T01:20:59.928" v="4864" actId="20577"/>
          <ac:spMkLst>
            <pc:docMk/>
            <pc:sldMk cId="3021179621" sldId="1165"/>
            <ac:spMk id="2" creationId="{8A6906DE-832D-9575-DE04-98102BF630BD}"/>
          </ac:spMkLst>
        </pc:spChg>
        <pc:spChg chg="mod">
          <ac:chgData name="Alfred Asterjadhi" userId="39de57b9-85c0-4fd1-aaac-8ca2b6560ad0" providerId="ADAL" clId="{BFE2FB3A-0751-4420-AA69-2341C01F636E}" dt="2024-11-14T22:12:06.392" v="8928"/>
          <ac:spMkLst>
            <pc:docMk/>
            <pc:sldMk cId="3021179621" sldId="1165"/>
            <ac:spMk id="3" creationId="{980980E1-DDDE-51AD-6471-D55C09D4516C}"/>
          </ac:spMkLst>
        </pc:spChg>
      </pc:sldChg>
      <pc:sldChg chg="modSp add mod">
        <pc:chgData name="Alfred Asterjadhi" userId="39de57b9-85c0-4fd1-aaac-8ca2b6560ad0" providerId="ADAL" clId="{BFE2FB3A-0751-4420-AA69-2341C01F636E}" dt="2024-11-14T22:12:50.236" v="8946"/>
        <pc:sldMkLst>
          <pc:docMk/>
          <pc:sldMk cId="2476845507" sldId="1166"/>
        </pc:sldMkLst>
        <pc:spChg chg="mod">
          <ac:chgData name="Alfred Asterjadhi" userId="39de57b9-85c0-4fd1-aaac-8ca2b6560ad0" providerId="ADAL" clId="{BFE2FB3A-0751-4420-AA69-2341C01F636E}" dt="2024-11-14T01:21:03.947" v="4866" actId="20577"/>
          <ac:spMkLst>
            <pc:docMk/>
            <pc:sldMk cId="2476845507" sldId="1166"/>
            <ac:spMk id="2" creationId="{8A6906DE-832D-9575-DE04-98102BF630BD}"/>
          </ac:spMkLst>
        </pc:spChg>
        <pc:spChg chg="mod">
          <ac:chgData name="Alfred Asterjadhi" userId="39de57b9-85c0-4fd1-aaac-8ca2b6560ad0" providerId="ADAL" clId="{BFE2FB3A-0751-4420-AA69-2341C01F636E}" dt="2024-11-14T22:12:50.236" v="8946"/>
          <ac:spMkLst>
            <pc:docMk/>
            <pc:sldMk cId="2476845507" sldId="1166"/>
            <ac:spMk id="3" creationId="{980980E1-DDDE-51AD-6471-D55C09D4516C}"/>
          </ac:spMkLst>
        </pc:spChg>
      </pc:sldChg>
      <pc:sldChg chg="modSp add del mod">
        <pc:chgData name="Alfred Asterjadhi" userId="39de57b9-85c0-4fd1-aaac-8ca2b6560ad0" providerId="ADAL" clId="{BFE2FB3A-0751-4420-AA69-2341C01F636E}" dt="2024-11-14T18:16:34.038" v="6275" actId="47"/>
        <pc:sldMkLst>
          <pc:docMk/>
          <pc:sldMk cId="1795849415" sldId="1167"/>
        </pc:sldMkLst>
        <pc:spChg chg="mod">
          <ac:chgData name="Alfred Asterjadhi" userId="39de57b9-85c0-4fd1-aaac-8ca2b6560ad0" providerId="ADAL" clId="{BFE2FB3A-0751-4420-AA69-2341C01F636E}" dt="2024-11-14T01:21:06.421" v="4868" actId="20577"/>
          <ac:spMkLst>
            <pc:docMk/>
            <pc:sldMk cId="1795849415" sldId="1167"/>
            <ac:spMk id="2" creationId="{8A6906DE-832D-9575-DE04-98102BF630BD}"/>
          </ac:spMkLst>
        </pc:spChg>
        <pc:spChg chg="mod">
          <ac:chgData name="Alfred Asterjadhi" userId="39de57b9-85c0-4fd1-aaac-8ca2b6560ad0" providerId="ADAL" clId="{BFE2FB3A-0751-4420-AA69-2341C01F636E}" dt="2024-11-14T18:16:18.623" v="6274" actId="20577"/>
          <ac:spMkLst>
            <pc:docMk/>
            <pc:sldMk cId="1795849415" sldId="1167"/>
            <ac:spMk id="3" creationId="{980980E1-DDDE-51AD-6471-D55C09D4516C}"/>
          </ac:spMkLst>
        </pc:spChg>
      </pc:sldChg>
      <pc:sldChg chg="modSp add mod">
        <pc:chgData name="Alfred Asterjadhi" userId="39de57b9-85c0-4fd1-aaac-8ca2b6560ad0" providerId="ADAL" clId="{BFE2FB3A-0751-4420-AA69-2341C01F636E}" dt="2024-11-14T22:13:42.555" v="8963"/>
        <pc:sldMkLst>
          <pc:docMk/>
          <pc:sldMk cId="3968188755" sldId="1168"/>
        </pc:sldMkLst>
        <pc:spChg chg="mod">
          <ac:chgData name="Alfred Asterjadhi" userId="39de57b9-85c0-4fd1-aaac-8ca2b6560ad0" providerId="ADAL" clId="{BFE2FB3A-0751-4420-AA69-2341C01F636E}" dt="2024-11-14T18:16:38.958" v="6277" actId="20577"/>
          <ac:spMkLst>
            <pc:docMk/>
            <pc:sldMk cId="3968188755" sldId="1168"/>
            <ac:spMk id="2" creationId="{8A6906DE-832D-9575-DE04-98102BF630BD}"/>
          </ac:spMkLst>
        </pc:spChg>
        <pc:spChg chg="mod">
          <ac:chgData name="Alfred Asterjadhi" userId="39de57b9-85c0-4fd1-aaac-8ca2b6560ad0" providerId="ADAL" clId="{BFE2FB3A-0751-4420-AA69-2341C01F636E}" dt="2024-11-14T22:13:42.555" v="8963"/>
          <ac:spMkLst>
            <pc:docMk/>
            <pc:sldMk cId="3968188755" sldId="1168"/>
            <ac:spMk id="3" creationId="{980980E1-DDDE-51AD-6471-D55C09D4516C}"/>
          </ac:spMkLst>
        </pc:spChg>
      </pc:sldChg>
      <pc:sldChg chg="modSp add mod">
        <pc:chgData name="Alfred Asterjadhi" userId="39de57b9-85c0-4fd1-aaac-8ca2b6560ad0" providerId="ADAL" clId="{BFE2FB3A-0751-4420-AA69-2341C01F636E}" dt="2024-11-14T22:14:22.995" v="8979"/>
        <pc:sldMkLst>
          <pc:docMk/>
          <pc:sldMk cId="3887571432" sldId="1169"/>
        </pc:sldMkLst>
        <pc:spChg chg="mod">
          <ac:chgData name="Alfred Asterjadhi" userId="39de57b9-85c0-4fd1-aaac-8ca2b6560ad0" providerId="ADAL" clId="{BFE2FB3A-0751-4420-AA69-2341C01F636E}" dt="2024-11-14T18:16:45.261" v="6279" actId="20577"/>
          <ac:spMkLst>
            <pc:docMk/>
            <pc:sldMk cId="3887571432" sldId="1169"/>
            <ac:spMk id="2" creationId="{8A6906DE-832D-9575-DE04-98102BF630BD}"/>
          </ac:spMkLst>
        </pc:spChg>
        <pc:spChg chg="mod">
          <ac:chgData name="Alfred Asterjadhi" userId="39de57b9-85c0-4fd1-aaac-8ca2b6560ad0" providerId="ADAL" clId="{BFE2FB3A-0751-4420-AA69-2341C01F636E}" dt="2024-11-14T22:14:22.995" v="8979"/>
          <ac:spMkLst>
            <pc:docMk/>
            <pc:sldMk cId="3887571432" sldId="1169"/>
            <ac:spMk id="3" creationId="{980980E1-DDDE-51AD-6471-D55C09D4516C}"/>
          </ac:spMkLst>
        </pc:spChg>
      </pc:sldChg>
      <pc:sldChg chg="modSp add mod">
        <pc:chgData name="Alfred Asterjadhi" userId="39de57b9-85c0-4fd1-aaac-8ca2b6560ad0" providerId="ADAL" clId="{BFE2FB3A-0751-4420-AA69-2341C01F636E}" dt="2024-11-14T22:15:08.975" v="9000"/>
        <pc:sldMkLst>
          <pc:docMk/>
          <pc:sldMk cId="1756525937" sldId="1170"/>
        </pc:sldMkLst>
        <pc:spChg chg="mod">
          <ac:chgData name="Alfred Asterjadhi" userId="39de57b9-85c0-4fd1-aaac-8ca2b6560ad0" providerId="ADAL" clId="{BFE2FB3A-0751-4420-AA69-2341C01F636E}" dt="2024-11-14T18:16:49.189" v="6281" actId="6549"/>
          <ac:spMkLst>
            <pc:docMk/>
            <pc:sldMk cId="1756525937" sldId="1170"/>
            <ac:spMk id="2" creationId="{8A6906DE-832D-9575-DE04-98102BF630BD}"/>
          </ac:spMkLst>
        </pc:spChg>
        <pc:spChg chg="mod">
          <ac:chgData name="Alfred Asterjadhi" userId="39de57b9-85c0-4fd1-aaac-8ca2b6560ad0" providerId="ADAL" clId="{BFE2FB3A-0751-4420-AA69-2341C01F636E}" dt="2024-11-14T22:15:08.975" v="9000"/>
          <ac:spMkLst>
            <pc:docMk/>
            <pc:sldMk cId="1756525937" sldId="1170"/>
            <ac:spMk id="3" creationId="{980980E1-DDDE-51AD-6471-D55C09D4516C}"/>
          </ac:spMkLst>
        </pc:spChg>
      </pc:sldChg>
      <pc:sldChg chg="modSp add mod">
        <pc:chgData name="Alfred Asterjadhi" userId="39de57b9-85c0-4fd1-aaac-8ca2b6560ad0" providerId="ADAL" clId="{BFE2FB3A-0751-4420-AA69-2341C01F636E}" dt="2024-11-14T22:15:48.400" v="9016"/>
        <pc:sldMkLst>
          <pc:docMk/>
          <pc:sldMk cId="1202697012" sldId="1171"/>
        </pc:sldMkLst>
        <pc:spChg chg="mod">
          <ac:chgData name="Alfred Asterjadhi" userId="39de57b9-85c0-4fd1-aaac-8ca2b6560ad0" providerId="ADAL" clId="{BFE2FB3A-0751-4420-AA69-2341C01F636E}" dt="2024-11-14T18:16:53.546" v="6283" actId="6549"/>
          <ac:spMkLst>
            <pc:docMk/>
            <pc:sldMk cId="1202697012" sldId="1171"/>
            <ac:spMk id="2" creationId="{8A6906DE-832D-9575-DE04-98102BF630BD}"/>
          </ac:spMkLst>
        </pc:spChg>
        <pc:spChg chg="mod">
          <ac:chgData name="Alfred Asterjadhi" userId="39de57b9-85c0-4fd1-aaac-8ca2b6560ad0" providerId="ADAL" clId="{BFE2FB3A-0751-4420-AA69-2341C01F636E}" dt="2024-11-14T22:15:48.400" v="9016"/>
          <ac:spMkLst>
            <pc:docMk/>
            <pc:sldMk cId="1202697012" sldId="1171"/>
            <ac:spMk id="3" creationId="{980980E1-DDDE-51AD-6471-D55C09D4516C}"/>
          </ac:spMkLst>
        </pc:spChg>
      </pc:sldChg>
      <pc:sldChg chg="modSp add mod">
        <pc:chgData name="Alfred Asterjadhi" userId="39de57b9-85c0-4fd1-aaac-8ca2b6560ad0" providerId="ADAL" clId="{BFE2FB3A-0751-4420-AA69-2341C01F636E}" dt="2024-11-14T22:16:39.983" v="9036"/>
        <pc:sldMkLst>
          <pc:docMk/>
          <pc:sldMk cId="2809872604" sldId="1172"/>
        </pc:sldMkLst>
        <pc:spChg chg="mod">
          <ac:chgData name="Alfred Asterjadhi" userId="39de57b9-85c0-4fd1-aaac-8ca2b6560ad0" providerId="ADAL" clId="{BFE2FB3A-0751-4420-AA69-2341C01F636E}" dt="2024-11-14T18:16:59.605" v="6285" actId="6549"/>
          <ac:spMkLst>
            <pc:docMk/>
            <pc:sldMk cId="2809872604" sldId="1172"/>
            <ac:spMk id="2" creationId="{8A6906DE-832D-9575-DE04-98102BF630BD}"/>
          </ac:spMkLst>
        </pc:spChg>
        <pc:spChg chg="mod">
          <ac:chgData name="Alfred Asterjadhi" userId="39de57b9-85c0-4fd1-aaac-8ca2b6560ad0" providerId="ADAL" clId="{BFE2FB3A-0751-4420-AA69-2341C01F636E}" dt="2024-11-14T22:16:39.983" v="9036"/>
          <ac:spMkLst>
            <pc:docMk/>
            <pc:sldMk cId="2809872604" sldId="1172"/>
            <ac:spMk id="3" creationId="{980980E1-DDDE-51AD-6471-D55C09D4516C}"/>
          </ac:spMkLst>
        </pc:spChg>
      </pc:sldChg>
      <pc:sldChg chg="modSp add mod">
        <pc:chgData name="Alfred Asterjadhi" userId="39de57b9-85c0-4fd1-aaac-8ca2b6560ad0" providerId="ADAL" clId="{BFE2FB3A-0751-4420-AA69-2341C01F636E}" dt="2024-11-14T22:17:44.429" v="9059"/>
        <pc:sldMkLst>
          <pc:docMk/>
          <pc:sldMk cId="3463200850" sldId="1173"/>
        </pc:sldMkLst>
        <pc:spChg chg="mod">
          <ac:chgData name="Alfred Asterjadhi" userId="39de57b9-85c0-4fd1-aaac-8ca2b6560ad0" providerId="ADAL" clId="{BFE2FB3A-0751-4420-AA69-2341C01F636E}" dt="2024-11-14T18:17:04.471" v="6287" actId="6549"/>
          <ac:spMkLst>
            <pc:docMk/>
            <pc:sldMk cId="3463200850" sldId="1173"/>
            <ac:spMk id="2" creationId="{8A6906DE-832D-9575-DE04-98102BF630BD}"/>
          </ac:spMkLst>
        </pc:spChg>
        <pc:spChg chg="mod">
          <ac:chgData name="Alfred Asterjadhi" userId="39de57b9-85c0-4fd1-aaac-8ca2b6560ad0" providerId="ADAL" clId="{BFE2FB3A-0751-4420-AA69-2341C01F636E}" dt="2024-11-14T22:17:44.429" v="9059"/>
          <ac:spMkLst>
            <pc:docMk/>
            <pc:sldMk cId="3463200850" sldId="1173"/>
            <ac:spMk id="3" creationId="{980980E1-DDDE-51AD-6471-D55C09D4516C}"/>
          </ac:spMkLst>
        </pc:spChg>
      </pc:sldChg>
      <pc:sldChg chg="addSp modSp add mod">
        <pc:chgData name="Alfred Asterjadhi" userId="39de57b9-85c0-4fd1-aaac-8ca2b6560ad0" providerId="ADAL" clId="{BFE2FB3A-0751-4420-AA69-2341C01F636E}" dt="2024-11-14T22:18:27.943" v="9077"/>
        <pc:sldMkLst>
          <pc:docMk/>
          <pc:sldMk cId="281403041" sldId="1174"/>
        </pc:sldMkLst>
        <pc:spChg chg="mod">
          <ac:chgData name="Alfred Asterjadhi" userId="39de57b9-85c0-4fd1-aaac-8ca2b6560ad0" providerId="ADAL" clId="{BFE2FB3A-0751-4420-AA69-2341C01F636E}" dt="2024-11-14T18:17:08.488" v="6289" actId="20577"/>
          <ac:spMkLst>
            <pc:docMk/>
            <pc:sldMk cId="281403041" sldId="1174"/>
            <ac:spMk id="2" creationId="{8A6906DE-832D-9575-DE04-98102BF630BD}"/>
          </ac:spMkLst>
        </pc:spChg>
        <pc:spChg chg="mod">
          <ac:chgData name="Alfred Asterjadhi" userId="39de57b9-85c0-4fd1-aaac-8ca2b6560ad0" providerId="ADAL" clId="{BFE2FB3A-0751-4420-AA69-2341C01F636E}" dt="2024-11-14T22:18:27.943" v="9077"/>
          <ac:spMkLst>
            <pc:docMk/>
            <pc:sldMk cId="281403041" sldId="1174"/>
            <ac:spMk id="3" creationId="{980980E1-DDDE-51AD-6471-D55C09D4516C}"/>
          </ac:spMkLst>
        </pc:spChg>
        <pc:picChg chg="add mod">
          <ac:chgData name="Alfred Asterjadhi" userId="39de57b9-85c0-4fd1-aaac-8ca2b6560ad0" providerId="ADAL" clId="{BFE2FB3A-0751-4420-AA69-2341C01F636E}" dt="2024-11-13T20:41:23.801" v="4359" actId="1076"/>
          <ac:picMkLst>
            <pc:docMk/>
            <pc:sldMk cId="281403041" sldId="1174"/>
            <ac:picMk id="7" creationId="{29D7D657-ABCE-4E46-8B44-F56C0602631F}"/>
          </ac:picMkLst>
        </pc:picChg>
      </pc:sldChg>
      <pc:sldChg chg="addSp modSp add mod">
        <pc:chgData name="Alfred Asterjadhi" userId="39de57b9-85c0-4fd1-aaac-8ca2b6560ad0" providerId="ADAL" clId="{BFE2FB3A-0751-4420-AA69-2341C01F636E}" dt="2024-11-14T22:19:13.727" v="9093"/>
        <pc:sldMkLst>
          <pc:docMk/>
          <pc:sldMk cId="2712066030" sldId="1175"/>
        </pc:sldMkLst>
        <pc:spChg chg="mod">
          <ac:chgData name="Alfred Asterjadhi" userId="39de57b9-85c0-4fd1-aaac-8ca2b6560ad0" providerId="ADAL" clId="{BFE2FB3A-0751-4420-AA69-2341C01F636E}" dt="2024-11-14T18:17:13.119" v="6291" actId="6549"/>
          <ac:spMkLst>
            <pc:docMk/>
            <pc:sldMk cId="2712066030" sldId="1175"/>
            <ac:spMk id="2" creationId="{8A6906DE-832D-9575-DE04-98102BF630BD}"/>
          </ac:spMkLst>
        </pc:spChg>
        <pc:spChg chg="mod">
          <ac:chgData name="Alfred Asterjadhi" userId="39de57b9-85c0-4fd1-aaac-8ca2b6560ad0" providerId="ADAL" clId="{BFE2FB3A-0751-4420-AA69-2341C01F636E}" dt="2024-11-14T22:19:13.727" v="9093"/>
          <ac:spMkLst>
            <pc:docMk/>
            <pc:sldMk cId="2712066030" sldId="1175"/>
            <ac:spMk id="3" creationId="{980980E1-DDDE-51AD-6471-D55C09D4516C}"/>
          </ac:spMkLst>
        </pc:spChg>
        <pc:spChg chg="add mod">
          <ac:chgData name="Alfred Asterjadhi" userId="39de57b9-85c0-4fd1-aaac-8ca2b6560ad0" providerId="ADAL" clId="{BFE2FB3A-0751-4420-AA69-2341C01F636E}" dt="2024-11-13T21:28:39.364" v="4442"/>
          <ac:spMkLst>
            <pc:docMk/>
            <pc:sldMk cId="2712066030" sldId="1175"/>
            <ac:spMk id="12" creationId="{E2597487-E281-F2E4-760E-7976BDE95CAE}"/>
          </ac:spMkLst>
        </pc:spChg>
        <pc:graphicFrameChg chg="add mod">
          <ac:chgData name="Alfred Asterjadhi" userId="39de57b9-85c0-4fd1-aaac-8ca2b6560ad0" providerId="ADAL" clId="{BFE2FB3A-0751-4420-AA69-2341C01F636E}" dt="2024-11-13T21:28:38.557" v="4441"/>
          <ac:graphicFrameMkLst>
            <pc:docMk/>
            <pc:sldMk cId="2712066030" sldId="1175"/>
            <ac:graphicFrameMk id="11" creationId="{B7E65E40-3D6E-DCA7-4A93-168852725398}"/>
          </ac:graphicFrameMkLst>
        </pc:graphicFrameChg>
        <pc:picChg chg="add mod">
          <ac:chgData name="Alfred Asterjadhi" userId="39de57b9-85c0-4fd1-aaac-8ca2b6560ad0" providerId="ADAL" clId="{BFE2FB3A-0751-4420-AA69-2341C01F636E}" dt="2024-11-13T21:28:31.157" v="4439" actId="1076"/>
          <ac:picMkLst>
            <pc:docMk/>
            <pc:sldMk cId="2712066030" sldId="1175"/>
            <ac:picMk id="8" creationId="{3D1B6F0A-A0C8-A9DA-6CB1-250F1A77F449}"/>
          </ac:picMkLst>
        </pc:picChg>
        <pc:picChg chg="add mod">
          <ac:chgData name="Alfred Asterjadhi" userId="39de57b9-85c0-4fd1-aaac-8ca2b6560ad0" providerId="ADAL" clId="{BFE2FB3A-0751-4420-AA69-2341C01F636E}" dt="2024-11-13T21:28:32.235" v="4440" actId="1076"/>
          <ac:picMkLst>
            <pc:docMk/>
            <pc:sldMk cId="2712066030" sldId="1175"/>
            <ac:picMk id="10" creationId="{19272EFA-8B28-B2D9-7E20-4A5AFA8EAEFD}"/>
          </ac:picMkLst>
        </pc:picChg>
      </pc:sldChg>
      <pc:sldChg chg="modSp add mod">
        <pc:chgData name="Alfred Asterjadhi" userId="39de57b9-85c0-4fd1-aaac-8ca2b6560ad0" providerId="ADAL" clId="{BFE2FB3A-0751-4420-AA69-2341C01F636E}" dt="2024-11-14T22:20:01.485" v="9121"/>
        <pc:sldMkLst>
          <pc:docMk/>
          <pc:sldMk cId="362772003" sldId="1176"/>
        </pc:sldMkLst>
        <pc:spChg chg="mod">
          <ac:chgData name="Alfred Asterjadhi" userId="39de57b9-85c0-4fd1-aaac-8ca2b6560ad0" providerId="ADAL" clId="{BFE2FB3A-0751-4420-AA69-2341C01F636E}" dt="2024-11-14T18:17:17.305" v="6293" actId="6549"/>
          <ac:spMkLst>
            <pc:docMk/>
            <pc:sldMk cId="362772003" sldId="1176"/>
            <ac:spMk id="2" creationId="{8A6906DE-832D-9575-DE04-98102BF630BD}"/>
          </ac:spMkLst>
        </pc:spChg>
        <pc:spChg chg="mod">
          <ac:chgData name="Alfred Asterjadhi" userId="39de57b9-85c0-4fd1-aaac-8ca2b6560ad0" providerId="ADAL" clId="{BFE2FB3A-0751-4420-AA69-2341C01F636E}" dt="2024-11-14T22:20:01.485" v="9121"/>
          <ac:spMkLst>
            <pc:docMk/>
            <pc:sldMk cId="362772003" sldId="1176"/>
            <ac:spMk id="3" creationId="{980980E1-DDDE-51AD-6471-D55C09D4516C}"/>
          </ac:spMkLst>
        </pc:spChg>
      </pc:sldChg>
      <pc:sldChg chg="modSp add mod">
        <pc:chgData name="Alfred Asterjadhi" userId="39de57b9-85c0-4fd1-aaac-8ca2b6560ad0" providerId="ADAL" clId="{BFE2FB3A-0751-4420-AA69-2341C01F636E}" dt="2024-11-14T22:20:58.983" v="9145"/>
        <pc:sldMkLst>
          <pc:docMk/>
          <pc:sldMk cId="3599596182" sldId="1177"/>
        </pc:sldMkLst>
        <pc:spChg chg="mod">
          <ac:chgData name="Alfred Asterjadhi" userId="39de57b9-85c0-4fd1-aaac-8ca2b6560ad0" providerId="ADAL" clId="{BFE2FB3A-0751-4420-AA69-2341C01F636E}" dt="2024-11-14T18:17:21.298" v="6295" actId="6549"/>
          <ac:spMkLst>
            <pc:docMk/>
            <pc:sldMk cId="3599596182" sldId="1177"/>
            <ac:spMk id="2" creationId="{8A6906DE-832D-9575-DE04-98102BF630BD}"/>
          </ac:spMkLst>
        </pc:spChg>
        <pc:spChg chg="mod">
          <ac:chgData name="Alfred Asterjadhi" userId="39de57b9-85c0-4fd1-aaac-8ca2b6560ad0" providerId="ADAL" clId="{BFE2FB3A-0751-4420-AA69-2341C01F636E}" dt="2024-11-14T22:20:58.983" v="9145"/>
          <ac:spMkLst>
            <pc:docMk/>
            <pc:sldMk cId="3599596182" sldId="1177"/>
            <ac:spMk id="3" creationId="{980980E1-DDDE-51AD-6471-D55C09D4516C}"/>
          </ac:spMkLst>
        </pc:spChg>
      </pc:sldChg>
      <pc:sldChg chg="modSp add mod">
        <pc:chgData name="Alfred Asterjadhi" userId="39de57b9-85c0-4fd1-aaac-8ca2b6560ad0" providerId="ADAL" clId="{BFE2FB3A-0751-4420-AA69-2341C01F636E}" dt="2024-11-14T22:22:19.175" v="9216"/>
        <pc:sldMkLst>
          <pc:docMk/>
          <pc:sldMk cId="525015149" sldId="1178"/>
        </pc:sldMkLst>
        <pc:spChg chg="mod">
          <ac:chgData name="Alfred Asterjadhi" userId="39de57b9-85c0-4fd1-aaac-8ca2b6560ad0" providerId="ADAL" clId="{BFE2FB3A-0751-4420-AA69-2341C01F636E}" dt="2024-11-14T18:17:26.598" v="6297" actId="20577"/>
          <ac:spMkLst>
            <pc:docMk/>
            <pc:sldMk cId="525015149" sldId="1178"/>
            <ac:spMk id="2" creationId="{8A6906DE-832D-9575-DE04-98102BF630BD}"/>
          </ac:spMkLst>
        </pc:spChg>
        <pc:spChg chg="mod">
          <ac:chgData name="Alfred Asterjadhi" userId="39de57b9-85c0-4fd1-aaac-8ca2b6560ad0" providerId="ADAL" clId="{BFE2FB3A-0751-4420-AA69-2341C01F636E}" dt="2024-11-14T22:22:19.175" v="9216"/>
          <ac:spMkLst>
            <pc:docMk/>
            <pc:sldMk cId="525015149" sldId="1178"/>
            <ac:spMk id="3" creationId="{980980E1-DDDE-51AD-6471-D55C09D4516C}"/>
          </ac:spMkLst>
        </pc:spChg>
      </pc:sldChg>
      <pc:sldChg chg="addSp delSp modSp add mod">
        <pc:chgData name="Alfred Asterjadhi" userId="39de57b9-85c0-4fd1-aaac-8ca2b6560ad0" providerId="ADAL" clId="{BFE2FB3A-0751-4420-AA69-2341C01F636E}" dt="2024-11-14T22:42:46.881" v="9547"/>
        <pc:sldMkLst>
          <pc:docMk/>
          <pc:sldMk cId="2081487480" sldId="1179"/>
        </pc:sldMkLst>
        <pc:spChg chg="mod">
          <ac:chgData name="Alfred Asterjadhi" userId="39de57b9-85c0-4fd1-aaac-8ca2b6560ad0" providerId="ADAL" clId="{BFE2FB3A-0751-4420-AA69-2341C01F636E}" dt="2024-11-14T20:14:20.465" v="7981" actId="20577"/>
          <ac:spMkLst>
            <pc:docMk/>
            <pc:sldMk cId="2081487480" sldId="1179"/>
            <ac:spMk id="2" creationId="{8A6906DE-832D-9575-DE04-98102BF630BD}"/>
          </ac:spMkLst>
        </pc:spChg>
        <pc:spChg chg="mod">
          <ac:chgData name="Alfred Asterjadhi" userId="39de57b9-85c0-4fd1-aaac-8ca2b6560ad0" providerId="ADAL" clId="{BFE2FB3A-0751-4420-AA69-2341C01F636E}" dt="2024-11-14T22:42:46.881" v="9547"/>
          <ac:spMkLst>
            <pc:docMk/>
            <pc:sldMk cId="2081487480" sldId="1179"/>
            <ac:spMk id="3" creationId="{980980E1-DDDE-51AD-6471-D55C09D4516C}"/>
          </ac:spMkLst>
        </pc:spChg>
        <pc:picChg chg="add del">
          <ac:chgData name="Alfred Asterjadhi" userId="39de57b9-85c0-4fd1-aaac-8ca2b6560ad0" providerId="ADAL" clId="{BFE2FB3A-0751-4420-AA69-2341C01F636E}" dt="2024-11-14T08:16:21.727" v="5478" actId="22"/>
          <ac:picMkLst>
            <pc:docMk/>
            <pc:sldMk cId="2081487480" sldId="1179"/>
            <ac:picMk id="8" creationId="{908F9FC4-EA91-1768-B042-6E7A0C78C79B}"/>
          </ac:picMkLst>
        </pc:picChg>
        <pc:picChg chg="add del">
          <ac:chgData name="Alfred Asterjadhi" userId="39de57b9-85c0-4fd1-aaac-8ca2b6560ad0" providerId="ADAL" clId="{BFE2FB3A-0751-4420-AA69-2341C01F636E}" dt="2024-11-14T08:16:37.312" v="5497" actId="22"/>
          <ac:picMkLst>
            <pc:docMk/>
            <pc:sldMk cId="2081487480" sldId="1179"/>
            <ac:picMk id="10" creationId="{6708D37B-9329-646A-AF85-F0973C89E813}"/>
          </ac:picMkLst>
        </pc:picChg>
        <pc:picChg chg="add mod">
          <ac:chgData name="Alfred Asterjadhi" userId="39de57b9-85c0-4fd1-aaac-8ca2b6560ad0" providerId="ADAL" clId="{BFE2FB3A-0751-4420-AA69-2341C01F636E}" dt="2024-11-14T08:17:14.837" v="5511" actId="1076"/>
          <ac:picMkLst>
            <pc:docMk/>
            <pc:sldMk cId="2081487480" sldId="1179"/>
            <ac:picMk id="12" creationId="{AC3E85BB-7BFF-52F0-4FED-1C3CD6FA5D2D}"/>
          </ac:picMkLst>
        </pc:picChg>
      </pc:sldChg>
      <pc:sldChg chg="addSp modSp add mod">
        <pc:chgData name="Alfred Asterjadhi" userId="39de57b9-85c0-4fd1-aaac-8ca2b6560ad0" providerId="ADAL" clId="{BFE2FB3A-0751-4420-AA69-2341C01F636E}" dt="2024-11-14T22:43:30.608" v="9563"/>
        <pc:sldMkLst>
          <pc:docMk/>
          <pc:sldMk cId="3097712748" sldId="1180"/>
        </pc:sldMkLst>
        <pc:spChg chg="mod">
          <ac:chgData name="Alfred Asterjadhi" userId="39de57b9-85c0-4fd1-aaac-8ca2b6560ad0" providerId="ADAL" clId="{BFE2FB3A-0751-4420-AA69-2341C01F636E}" dt="2024-11-14T20:14:23.269" v="7983" actId="20577"/>
          <ac:spMkLst>
            <pc:docMk/>
            <pc:sldMk cId="3097712748" sldId="1180"/>
            <ac:spMk id="2" creationId="{8A6906DE-832D-9575-DE04-98102BF630BD}"/>
          </ac:spMkLst>
        </pc:spChg>
        <pc:spChg chg="mod">
          <ac:chgData name="Alfred Asterjadhi" userId="39de57b9-85c0-4fd1-aaac-8ca2b6560ad0" providerId="ADAL" clId="{BFE2FB3A-0751-4420-AA69-2341C01F636E}" dt="2024-11-14T22:43:30.608" v="9563"/>
          <ac:spMkLst>
            <pc:docMk/>
            <pc:sldMk cId="3097712748" sldId="1180"/>
            <ac:spMk id="3" creationId="{980980E1-DDDE-51AD-6471-D55C09D4516C}"/>
          </ac:spMkLst>
        </pc:spChg>
        <pc:spChg chg="add">
          <ac:chgData name="Alfred Asterjadhi" userId="39de57b9-85c0-4fd1-aaac-8ca2b6560ad0" providerId="ADAL" clId="{BFE2FB3A-0751-4420-AA69-2341C01F636E}" dt="2024-11-14T12:22:58.062" v="5533"/>
          <ac:spMkLst>
            <pc:docMk/>
            <pc:sldMk cId="3097712748" sldId="1180"/>
            <ac:spMk id="7" creationId="{1F0F7A4A-923A-F701-8AD3-01E7074900D7}"/>
          </ac:spMkLst>
        </pc:spChg>
        <pc:spChg chg="add">
          <ac:chgData name="Alfred Asterjadhi" userId="39de57b9-85c0-4fd1-aaac-8ca2b6560ad0" providerId="ADAL" clId="{BFE2FB3A-0751-4420-AA69-2341C01F636E}" dt="2024-11-14T12:22:58.062" v="5533"/>
          <ac:spMkLst>
            <pc:docMk/>
            <pc:sldMk cId="3097712748" sldId="1180"/>
            <ac:spMk id="8" creationId="{FA8889CF-3D20-60CE-698C-B497C9B6C65A}"/>
          </ac:spMkLst>
        </pc:spChg>
        <pc:spChg chg="add">
          <ac:chgData name="Alfred Asterjadhi" userId="39de57b9-85c0-4fd1-aaac-8ca2b6560ad0" providerId="ADAL" clId="{BFE2FB3A-0751-4420-AA69-2341C01F636E}" dt="2024-11-14T12:23:16.852" v="5537"/>
          <ac:spMkLst>
            <pc:docMk/>
            <pc:sldMk cId="3097712748" sldId="1180"/>
            <ac:spMk id="9" creationId="{DDE88940-8D1A-93F6-43B9-3734B78D88E6}"/>
          </ac:spMkLst>
        </pc:spChg>
        <pc:spChg chg="add">
          <ac:chgData name="Alfred Asterjadhi" userId="39de57b9-85c0-4fd1-aaac-8ca2b6560ad0" providerId="ADAL" clId="{BFE2FB3A-0751-4420-AA69-2341C01F636E}" dt="2024-11-14T12:23:16.852" v="5537"/>
          <ac:spMkLst>
            <pc:docMk/>
            <pc:sldMk cId="3097712748" sldId="1180"/>
            <ac:spMk id="10" creationId="{412AC0E6-7357-CEEF-4D0B-0824EB74B76A}"/>
          </ac:spMkLst>
        </pc:spChg>
      </pc:sldChg>
      <pc:sldChg chg="modSp add mod">
        <pc:chgData name="Alfred Asterjadhi" userId="39de57b9-85c0-4fd1-aaac-8ca2b6560ad0" providerId="ADAL" clId="{BFE2FB3A-0751-4420-AA69-2341C01F636E}" dt="2024-11-14T22:44:20.149" v="9579"/>
        <pc:sldMkLst>
          <pc:docMk/>
          <pc:sldMk cId="1482221401" sldId="1181"/>
        </pc:sldMkLst>
        <pc:spChg chg="mod">
          <ac:chgData name="Alfred Asterjadhi" userId="39de57b9-85c0-4fd1-aaac-8ca2b6560ad0" providerId="ADAL" clId="{BFE2FB3A-0751-4420-AA69-2341C01F636E}" dt="2024-11-14T20:14:25.970" v="7984" actId="20577"/>
          <ac:spMkLst>
            <pc:docMk/>
            <pc:sldMk cId="1482221401" sldId="1181"/>
            <ac:spMk id="2" creationId="{8A6906DE-832D-9575-DE04-98102BF630BD}"/>
          </ac:spMkLst>
        </pc:spChg>
        <pc:spChg chg="mod">
          <ac:chgData name="Alfred Asterjadhi" userId="39de57b9-85c0-4fd1-aaac-8ca2b6560ad0" providerId="ADAL" clId="{BFE2FB3A-0751-4420-AA69-2341C01F636E}" dt="2024-11-14T22:44:20.149" v="9579"/>
          <ac:spMkLst>
            <pc:docMk/>
            <pc:sldMk cId="1482221401" sldId="1181"/>
            <ac:spMk id="3" creationId="{980980E1-DDDE-51AD-6471-D55C09D4516C}"/>
          </ac:spMkLst>
        </pc:spChg>
      </pc:sldChg>
      <pc:sldChg chg="modSp add mod">
        <pc:chgData name="Alfred Asterjadhi" userId="39de57b9-85c0-4fd1-aaac-8ca2b6560ad0" providerId="ADAL" clId="{BFE2FB3A-0751-4420-AA69-2341C01F636E}" dt="2024-11-14T22:41:44.538" v="9526"/>
        <pc:sldMkLst>
          <pc:docMk/>
          <pc:sldMk cId="2683089333" sldId="1182"/>
        </pc:sldMkLst>
        <pc:spChg chg="mod">
          <ac:chgData name="Alfred Asterjadhi" userId="39de57b9-85c0-4fd1-aaac-8ca2b6560ad0" providerId="ADAL" clId="{BFE2FB3A-0751-4420-AA69-2341C01F636E}" dt="2024-11-14T20:14:18.312" v="7980" actId="20577"/>
          <ac:spMkLst>
            <pc:docMk/>
            <pc:sldMk cId="2683089333" sldId="1182"/>
            <ac:spMk id="2" creationId="{8A6906DE-832D-9575-DE04-98102BF630BD}"/>
          </ac:spMkLst>
        </pc:spChg>
        <pc:spChg chg="mod">
          <ac:chgData name="Alfred Asterjadhi" userId="39de57b9-85c0-4fd1-aaac-8ca2b6560ad0" providerId="ADAL" clId="{BFE2FB3A-0751-4420-AA69-2341C01F636E}" dt="2024-11-14T22:41:44.538" v="9526"/>
          <ac:spMkLst>
            <pc:docMk/>
            <pc:sldMk cId="2683089333" sldId="1182"/>
            <ac:spMk id="3" creationId="{980980E1-DDDE-51AD-6471-D55C09D4516C}"/>
          </ac:spMkLst>
        </pc:spChg>
      </pc:sldChg>
      <pc:sldChg chg="addSp modSp add mod">
        <pc:chgData name="Alfred Asterjadhi" userId="39de57b9-85c0-4fd1-aaac-8ca2b6560ad0" providerId="ADAL" clId="{BFE2FB3A-0751-4420-AA69-2341C01F636E}" dt="2024-12-10T00:09:18.755" v="14027" actId="20577"/>
        <pc:sldMkLst>
          <pc:docMk/>
          <pc:sldMk cId="70113585" sldId="1183"/>
        </pc:sldMkLst>
        <pc:spChg chg="mod">
          <ac:chgData name="Alfred Asterjadhi" userId="39de57b9-85c0-4fd1-aaac-8ca2b6560ad0" providerId="ADAL" clId="{BFE2FB3A-0751-4420-AA69-2341C01F636E}" dt="2024-11-14T18:17:30.615" v="6299" actId="6549"/>
          <ac:spMkLst>
            <pc:docMk/>
            <pc:sldMk cId="70113585" sldId="1183"/>
            <ac:spMk id="2" creationId="{8A6906DE-832D-9575-DE04-98102BF630BD}"/>
          </ac:spMkLst>
        </pc:spChg>
        <pc:spChg chg="mod">
          <ac:chgData name="Alfred Asterjadhi" userId="39de57b9-85c0-4fd1-aaac-8ca2b6560ad0" providerId="ADAL" clId="{BFE2FB3A-0751-4420-AA69-2341C01F636E}" dt="2024-12-10T00:09:18.755" v="14027" actId="20577"/>
          <ac:spMkLst>
            <pc:docMk/>
            <pc:sldMk cId="70113585" sldId="1183"/>
            <ac:spMk id="3" creationId="{980980E1-DDDE-51AD-6471-D55C09D4516C}"/>
          </ac:spMkLst>
        </pc:spChg>
        <pc:spChg chg="add">
          <ac:chgData name="Alfred Asterjadhi" userId="39de57b9-85c0-4fd1-aaac-8ca2b6560ad0" providerId="ADAL" clId="{BFE2FB3A-0751-4420-AA69-2341C01F636E}" dt="2024-11-13T21:34:06.124" v="4513"/>
          <ac:spMkLst>
            <pc:docMk/>
            <pc:sldMk cId="70113585" sldId="1183"/>
            <ac:spMk id="7" creationId="{53BC3987-31C7-3E7C-47AB-9974A62D60FF}"/>
          </ac:spMkLst>
        </pc:spChg>
        <pc:picChg chg="add mod">
          <ac:chgData name="Alfred Asterjadhi" userId="39de57b9-85c0-4fd1-aaac-8ca2b6560ad0" providerId="ADAL" clId="{BFE2FB3A-0751-4420-AA69-2341C01F636E}" dt="2024-11-14T22:26:00.310" v="9280" actId="1076"/>
          <ac:picMkLst>
            <pc:docMk/>
            <pc:sldMk cId="70113585" sldId="1183"/>
            <ac:picMk id="8" creationId="{A04D5C48-EC28-98DA-BEBA-7CF362A98B0F}"/>
          </ac:picMkLst>
        </pc:picChg>
      </pc:sldChg>
      <pc:sldChg chg="addSp modSp add mod">
        <pc:chgData name="Alfred Asterjadhi" userId="39de57b9-85c0-4fd1-aaac-8ca2b6560ad0" providerId="ADAL" clId="{BFE2FB3A-0751-4420-AA69-2341C01F636E}" dt="2024-11-14T22:35:13.109" v="9363"/>
        <pc:sldMkLst>
          <pc:docMk/>
          <pc:sldMk cId="289774543" sldId="1184"/>
        </pc:sldMkLst>
        <pc:spChg chg="mod">
          <ac:chgData name="Alfred Asterjadhi" userId="39de57b9-85c0-4fd1-aaac-8ca2b6560ad0" providerId="ADAL" clId="{BFE2FB3A-0751-4420-AA69-2341C01F636E}" dt="2024-11-14T18:17:34.488" v="6301" actId="6549"/>
          <ac:spMkLst>
            <pc:docMk/>
            <pc:sldMk cId="289774543" sldId="1184"/>
            <ac:spMk id="2" creationId="{8A6906DE-832D-9575-DE04-98102BF630BD}"/>
          </ac:spMkLst>
        </pc:spChg>
        <pc:spChg chg="mod">
          <ac:chgData name="Alfred Asterjadhi" userId="39de57b9-85c0-4fd1-aaac-8ca2b6560ad0" providerId="ADAL" clId="{BFE2FB3A-0751-4420-AA69-2341C01F636E}" dt="2024-11-14T22:35:13.109" v="9363"/>
          <ac:spMkLst>
            <pc:docMk/>
            <pc:sldMk cId="289774543" sldId="1184"/>
            <ac:spMk id="3" creationId="{980980E1-DDDE-51AD-6471-D55C09D4516C}"/>
          </ac:spMkLst>
        </pc:spChg>
        <pc:spChg chg="add">
          <ac:chgData name="Alfred Asterjadhi" userId="39de57b9-85c0-4fd1-aaac-8ca2b6560ad0" providerId="ADAL" clId="{BFE2FB3A-0751-4420-AA69-2341C01F636E}" dt="2024-11-13T21:34:53.271" v="4534"/>
          <ac:spMkLst>
            <pc:docMk/>
            <pc:sldMk cId="289774543" sldId="1184"/>
            <ac:spMk id="7" creationId="{CA4E3205-1E83-EBB9-ACBC-CCFA698A7FD2}"/>
          </ac:spMkLst>
        </pc:spChg>
        <pc:picChg chg="add mod">
          <ac:chgData name="Alfred Asterjadhi" userId="39de57b9-85c0-4fd1-aaac-8ca2b6560ad0" providerId="ADAL" clId="{BFE2FB3A-0751-4420-AA69-2341C01F636E}" dt="2024-11-13T21:35:29.144" v="4549" actId="1076"/>
          <ac:picMkLst>
            <pc:docMk/>
            <pc:sldMk cId="289774543" sldId="1184"/>
            <ac:picMk id="8" creationId="{367004DB-E274-FBD3-0BA9-970AB6014BD1}"/>
          </ac:picMkLst>
        </pc:picChg>
      </pc:sldChg>
      <pc:sldChg chg="modSp add mod">
        <pc:chgData name="Alfred Asterjadhi" userId="39de57b9-85c0-4fd1-aaac-8ca2b6560ad0" providerId="ADAL" clId="{BFE2FB3A-0751-4420-AA69-2341C01F636E}" dt="2024-11-14T22:36:33.326" v="9403"/>
        <pc:sldMkLst>
          <pc:docMk/>
          <pc:sldMk cId="333379291" sldId="1185"/>
        </pc:sldMkLst>
        <pc:spChg chg="mod">
          <ac:chgData name="Alfred Asterjadhi" userId="39de57b9-85c0-4fd1-aaac-8ca2b6560ad0" providerId="ADAL" clId="{BFE2FB3A-0751-4420-AA69-2341C01F636E}" dt="2024-11-14T18:17:38.477" v="6303" actId="20577"/>
          <ac:spMkLst>
            <pc:docMk/>
            <pc:sldMk cId="333379291" sldId="1185"/>
            <ac:spMk id="2" creationId="{8A6906DE-832D-9575-DE04-98102BF630BD}"/>
          </ac:spMkLst>
        </pc:spChg>
        <pc:spChg chg="mod">
          <ac:chgData name="Alfred Asterjadhi" userId="39de57b9-85c0-4fd1-aaac-8ca2b6560ad0" providerId="ADAL" clId="{BFE2FB3A-0751-4420-AA69-2341C01F636E}" dt="2024-11-14T22:36:33.326" v="9403"/>
          <ac:spMkLst>
            <pc:docMk/>
            <pc:sldMk cId="333379291" sldId="1185"/>
            <ac:spMk id="3" creationId="{980980E1-DDDE-51AD-6471-D55C09D4516C}"/>
          </ac:spMkLst>
        </pc:spChg>
      </pc:sldChg>
      <pc:sldChg chg="modSp add del mod">
        <pc:chgData name="Alfred Asterjadhi" userId="39de57b9-85c0-4fd1-aaac-8ca2b6560ad0" providerId="ADAL" clId="{BFE2FB3A-0751-4420-AA69-2341C01F636E}" dt="2024-11-14T20:14:03.704" v="7975" actId="47"/>
        <pc:sldMkLst>
          <pc:docMk/>
          <pc:sldMk cId="183145731" sldId="1186"/>
        </pc:sldMkLst>
        <pc:spChg chg="mod">
          <ac:chgData name="Alfred Asterjadhi" userId="39de57b9-85c0-4fd1-aaac-8ca2b6560ad0" providerId="ADAL" clId="{BFE2FB3A-0751-4420-AA69-2341C01F636E}" dt="2024-11-14T18:17:42.272" v="6305" actId="20577"/>
          <ac:spMkLst>
            <pc:docMk/>
            <pc:sldMk cId="183145731" sldId="1186"/>
            <ac:spMk id="2" creationId="{8A6906DE-832D-9575-DE04-98102BF630BD}"/>
          </ac:spMkLst>
        </pc:spChg>
        <pc:spChg chg="mod">
          <ac:chgData name="Alfred Asterjadhi" userId="39de57b9-85c0-4fd1-aaac-8ca2b6560ad0" providerId="ADAL" clId="{BFE2FB3A-0751-4420-AA69-2341C01F636E}" dt="2024-11-14T20:13:53.496" v="7973" actId="6549"/>
          <ac:spMkLst>
            <pc:docMk/>
            <pc:sldMk cId="183145731" sldId="1186"/>
            <ac:spMk id="3" creationId="{980980E1-DDDE-51AD-6471-D55C09D4516C}"/>
          </ac:spMkLst>
        </pc:spChg>
      </pc:sldChg>
      <pc:sldChg chg="modSp add mod">
        <pc:chgData name="Alfred Asterjadhi" userId="39de57b9-85c0-4fd1-aaac-8ca2b6560ad0" providerId="ADAL" clId="{BFE2FB3A-0751-4420-AA69-2341C01F636E}" dt="2024-11-14T22:37:35.986" v="9435"/>
        <pc:sldMkLst>
          <pc:docMk/>
          <pc:sldMk cId="2111356699" sldId="1187"/>
        </pc:sldMkLst>
        <pc:spChg chg="mod">
          <ac:chgData name="Alfred Asterjadhi" userId="39de57b9-85c0-4fd1-aaac-8ca2b6560ad0" providerId="ADAL" clId="{BFE2FB3A-0751-4420-AA69-2341C01F636E}" dt="2024-11-14T20:14:07.386" v="7976" actId="20577"/>
          <ac:spMkLst>
            <pc:docMk/>
            <pc:sldMk cId="2111356699" sldId="1187"/>
            <ac:spMk id="2" creationId="{8A6906DE-832D-9575-DE04-98102BF630BD}"/>
          </ac:spMkLst>
        </pc:spChg>
        <pc:spChg chg="mod">
          <ac:chgData name="Alfred Asterjadhi" userId="39de57b9-85c0-4fd1-aaac-8ca2b6560ad0" providerId="ADAL" clId="{BFE2FB3A-0751-4420-AA69-2341C01F636E}" dt="2024-11-14T22:37:35.986" v="9435"/>
          <ac:spMkLst>
            <pc:docMk/>
            <pc:sldMk cId="2111356699" sldId="1187"/>
            <ac:spMk id="3" creationId="{980980E1-DDDE-51AD-6471-D55C09D4516C}"/>
          </ac:spMkLst>
        </pc:spChg>
      </pc:sldChg>
      <pc:sldChg chg="modSp add mod">
        <pc:chgData name="Alfred Asterjadhi" userId="39de57b9-85c0-4fd1-aaac-8ca2b6560ad0" providerId="ADAL" clId="{BFE2FB3A-0751-4420-AA69-2341C01F636E}" dt="2024-11-14T22:38:19.061" v="9459" actId="20577"/>
        <pc:sldMkLst>
          <pc:docMk/>
          <pc:sldMk cId="2368434028" sldId="1188"/>
        </pc:sldMkLst>
        <pc:spChg chg="mod">
          <ac:chgData name="Alfred Asterjadhi" userId="39de57b9-85c0-4fd1-aaac-8ca2b6560ad0" providerId="ADAL" clId="{BFE2FB3A-0751-4420-AA69-2341C01F636E}" dt="2024-11-14T20:14:11.789" v="7977" actId="20577"/>
          <ac:spMkLst>
            <pc:docMk/>
            <pc:sldMk cId="2368434028" sldId="1188"/>
            <ac:spMk id="2" creationId="{8A6906DE-832D-9575-DE04-98102BF630BD}"/>
          </ac:spMkLst>
        </pc:spChg>
        <pc:spChg chg="mod">
          <ac:chgData name="Alfred Asterjadhi" userId="39de57b9-85c0-4fd1-aaac-8ca2b6560ad0" providerId="ADAL" clId="{BFE2FB3A-0751-4420-AA69-2341C01F636E}" dt="2024-11-14T22:38:19.061" v="9459" actId="20577"/>
          <ac:spMkLst>
            <pc:docMk/>
            <pc:sldMk cId="2368434028" sldId="1188"/>
            <ac:spMk id="3" creationId="{980980E1-DDDE-51AD-6471-D55C09D4516C}"/>
          </ac:spMkLst>
        </pc:spChg>
      </pc:sldChg>
      <pc:sldChg chg="addSp modSp add mod">
        <pc:chgData name="Alfred Asterjadhi" userId="39de57b9-85c0-4fd1-aaac-8ca2b6560ad0" providerId="ADAL" clId="{BFE2FB3A-0751-4420-AA69-2341C01F636E}" dt="2024-11-14T22:40:18.383" v="9503"/>
        <pc:sldMkLst>
          <pc:docMk/>
          <pc:sldMk cId="2612452232" sldId="1189"/>
        </pc:sldMkLst>
        <pc:spChg chg="mod">
          <ac:chgData name="Alfred Asterjadhi" userId="39de57b9-85c0-4fd1-aaac-8ca2b6560ad0" providerId="ADAL" clId="{BFE2FB3A-0751-4420-AA69-2341C01F636E}" dt="2024-11-14T20:14:16.458" v="7979" actId="20577"/>
          <ac:spMkLst>
            <pc:docMk/>
            <pc:sldMk cId="2612452232" sldId="1189"/>
            <ac:spMk id="2" creationId="{8A6906DE-832D-9575-DE04-98102BF630BD}"/>
          </ac:spMkLst>
        </pc:spChg>
        <pc:spChg chg="mod">
          <ac:chgData name="Alfred Asterjadhi" userId="39de57b9-85c0-4fd1-aaac-8ca2b6560ad0" providerId="ADAL" clId="{BFE2FB3A-0751-4420-AA69-2341C01F636E}" dt="2024-11-14T22:40:18.383" v="9503"/>
          <ac:spMkLst>
            <pc:docMk/>
            <pc:sldMk cId="2612452232" sldId="1189"/>
            <ac:spMk id="3" creationId="{980980E1-DDDE-51AD-6471-D55C09D4516C}"/>
          </ac:spMkLst>
        </pc:spChg>
        <pc:picChg chg="add mod">
          <ac:chgData name="Alfred Asterjadhi" userId="39de57b9-85c0-4fd1-aaac-8ca2b6560ad0" providerId="ADAL" clId="{BFE2FB3A-0751-4420-AA69-2341C01F636E}" dt="2024-11-13T21:45:33.298" v="4609" actId="1076"/>
          <ac:picMkLst>
            <pc:docMk/>
            <pc:sldMk cId="2612452232" sldId="1189"/>
            <ac:picMk id="8" creationId="{37175790-E98E-CEFB-46E6-765A862D1EBE}"/>
          </ac:picMkLst>
        </pc:picChg>
      </pc:sldChg>
      <pc:sldChg chg="modSp add mod">
        <pc:chgData name="Alfred Asterjadhi" userId="39de57b9-85c0-4fd1-aaac-8ca2b6560ad0" providerId="ADAL" clId="{BFE2FB3A-0751-4420-AA69-2341C01F636E}" dt="2024-11-14T22:39:18.704" v="9484"/>
        <pc:sldMkLst>
          <pc:docMk/>
          <pc:sldMk cId="254605797" sldId="1190"/>
        </pc:sldMkLst>
        <pc:spChg chg="mod">
          <ac:chgData name="Alfred Asterjadhi" userId="39de57b9-85c0-4fd1-aaac-8ca2b6560ad0" providerId="ADAL" clId="{BFE2FB3A-0751-4420-AA69-2341C01F636E}" dt="2024-11-14T20:14:14.409" v="7978" actId="20577"/>
          <ac:spMkLst>
            <pc:docMk/>
            <pc:sldMk cId="254605797" sldId="1190"/>
            <ac:spMk id="2" creationId="{8A6906DE-832D-9575-DE04-98102BF630BD}"/>
          </ac:spMkLst>
        </pc:spChg>
        <pc:spChg chg="mod">
          <ac:chgData name="Alfred Asterjadhi" userId="39de57b9-85c0-4fd1-aaac-8ca2b6560ad0" providerId="ADAL" clId="{BFE2FB3A-0751-4420-AA69-2341C01F636E}" dt="2024-11-14T22:39:18.704" v="9484"/>
          <ac:spMkLst>
            <pc:docMk/>
            <pc:sldMk cId="254605797" sldId="1190"/>
            <ac:spMk id="3" creationId="{980980E1-DDDE-51AD-6471-D55C09D4516C}"/>
          </ac:spMkLst>
        </pc:spChg>
      </pc:sldChg>
      <pc:sldChg chg="addSp modSp add mod">
        <pc:chgData name="Alfred Asterjadhi" userId="39de57b9-85c0-4fd1-aaac-8ca2b6560ad0" providerId="ADAL" clId="{BFE2FB3A-0751-4420-AA69-2341C01F636E}" dt="2024-11-14T23:14:54.023" v="10269"/>
        <pc:sldMkLst>
          <pc:docMk/>
          <pc:sldMk cId="1691350664" sldId="1191"/>
        </pc:sldMkLst>
        <pc:spChg chg="mod">
          <ac:chgData name="Alfred Asterjadhi" userId="39de57b9-85c0-4fd1-aaac-8ca2b6560ad0" providerId="ADAL" clId="{BFE2FB3A-0751-4420-AA69-2341C01F636E}" dt="2024-11-14T02:02:33.661" v="5198" actId="20577"/>
          <ac:spMkLst>
            <pc:docMk/>
            <pc:sldMk cId="1691350664" sldId="1191"/>
            <ac:spMk id="2" creationId="{8A6906DE-832D-9575-DE04-98102BF630BD}"/>
          </ac:spMkLst>
        </pc:spChg>
        <pc:spChg chg="mod">
          <ac:chgData name="Alfred Asterjadhi" userId="39de57b9-85c0-4fd1-aaac-8ca2b6560ad0" providerId="ADAL" clId="{BFE2FB3A-0751-4420-AA69-2341C01F636E}" dt="2024-11-14T23:14:54.023" v="10269"/>
          <ac:spMkLst>
            <pc:docMk/>
            <pc:sldMk cId="1691350664" sldId="1191"/>
            <ac:spMk id="3" creationId="{980980E1-DDDE-51AD-6471-D55C09D4516C}"/>
          </ac:spMkLst>
        </pc:spChg>
        <pc:spChg chg="add">
          <ac:chgData name="Alfred Asterjadhi" userId="39de57b9-85c0-4fd1-aaac-8ca2b6560ad0" providerId="ADAL" clId="{BFE2FB3A-0751-4420-AA69-2341C01F636E}" dt="2024-11-13T21:49:31.105" v="4673"/>
          <ac:spMkLst>
            <pc:docMk/>
            <pc:sldMk cId="1691350664" sldId="1191"/>
            <ac:spMk id="7" creationId="{EF4AB6ED-DD63-7F6B-2A24-74DE27752995}"/>
          </ac:spMkLst>
        </pc:spChg>
      </pc:sldChg>
      <pc:sldChg chg="modSp add mod">
        <pc:chgData name="Alfred Asterjadhi" userId="39de57b9-85c0-4fd1-aaac-8ca2b6560ad0" providerId="ADAL" clId="{BFE2FB3A-0751-4420-AA69-2341C01F636E}" dt="2024-11-14T23:16:14.618" v="10297" actId="20577"/>
        <pc:sldMkLst>
          <pc:docMk/>
          <pc:sldMk cId="2173580874" sldId="1192"/>
        </pc:sldMkLst>
        <pc:spChg chg="mod">
          <ac:chgData name="Alfred Asterjadhi" userId="39de57b9-85c0-4fd1-aaac-8ca2b6560ad0" providerId="ADAL" clId="{BFE2FB3A-0751-4420-AA69-2341C01F636E}" dt="2024-11-14T02:02:37.487" v="5200" actId="20577"/>
          <ac:spMkLst>
            <pc:docMk/>
            <pc:sldMk cId="2173580874" sldId="1192"/>
            <ac:spMk id="2" creationId="{8A6906DE-832D-9575-DE04-98102BF630BD}"/>
          </ac:spMkLst>
        </pc:spChg>
        <pc:spChg chg="mod">
          <ac:chgData name="Alfred Asterjadhi" userId="39de57b9-85c0-4fd1-aaac-8ca2b6560ad0" providerId="ADAL" clId="{BFE2FB3A-0751-4420-AA69-2341C01F636E}" dt="2024-11-14T23:16:14.618" v="10297" actId="20577"/>
          <ac:spMkLst>
            <pc:docMk/>
            <pc:sldMk cId="2173580874" sldId="1192"/>
            <ac:spMk id="3" creationId="{980980E1-DDDE-51AD-6471-D55C09D4516C}"/>
          </ac:spMkLst>
        </pc:spChg>
      </pc:sldChg>
      <pc:sldChg chg="modSp add mod">
        <pc:chgData name="Alfred Asterjadhi" userId="39de57b9-85c0-4fd1-aaac-8ca2b6560ad0" providerId="ADAL" clId="{BFE2FB3A-0751-4420-AA69-2341C01F636E}" dt="2024-11-14T23:17:24.071" v="10319"/>
        <pc:sldMkLst>
          <pc:docMk/>
          <pc:sldMk cId="3044307864" sldId="1193"/>
        </pc:sldMkLst>
        <pc:spChg chg="mod">
          <ac:chgData name="Alfred Asterjadhi" userId="39de57b9-85c0-4fd1-aaac-8ca2b6560ad0" providerId="ADAL" clId="{BFE2FB3A-0751-4420-AA69-2341C01F636E}" dt="2024-11-14T02:02:40.609" v="5202" actId="20577"/>
          <ac:spMkLst>
            <pc:docMk/>
            <pc:sldMk cId="3044307864" sldId="1193"/>
            <ac:spMk id="2" creationId="{8A6906DE-832D-9575-DE04-98102BF630BD}"/>
          </ac:spMkLst>
        </pc:spChg>
        <pc:spChg chg="mod">
          <ac:chgData name="Alfred Asterjadhi" userId="39de57b9-85c0-4fd1-aaac-8ca2b6560ad0" providerId="ADAL" clId="{BFE2FB3A-0751-4420-AA69-2341C01F636E}" dt="2024-11-14T23:17:24.071" v="10319"/>
          <ac:spMkLst>
            <pc:docMk/>
            <pc:sldMk cId="3044307864" sldId="1193"/>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339706748" sldId="1194"/>
        </pc:sldMkLst>
        <pc:spChg chg="mod">
          <ac:chgData name="Alfred Asterjadhi" userId="39de57b9-85c0-4fd1-aaac-8ca2b6560ad0" providerId="ADAL" clId="{BFE2FB3A-0751-4420-AA69-2341C01F636E}" dt="2024-11-13T22:02:12.109" v="4719" actId="6549"/>
          <ac:spMkLst>
            <pc:docMk/>
            <pc:sldMk cId="339706748" sldId="1194"/>
            <ac:spMk id="3" creationId="{980980E1-DDDE-51AD-6471-D55C09D4516C}"/>
          </ac:spMkLst>
        </pc:spChg>
        <pc:spChg chg="add mod">
          <ac:chgData name="Alfred Asterjadhi" userId="39de57b9-85c0-4fd1-aaac-8ca2b6560ad0" providerId="ADAL" clId="{BFE2FB3A-0751-4420-AA69-2341C01F636E}" dt="2024-11-13T22:02:07.809" v="4716"/>
          <ac:spMkLst>
            <pc:docMk/>
            <pc:sldMk cId="339706748" sldId="1194"/>
            <ac:spMk id="8" creationId="{65D44A9B-9B8F-7220-E152-7967588A0FA6}"/>
          </ac:spMkLst>
        </pc:spChg>
        <pc:graphicFrameChg chg="add mod">
          <ac:chgData name="Alfred Asterjadhi" userId="39de57b9-85c0-4fd1-aaac-8ca2b6560ad0" providerId="ADAL" clId="{BFE2FB3A-0751-4420-AA69-2341C01F636E}" dt="2024-11-13T22:02:06.957" v="4715"/>
          <ac:graphicFrameMkLst>
            <pc:docMk/>
            <pc:sldMk cId="339706748" sldId="1194"/>
            <ac:graphicFrameMk id="7" creationId="{8E32AD64-4679-19B0-2F6B-421851BD941A}"/>
          </ac:graphicFrameMkLst>
        </pc:graphicFrameChg>
      </pc:sldChg>
      <pc:sldChg chg="modSp add mod">
        <pc:chgData name="Alfred Asterjadhi" userId="39de57b9-85c0-4fd1-aaac-8ca2b6560ad0" providerId="ADAL" clId="{BFE2FB3A-0751-4420-AA69-2341C01F636E}" dt="2024-11-14T23:21:45.571" v="10417"/>
        <pc:sldMkLst>
          <pc:docMk/>
          <pc:sldMk cId="3691778856" sldId="1194"/>
        </pc:sldMkLst>
        <pc:spChg chg="mod">
          <ac:chgData name="Alfred Asterjadhi" userId="39de57b9-85c0-4fd1-aaac-8ca2b6560ad0" providerId="ADAL" clId="{BFE2FB3A-0751-4420-AA69-2341C01F636E}" dt="2024-11-14T02:02:53.182" v="5209" actId="20577"/>
          <ac:spMkLst>
            <pc:docMk/>
            <pc:sldMk cId="3691778856" sldId="1194"/>
            <ac:spMk id="2" creationId="{8A6906DE-832D-9575-DE04-98102BF630BD}"/>
          </ac:spMkLst>
        </pc:spChg>
        <pc:spChg chg="mod">
          <ac:chgData name="Alfred Asterjadhi" userId="39de57b9-85c0-4fd1-aaac-8ca2b6560ad0" providerId="ADAL" clId="{BFE2FB3A-0751-4420-AA69-2341C01F636E}" dt="2024-11-14T23:21:45.571" v="10417"/>
          <ac:spMkLst>
            <pc:docMk/>
            <pc:sldMk cId="3691778856" sldId="1194"/>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2796504522" sldId="1195"/>
        </pc:sldMkLst>
        <pc:spChg chg="mod">
          <ac:chgData name="Alfred Asterjadhi" userId="39de57b9-85c0-4fd1-aaac-8ca2b6560ad0" providerId="ADAL" clId="{BFE2FB3A-0751-4420-AA69-2341C01F636E}" dt="2024-11-13T22:03:06.440" v="4756" actId="6549"/>
          <ac:spMkLst>
            <pc:docMk/>
            <pc:sldMk cId="2796504522" sldId="1195"/>
            <ac:spMk id="3" creationId="{980980E1-DDDE-51AD-6471-D55C09D4516C}"/>
          </ac:spMkLst>
        </pc:spChg>
        <pc:spChg chg="add mod">
          <ac:chgData name="Alfred Asterjadhi" userId="39de57b9-85c0-4fd1-aaac-8ca2b6560ad0" providerId="ADAL" clId="{BFE2FB3A-0751-4420-AA69-2341C01F636E}" dt="2024-11-13T22:03:02.699" v="4753"/>
          <ac:spMkLst>
            <pc:docMk/>
            <pc:sldMk cId="2796504522" sldId="1195"/>
            <ac:spMk id="8" creationId="{3C4BDEAB-0354-6025-6AEF-72420DA55479}"/>
          </ac:spMkLst>
        </pc:spChg>
        <pc:graphicFrameChg chg="add mod">
          <ac:chgData name="Alfred Asterjadhi" userId="39de57b9-85c0-4fd1-aaac-8ca2b6560ad0" providerId="ADAL" clId="{BFE2FB3A-0751-4420-AA69-2341C01F636E}" dt="2024-11-13T22:03:01.778" v="4752"/>
          <ac:graphicFrameMkLst>
            <pc:docMk/>
            <pc:sldMk cId="2796504522" sldId="1195"/>
            <ac:graphicFrameMk id="7" creationId="{B4486D4C-A5F2-ED90-547E-8895C38DF2CF}"/>
          </ac:graphicFrameMkLst>
        </pc:graphicFrameChg>
      </pc:sldChg>
      <pc:sldChg chg="modSp add mod">
        <pc:chgData name="Alfred Asterjadhi" userId="39de57b9-85c0-4fd1-aaac-8ca2b6560ad0" providerId="ADAL" clId="{BFE2FB3A-0751-4420-AA69-2341C01F636E}" dt="2024-11-14T23:23:06.960" v="10456"/>
        <pc:sldMkLst>
          <pc:docMk/>
          <pc:sldMk cId="3315247644" sldId="1195"/>
        </pc:sldMkLst>
        <pc:spChg chg="mod">
          <ac:chgData name="Alfred Asterjadhi" userId="39de57b9-85c0-4fd1-aaac-8ca2b6560ad0" providerId="ADAL" clId="{BFE2FB3A-0751-4420-AA69-2341C01F636E}" dt="2024-11-14T02:02:57.257" v="5211" actId="20577"/>
          <ac:spMkLst>
            <pc:docMk/>
            <pc:sldMk cId="3315247644" sldId="1195"/>
            <ac:spMk id="2" creationId="{8A6906DE-832D-9575-DE04-98102BF630BD}"/>
          </ac:spMkLst>
        </pc:spChg>
        <pc:spChg chg="mod">
          <ac:chgData name="Alfred Asterjadhi" userId="39de57b9-85c0-4fd1-aaac-8ca2b6560ad0" providerId="ADAL" clId="{BFE2FB3A-0751-4420-AA69-2341C01F636E}" dt="2024-11-14T23:23:06.960" v="10456"/>
          <ac:spMkLst>
            <pc:docMk/>
            <pc:sldMk cId="3315247644" sldId="1195"/>
            <ac:spMk id="3" creationId="{980980E1-DDDE-51AD-6471-D55C09D4516C}"/>
          </ac:spMkLst>
        </pc:spChg>
      </pc:sldChg>
      <pc:sldChg chg="modSp add mod">
        <pc:chgData name="Alfred Asterjadhi" userId="39de57b9-85c0-4fd1-aaac-8ca2b6560ad0" providerId="ADAL" clId="{BFE2FB3A-0751-4420-AA69-2341C01F636E}" dt="2024-12-10T00:10:17.288" v="14046" actId="13926"/>
        <pc:sldMkLst>
          <pc:docMk/>
          <pc:sldMk cId="413459495" sldId="1196"/>
        </pc:sldMkLst>
        <pc:spChg chg="mod">
          <ac:chgData name="Alfred Asterjadhi" userId="39de57b9-85c0-4fd1-aaac-8ca2b6560ad0" providerId="ADAL" clId="{BFE2FB3A-0751-4420-AA69-2341C01F636E}" dt="2024-11-14T02:03:02.031" v="5213" actId="20577"/>
          <ac:spMkLst>
            <pc:docMk/>
            <pc:sldMk cId="413459495" sldId="1196"/>
            <ac:spMk id="2" creationId="{8A6906DE-832D-9575-DE04-98102BF630BD}"/>
          </ac:spMkLst>
        </pc:spChg>
        <pc:spChg chg="mod">
          <ac:chgData name="Alfred Asterjadhi" userId="39de57b9-85c0-4fd1-aaac-8ca2b6560ad0" providerId="ADAL" clId="{BFE2FB3A-0751-4420-AA69-2341C01F636E}" dt="2024-12-10T00:10:17.288" v="14046" actId="13926"/>
          <ac:spMkLst>
            <pc:docMk/>
            <pc:sldMk cId="413459495" sldId="1196"/>
            <ac:spMk id="3" creationId="{980980E1-DDDE-51AD-6471-D55C09D4516C}"/>
          </ac:spMkLst>
        </pc:spChg>
      </pc:sldChg>
      <pc:sldChg chg="modSp add del mod">
        <pc:chgData name="Alfred Asterjadhi" userId="39de57b9-85c0-4fd1-aaac-8ca2b6560ad0" providerId="ADAL" clId="{BFE2FB3A-0751-4420-AA69-2341C01F636E}" dt="2024-11-13T22:09:45.896" v="4822" actId="2696"/>
        <pc:sldMkLst>
          <pc:docMk/>
          <pc:sldMk cId="2468775675" sldId="1196"/>
        </pc:sldMkLst>
        <pc:spChg chg="mod">
          <ac:chgData name="Alfred Asterjadhi" userId="39de57b9-85c0-4fd1-aaac-8ca2b6560ad0" providerId="ADAL" clId="{BFE2FB3A-0751-4420-AA69-2341C01F636E}" dt="2024-11-13T22:03:47.301" v="4776"/>
          <ac:spMkLst>
            <pc:docMk/>
            <pc:sldMk cId="2468775675" sldId="1196"/>
            <ac:spMk id="3" creationId="{980980E1-DDDE-51AD-6471-D55C09D4516C}"/>
          </ac:spMkLst>
        </pc:spChg>
      </pc:sldChg>
      <pc:sldChg chg="modSp add mod">
        <pc:chgData name="Alfred Asterjadhi" userId="39de57b9-85c0-4fd1-aaac-8ca2b6560ad0" providerId="ADAL" clId="{BFE2FB3A-0751-4420-AA69-2341C01F636E}" dt="2024-11-14T23:19:06.385" v="10361"/>
        <pc:sldMkLst>
          <pc:docMk/>
          <pc:sldMk cId="71556647" sldId="1197"/>
        </pc:sldMkLst>
        <pc:spChg chg="mod">
          <ac:chgData name="Alfred Asterjadhi" userId="39de57b9-85c0-4fd1-aaac-8ca2b6560ad0" providerId="ADAL" clId="{BFE2FB3A-0751-4420-AA69-2341C01F636E}" dt="2024-11-14T02:02:44.115" v="5204" actId="20577"/>
          <ac:spMkLst>
            <pc:docMk/>
            <pc:sldMk cId="71556647" sldId="1197"/>
            <ac:spMk id="2" creationId="{8A6906DE-832D-9575-DE04-98102BF630BD}"/>
          </ac:spMkLst>
        </pc:spChg>
        <pc:spChg chg="mod">
          <ac:chgData name="Alfred Asterjadhi" userId="39de57b9-85c0-4fd1-aaac-8ca2b6560ad0" providerId="ADAL" clId="{BFE2FB3A-0751-4420-AA69-2341C01F636E}" dt="2024-11-14T23:19:06.385" v="10361"/>
          <ac:spMkLst>
            <pc:docMk/>
            <pc:sldMk cId="71556647" sldId="1197"/>
            <ac:spMk id="3" creationId="{980980E1-DDDE-51AD-6471-D55C09D4516C}"/>
          </ac:spMkLst>
        </pc:spChg>
      </pc:sldChg>
      <pc:sldChg chg="modSp add mod">
        <pc:chgData name="Alfred Asterjadhi" userId="39de57b9-85c0-4fd1-aaac-8ca2b6560ad0" providerId="ADAL" clId="{BFE2FB3A-0751-4420-AA69-2341C01F636E}" dt="2024-11-14T23:20:37.267" v="10386"/>
        <pc:sldMkLst>
          <pc:docMk/>
          <pc:sldMk cId="3863714150" sldId="1198"/>
        </pc:sldMkLst>
        <pc:spChg chg="mod">
          <ac:chgData name="Alfred Asterjadhi" userId="39de57b9-85c0-4fd1-aaac-8ca2b6560ad0" providerId="ADAL" clId="{BFE2FB3A-0751-4420-AA69-2341C01F636E}" dt="2024-11-14T02:02:48.612" v="5206" actId="20577"/>
          <ac:spMkLst>
            <pc:docMk/>
            <pc:sldMk cId="3863714150" sldId="1198"/>
            <ac:spMk id="2" creationId="{8A6906DE-832D-9575-DE04-98102BF630BD}"/>
          </ac:spMkLst>
        </pc:spChg>
        <pc:spChg chg="mod">
          <ac:chgData name="Alfred Asterjadhi" userId="39de57b9-85c0-4fd1-aaac-8ca2b6560ad0" providerId="ADAL" clId="{BFE2FB3A-0751-4420-AA69-2341C01F636E}" dt="2024-11-14T23:20:37.267" v="10386"/>
          <ac:spMkLst>
            <pc:docMk/>
            <pc:sldMk cId="3863714150" sldId="1198"/>
            <ac:spMk id="3" creationId="{980980E1-DDDE-51AD-6471-D55C09D4516C}"/>
          </ac:spMkLst>
        </pc:spChg>
      </pc:sldChg>
      <pc:sldChg chg="addSp modSp add mod">
        <pc:chgData name="Alfred Asterjadhi" userId="39de57b9-85c0-4fd1-aaac-8ca2b6560ad0" providerId="ADAL" clId="{BFE2FB3A-0751-4420-AA69-2341C01F636E}" dt="2024-11-15T00:12:18.027" v="10619"/>
        <pc:sldMkLst>
          <pc:docMk/>
          <pc:sldMk cId="1345570362" sldId="1199"/>
        </pc:sldMkLst>
        <pc:spChg chg="mod">
          <ac:chgData name="Alfred Asterjadhi" userId="39de57b9-85c0-4fd1-aaac-8ca2b6560ad0" providerId="ADAL" clId="{BFE2FB3A-0751-4420-AA69-2341C01F636E}" dt="2024-11-14T02:03:10.513" v="5215" actId="20577"/>
          <ac:spMkLst>
            <pc:docMk/>
            <pc:sldMk cId="1345570362" sldId="1199"/>
            <ac:spMk id="2" creationId="{8A6906DE-832D-9575-DE04-98102BF630BD}"/>
          </ac:spMkLst>
        </pc:spChg>
        <pc:spChg chg="mod">
          <ac:chgData name="Alfred Asterjadhi" userId="39de57b9-85c0-4fd1-aaac-8ca2b6560ad0" providerId="ADAL" clId="{BFE2FB3A-0751-4420-AA69-2341C01F636E}" dt="2024-11-15T00:12:18.027" v="10619"/>
          <ac:spMkLst>
            <pc:docMk/>
            <pc:sldMk cId="1345570362" sldId="1199"/>
            <ac:spMk id="3" creationId="{980980E1-DDDE-51AD-6471-D55C09D4516C}"/>
          </ac:spMkLst>
        </pc:spChg>
        <pc:spChg chg="add mod">
          <ac:chgData name="Alfred Asterjadhi" userId="39de57b9-85c0-4fd1-aaac-8ca2b6560ad0" providerId="ADAL" clId="{BFE2FB3A-0751-4420-AA69-2341C01F636E}" dt="2024-11-14T01:45:50.704" v="5085"/>
          <ac:spMkLst>
            <pc:docMk/>
            <pc:sldMk cId="1345570362" sldId="1199"/>
            <ac:spMk id="8" creationId="{05A04097-A391-7CED-3816-D4B2403C5B1A}"/>
          </ac:spMkLst>
        </pc:spChg>
        <pc:graphicFrameChg chg="add mod">
          <ac:chgData name="Alfred Asterjadhi" userId="39de57b9-85c0-4fd1-aaac-8ca2b6560ad0" providerId="ADAL" clId="{BFE2FB3A-0751-4420-AA69-2341C01F636E}" dt="2024-11-14T01:45:49.982" v="5084"/>
          <ac:graphicFrameMkLst>
            <pc:docMk/>
            <pc:sldMk cId="1345570362" sldId="1199"/>
            <ac:graphicFrameMk id="7" creationId="{AB363761-21E9-7EC3-4EEE-D014DF785838}"/>
          </ac:graphicFrameMkLst>
        </pc:graphicFrameChg>
      </pc:sldChg>
      <pc:sldChg chg="addSp modSp add mod">
        <pc:chgData name="Alfred Asterjadhi" userId="39de57b9-85c0-4fd1-aaac-8ca2b6560ad0" providerId="ADAL" clId="{BFE2FB3A-0751-4420-AA69-2341C01F636E}" dt="2024-11-15T00:13:25.285" v="10639"/>
        <pc:sldMkLst>
          <pc:docMk/>
          <pc:sldMk cId="353444053" sldId="1200"/>
        </pc:sldMkLst>
        <pc:spChg chg="mod">
          <ac:chgData name="Alfred Asterjadhi" userId="39de57b9-85c0-4fd1-aaac-8ca2b6560ad0" providerId="ADAL" clId="{BFE2FB3A-0751-4420-AA69-2341C01F636E}" dt="2024-11-14T02:03:14.561" v="5217" actId="20577"/>
          <ac:spMkLst>
            <pc:docMk/>
            <pc:sldMk cId="353444053" sldId="1200"/>
            <ac:spMk id="2" creationId="{8A6906DE-832D-9575-DE04-98102BF630BD}"/>
          </ac:spMkLst>
        </pc:spChg>
        <pc:spChg chg="mod">
          <ac:chgData name="Alfred Asterjadhi" userId="39de57b9-85c0-4fd1-aaac-8ca2b6560ad0" providerId="ADAL" clId="{BFE2FB3A-0751-4420-AA69-2341C01F636E}" dt="2024-11-15T00:13:25.285" v="10639"/>
          <ac:spMkLst>
            <pc:docMk/>
            <pc:sldMk cId="353444053" sldId="1200"/>
            <ac:spMk id="3" creationId="{980980E1-DDDE-51AD-6471-D55C09D4516C}"/>
          </ac:spMkLst>
        </pc:spChg>
        <pc:spChg chg="add mod">
          <ac:chgData name="Alfred Asterjadhi" userId="39de57b9-85c0-4fd1-aaac-8ca2b6560ad0" providerId="ADAL" clId="{BFE2FB3A-0751-4420-AA69-2341C01F636E}" dt="2024-11-14T01:46:52.572" v="5097"/>
          <ac:spMkLst>
            <pc:docMk/>
            <pc:sldMk cId="353444053" sldId="1200"/>
            <ac:spMk id="8" creationId="{62BF0EE8-9A77-F21E-72AE-7F039AA0BB5A}"/>
          </ac:spMkLst>
        </pc:spChg>
        <pc:graphicFrameChg chg="add mod">
          <ac:chgData name="Alfred Asterjadhi" userId="39de57b9-85c0-4fd1-aaac-8ca2b6560ad0" providerId="ADAL" clId="{BFE2FB3A-0751-4420-AA69-2341C01F636E}" dt="2024-11-14T01:46:51.988" v="5096"/>
          <ac:graphicFrameMkLst>
            <pc:docMk/>
            <pc:sldMk cId="353444053" sldId="1200"/>
            <ac:graphicFrameMk id="7" creationId="{B30A5C72-AAA5-682D-47CC-BF492307AC42}"/>
          </ac:graphicFrameMkLst>
        </pc:graphicFrameChg>
      </pc:sldChg>
      <pc:sldChg chg="modSp add mod">
        <pc:chgData name="Alfred Asterjadhi" userId="39de57b9-85c0-4fd1-aaac-8ca2b6560ad0" providerId="ADAL" clId="{BFE2FB3A-0751-4420-AA69-2341C01F636E}" dt="2024-11-15T00:15:29.495" v="10671"/>
        <pc:sldMkLst>
          <pc:docMk/>
          <pc:sldMk cId="3993041356" sldId="1201"/>
        </pc:sldMkLst>
        <pc:spChg chg="mod">
          <ac:chgData name="Alfred Asterjadhi" userId="39de57b9-85c0-4fd1-aaac-8ca2b6560ad0" providerId="ADAL" clId="{BFE2FB3A-0751-4420-AA69-2341C01F636E}" dt="2024-11-14T02:03:18.680" v="5219" actId="20577"/>
          <ac:spMkLst>
            <pc:docMk/>
            <pc:sldMk cId="3993041356" sldId="1201"/>
            <ac:spMk id="2" creationId="{8A6906DE-832D-9575-DE04-98102BF630BD}"/>
          </ac:spMkLst>
        </pc:spChg>
        <pc:spChg chg="mod">
          <ac:chgData name="Alfred Asterjadhi" userId="39de57b9-85c0-4fd1-aaac-8ca2b6560ad0" providerId="ADAL" clId="{BFE2FB3A-0751-4420-AA69-2341C01F636E}" dt="2024-11-15T00:15:29.495" v="10671"/>
          <ac:spMkLst>
            <pc:docMk/>
            <pc:sldMk cId="3993041356" sldId="1201"/>
            <ac:spMk id="3" creationId="{980980E1-DDDE-51AD-6471-D55C09D4516C}"/>
          </ac:spMkLst>
        </pc:spChg>
      </pc:sldChg>
      <pc:sldChg chg="modSp add mod">
        <pc:chgData name="Alfred Asterjadhi" userId="39de57b9-85c0-4fd1-aaac-8ca2b6560ad0" providerId="ADAL" clId="{BFE2FB3A-0751-4420-AA69-2341C01F636E}" dt="2024-11-15T00:18:41.703" v="10767"/>
        <pc:sldMkLst>
          <pc:docMk/>
          <pc:sldMk cId="2668649235" sldId="1202"/>
        </pc:sldMkLst>
        <pc:spChg chg="mod">
          <ac:chgData name="Alfred Asterjadhi" userId="39de57b9-85c0-4fd1-aaac-8ca2b6560ad0" providerId="ADAL" clId="{BFE2FB3A-0751-4420-AA69-2341C01F636E}" dt="2024-11-14T02:03:21.681" v="5221" actId="20577"/>
          <ac:spMkLst>
            <pc:docMk/>
            <pc:sldMk cId="2668649235" sldId="1202"/>
            <ac:spMk id="2" creationId="{8A6906DE-832D-9575-DE04-98102BF630BD}"/>
          </ac:spMkLst>
        </pc:spChg>
        <pc:spChg chg="mod">
          <ac:chgData name="Alfred Asterjadhi" userId="39de57b9-85c0-4fd1-aaac-8ca2b6560ad0" providerId="ADAL" clId="{BFE2FB3A-0751-4420-AA69-2341C01F636E}" dt="2024-11-15T00:18:41.703" v="10767"/>
          <ac:spMkLst>
            <pc:docMk/>
            <pc:sldMk cId="2668649235" sldId="1202"/>
            <ac:spMk id="3" creationId="{980980E1-DDDE-51AD-6471-D55C09D4516C}"/>
          </ac:spMkLst>
        </pc:spChg>
      </pc:sldChg>
      <pc:sldChg chg="modSp add mod">
        <pc:chgData name="Alfred Asterjadhi" userId="39de57b9-85c0-4fd1-aaac-8ca2b6560ad0" providerId="ADAL" clId="{BFE2FB3A-0751-4420-AA69-2341C01F636E}" dt="2024-11-15T00:20:28.943" v="10807"/>
        <pc:sldMkLst>
          <pc:docMk/>
          <pc:sldMk cId="1660404185" sldId="1203"/>
        </pc:sldMkLst>
        <pc:spChg chg="mod">
          <ac:chgData name="Alfred Asterjadhi" userId="39de57b9-85c0-4fd1-aaac-8ca2b6560ad0" providerId="ADAL" clId="{BFE2FB3A-0751-4420-AA69-2341C01F636E}" dt="2024-11-14T02:03:24.967" v="5223" actId="20577"/>
          <ac:spMkLst>
            <pc:docMk/>
            <pc:sldMk cId="1660404185" sldId="1203"/>
            <ac:spMk id="2" creationId="{8A6906DE-832D-9575-DE04-98102BF630BD}"/>
          </ac:spMkLst>
        </pc:spChg>
        <pc:spChg chg="mod">
          <ac:chgData name="Alfred Asterjadhi" userId="39de57b9-85c0-4fd1-aaac-8ca2b6560ad0" providerId="ADAL" clId="{BFE2FB3A-0751-4420-AA69-2341C01F636E}" dt="2024-11-15T00:20:28.943" v="10807"/>
          <ac:spMkLst>
            <pc:docMk/>
            <pc:sldMk cId="1660404185" sldId="1203"/>
            <ac:spMk id="3" creationId="{980980E1-DDDE-51AD-6471-D55C09D4516C}"/>
          </ac:spMkLst>
        </pc:spChg>
      </pc:sldChg>
      <pc:sldChg chg="modSp add mod">
        <pc:chgData name="Alfred Asterjadhi" userId="39de57b9-85c0-4fd1-aaac-8ca2b6560ad0" providerId="ADAL" clId="{BFE2FB3A-0751-4420-AA69-2341C01F636E}" dt="2024-12-10T00:12:02.007" v="14091" actId="13926"/>
        <pc:sldMkLst>
          <pc:docMk/>
          <pc:sldMk cId="2480711511" sldId="1204"/>
        </pc:sldMkLst>
        <pc:spChg chg="mod">
          <ac:chgData name="Alfred Asterjadhi" userId="39de57b9-85c0-4fd1-aaac-8ca2b6560ad0" providerId="ADAL" clId="{BFE2FB3A-0751-4420-AA69-2341C01F636E}" dt="2024-11-14T18:15:23.773" v="6185" actId="207"/>
          <ac:spMkLst>
            <pc:docMk/>
            <pc:sldMk cId="2480711511" sldId="1204"/>
            <ac:spMk id="2" creationId="{8A6906DE-832D-9575-DE04-98102BF630BD}"/>
          </ac:spMkLst>
        </pc:spChg>
        <pc:spChg chg="mod">
          <ac:chgData name="Alfred Asterjadhi" userId="39de57b9-85c0-4fd1-aaac-8ca2b6560ad0" providerId="ADAL" clId="{BFE2FB3A-0751-4420-AA69-2341C01F636E}" dt="2024-12-10T00:12:02.007" v="14091" actId="13926"/>
          <ac:spMkLst>
            <pc:docMk/>
            <pc:sldMk cId="2480711511" sldId="1204"/>
            <ac:spMk id="3" creationId="{980980E1-DDDE-51AD-6471-D55C09D4516C}"/>
          </ac:spMkLst>
        </pc:spChg>
      </pc:sldChg>
      <pc:sldChg chg="modSp add mod">
        <pc:chgData name="Alfred Asterjadhi" userId="39de57b9-85c0-4fd1-aaac-8ca2b6560ad0" providerId="ADAL" clId="{BFE2FB3A-0751-4420-AA69-2341C01F636E}" dt="2024-11-15T00:28:52.420" v="10971"/>
        <pc:sldMkLst>
          <pc:docMk/>
          <pc:sldMk cId="137461052" sldId="1205"/>
        </pc:sldMkLst>
        <pc:spChg chg="mod">
          <ac:chgData name="Alfred Asterjadhi" userId="39de57b9-85c0-4fd1-aaac-8ca2b6560ad0" providerId="ADAL" clId="{BFE2FB3A-0751-4420-AA69-2341C01F636E}" dt="2024-11-14T18:13:57.632" v="6152" actId="207"/>
          <ac:spMkLst>
            <pc:docMk/>
            <pc:sldMk cId="137461052" sldId="1205"/>
            <ac:spMk id="2" creationId="{8A6906DE-832D-9575-DE04-98102BF630BD}"/>
          </ac:spMkLst>
        </pc:spChg>
        <pc:spChg chg="mod">
          <ac:chgData name="Alfred Asterjadhi" userId="39de57b9-85c0-4fd1-aaac-8ca2b6560ad0" providerId="ADAL" clId="{BFE2FB3A-0751-4420-AA69-2341C01F636E}" dt="2024-11-15T00:28:52.420" v="10971"/>
          <ac:spMkLst>
            <pc:docMk/>
            <pc:sldMk cId="137461052" sldId="1205"/>
            <ac:spMk id="3" creationId="{980980E1-DDDE-51AD-6471-D55C09D4516C}"/>
          </ac:spMkLst>
        </pc:spChg>
      </pc:sldChg>
      <pc:sldChg chg="modSp add mod">
        <pc:chgData name="Alfred Asterjadhi" userId="39de57b9-85c0-4fd1-aaac-8ca2b6560ad0" providerId="ADAL" clId="{BFE2FB3A-0751-4420-AA69-2341C01F636E}" dt="2024-12-10T00:11:02.401" v="14074" actId="6549"/>
        <pc:sldMkLst>
          <pc:docMk/>
          <pc:sldMk cId="1501926846" sldId="1206"/>
        </pc:sldMkLst>
        <pc:spChg chg="mod">
          <ac:chgData name="Alfred Asterjadhi" userId="39de57b9-85c0-4fd1-aaac-8ca2b6560ad0" providerId="ADAL" clId="{BFE2FB3A-0751-4420-AA69-2341C01F636E}" dt="2024-11-14T02:03:33.596" v="5228" actId="20577"/>
          <ac:spMkLst>
            <pc:docMk/>
            <pc:sldMk cId="1501926846" sldId="1206"/>
            <ac:spMk id="2" creationId="{8A6906DE-832D-9575-DE04-98102BF630BD}"/>
          </ac:spMkLst>
        </pc:spChg>
        <pc:spChg chg="mod">
          <ac:chgData name="Alfred Asterjadhi" userId="39de57b9-85c0-4fd1-aaac-8ca2b6560ad0" providerId="ADAL" clId="{BFE2FB3A-0751-4420-AA69-2341C01F636E}" dt="2024-12-10T00:11:02.401" v="14074" actId="6549"/>
          <ac:spMkLst>
            <pc:docMk/>
            <pc:sldMk cId="1501926846" sldId="1206"/>
            <ac:spMk id="3" creationId="{980980E1-DDDE-51AD-6471-D55C09D4516C}"/>
          </ac:spMkLst>
        </pc:spChg>
      </pc:sldChg>
      <pc:sldChg chg="modSp add mod">
        <pc:chgData name="Alfred Asterjadhi" userId="39de57b9-85c0-4fd1-aaac-8ca2b6560ad0" providerId="ADAL" clId="{BFE2FB3A-0751-4420-AA69-2341C01F636E}" dt="2024-11-15T00:21:32.264" v="10839"/>
        <pc:sldMkLst>
          <pc:docMk/>
          <pc:sldMk cId="266275922" sldId="1207"/>
        </pc:sldMkLst>
        <pc:spChg chg="mod">
          <ac:chgData name="Alfred Asterjadhi" userId="39de57b9-85c0-4fd1-aaac-8ca2b6560ad0" providerId="ADAL" clId="{BFE2FB3A-0751-4420-AA69-2341C01F636E}" dt="2024-11-14T02:03:30.272" v="5226" actId="20577"/>
          <ac:spMkLst>
            <pc:docMk/>
            <pc:sldMk cId="266275922" sldId="1207"/>
            <ac:spMk id="2" creationId="{8A6906DE-832D-9575-DE04-98102BF630BD}"/>
          </ac:spMkLst>
        </pc:spChg>
        <pc:spChg chg="mod">
          <ac:chgData name="Alfred Asterjadhi" userId="39de57b9-85c0-4fd1-aaac-8ca2b6560ad0" providerId="ADAL" clId="{BFE2FB3A-0751-4420-AA69-2341C01F636E}" dt="2024-11-15T00:21:32.264" v="10839"/>
          <ac:spMkLst>
            <pc:docMk/>
            <pc:sldMk cId="266275922" sldId="1207"/>
            <ac:spMk id="3" creationId="{980980E1-DDDE-51AD-6471-D55C09D4516C}"/>
          </ac:spMkLst>
        </pc:spChg>
      </pc:sldChg>
      <pc:sldChg chg="modSp add mod">
        <pc:chgData name="Alfred Asterjadhi" userId="39de57b9-85c0-4fd1-aaac-8ca2b6560ad0" providerId="ADAL" clId="{BFE2FB3A-0751-4420-AA69-2341C01F636E}" dt="2024-11-14T22:45:11.140" v="9601"/>
        <pc:sldMkLst>
          <pc:docMk/>
          <pc:sldMk cId="117169806" sldId="1208"/>
        </pc:sldMkLst>
        <pc:spChg chg="mod">
          <ac:chgData name="Alfred Asterjadhi" userId="39de57b9-85c0-4fd1-aaac-8ca2b6560ad0" providerId="ADAL" clId="{BFE2FB3A-0751-4420-AA69-2341C01F636E}" dt="2024-11-14T20:14:28.547" v="7985" actId="20577"/>
          <ac:spMkLst>
            <pc:docMk/>
            <pc:sldMk cId="117169806" sldId="1208"/>
            <ac:spMk id="2" creationId="{8A6906DE-832D-9575-DE04-98102BF630BD}"/>
          </ac:spMkLst>
        </pc:spChg>
        <pc:spChg chg="mod">
          <ac:chgData name="Alfred Asterjadhi" userId="39de57b9-85c0-4fd1-aaac-8ca2b6560ad0" providerId="ADAL" clId="{BFE2FB3A-0751-4420-AA69-2341C01F636E}" dt="2024-11-14T22:45:11.140" v="9601"/>
          <ac:spMkLst>
            <pc:docMk/>
            <pc:sldMk cId="117169806" sldId="1208"/>
            <ac:spMk id="3" creationId="{980980E1-DDDE-51AD-6471-D55C09D4516C}"/>
          </ac:spMkLst>
        </pc:spChg>
      </pc:sldChg>
      <pc:sldChg chg="modSp add mod">
        <pc:chgData name="Alfred Asterjadhi" userId="39de57b9-85c0-4fd1-aaac-8ca2b6560ad0" providerId="ADAL" clId="{BFE2FB3A-0751-4420-AA69-2341C01F636E}" dt="2024-11-14T22:45:56.252" v="9618"/>
        <pc:sldMkLst>
          <pc:docMk/>
          <pc:sldMk cId="1488262262" sldId="1209"/>
        </pc:sldMkLst>
        <pc:spChg chg="mod">
          <ac:chgData name="Alfred Asterjadhi" userId="39de57b9-85c0-4fd1-aaac-8ca2b6560ad0" providerId="ADAL" clId="{BFE2FB3A-0751-4420-AA69-2341C01F636E}" dt="2024-11-14T20:14:29.820" v="7986" actId="20577"/>
          <ac:spMkLst>
            <pc:docMk/>
            <pc:sldMk cId="1488262262" sldId="1209"/>
            <ac:spMk id="2" creationId="{8A6906DE-832D-9575-DE04-98102BF630BD}"/>
          </ac:spMkLst>
        </pc:spChg>
        <pc:spChg chg="mod">
          <ac:chgData name="Alfred Asterjadhi" userId="39de57b9-85c0-4fd1-aaac-8ca2b6560ad0" providerId="ADAL" clId="{BFE2FB3A-0751-4420-AA69-2341C01F636E}" dt="2024-11-14T22:45:56.252" v="9618"/>
          <ac:spMkLst>
            <pc:docMk/>
            <pc:sldMk cId="1488262262" sldId="1209"/>
            <ac:spMk id="3" creationId="{980980E1-DDDE-51AD-6471-D55C09D4516C}"/>
          </ac:spMkLst>
        </pc:spChg>
      </pc:sldChg>
      <pc:sldChg chg="modSp add mod">
        <pc:chgData name="Alfred Asterjadhi" userId="39de57b9-85c0-4fd1-aaac-8ca2b6560ad0" providerId="ADAL" clId="{BFE2FB3A-0751-4420-AA69-2341C01F636E}" dt="2024-11-14T22:46:37.270" v="9641"/>
        <pc:sldMkLst>
          <pc:docMk/>
          <pc:sldMk cId="4149314941" sldId="1210"/>
        </pc:sldMkLst>
        <pc:spChg chg="mod">
          <ac:chgData name="Alfred Asterjadhi" userId="39de57b9-85c0-4fd1-aaac-8ca2b6560ad0" providerId="ADAL" clId="{BFE2FB3A-0751-4420-AA69-2341C01F636E}" dt="2024-11-14T20:14:31.159" v="7987" actId="20577"/>
          <ac:spMkLst>
            <pc:docMk/>
            <pc:sldMk cId="4149314941" sldId="1210"/>
            <ac:spMk id="2" creationId="{8A6906DE-832D-9575-DE04-98102BF630BD}"/>
          </ac:spMkLst>
        </pc:spChg>
        <pc:spChg chg="mod">
          <ac:chgData name="Alfred Asterjadhi" userId="39de57b9-85c0-4fd1-aaac-8ca2b6560ad0" providerId="ADAL" clId="{BFE2FB3A-0751-4420-AA69-2341C01F636E}" dt="2024-11-14T22:46:37.270" v="9641"/>
          <ac:spMkLst>
            <pc:docMk/>
            <pc:sldMk cId="4149314941" sldId="1210"/>
            <ac:spMk id="3" creationId="{980980E1-DDDE-51AD-6471-D55C09D4516C}"/>
          </ac:spMkLst>
        </pc:spChg>
      </pc:sldChg>
      <pc:sldChg chg="modSp add mod">
        <pc:chgData name="Alfred Asterjadhi" userId="39de57b9-85c0-4fd1-aaac-8ca2b6560ad0" providerId="ADAL" clId="{BFE2FB3A-0751-4420-AA69-2341C01F636E}" dt="2024-11-14T22:47:27.349" v="9662"/>
        <pc:sldMkLst>
          <pc:docMk/>
          <pc:sldMk cId="1327713674" sldId="1211"/>
        </pc:sldMkLst>
        <pc:spChg chg="mod">
          <ac:chgData name="Alfred Asterjadhi" userId="39de57b9-85c0-4fd1-aaac-8ca2b6560ad0" providerId="ADAL" clId="{BFE2FB3A-0751-4420-AA69-2341C01F636E}" dt="2024-11-14T20:14:33.107" v="7988" actId="20577"/>
          <ac:spMkLst>
            <pc:docMk/>
            <pc:sldMk cId="1327713674" sldId="1211"/>
            <ac:spMk id="2" creationId="{8A6906DE-832D-9575-DE04-98102BF630BD}"/>
          </ac:spMkLst>
        </pc:spChg>
        <pc:spChg chg="mod">
          <ac:chgData name="Alfred Asterjadhi" userId="39de57b9-85c0-4fd1-aaac-8ca2b6560ad0" providerId="ADAL" clId="{BFE2FB3A-0751-4420-AA69-2341C01F636E}" dt="2024-11-14T22:47:27.349" v="9662"/>
          <ac:spMkLst>
            <pc:docMk/>
            <pc:sldMk cId="1327713674" sldId="1211"/>
            <ac:spMk id="3" creationId="{980980E1-DDDE-51AD-6471-D55C09D4516C}"/>
          </ac:spMkLst>
        </pc:spChg>
      </pc:sldChg>
      <pc:sldChg chg="modSp add mod">
        <pc:chgData name="Alfred Asterjadhi" userId="39de57b9-85c0-4fd1-aaac-8ca2b6560ad0" providerId="ADAL" clId="{BFE2FB3A-0751-4420-AA69-2341C01F636E}" dt="2024-11-14T22:48:35.870" v="9685"/>
        <pc:sldMkLst>
          <pc:docMk/>
          <pc:sldMk cId="1029637104" sldId="1212"/>
        </pc:sldMkLst>
        <pc:spChg chg="mod">
          <ac:chgData name="Alfred Asterjadhi" userId="39de57b9-85c0-4fd1-aaac-8ca2b6560ad0" providerId="ADAL" clId="{BFE2FB3A-0751-4420-AA69-2341C01F636E}" dt="2024-11-14T20:14:35.025" v="7989" actId="20577"/>
          <ac:spMkLst>
            <pc:docMk/>
            <pc:sldMk cId="1029637104" sldId="1212"/>
            <ac:spMk id="2" creationId="{8A6906DE-832D-9575-DE04-98102BF630BD}"/>
          </ac:spMkLst>
        </pc:spChg>
        <pc:spChg chg="mod">
          <ac:chgData name="Alfred Asterjadhi" userId="39de57b9-85c0-4fd1-aaac-8ca2b6560ad0" providerId="ADAL" clId="{BFE2FB3A-0751-4420-AA69-2341C01F636E}" dt="2024-11-14T22:48:35.870" v="9685"/>
          <ac:spMkLst>
            <pc:docMk/>
            <pc:sldMk cId="1029637104" sldId="1212"/>
            <ac:spMk id="3" creationId="{980980E1-DDDE-51AD-6471-D55C09D4516C}"/>
          </ac:spMkLst>
        </pc:spChg>
      </pc:sldChg>
      <pc:sldChg chg="modSp add mod">
        <pc:chgData name="Alfred Asterjadhi" userId="39de57b9-85c0-4fd1-aaac-8ca2b6560ad0" providerId="ADAL" clId="{BFE2FB3A-0751-4420-AA69-2341C01F636E}" dt="2024-11-14T22:49:15.174" v="9707"/>
        <pc:sldMkLst>
          <pc:docMk/>
          <pc:sldMk cId="403437819" sldId="1213"/>
        </pc:sldMkLst>
        <pc:spChg chg="mod">
          <ac:chgData name="Alfred Asterjadhi" userId="39de57b9-85c0-4fd1-aaac-8ca2b6560ad0" providerId="ADAL" clId="{BFE2FB3A-0751-4420-AA69-2341C01F636E}" dt="2024-11-14T20:14:37.074" v="7990" actId="20577"/>
          <ac:spMkLst>
            <pc:docMk/>
            <pc:sldMk cId="403437819" sldId="1213"/>
            <ac:spMk id="2" creationId="{8A6906DE-832D-9575-DE04-98102BF630BD}"/>
          </ac:spMkLst>
        </pc:spChg>
        <pc:spChg chg="mod">
          <ac:chgData name="Alfred Asterjadhi" userId="39de57b9-85c0-4fd1-aaac-8ca2b6560ad0" providerId="ADAL" clId="{BFE2FB3A-0751-4420-AA69-2341C01F636E}" dt="2024-11-14T22:49:15.174" v="9707"/>
          <ac:spMkLst>
            <pc:docMk/>
            <pc:sldMk cId="403437819" sldId="1213"/>
            <ac:spMk id="3" creationId="{980980E1-DDDE-51AD-6471-D55C09D4516C}"/>
          </ac:spMkLst>
        </pc:spChg>
      </pc:sldChg>
      <pc:sldChg chg="modSp add mod">
        <pc:chgData name="Alfred Asterjadhi" userId="39de57b9-85c0-4fd1-aaac-8ca2b6560ad0" providerId="ADAL" clId="{BFE2FB3A-0751-4420-AA69-2341C01F636E}" dt="2024-11-14T22:50:07.874" v="9741"/>
        <pc:sldMkLst>
          <pc:docMk/>
          <pc:sldMk cId="398685428" sldId="1214"/>
        </pc:sldMkLst>
        <pc:spChg chg="mod">
          <ac:chgData name="Alfred Asterjadhi" userId="39de57b9-85c0-4fd1-aaac-8ca2b6560ad0" providerId="ADAL" clId="{BFE2FB3A-0751-4420-AA69-2341C01F636E}" dt="2024-11-14T20:14:39.419" v="7991" actId="20577"/>
          <ac:spMkLst>
            <pc:docMk/>
            <pc:sldMk cId="398685428" sldId="1214"/>
            <ac:spMk id="2" creationId="{8A6906DE-832D-9575-DE04-98102BF630BD}"/>
          </ac:spMkLst>
        </pc:spChg>
        <pc:spChg chg="mod">
          <ac:chgData name="Alfred Asterjadhi" userId="39de57b9-85c0-4fd1-aaac-8ca2b6560ad0" providerId="ADAL" clId="{BFE2FB3A-0751-4420-AA69-2341C01F636E}" dt="2024-11-14T22:50:07.874" v="9741"/>
          <ac:spMkLst>
            <pc:docMk/>
            <pc:sldMk cId="398685428" sldId="1214"/>
            <ac:spMk id="3" creationId="{980980E1-DDDE-51AD-6471-D55C09D4516C}"/>
          </ac:spMkLst>
        </pc:spChg>
      </pc:sldChg>
      <pc:sldChg chg="modSp add mod">
        <pc:chgData name="Alfred Asterjadhi" userId="39de57b9-85c0-4fd1-aaac-8ca2b6560ad0" providerId="ADAL" clId="{BFE2FB3A-0751-4420-AA69-2341C01F636E}" dt="2024-11-15T00:41:44.255" v="11100"/>
        <pc:sldMkLst>
          <pc:docMk/>
          <pc:sldMk cId="505074179" sldId="1215"/>
        </pc:sldMkLst>
        <pc:spChg chg="mod">
          <ac:chgData name="Alfred Asterjadhi" userId="39de57b9-85c0-4fd1-aaac-8ca2b6560ad0" providerId="ADAL" clId="{BFE2FB3A-0751-4420-AA69-2341C01F636E}" dt="2024-11-14T18:31:30.387" v="6570" actId="207"/>
          <ac:spMkLst>
            <pc:docMk/>
            <pc:sldMk cId="505074179" sldId="1215"/>
            <ac:spMk id="2" creationId="{8A6906DE-832D-9575-DE04-98102BF630BD}"/>
          </ac:spMkLst>
        </pc:spChg>
        <pc:spChg chg="mod">
          <ac:chgData name="Alfred Asterjadhi" userId="39de57b9-85c0-4fd1-aaac-8ca2b6560ad0" providerId="ADAL" clId="{BFE2FB3A-0751-4420-AA69-2341C01F636E}" dt="2024-11-15T00:41:44.255" v="11100"/>
          <ac:spMkLst>
            <pc:docMk/>
            <pc:sldMk cId="505074179" sldId="1215"/>
            <ac:spMk id="3" creationId="{980980E1-DDDE-51AD-6471-D55C09D4516C}"/>
          </ac:spMkLst>
        </pc:spChg>
      </pc:sldChg>
      <pc:sldChg chg="modSp add mod">
        <pc:chgData name="Alfred Asterjadhi" userId="39de57b9-85c0-4fd1-aaac-8ca2b6560ad0" providerId="ADAL" clId="{BFE2FB3A-0751-4420-AA69-2341C01F636E}" dt="2024-12-10T00:12:42.252" v="14120" actId="13926"/>
        <pc:sldMkLst>
          <pc:docMk/>
          <pc:sldMk cId="325585519" sldId="1216"/>
        </pc:sldMkLst>
        <pc:spChg chg="mod">
          <ac:chgData name="Alfred Asterjadhi" userId="39de57b9-85c0-4fd1-aaac-8ca2b6560ad0" providerId="ADAL" clId="{BFE2FB3A-0751-4420-AA69-2341C01F636E}" dt="2024-11-14T18:37:24.175" v="6747" actId="207"/>
          <ac:spMkLst>
            <pc:docMk/>
            <pc:sldMk cId="325585519" sldId="1216"/>
            <ac:spMk id="2" creationId="{8A6906DE-832D-9575-DE04-98102BF630BD}"/>
          </ac:spMkLst>
        </pc:spChg>
        <pc:spChg chg="mod">
          <ac:chgData name="Alfred Asterjadhi" userId="39de57b9-85c0-4fd1-aaac-8ca2b6560ad0" providerId="ADAL" clId="{BFE2FB3A-0751-4420-AA69-2341C01F636E}" dt="2024-12-10T00:12:42.252" v="14120" actId="13926"/>
          <ac:spMkLst>
            <pc:docMk/>
            <pc:sldMk cId="325585519" sldId="1216"/>
            <ac:spMk id="3" creationId="{980980E1-DDDE-51AD-6471-D55C09D4516C}"/>
          </ac:spMkLst>
        </pc:spChg>
      </pc:sldChg>
      <pc:sldChg chg="modSp add mod">
        <pc:chgData name="Alfred Asterjadhi" userId="39de57b9-85c0-4fd1-aaac-8ca2b6560ad0" providerId="ADAL" clId="{BFE2FB3A-0751-4420-AA69-2341C01F636E}" dt="2024-11-15T00:47:40.140" v="11224"/>
        <pc:sldMkLst>
          <pc:docMk/>
          <pc:sldMk cId="2214454531" sldId="1217"/>
        </pc:sldMkLst>
        <pc:spChg chg="mod">
          <ac:chgData name="Alfred Asterjadhi" userId="39de57b9-85c0-4fd1-aaac-8ca2b6560ad0" providerId="ADAL" clId="{BFE2FB3A-0751-4420-AA69-2341C01F636E}" dt="2024-11-14T18:34:35.300" v="6635" actId="207"/>
          <ac:spMkLst>
            <pc:docMk/>
            <pc:sldMk cId="2214454531" sldId="1217"/>
            <ac:spMk id="2" creationId="{8A6906DE-832D-9575-DE04-98102BF630BD}"/>
          </ac:spMkLst>
        </pc:spChg>
        <pc:spChg chg="mod">
          <ac:chgData name="Alfred Asterjadhi" userId="39de57b9-85c0-4fd1-aaac-8ca2b6560ad0" providerId="ADAL" clId="{BFE2FB3A-0751-4420-AA69-2341C01F636E}" dt="2024-11-15T00:47:40.140" v="11224"/>
          <ac:spMkLst>
            <pc:docMk/>
            <pc:sldMk cId="2214454531" sldId="1217"/>
            <ac:spMk id="3" creationId="{980980E1-DDDE-51AD-6471-D55C09D4516C}"/>
          </ac:spMkLst>
        </pc:spChg>
      </pc:sldChg>
      <pc:sldChg chg="modSp add mod">
        <pc:chgData name="Alfred Asterjadhi" userId="39de57b9-85c0-4fd1-aaac-8ca2b6560ad0" providerId="ADAL" clId="{BFE2FB3A-0751-4420-AA69-2341C01F636E}" dt="2024-11-15T00:50:05.625" v="11277"/>
        <pc:sldMkLst>
          <pc:docMk/>
          <pc:sldMk cId="2746704080" sldId="1218"/>
        </pc:sldMkLst>
        <pc:spChg chg="mod">
          <ac:chgData name="Alfred Asterjadhi" userId="39de57b9-85c0-4fd1-aaac-8ca2b6560ad0" providerId="ADAL" clId="{BFE2FB3A-0751-4420-AA69-2341C01F636E}" dt="2024-11-14T18:37:43.853" v="6748" actId="207"/>
          <ac:spMkLst>
            <pc:docMk/>
            <pc:sldMk cId="2746704080" sldId="1218"/>
            <ac:spMk id="2" creationId="{8A6906DE-832D-9575-DE04-98102BF630BD}"/>
          </ac:spMkLst>
        </pc:spChg>
        <pc:spChg chg="mod">
          <ac:chgData name="Alfred Asterjadhi" userId="39de57b9-85c0-4fd1-aaac-8ca2b6560ad0" providerId="ADAL" clId="{BFE2FB3A-0751-4420-AA69-2341C01F636E}" dt="2024-11-15T00:50:05.625" v="11277"/>
          <ac:spMkLst>
            <pc:docMk/>
            <pc:sldMk cId="2746704080" sldId="1218"/>
            <ac:spMk id="3" creationId="{980980E1-DDDE-51AD-6471-D55C09D4516C}"/>
          </ac:spMkLst>
        </pc:spChg>
      </pc:sldChg>
      <pc:sldChg chg="modSp add mod">
        <pc:chgData name="Alfred Asterjadhi" userId="39de57b9-85c0-4fd1-aaac-8ca2b6560ad0" providerId="ADAL" clId="{BFE2FB3A-0751-4420-AA69-2341C01F636E}" dt="2024-11-15T00:52:26.379" v="11298"/>
        <pc:sldMkLst>
          <pc:docMk/>
          <pc:sldMk cId="3518274844" sldId="1219"/>
        </pc:sldMkLst>
        <pc:spChg chg="mod">
          <ac:chgData name="Alfred Asterjadhi" userId="39de57b9-85c0-4fd1-aaac-8ca2b6560ad0" providerId="ADAL" clId="{BFE2FB3A-0751-4420-AA69-2341C01F636E}" dt="2024-11-14T20:07:37.399" v="7880" actId="207"/>
          <ac:spMkLst>
            <pc:docMk/>
            <pc:sldMk cId="3518274844" sldId="1219"/>
            <ac:spMk id="2" creationId="{8A6906DE-832D-9575-DE04-98102BF630BD}"/>
          </ac:spMkLst>
        </pc:spChg>
        <pc:spChg chg="mod">
          <ac:chgData name="Alfred Asterjadhi" userId="39de57b9-85c0-4fd1-aaac-8ca2b6560ad0" providerId="ADAL" clId="{BFE2FB3A-0751-4420-AA69-2341C01F636E}" dt="2024-11-15T00:52:26.379" v="11298"/>
          <ac:spMkLst>
            <pc:docMk/>
            <pc:sldMk cId="3518274844" sldId="1219"/>
            <ac:spMk id="3" creationId="{980980E1-DDDE-51AD-6471-D55C09D4516C}"/>
          </ac:spMkLst>
        </pc:spChg>
      </pc:sldChg>
      <pc:sldChg chg="modSp add mod">
        <pc:chgData name="Alfred Asterjadhi" userId="39de57b9-85c0-4fd1-aaac-8ca2b6560ad0" providerId="ADAL" clId="{BFE2FB3A-0751-4420-AA69-2341C01F636E}" dt="2024-11-14T22:52:39.096" v="9826"/>
        <pc:sldMkLst>
          <pc:docMk/>
          <pc:sldMk cId="2539129622" sldId="1220"/>
        </pc:sldMkLst>
        <pc:spChg chg="mod">
          <ac:chgData name="Alfred Asterjadhi" userId="39de57b9-85c0-4fd1-aaac-8ca2b6560ad0" providerId="ADAL" clId="{BFE2FB3A-0751-4420-AA69-2341C01F636E}" dt="2024-11-14T22:51:22.544" v="9781" actId="207"/>
          <ac:spMkLst>
            <pc:docMk/>
            <pc:sldMk cId="2539129622" sldId="1220"/>
            <ac:spMk id="2" creationId="{8A6906DE-832D-9575-DE04-98102BF630BD}"/>
          </ac:spMkLst>
        </pc:spChg>
        <pc:spChg chg="mod">
          <ac:chgData name="Alfred Asterjadhi" userId="39de57b9-85c0-4fd1-aaac-8ca2b6560ad0" providerId="ADAL" clId="{BFE2FB3A-0751-4420-AA69-2341C01F636E}" dt="2024-11-14T22:52:39.096" v="9826"/>
          <ac:spMkLst>
            <pc:docMk/>
            <pc:sldMk cId="2539129622" sldId="1220"/>
            <ac:spMk id="3" creationId="{980980E1-DDDE-51AD-6471-D55C09D4516C}"/>
          </ac:spMkLst>
        </pc:spChg>
      </pc:sldChg>
      <pc:sldChg chg="modSp add mod">
        <pc:chgData name="Alfred Asterjadhi" userId="39de57b9-85c0-4fd1-aaac-8ca2b6560ad0" providerId="ADAL" clId="{BFE2FB3A-0751-4420-AA69-2341C01F636E}" dt="2024-11-15T17:24:59.487" v="11677" actId="20577"/>
        <pc:sldMkLst>
          <pc:docMk/>
          <pc:sldMk cId="2963226365" sldId="1221"/>
        </pc:sldMkLst>
        <pc:spChg chg="mod">
          <ac:chgData name="Alfred Asterjadhi" userId="39de57b9-85c0-4fd1-aaac-8ca2b6560ad0" providerId="ADAL" clId="{BFE2FB3A-0751-4420-AA69-2341C01F636E}" dt="2024-11-14T20:16:56.767" v="8030" actId="207"/>
          <ac:spMkLst>
            <pc:docMk/>
            <pc:sldMk cId="2963226365" sldId="1221"/>
            <ac:spMk id="2" creationId="{8A6906DE-832D-9575-DE04-98102BF630BD}"/>
          </ac:spMkLst>
        </pc:spChg>
        <pc:spChg chg="mod">
          <ac:chgData name="Alfred Asterjadhi" userId="39de57b9-85c0-4fd1-aaac-8ca2b6560ad0" providerId="ADAL" clId="{BFE2FB3A-0751-4420-AA69-2341C01F636E}" dt="2024-11-15T17:24:59.487" v="11677" actId="20577"/>
          <ac:spMkLst>
            <pc:docMk/>
            <pc:sldMk cId="2963226365" sldId="1221"/>
            <ac:spMk id="3" creationId="{980980E1-DDDE-51AD-6471-D55C09D4516C}"/>
          </ac:spMkLst>
        </pc:spChg>
      </pc:sldChg>
      <pc:sldChg chg="modSp add mod">
        <pc:chgData name="Alfred Asterjadhi" userId="39de57b9-85c0-4fd1-aaac-8ca2b6560ad0" providerId="ADAL" clId="{BFE2FB3A-0751-4420-AA69-2341C01F636E}" dt="2024-11-15T17:24:53.963" v="11675" actId="20577"/>
        <pc:sldMkLst>
          <pc:docMk/>
          <pc:sldMk cId="2450792732" sldId="1222"/>
        </pc:sldMkLst>
        <pc:spChg chg="mod">
          <ac:chgData name="Alfred Asterjadhi" userId="39de57b9-85c0-4fd1-aaac-8ca2b6560ad0" providerId="ADAL" clId="{BFE2FB3A-0751-4420-AA69-2341C01F636E}" dt="2024-11-14T20:16:54.611" v="8029" actId="207"/>
          <ac:spMkLst>
            <pc:docMk/>
            <pc:sldMk cId="2450792732" sldId="1222"/>
            <ac:spMk id="2" creationId="{8A6906DE-832D-9575-DE04-98102BF630BD}"/>
          </ac:spMkLst>
        </pc:spChg>
        <pc:spChg chg="mod">
          <ac:chgData name="Alfred Asterjadhi" userId="39de57b9-85c0-4fd1-aaac-8ca2b6560ad0" providerId="ADAL" clId="{BFE2FB3A-0751-4420-AA69-2341C01F636E}" dt="2024-11-15T17:24:53.963" v="11675" actId="20577"/>
          <ac:spMkLst>
            <pc:docMk/>
            <pc:sldMk cId="2450792732" sldId="1222"/>
            <ac:spMk id="3" creationId="{980980E1-DDDE-51AD-6471-D55C09D4516C}"/>
          </ac:spMkLst>
        </pc:spChg>
      </pc:sldChg>
      <pc:sldChg chg="modSp add mod">
        <pc:chgData name="Alfred Asterjadhi" userId="39de57b9-85c0-4fd1-aaac-8ca2b6560ad0" providerId="ADAL" clId="{BFE2FB3A-0751-4420-AA69-2341C01F636E}" dt="2024-11-15T00:54:59.960" v="11357"/>
        <pc:sldMkLst>
          <pc:docMk/>
          <pc:sldMk cId="3997114811" sldId="1223"/>
        </pc:sldMkLst>
        <pc:spChg chg="mod">
          <ac:chgData name="Alfred Asterjadhi" userId="39de57b9-85c0-4fd1-aaac-8ca2b6560ad0" providerId="ADAL" clId="{BFE2FB3A-0751-4420-AA69-2341C01F636E}" dt="2024-11-14T20:15:50.784" v="8009" actId="207"/>
          <ac:spMkLst>
            <pc:docMk/>
            <pc:sldMk cId="3997114811" sldId="1223"/>
            <ac:spMk id="2" creationId="{8A6906DE-832D-9575-DE04-98102BF630BD}"/>
          </ac:spMkLst>
        </pc:spChg>
        <pc:spChg chg="mod">
          <ac:chgData name="Alfred Asterjadhi" userId="39de57b9-85c0-4fd1-aaac-8ca2b6560ad0" providerId="ADAL" clId="{BFE2FB3A-0751-4420-AA69-2341C01F636E}" dt="2024-11-15T00:54:59.960" v="11357"/>
          <ac:spMkLst>
            <pc:docMk/>
            <pc:sldMk cId="3997114811" sldId="1223"/>
            <ac:spMk id="3" creationId="{980980E1-DDDE-51AD-6471-D55C09D4516C}"/>
          </ac:spMkLst>
        </pc:spChg>
      </pc:sldChg>
      <pc:sldChg chg="modSp add mod">
        <pc:chgData name="Alfred Asterjadhi" userId="39de57b9-85c0-4fd1-aaac-8ca2b6560ad0" providerId="ADAL" clId="{BFE2FB3A-0751-4420-AA69-2341C01F636E}" dt="2024-11-15T00:53:35.021" v="11318"/>
        <pc:sldMkLst>
          <pc:docMk/>
          <pc:sldMk cId="1980251652" sldId="1224"/>
        </pc:sldMkLst>
        <pc:spChg chg="mod">
          <ac:chgData name="Alfred Asterjadhi" userId="39de57b9-85c0-4fd1-aaac-8ca2b6560ad0" providerId="ADAL" clId="{BFE2FB3A-0751-4420-AA69-2341C01F636E}" dt="2024-11-14T20:08:38.721" v="7912" actId="207"/>
          <ac:spMkLst>
            <pc:docMk/>
            <pc:sldMk cId="1980251652" sldId="1224"/>
            <ac:spMk id="2" creationId="{8A6906DE-832D-9575-DE04-98102BF630BD}"/>
          </ac:spMkLst>
        </pc:spChg>
        <pc:spChg chg="mod">
          <ac:chgData name="Alfred Asterjadhi" userId="39de57b9-85c0-4fd1-aaac-8ca2b6560ad0" providerId="ADAL" clId="{BFE2FB3A-0751-4420-AA69-2341C01F636E}" dt="2024-11-15T00:53:35.021" v="11318"/>
          <ac:spMkLst>
            <pc:docMk/>
            <pc:sldMk cId="1980251652" sldId="1224"/>
            <ac:spMk id="3" creationId="{980980E1-DDDE-51AD-6471-D55C09D4516C}"/>
          </ac:spMkLst>
        </pc:spChg>
      </pc:sldChg>
      <pc:sldChg chg="modSp add del mod">
        <pc:chgData name="Alfred Asterjadhi" userId="39de57b9-85c0-4fd1-aaac-8ca2b6560ad0" providerId="ADAL" clId="{BFE2FB3A-0751-4420-AA69-2341C01F636E}" dt="2024-11-14T20:24:33.502" v="8155" actId="47"/>
        <pc:sldMkLst>
          <pc:docMk/>
          <pc:sldMk cId="4124113813" sldId="1225"/>
        </pc:sldMkLst>
        <pc:spChg chg="mod">
          <ac:chgData name="Alfred Asterjadhi" userId="39de57b9-85c0-4fd1-aaac-8ca2b6560ad0" providerId="ADAL" clId="{BFE2FB3A-0751-4420-AA69-2341C01F636E}" dt="2024-11-14T20:14:53.135" v="7995" actId="20577"/>
          <ac:spMkLst>
            <pc:docMk/>
            <pc:sldMk cId="4124113813" sldId="1225"/>
            <ac:spMk id="2" creationId="{8A6906DE-832D-9575-DE04-98102BF630BD}"/>
          </ac:spMkLst>
        </pc:spChg>
      </pc:sldChg>
      <pc:sldChg chg="modSp add mod">
        <pc:chgData name="Alfred Asterjadhi" userId="39de57b9-85c0-4fd1-aaac-8ca2b6560ad0" providerId="ADAL" clId="{BFE2FB3A-0751-4420-AA69-2341C01F636E}" dt="2024-11-14T22:53:22.371" v="9883" actId="20577"/>
        <pc:sldMkLst>
          <pc:docMk/>
          <pc:sldMk cId="2747154569" sldId="1226"/>
        </pc:sldMkLst>
        <pc:spChg chg="mod">
          <ac:chgData name="Alfred Asterjadhi" userId="39de57b9-85c0-4fd1-aaac-8ca2b6560ad0" providerId="ADAL" clId="{BFE2FB3A-0751-4420-AA69-2341C01F636E}" dt="2024-11-14T22:53:22.371" v="9883" actId="20577"/>
          <ac:spMkLst>
            <pc:docMk/>
            <pc:sldMk cId="2747154569" sldId="1226"/>
            <ac:spMk id="2" creationId="{8A6906DE-832D-9575-DE04-98102BF630BD}"/>
          </ac:spMkLst>
        </pc:spChg>
        <pc:spChg chg="mod">
          <ac:chgData name="Alfred Asterjadhi" userId="39de57b9-85c0-4fd1-aaac-8ca2b6560ad0" providerId="ADAL" clId="{BFE2FB3A-0751-4420-AA69-2341C01F636E}" dt="2024-11-14T22:53:14.983" v="9879" actId="20577"/>
          <ac:spMkLst>
            <pc:docMk/>
            <pc:sldMk cId="2747154569" sldId="1226"/>
            <ac:spMk id="3" creationId="{980980E1-DDDE-51AD-6471-D55C09D4516C}"/>
          </ac:spMkLst>
        </pc:spChg>
      </pc:sldChg>
      <pc:sldChg chg="modSp add mod">
        <pc:chgData name="Alfred Asterjadhi" userId="39de57b9-85c0-4fd1-aaac-8ca2b6560ad0" providerId="ADAL" clId="{BFE2FB3A-0751-4420-AA69-2341C01F636E}" dt="2024-11-15T00:59:21.201" v="11469"/>
        <pc:sldMkLst>
          <pc:docMk/>
          <pc:sldMk cId="1105064945" sldId="1227"/>
        </pc:sldMkLst>
        <pc:spChg chg="mod">
          <ac:chgData name="Alfred Asterjadhi" userId="39de57b9-85c0-4fd1-aaac-8ca2b6560ad0" providerId="ADAL" clId="{BFE2FB3A-0751-4420-AA69-2341C01F636E}" dt="2024-11-14T20:20:51.698" v="8133" actId="20577"/>
          <ac:spMkLst>
            <pc:docMk/>
            <pc:sldMk cId="1105064945" sldId="1227"/>
            <ac:spMk id="2" creationId="{8A6906DE-832D-9575-DE04-98102BF630BD}"/>
          </ac:spMkLst>
        </pc:spChg>
        <pc:spChg chg="mod">
          <ac:chgData name="Alfred Asterjadhi" userId="39de57b9-85c0-4fd1-aaac-8ca2b6560ad0" providerId="ADAL" clId="{BFE2FB3A-0751-4420-AA69-2341C01F636E}" dt="2024-11-15T00:59:21.201" v="11469"/>
          <ac:spMkLst>
            <pc:docMk/>
            <pc:sldMk cId="1105064945" sldId="1227"/>
            <ac:spMk id="3" creationId="{980980E1-DDDE-51AD-6471-D55C09D4516C}"/>
          </ac:spMkLst>
        </pc:spChg>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pChg chg="mod">
          <ac:chgData name="Alfred Asterjadhi" userId="39de57b9-85c0-4fd1-aaac-8ca2b6560ad0" providerId="ADAL" clId="{BFE2FB3A-0751-4420-AA69-2341C01F636E}" dt="2024-11-14T23:50:33.311" v="10598" actId="207"/>
          <ac:spMkLst>
            <pc:docMk/>
            <pc:sldMk cId="2739895088" sldId="1229"/>
            <ac:spMk id="2" creationId="{8A6906DE-832D-9575-DE04-98102BF630BD}"/>
          </ac:spMkLst>
        </pc:spChg>
        <pc:spChg chg="mod">
          <ac:chgData name="Alfred Asterjadhi" userId="39de57b9-85c0-4fd1-aaac-8ca2b6560ad0" providerId="ADAL" clId="{BFE2FB3A-0751-4420-AA69-2341C01F636E}" dt="2024-12-10T00:13:39.862" v="14146" actId="20577"/>
          <ac:spMkLst>
            <pc:docMk/>
            <pc:sldMk cId="2739895088" sldId="1229"/>
            <ac:spMk id="3" creationId="{980980E1-DDDE-51AD-6471-D55C09D4516C}"/>
          </ac:spMkLst>
        </pc:spChg>
      </pc:sldChg>
      <pc:sldChg chg="modSp add mod">
        <pc:chgData name="Alfred Asterjadhi" userId="39de57b9-85c0-4fd1-aaac-8ca2b6560ad0" providerId="ADAL" clId="{BFE2FB3A-0751-4420-AA69-2341C01F636E}" dt="2024-11-15T01:00:55.089" v="11506"/>
        <pc:sldMkLst>
          <pc:docMk/>
          <pc:sldMk cId="2836229211" sldId="1230"/>
        </pc:sldMkLst>
        <pc:spChg chg="mod">
          <ac:chgData name="Alfred Asterjadhi" userId="39de57b9-85c0-4fd1-aaac-8ca2b6560ad0" providerId="ADAL" clId="{BFE2FB3A-0751-4420-AA69-2341C01F636E}" dt="2024-11-14T23:50:36.274" v="10599" actId="207"/>
          <ac:spMkLst>
            <pc:docMk/>
            <pc:sldMk cId="2836229211" sldId="1230"/>
            <ac:spMk id="2" creationId="{8A6906DE-832D-9575-DE04-98102BF630BD}"/>
          </ac:spMkLst>
        </pc:spChg>
        <pc:spChg chg="mod">
          <ac:chgData name="Alfred Asterjadhi" userId="39de57b9-85c0-4fd1-aaac-8ca2b6560ad0" providerId="ADAL" clId="{BFE2FB3A-0751-4420-AA69-2341C01F636E}" dt="2024-11-15T01:00:55.089" v="11506"/>
          <ac:spMkLst>
            <pc:docMk/>
            <pc:sldMk cId="2836229211" sldId="1230"/>
            <ac:spMk id="3" creationId="{980980E1-DDDE-51AD-6471-D55C09D4516C}"/>
          </ac:spMkLst>
        </pc:spChg>
      </pc:sldChg>
      <pc:sldChg chg="modSp add mod">
        <pc:chgData name="Alfred Asterjadhi" userId="39de57b9-85c0-4fd1-aaac-8ca2b6560ad0" providerId="ADAL" clId="{BFE2FB3A-0751-4420-AA69-2341C01F636E}" dt="2024-11-15T01:28:05.627" v="11674"/>
        <pc:sldMkLst>
          <pc:docMk/>
          <pc:sldMk cId="1174353687" sldId="1231"/>
        </pc:sldMkLst>
        <pc:spChg chg="mod">
          <ac:chgData name="Alfred Asterjadhi" userId="39de57b9-85c0-4fd1-aaac-8ca2b6560ad0" providerId="ADAL" clId="{BFE2FB3A-0751-4420-AA69-2341C01F636E}" dt="2024-11-15T01:27:45.891" v="11665" actId="207"/>
          <ac:spMkLst>
            <pc:docMk/>
            <pc:sldMk cId="1174353687" sldId="1231"/>
            <ac:spMk id="2" creationId="{8A6906DE-832D-9575-DE04-98102BF630BD}"/>
          </ac:spMkLst>
        </pc:spChg>
        <pc:spChg chg="mod">
          <ac:chgData name="Alfred Asterjadhi" userId="39de57b9-85c0-4fd1-aaac-8ca2b6560ad0" providerId="ADAL" clId="{BFE2FB3A-0751-4420-AA69-2341C01F636E}" dt="2024-11-15T01:28:05.627" v="11674"/>
          <ac:spMkLst>
            <pc:docMk/>
            <pc:sldMk cId="1174353687" sldId="1231"/>
            <ac:spMk id="3" creationId="{980980E1-DDDE-51AD-6471-D55C09D4516C}"/>
          </ac:spMkLst>
        </pc:spChg>
      </pc:sldChg>
      <pc:sldChg chg="modSp new del mod">
        <pc:chgData name="Alfred Asterjadhi" userId="39de57b9-85c0-4fd1-aaac-8ca2b6560ad0" providerId="ADAL" clId="{BFE2FB3A-0751-4420-AA69-2341C01F636E}" dt="2024-12-06T00:01:28.252" v="11794" actId="2696"/>
        <pc:sldMkLst>
          <pc:docMk/>
          <pc:sldMk cId="1474096355" sldId="1232"/>
        </pc:sldMkLst>
        <pc:spChg chg="mod">
          <ac:chgData name="Alfred Asterjadhi" userId="39de57b9-85c0-4fd1-aaac-8ca2b6560ad0" providerId="ADAL" clId="{BFE2FB3A-0751-4420-AA69-2341C01F636E}" dt="2024-12-04T16:07:59.561" v="11717" actId="404"/>
          <ac:spMkLst>
            <pc:docMk/>
            <pc:sldMk cId="1474096355" sldId="1232"/>
            <ac:spMk id="3" creationId="{4EA03529-1309-385B-4DD2-FA935B9555F6}"/>
          </ac:spMkLst>
        </pc:spChg>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pChg chg="mod">
          <ac:chgData name="Alfred Asterjadhi" userId="39de57b9-85c0-4fd1-aaac-8ca2b6560ad0" providerId="ADAL" clId="{BFE2FB3A-0751-4420-AA69-2341C01F636E}" dt="2024-12-06T00:48:07.246" v="12503" actId="20577"/>
          <ac:spMkLst>
            <pc:docMk/>
            <pc:sldMk cId="1887227016" sldId="1233"/>
            <ac:spMk id="6" creationId="{7488035E-BDAD-477C-AA55-E8989C4B7B8C}"/>
          </ac:spMkLst>
        </pc:spChg>
        <pc:spChg chg="mod">
          <ac:chgData name="Alfred Asterjadhi" userId="39de57b9-85c0-4fd1-aaac-8ca2b6560ad0" providerId="ADAL" clId="{BFE2FB3A-0751-4420-AA69-2341C01F636E}" dt="2024-12-04T16:06:49.882" v="11691" actId="20577"/>
          <ac:spMkLst>
            <pc:docMk/>
            <pc:sldMk cId="1887227016" sldId="1233"/>
            <ac:spMk id="7" creationId="{3126AA10-DC1C-4E34-80DA-B427588F2BD9}"/>
          </ac:spMkLst>
        </pc:spChg>
      </pc:sldChg>
      <pc:sldChg chg="modSp new del mod">
        <pc:chgData name="Alfred Asterjadhi" userId="39de57b9-85c0-4fd1-aaac-8ca2b6560ad0" providerId="ADAL" clId="{BFE2FB3A-0751-4420-AA69-2341C01F636E}" dt="2024-12-06T00:01:34.932" v="11796" actId="2696"/>
        <pc:sldMkLst>
          <pc:docMk/>
          <pc:sldMk cId="1754266790" sldId="1234"/>
        </pc:sldMkLst>
        <pc:spChg chg="mod">
          <ac:chgData name="Alfred Asterjadhi" userId="39de57b9-85c0-4fd1-aaac-8ca2b6560ad0" providerId="ADAL" clId="{BFE2FB3A-0751-4420-AA69-2341C01F636E}" dt="2024-12-04T16:08:03.444" v="11718" actId="404"/>
          <ac:spMkLst>
            <pc:docMk/>
            <pc:sldMk cId="1754266790" sldId="1234"/>
            <ac:spMk id="3" creationId="{C580D2DC-8C93-0903-F103-60328256C27D}"/>
          </ac:spMkLst>
        </pc:spChg>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pChg chg="mod">
          <ac:chgData name="Alfred Asterjadhi" userId="39de57b9-85c0-4fd1-aaac-8ca2b6560ad0" providerId="ADAL" clId="{BFE2FB3A-0751-4420-AA69-2341C01F636E}" dt="2024-12-04T16:09:53.583" v="11779" actId="20577"/>
          <ac:spMkLst>
            <pc:docMk/>
            <pc:sldMk cId="1797832225" sldId="1235"/>
            <ac:spMk id="3" creationId="{117668CD-F739-0779-D371-DF025FE419E0}"/>
          </ac:spMkLst>
        </pc:spChg>
      </pc:sldChg>
      <pc:sldChg chg="modSp add mod">
        <pc:chgData name="Alfred Asterjadhi" userId="39de57b9-85c0-4fd1-aaac-8ca2b6560ad0" providerId="ADAL" clId="{BFE2FB3A-0751-4420-AA69-2341C01F636E}" dt="2024-12-11T01:05:30.871" v="14349" actId="113"/>
        <pc:sldMkLst>
          <pc:docMk/>
          <pc:sldMk cId="3756408136" sldId="1236"/>
        </pc:sldMkLst>
        <pc:spChg chg="mod">
          <ac:chgData name="Alfred Asterjadhi" userId="39de57b9-85c0-4fd1-aaac-8ca2b6560ad0" providerId="ADAL" clId="{BFE2FB3A-0751-4420-AA69-2341C01F636E}" dt="2024-12-06T00:04:15.461" v="11820" actId="20577"/>
          <ac:spMkLst>
            <pc:docMk/>
            <pc:sldMk cId="3756408136" sldId="1236"/>
            <ac:spMk id="2" creationId="{8A6906DE-832D-9575-DE04-98102BF630BD}"/>
          </ac:spMkLst>
        </pc:spChg>
        <pc:spChg chg="mod">
          <ac:chgData name="Alfred Asterjadhi" userId="39de57b9-85c0-4fd1-aaac-8ca2b6560ad0" providerId="ADAL" clId="{BFE2FB3A-0751-4420-AA69-2341C01F636E}" dt="2024-12-11T01:05:30.871" v="14349" actId="113"/>
          <ac:spMkLst>
            <pc:docMk/>
            <pc:sldMk cId="3756408136" sldId="1236"/>
            <ac:spMk id="3" creationId="{980980E1-DDDE-51AD-6471-D55C09D4516C}"/>
          </ac:spMkLst>
        </pc:spChg>
        <pc:spChg chg="mod">
          <ac:chgData name="Alfred Asterjadhi" userId="39de57b9-85c0-4fd1-aaac-8ca2b6560ad0" providerId="ADAL" clId="{BFE2FB3A-0751-4420-AA69-2341C01F636E}" dt="2024-12-06T00:48:12.233" v="12504"/>
          <ac:spMkLst>
            <pc:docMk/>
            <pc:sldMk cId="3756408136" sldId="1236"/>
            <ac:spMk id="6" creationId="{24B37604-1E29-8923-2899-CAB30D2EEDA5}"/>
          </ac:spMkLst>
        </pc:spChg>
      </pc:sldChg>
      <pc:sldChg chg="modSp add del mod">
        <pc:chgData name="Alfred Asterjadhi" userId="39de57b9-85c0-4fd1-aaac-8ca2b6560ad0" providerId="ADAL" clId="{BFE2FB3A-0751-4420-AA69-2341C01F636E}" dt="2024-12-06T00:08:29.076" v="11940" actId="2696"/>
        <pc:sldMkLst>
          <pc:docMk/>
          <pc:sldMk cId="3990073255" sldId="1237"/>
        </pc:sldMkLst>
        <pc:spChg chg="mod">
          <ac:chgData name="Alfred Asterjadhi" userId="39de57b9-85c0-4fd1-aaac-8ca2b6560ad0" providerId="ADAL" clId="{BFE2FB3A-0751-4420-AA69-2341C01F636E}" dt="2024-12-06T00:07:39.018" v="11936" actId="20577"/>
          <ac:spMkLst>
            <pc:docMk/>
            <pc:sldMk cId="3990073255" sldId="1237"/>
            <ac:spMk id="2" creationId="{8A6906DE-832D-9575-DE04-98102BF630BD}"/>
          </ac:spMkLst>
        </pc:spChg>
        <pc:spChg chg="mod">
          <ac:chgData name="Alfred Asterjadhi" userId="39de57b9-85c0-4fd1-aaac-8ca2b6560ad0" providerId="ADAL" clId="{BFE2FB3A-0751-4420-AA69-2341C01F636E}" dt="2024-12-06T00:07:21.194" v="11931" actId="21"/>
          <ac:spMkLst>
            <pc:docMk/>
            <pc:sldMk cId="3990073255" sldId="1237"/>
            <ac:spMk id="3" creationId="{980980E1-DDDE-51AD-6471-D55C09D4516C}"/>
          </ac:spMkLst>
        </pc:spChg>
      </pc:sldChg>
      <pc:sldChg chg="modSp add mod">
        <pc:chgData name="Alfred Asterjadhi" userId="39de57b9-85c0-4fd1-aaac-8ca2b6560ad0" providerId="ADAL" clId="{BFE2FB3A-0751-4420-AA69-2341C01F636E}" dt="2024-12-11T00:42:19.794" v="14346" actId="207"/>
        <pc:sldMkLst>
          <pc:docMk/>
          <pc:sldMk cId="3993492733" sldId="1237"/>
        </pc:sldMkLst>
        <pc:spChg chg="mod">
          <ac:chgData name="Alfred Asterjadhi" userId="39de57b9-85c0-4fd1-aaac-8ca2b6560ad0" providerId="ADAL" clId="{BFE2FB3A-0751-4420-AA69-2341C01F636E}" dt="2024-12-11T00:42:19.794" v="14346" actId="207"/>
          <ac:spMkLst>
            <pc:docMk/>
            <pc:sldMk cId="3993492733" sldId="1237"/>
            <ac:spMk id="2" creationId="{8A6906DE-832D-9575-DE04-98102BF630BD}"/>
          </ac:spMkLst>
        </pc:spChg>
        <pc:spChg chg="mod">
          <ac:chgData name="Alfred Asterjadhi" userId="39de57b9-85c0-4fd1-aaac-8ca2b6560ad0" providerId="ADAL" clId="{BFE2FB3A-0751-4420-AA69-2341C01F636E}" dt="2024-12-09T19:15:49.125" v="13915" actId="20577"/>
          <ac:spMkLst>
            <pc:docMk/>
            <pc:sldMk cId="3993492733" sldId="1237"/>
            <ac:spMk id="3" creationId="{980980E1-DDDE-51AD-6471-D55C09D4516C}"/>
          </ac:spMkLst>
        </pc:spChg>
        <pc:spChg chg="mod">
          <ac:chgData name="Alfred Asterjadhi" userId="39de57b9-85c0-4fd1-aaac-8ca2b6560ad0" providerId="ADAL" clId="{BFE2FB3A-0751-4420-AA69-2341C01F636E}" dt="2024-12-06T00:48:29.450" v="12514"/>
          <ac:spMkLst>
            <pc:docMk/>
            <pc:sldMk cId="3993492733" sldId="1237"/>
            <ac:spMk id="6" creationId="{24B37604-1E29-8923-2899-CAB30D2EEDA5}"/>
          </ac:spMkLst>
        </pc:spChg>
      </pc:sldChg>
      <pc:sldChg chg="modSp add del mod">
        <pc:chgData name="Alfred Asterjadhi" userId="39de57b9-85c0-4fd1-aaac-8ca2b6560ad0" providerId="ADAL" clId="{BFE2FB3A-0751-4420-AA69-2341C01F636E}" dt="2024-12-10T23:35:25.699" v="14324" actId="400"/>
        <pc:sldMkLst>
          <pc:docMk/>
          <pc:sldMk cId="2858468151" sldId="1238"/>
        </pc:sldMkLst>
        <pc:spChg chg="mod">
          <ac:chgData name="Alfred Asterjadhi" userId="39de57b9-85c0-4fd1-aaac-8ca2b6560ad0" providerId="ADAL" clId="{BFE2FB3A-0751-4420-AA69-2341C01F636E}" dt="2024-12-10T23:35:25.699" v="14324" actId="400"/>
          <ac:spMkLst>
            <pc:docMk/>
            <pc:sldMk cId="2858468151" sldId="1238"/>
            <ac:spMk id="2" creationId="{8A6906DE-832D-9575-DE04-98102BF630BD}"/>
          </ac:spMkLst>
        </pc:spChg>
        <pc:spChg chg="mod">
          <ac:chgData name="Alfred Asterjadhi" userId="39de57b9-85c0-4fd1-aaac-8ca2b6560ad0" providerId="ADAL" clId="{BFE2FB3A-0751-4420-AA69-2341C01F636E}" dt="2024-12-10T23:35:21.493" v="14322"/>
          <ac:spMkLst>
            <pc:docMk/>
            <pc:sldMk cId="2858468151" sldId="1238"/>
            <ac:spMk id="3" creationId="{980980E1-DDDE-51AD-6471-D55C09D4516C}"/>
          </ac:spMkLst>
        </pc:spChg>
        <pc:spChg chg="mod">
          <ac:chgData name="Alfred Asterjadhi" userId="39de57b9-85c0-4fd1-aaac-8ca2b6560ad0" providerId="ADAL" clId="{BFE2FB3A-0751-4420-AA69-2341C01F636E}" dt="2024-12-06T00:48:34.329" v="12518"/>
          <ac:spMkLst>
            <pc:docMk/>
            <pc:sldMk cId="2858468151" sldId="1238"/>
            <ac:spMk id="6" creationId="{24B37604-1E29-8923-2899-CAB30D2EEDA5}"/>
          </ac:spMkLst>
        </pc:spChg>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pChg chg="mod">
          <ac:chgData name="Alfred Asterjadhi" userId="39de57b9-85c0-4fd1-aaac-8ca2b6560ad0" providerId="ADAL" clId="{BFE2FB3A-0751-4420-AA69-2341C01F636E}" dt="2024-12-06T00:04:19.791" v="11823" actId="20577"/>
          <ac:spMkLst>
            <pc:docMk/>
            <pc:sldMk cId="2554273328" sldId="1242"/>
            <ac:spMk id="2" creationId="{8A6906DE-832D-9575-DE04-98102BF630BD}"/>
          </ac:spMkLst>
        </pc:spChg>
        <pc:spChg chg="mod">
          <ac:chgData name="Alfred Asterjadhi" userId="39de57b9-85c0-4fd1-aaac-8ca2b6560ad0" providerId="ADAL" clId="{BFE2FB3A-0751-4420-AA69-2341C01F636E}" dt="2024-12-11T01:05:33.474" v="14350" actId="113"/>
          <ac:spMkLst>
            <pc:docMk/>
            <pc:sldMk cId="2554273328" sldId="1242"/>
            <ac:spMk id="3" creationId="{980980E1-DDDE-51AD-6471-D55C09D4516C}"/>
          </ac:spMkLst>
        </pc:spChg>
        <pc:spChg chg="mod">
          <ac:chgData name="Alfred Asterjadhi" userId="39de57b9-85c0-4fd1-aaac-8ca2b6560ad0" providerId="ADAL" clId="{BFE2FB3A-0751-4420-AA69-2341C01F636E}" dt="2024-12-06T00:48:18.623" v="12507"/>
          <ac:spMkLst>
            <pc:docMk/>
            <pc:sldMk cId="2554273328" sldId="1242"/>
            <ac:spMk id="6" creationId="{24B37604-1E29-8923-2899-CAB30D2EEDA5}"/>
          </ac:spMkLst>
        </pc:spChg>
      </pc:sldChg>
      <pc:sldChg chg="modSp add mod">
        <pc:chgData name="Alfred Asterjadhi" userId="39de57b9-85c0-4fd1-aaac-8ca2b6560ad0" providerId="ADAL" clId="{BFE2FB3A-0751-4420-AA69-2341C01F636E}" dt="2024-12-09T19:19:11.152" v="13974"/>
        <pc:sldMkLst>
          <pc:docMk/>
          <pc:sldMk cId="1803481374" sldId="1243"/>
        </pc:sldMkLst>
        <pc:spChg chg="mod">
          <ac:chgData name="Alfred Asterjadhi" userId="39de57b9-85c0-4fd1-aaac-8ca2b6560ad0" providerId="ADAL" clId="{BFE2FB3A-0751-4420-AA69-2341C01F636E}" dt="2024-12-09T18:24:54.408" v="13807" actId="20577"/>
          <ac:spMkLst>
            <pc:docMk/>
            <pc:sldMk cId="1803481374" sldId="1243"/>
            <ac:spMk id="2" creationId="{8A6906DE-832D-9575-DE04-98102BF630BD}"/>
          </ac:spMkLst>
        </pc:spChg>
        <pc:spChg chg="mod">
          <ac:chgData name="Alfred Asterjadhi" userId="39de57b9-85c0-4fd1-aaac-8ca2b6560ad0" providerId="ADAL" clId="{BFE2FB3A-0751-4420-AA69-2341C01F636E}" dt="2024-12-09T19:19:11.152" v="13974"/>
          <ac:spMkLst>
            <pc:docMk/>
            <pc:sldMk cId="1803481374" sldId="1243"/>
            <ac:spMk id="3" creationId="{980980E1-DDDE-51AD-6471-D55C09D4516C}"/>
          </ac:spMkLst>
        </pc:spChg>
        <pc:spChg chg="mod">
          <ac:chgData name="Alfred Asterjadhi" userId="39de57b9-85c0-4fd1-aaac-8ca2b6560ad0" providerId="ADAL" clId="{BFE2FB3A-0751-4420-AA69-2341C01F636E}" dt="2024-12-06T00:48:30.702" v="12515"/>
          <ac:spMkLst>
            <pc:docMk/>
            <pc:sldMk cId="1803481374" sldId="1243"/>
            <ac:spMk id="6" creationId="{24B37604-1E29-8923-2899-CAB30D2EEDA5}"/>
          </ac:spMkLst>
        </pc:spChg>
      </pc:sldChg>
      <pc:sldChg chg="modSp add mod">
        <pc:chgData name="Alfred Asterjadhi" userId="39de57b9-85c0-4fd1-aaac-8ca2b6560ad0" providerId="ADAL" clId="{BFE2FB3A-0751-4420-AA69-2341C01F636E}" dt="2024-12-09T19:19:55.479" v="14008" actId="20577"/>
        <pc:sldMkLst>
          <pc:docMk/>
          <pc:sldMk cId="2499009176" sldId="1244"/>
        </pc:sldMkLst>
        <pc:spChg chg="mod">
          <ac:chgData name="Alfred Asterjadhi" userId="39de57b9-85c0-4fd1-aaac-8ca2b6560ad0" providerId="ADAL" clId="{BFE2FB3A-0751-4420-AA69-2341C01F636E}" dt="2024-12-09T18:24:56.513" v="13809" actId="20577"/>
          <ac:spMkLst>
            <pc:docMk/>
            <pc:sldMk cId="2499009176" sldId="1244"/>
            <ac:spMk id="2" creationId="{8A6906DE-832D-9575-DE04-98102BF630BD}"/>
          </ac:spMkLst>
        </pc:spChg>
        <pc:spChg chg="mod">
          <ac:chgData name="Alfred Asterjadhi" userId="39de57b9-85c0-4fd1-aaac-8ca2b6560ad0" providerId="ADAL" clId="{BFE2FB3A-0751-4420-AA69-2341C01F636E}" dt="2024-12-09T19:19:55.479" v="14008" actId="20577"/>
          <ac:spMkLst>
            <pc:docMk/>
            <pc:sldMk cId="2499009176" sldId="1244"/>
            <ac:spMk id="3" creationId="{980980E1-DDDE-51AD-6471-D55C09D4516C}"/>
          </ac:spMkLst>
        </pc:spChg>
        <pc:spChg chg="mod">
          <ac:chgData name="Alfred Asterjadhi" userId="39de57b9-85c0-4fd1-aaac-8ca2b6560ad0" providerId="ADAL" clId="{BFE2FB3A-0751-4420-AA69-2341C01F636E}" dt="2024-12-06T00:48:31.933" v="12516"/>
          <ac:spMkLst>
            <pc:docMk/>
            <pc:sldMk cId="2499009176" sldId="1244"/>
            <ac:spMk id="6" creationId="{24B37604-1E29-8923-2899-CAB30D2EEDA5}"/>
          </ac:spMkLst>
        </pc:spChg>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pChg chg="mod ord">
          <ac:chgData name="Alfred Asterjadhi" userId="39de57b9-85c0-4fd1-aaac-8ca2b6560ad0" providerId="ADAL" clId="{BFE2FB3A-0751-4420-AA69-2341C01F636E}" dt="2024-12-09T18:24:59.385" v="13811" actId="20577"/>
          <ac:spMkLst>
            <pc:docMk/>
            <pc:sldMk cId="2205706730" sldId="1245"/>
            <ac:spMk id="2" creationId="{8A6906DE-832D-9575-DE04-98102BF630BD}"/>
          </ac:spMkLst>
        </pc:spChg>
        <pc:spChg chg="mod ord">
          <ac:chgData name="Alfred Asterjadhi" userId="39de57b9-85c0-4fd1-aaac-8ca2b6560ad0" providerId="ADAL" clId="{BFE2FB3A-0751-4420-AA69-2341C01F636E}" dt="2024-12-09T19:20:06.770" v="14010" actId="6549"/>
          <ac:spMkLst>
            <pc:docMk/>
            <pc:sldMk cId="2205706730" sldId="1245"/>
            <ac:spMk id="3" creationId="{980980E1-DDDE-51AD-6471-D55C09D4516C}"/>
          </ac:spMkLst>
        </pc:spChg>
        <pc:spChg chg="mod ord">
          <ac:chgData name="Alfred Asterjadhi" userId="39de57b9-85c0-4fd1-aaac-8ca2b6560ad0" providerId="ADAL" clId="{BFE2FB3A-0751-4420-AA69-2341C01F636E}" dt="2024-12-06T00:10:53.884" v="11998" actId="6264"/>
          <ac:spMkLst>
            <pc:docMk/>
            <pc:sldMk cId="2205706730" sldId="1245"/>
            <ac:spMk id="4" creationId="{16C63F69-F1B8-DC46-3ED7-5A6693A0AB95}"/>
          </ac:spMkLst>
        </pc:spChg>
        <pc:spChg chg="mod ord">
          <ac:chgData name="Alfred Asterjadhi" userId="39de57b9-85c0-4fd1-aaac-8ca2b6560ad0" providerId="ADAL" clId="{BFE2FB3A-0751-4420-AA69-2341C01F636E}" dt="2024-12-06T00:10:53.884" v="11998" actId="6264"/>
          <ac:spMkLst>
            <pc:docMk/>
            <pc:sldMk cId="2205706730" sldId="1245"/>
            <ac:spMk id="5" creationId="{69244A7E-115A-37A2-C753-23A8CD780641}"/>
          </ac:spMkLst>
        </pc:spChg>
        <pc:spChg chg="mod ord">
          <ac:chgData name="Alfred Asterjadhi" userId="39de57b9-85c0-4fd1-aaac-8ca2b6560ad0" providerId="ADAL" clId="{BFE2FB3A-0751-4420-AA69-2341C01F636E}" dt="2024-12-06T00:48:33.140" v="12517"/>
          <ac:spMkLst>
            <pc:docMk/>
            <pc:sldMk cId="2205706730" sldId="1245"/>
            <ac:spMk id="6" creationId="{24B37604-1E29-8923-2899-CAB30D2EEDA5}"/>
          </ac:spMkLst>
        </pc:spChg>
        <pc:spChg chg="add del mod">
          <ac:chgData name="Alfred Asterjadhi" userId="39de57b9-85c0-4fd1-aaac-8ca2b6560ad0" providerId="ADAL" clId="{BFE2FB3A-0751-4420-AA69-2341C01F636E}" dt="2024-12-06T00:10:53.884" v="11998" actId="6264"/>
          <ac:spMkLst>
            <pc:docMk/>
            <pc:sldMk cId="2205706730" sldId="1245"/>
            <ac:spMk id="7" creationId="{10B62015-9ECD-378D-CCCB-8655068601AD}"/>
          </ac:spMkLst>
        </pc:spChg>
        <pc:spChg chg="add del mod">
          <ac:chgData name="Alfred Asterjadhi" userId="39de57b9-85c0-4fd1-aaac-8ca2b6560ad0" providerId="ADAL" clId="{BFE2FB3A-0751-4420-AA69-2341C01F636E}" dt="2024-12-06T00:10:53.884" v="11998" actId="6264"/>
          <ac:spMkLst>
            <pc:docMk/>
            <pc:sldMk cId="2205706730" sldId="1245"/>
            <ac:spMk id="8" creationId="{A5DA3585-0515-45F9-D432-E20D29A8C45C}"/>
          </ac:spMkLst>
        </pc:spChg>
        <pc:spChg chg="add del mod">
          <ac:chgData name="Alfred Asterjadhi" userId="39de57b9-85c0-4fd1-aaac-8ca2b6560ad0" providerId="ADAL" clId="{BFE2FB3A-0751-4420-AA69-2341C01F636E}" dt="2024-12-06T00:10:53.884" v="11998" actId="6264"/>
          <ac:spMkLst>
            <pc:docMk/>
            <pc:sldMk cId="2205706730" sldId="1245"/>
            <ac:spMk id="9" creationId="{433910EA-FCF7-CFEA-5426-82EFB336C446}"/>
          </ac:spMkLst>
        </pc:spChg>
        <pc:spChg chg="add del mod">
          <ac:chgData name="Alfred Asterjadhi" userId="39de57b9-85c0-4fd1-aaac-8ca2b6560ad0" providerId="ADAL" clId="{BFE2FB3A-0751-4420-AA69-2341C01F636E}" dt="2024-12-06T00:10:53.884" v="11998" actId="6264"/>
          <ac:spMkLst>
            <pc:docMk/>
            <pc:sldMk cId="2205706730" sldId="1245"/>
            <ac:spMk id="10" creationId="{3BC94D93-ADC3-5611-325E-DD3BB64B62C6}"/>
          </ac:spMkLst>
        </pc:spChg>
        <pc:spChg chg="add del mod">
          <ac:chgData name="Alfred Asterjadhi" userId="39de57b9-85c0-4fd1-aaac-8ca2b6560ad0" providerId="ADAL" clId="{BFE2FB3A-0751-4420-AA69-2341C01F636E}" dt="2024-12-06T00:10:53.884" v="11998" actId="6264"/>
          <ac:spMkLst>
            <pc:docMk/>
            <pc:sldMk cId="2205706730" sldId="1245"/>
            <ac:spMk id="11" creationId="{027FFD09-8E4F-8AF5-4D36-97C4A50272C3}"/>
          </ac:spMkLst>
        </pc:spChg>
        <pc:picChg chg="add mod">
          <ac:chgData name="Alfred Asterjadhi" userId="39de57b9-85c0-4fd1-aaac-8ca2b6560ad0" providerId="ADAL" clId="{BFE2FB3A-0751-4420-AA69-2341C01F636E}" dt="2024-12-06T00:12:00.489" v="12027" actId="1076"/>
          <ac:picMkLst>
            <pc:docMk/>
            <pc:sldMk cId="2205706730" sldId="1245"/>
            <ac:picMk id="12" creationId="{732C2F75-C14C-23DB-4BEC-EB965B7F2FF6}"/>
          </ac:picMkLst>
        </pc:picChg>
        <pc:picChg chg="add mod">
          <ac:chgData name="Alfred Asterjadhi" userId="39de57b9-85c0-4fd1-aaac-8ca2b6560ad0" providerId="ADAL" clId="{BFE2FB3A-0751-4420-AA69-2341C01F636E}" dt="2024-12-06T00:12:15.001" v="12035" actId="14100"/>
          <ac:picMkLst>
            <pc:docMk/>
            <pc:sldMk cId="2205706730" sldId="1245"/>
            <ac:picMk id="13" creationId="{84FA8A49-52FC-B88C-8FD2-291BB6D9097E}"/>
          </ac:picMkLst>
        </pc:picChg>
      </pc:sldChg>
      <pc:sldChg chg="addSp modSp add mod">
        <pc:chgData name="Alfred Asterjadhi" userId="39de57b9-85c0-4fd1-aaac-8ca2b6560ad0" providerId="ADAL" clId="{BFE2FB3A-0751-4420-AA69-2341C01F636E}" dt="2024-12-11T01:05:35.500" v="14351" actId="113"/>
        <pc:sldMkLst>
          <pc:docMk/>
          <pc:sldMk cId="2320088344" sldId="1246"/>
        </pc:sldMkLst>
        <pc:spChg chg="mod">
          <ac:chgData name="Alfred Asterjadhi" userId="39de57b9-85c0-4fd1-aaac-8ca2b6560ad0" providerId="ADAL" clId="{BFE2FB3A-0751-4420-AA69-2341C01F636E}" dt="2024-12-06T00:15:41.510" v="12072" actId="20577"/>
          <ac:spMkLst>
            <pc:docMk/>
            <pc:sldMk cId="2320088344" sldId="1246"/>
            <ac:spMk id="2" creationId="{8A6906DE-832D-9575-DE04-98102BF630BD}"/>
          </ac:spMkLst>
        </pc:spChg>
        <pc:spChg chg="mod">
          <ac:chgData name="Alfred Asterjadhi" userId="39de57b9-85c0-4fd1-aaac-8ca2b6560ad0" providerId="ADAL" clId="{BFE2FB3A-0751-4420-AA69-2341C01F636E}" dt="2024-12-11T01:05:35.500" v="14351" actId="113"/>
          <ac:spMkLst>
            <pc:docMk/>
            <pc:sldMk cId="2320088344" sldId="1246"/>
            <ac:spMk id="3" creationId="{980980E1-DDDE-51AD-6471-D55C09D4516C}"/>
          </ac:spMkLst>
        </pc:spChg>
        <pc:spChg chg="mod">
          <ac:chgData name="Alfred Asterjadhi" userId="39de57b9-85c0-4fd1-aaac-8ca2b6560ad0" providerId="ADAL" clId="{BFE2FB3A-0751-4420-AA69-2341C01F636E}" dt="2024-12-06T00:48:20.450" v="12508"/>
          <ac:spMkLst>
            <pc:docMk/>
            <pc:sldMk cId="2320088344" sldId="1246"/>
            <ac:spMk id="6" creationId="{24B37604-1E29-8923-2899-CAB30D2EEDA5}"/>
          </ac:spMkLst>
        </pc:spChg>
        <pc:spChg chg="add mod">
          <ac:chgData name="Alfred Asterjadhi" userId="39de57b9-85c0-4fd1-aaac-8ca2b6560ad0" providerId="ADAL" clId="{BFE2FB3A-0751-4420-AA69-2341C01F636E}" dt="2024-12-06T00:16:16.214" v="12082" actId="1076"/>
          <ac:spMkLst>
            <pc:docMk/>
            <pc:sldMk cId="2320088344" sldId="1246"/>
            <ac:spMk id="8" creationId="{A5D638F5-CBA0-42D4-2356-81935449708F}"/>
          </ac:spMkLst>
        </pc:spChg>
        <pc:graphicFrameChg chg="add mod">
          <ac:chgData name="Alfred Asterjadhi" userId="39de57b9-85c0-4fd1-aaac-8ca2b6560ad0" providerId="ADAL" clId="{BFE2FB3A-0751-4420-AA69-2341C01F636E}" dt="2024-12-06T00:17:03.236" v="12094" actId="1076"/>
          <ac:graphicFrameMkLst>
            <pc:docMk/>
            <pc:sldMk cId="2320088344" sldId="1246"/>
            <ac:graphicFrameMk id="7" creationId="{C1681CBA-3662-0BB0-4A2B-D16814FFD2E8}"/>
          </ac:graphicFrameMkLst>
        </pc:graphicFrameChg>
      </pc:sldChg>
      <pc:sldChg chg="addSp delSp modSp add mod">
        <pc:chgData name="Alfred Asterjadhi" userId="39de57b9-85c0-4fd1-aaac-8ca2b6560ad0" providerId="ADAL" clId="{BFE2FB3A-0751-4420-AA69-2341C01F636E}" dt="2024-12-11T01:05:38.278" v="14352" actId="113"/>
        <pc:sldMkLst>
          <pc:docMk/>
          <pc:sldMk cId="1873474949" sldId="1247"/>
        </pc:sldMkLst>
        <pc:spChg chg="mod">
          <ac:chgData name="Alfred Asterjadhi" userId="39de57b9-85c0-4fd1-aaac-8ca2b6560ad0" providerId="ADAL" clId="{BFE2FB3A-0751-4420-AA69-2341C01F636E}" dt="2024-12-06T00:15:44.668" v="12073" actId="20577"/>
          <ac:spMkLst>
            <pc:docMk/>
            <pc:sldMk cId="1873474949" sldId="1247"/>
            <ac:spMk id="2" creationId="{8A6906DE-832D-9575-DE04-98102BF630BD}"/>
          </ac:spMkLst>
        </pc:spChg>
        <pc:spChg chg="mod">
          <ac:chgData name="Alfred Asterjadhi" userId="39de57b9-85c0-4fd1-aaac-8ca2b6560ad0" providerId="ADAL" clId="{BFE2FB3A-0751-4420-AA69-2341C01F636E}" dt="2024-12-11T01:05:38.278" v="14352" actId="113"/>
          <ac:spMkLst>
            <pc:docMk/>
            <pc:sldMk cId="1873474949" sldId="1247"/>
            <ac:spMk id="3" creationId="{980980E1-DDDE-51AD-6471-D55C09D4516C}"/>
          </ac:spMkLst>
        </pc:spChg>
        <pc:spChg chg="mod">
          <ac:chgData name="Alfred Asterjadhi" userId="39de57b9-85c0-4fd1-aaac-8ca2b6560ad0" providerId="ADAL" clId="{BFE2FB3A-0751-4420-AA69-2341C01F636E}" dt="2024-12-06T00:48:21.871" v="12509"/>
          <ac:spMkLst>
            <pc:docMk/>
            <pc:sldMk cId="1873474949" sldId="1247"/>
            <ac:spMk id="6" creationId="{24B37604-1E29-8923-2899-CAB30D2EEDA5}"/>
          </ac:spMkLst>
        </pc:spChg>
        <pc:graphicFrameChg chg="add del mod">
          <ac:chgData name="Alfred Asterjadhi" userId="39de57b9-85c0-4fd1-aaac-8ca2b6560ad0" providerId="ADAL" clId="{BFE2FB3A-0751-4420-AA69-2341C01F636E}" dt="2024-12-06T00:18:08.905" v="12120" actId="478"/>
          <ac:graphicFrameMkLst>
            <pc:docMk/>
            <pc:sldMk cId="1873474949" sldId="1247"/>
            <ac:graphicFrameMk id="7" creationId="{ACE570BF-CFA1-A639-4C27-5F3AB3E770D9}"/>
          </ac:graphicFrameMkLst>
        </pc:graphicFrameChg>
        <pc:graphicFrameChg chg="add mod">
          <ac:chgData name="Alfred Asterjadhi" userId="39de57b9-85c0-4fd1-aaac-8ca2b6560ad0" providerId="ADAL" clId="{BFE2FB3A-0751-4420-AA69-2341C01F636E}" dt="2024-12-06T00:18:37.828" v="12125" actId="1076"/>
          <ac:graphicFrameMkLst>
            <pc:docMk/>
            <pc:sldMk cId="1873474949" sldId="1247"/>
            <ac:graphicFrameMk id="8" creationId="{EEA2ACCF-8350-5D3E-B91B-6F98884A13F2}"/>
          </ac:graphicFrameMkLst>
        </pc:graphicFrameChg>
      </pc:sldChg>
      <pc:sldChg chg="addSp modSp add mod">
        <pc:chgData name="Alfred Asterjadhi" userId="39de57b9-85c0-4fd1-aaac-8ca2b6560ad0" providerId="ADAL" clId="{BFE2FB3A-0751-4420-AA69-2341C01F636E}" dt="2024-12-11T01:05:41.097" v="14353" actId="113"/>
        <pc:sldMkLst>
          <pc:docMk/>
          <pc:sldMk cId="1640660474" sldId="1248"/>
        </pc:sldMkLst>
        <pc:spChg chg="mod">
          <ac:chgData name="Alfred Asterjadhi" userId="39de57b9-85c0-4fd1-aaac-8ca2b6560ad0" providerId="ADAL" clId="{BFE2FB3A-0751-4420-AA69-2341C01F636E}" dt="2024-12-06T00:19:40.316" v="12143" actId="20577"/>
          <ac:spMkLst>
            <pc:docMk/>
            <pc:sldMk cId="1640660474" sldId="1248"/>
            <ac:spMk id="2" creationId="{8A6906DE-832D-9575-DE04-98102BF630BD}"/>
          </ac:spMkLst>
        </pc:spChg>
        <pc:spChg chg="mod">
          <ac:chgData name="Alfred Asterjadhi" userId="39de57b9-85c0-4fd1-aaac-8ca2b6560ad0" providerId="ADAL" clId="{BFE2FB3A-0751-4420-AA69-2341C01F636E}" dt="2024-12-11T01:05:41.097" v="14353" actId="113"/>
          <ac:spMkLst>
            <pc:docMk/>
            <pc:sldMk cId="1640660474" sldId="1248"/>
            <ac:spMk id="3" creationId="{980980E1-DDDE-51AD-6471-D55C09D4516C}"/>
          </ac:spMkLst>
        </pc:spChg>
        <pc:spChg chg="mod">
          <ac:chgData name="Alfred Asterjadhi" userId="39de57b9-85c0-4fd1-aaac-8ca2b6560ad0" providerId="ADAL" clId="{BFE2FB3A-0751-4420-AA69-2341C01F636E}" dt="2024-12-06T00:48:23.859" v="12510"/>
          <ac:spMkLst>
            <pc:docMk/>
            <pc:sldMk cId="1640660474" sldId="1248"/>
            <ac:spMk id="6" creationId="{24B37604-1E29-8923-2899-CAB30D2EEDA5}"/>
          </ac:spMkLst>
        </pc:spChg>
        <pc:spChg chg="add">
          <ac:chgData name="Alfred Asterjadhi" userId="39de57b9-85c0-4fd1-aaac-8ca2b6560ad0" providerId="ADAL" clId="{BFE2FB3A-0751-4420-AA69-2341C01F636E}" dt="2024-12-06T00:21:01.552" v="12180"/>
          <ac:spMkLst>
            <pc:docMk/>
            <pc:sldMk cId="1640660474" sldId="1248"/>
            <ac:spMk id="7" creationId="{B2F791B8-EB15-EB91-A26D-05DA95B95149}"/>
          </ac:spMkLst>
        </pc:spChg>
        <pc:picChg chg="add mod">
          <ac:chgData name="Alfred Asterjadhi" userId="39de57b9-85c0-4fd1-aaac-8ca2b6560ad0" providerId="ADAL" clId="{BFE2FB3A-0751-4420-AA69-2341C01F636E}" dt="2024-12-06T20:16:08.787" v="12998" actId="1076"/>
          <ac:picMkLst>
            <pc:docMk/>
            <pc:sldMk cId="1640660474" sldId="1248"/>
            <ac:picMk id="8" creationId="{D2F69E81-627F-55A9-3C21-E6E75D4AD853}"/>
          </ac:picMkLst>
        </pc:picChg>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pChg chg="mod">
          <ac:chgData name="Alfred Asterjadhi" userId="39de57b9-85c0-4fd1-aaac-8ca2b6560ad0" providerId="ADAL" clId="{BFE2FB3A-0751-4420-AA69-2341C01F636E}" dt="2024-12-06T00:19:49.016" v="12147" actId="20577"/>
          <ac:spMkLst>
            <pc:docMk/>
            <pc:sldMk cId="4277975895" sldId="1249"/>
            <ac:spMk id="2" creationId="{8A6906DE-832D-9575-DE04-98102BF630BD}"/>
          </ac:spMkLst>
        </pc:spChg>
        <pc:spChg chg="mod">
          <ac:chgData name="Alfred Asterjadhi" userId="39de57b9-85c0-4fd1-aaac-8ca2b6560ad0" providerId="ADAL" clId="{BFE2FB3A-0751-4420-AA69-2341C01F636E}" dt="2024-12-11T01:05:44.794" v="14354" actId="113"/>
          <ac:spMkLst>
            <pc:docMk/>
            <pc:sldMk cId="4277975895" sldId="1249"/>
            <ac:spMk id="3" creationId="{980980E1-DDDE-51AD-6471-D55C09D4516C}"/>
          </ac:spMkLst>
        </pc:spChg>
        <pc:spChg chg="mod">
          <ac:chgData name="Alfred Asterjadhi" userId="39de57b9-85c0-4fd1-aaac-8ca2b6560ad0" providerId="ADAL" clId="{BFE2FB3A-0751-4420-AA69-2341C01F636E}" dt="2024-12-06T00:48:25.396" v="12511"/>
          <ac:spMkLst>
            <pc:docMk/>
            <pc:sldMk cId="4277975895" sldId="1249"/>
            <ac:spMk id="6" creationId="{24B37604-1E29-8923-2899-CAB30D2EEDA5}"/>
          </ac:spMkLst>
        </pc:spChg>
        <pc:picChg chg="add mod">
          <ac:chgData name="Alfred Asterjadhi" userId="39de57b9-85c0-4fd1-aaac-8ca2b6560ad0" providerId="ADAL" clId="{BFE2FB3A-0751-4420-AA69-2341C01F636E}" dt="2024-12-06T20:16:20.014" v="13000" actId="1076"/>
          <ac:picMkLst>
            <pc:docMk/>
            <pc:sldMk cId="4277975895" sldId="1249"/>
            <ac:picMk id="7" creationId="{7D7F1B5B-DCC0-F9C7-69A4-EFFF7C919534}"/>
          </ac:picMkLst>
        </pc:picChg>
      </pc:sldChg>
      <pc:sldChg chg="modSp add mod ord">
        <pc:chgData name="Alfred Asterjadhi" userId="39de57b9-85c0-4fd1-aaac-8ca2b6560ad0" providerId="ADAL" clId="{BFE2FB3A-0751-4420-AA69-2341C01F636E}" dt="2024-12-11T01:05:49.726" v="14356" actId="113"/>
        <pc:sldMkLst>
          <pc:docMk/>
          <pc:sldMk cId="2823626744" sldId="1250"/>
        </pc:sldMkLst>
        <pc:spChg chg="mod">
          <ac:chgData name="Alfred Asterjadhi" userId="39de57b9-85c0-4fd1-aaac-8ca2b6560ad0" providerId="ADAL" clId="{BFE2FB3A-0751-4420-AA69-2341C01F636E}" dt="2024-12-06T17:24:28.999" v="12556" actId="207"/>
          <ac:spMkLst>
            <pc:docMk/>
            <pc:sldMk cId="2823626744" sldId="1250"/>
            <ac:spMk id="2" creationId="{8A6906DE-832D-9575-DE04-98102BF630BD}"/>
          </ac:spMkLst>
        </pc:spChg>
        <pc:spChg chg="mod">
          <ac:chgData name="Alfred Asterjadhi" userId="39de57b9-85c0-4fd1-aaac-8ca2b6560ad0" providerId="ADAL" clId="{BFE2FB3A-0751-4420-AA69-2341C01F636E}" dt="2024-12-11T01:05:49.726" v="14356" actId="113"/>
          <ac:spMkLst>
            <pc:docMk/>
            <pc:sldMk cId="2823626744" sldId="1250"/>
            <ac:spMk id="3" creationId="{980980E1-DDDE-51AD-6471-D55C09D4516C}"/>
          </ac:spMkLst>
        </pc:spChg>
        <pc:spChg chg="mod">
          <ac:chgData name="Alfred Asterjadhi" userId="39de57b9-85c0-4fd1-aaac-8ca2b6560ad0" providerId="ADAL" clId="{BFE2FB3A-0751-4420-AA69-2341C01F636E}" dt="2024-12-06T00:48:28.167" v="12513"/>
          <ac:spMkLst>
            <pc:docMk/>
            <pc:sldMk cId="2823626744" sldId="1250"/>
            <ac:spMk id="6" creationId="{24B37604-1E29-8923-2899-CAB30D2EEDA5}"/>
          </ac:spMkLst>
        </pc:spChg>
      </pc:sldChg>
      <pc:sldChg chg="modSp add mod">
        <pc:chgData name="Alfred Asterjadhi" userId="39de57b9-85c0-4fd1-aaac-8ca2b6560ad0" providerId="ADAL" clId="{BFE2FB3A-0751-4420-AA69-2341C01F636E}" dt="2024-12-09T18:25:09.041" v="13820" actId="20577"/>
        <pc:sldMkLst>
          <pc:docMk/>
          <pc:sldMk cId="2315108326" sldId="1251"/>
        </pc:sldMkLst>
        <pc:spChg chg="mod">
          <ac:chgData name="Alfred Asterjadhi" userId="39de57b9-85c0-4fd1-aaac-8ca2b6560ad0" providerId="ADAL" clId="{BFE2FB3A-0751-4420-AA69-2341C01F636E}" dt="2024-12-09T18:25:09.041" v="13820" actId="20577"/>
          <ac:spMkLst>
            <pc:docMk/>
            <pc:sldMk cId="2315108326" sldId="1251"/>
            <ac:spMk id="2" creationId="{8A6906DE-832D-9575-DE04-98102BF630BD}"/>
          </ac:spMkLst>
        </pc:spChg>
        <pc:spChg chg="mod">
          <ac:chgData name="Alfred Asterjadhi" userId="39de57b9-85c0-4fd1-aaac-8ca2b6560ad0" providerId="ADAL" clId="{BFE2FB3A-0751-4420-AA69-2341C01F636E}" dt="2024-12-09T17:59:09.307" v="13629" actId="115"/>
          <ac:spMkLst>
            <pc:docMk/>
            <pc:sldMk cId="2315108326" sldId="1251"/>
            <ac:spMk id="3" creationId="{980980E1-DDDE-51AD-6471-D55C09D4516C}"/>
          </ac:spMkLst>
        </pc:spChg>
        <pc:spChg chg="mod">
          <ac:chgData name="Alfred Asterjadhi" userId="39de57b9-85c0-4fd1-aaac-8ca2b6560ad0" providerId="ADAL" clId="{BFE2FB3A-0751-4420-AA69-2341C01F636E}" dt="2024-12-06T00:48:35.641" v="12519"/>
          <ac:spMkLst>
            <pc:docMk/>
            <pc:sldMk cId="2315108326" sldId="1251"/>
            <ac:spMk id="6" creationId="{24B37604-1E29-8923-2899-CAB30D2EEDA5}"/>
          </ac:spMkLst>
        </pc:spChg>
      </pc:sldChg>
      <pc:sldChg chg="modSp add del mod">
        <pc:chgData name="Alfred Asterjadhi" userId="39de57b9-85c0-4fd1-aaac-8ca2b6560ad0" providerId="ADAL" clId="{BFE2FB3A-0751-4420-AA69-2341C01F636E}" dt="2024-12-06T00:25:38.615" v="12280" actId="47"/>
        <pc:sldMkLst>
          <pc:docMk/>
          <pc:sldMk cId="2419268985" sldId="1251"/>
        </pc:sldMkLst>
        <pc:spChg chg="mod">
          <ac:chgData name="Alfred Asterjadhi" userId="39de57b9-85c0-4fd1-aaac-8ca2b6560ad0" providerId="ADAL" clId="{BFE2FB3A-0751-4420-AA69-2341C01F636E}" dt="2024-12-06T00:20:00.534" v="12153" actId="20577"/>
          <ac:spMkLst>
            <pc:docMk/>
            <pc:sldMk cId="2419268985" sldId="1251"/>
            <ac:spMk id="2" creationId="{8A6906DE-832D-9575-DE04-98102BF630BD}"/>
          </ac:spMkLst>
        </pc:spChg>
      </pc:sldChg>
      <pc:sldChg chg="modSp add mod">
        <pc:chgData name="Alfred Asterjadhi" userId="39de57b9-85c0-4fd1-aaac-8ca2b6560ad0" providerId="ADAL" clId="{BFE2FB3A-0751-4420-AA69-2341C01F636E}" dt="2024-12-09T18:44:52.361" v="13870" actId="207"/>
        <pc:sldMkLst>
          <pc:docMk/>
          <pc:sldMk cId="2969486265" sldId="1252"/>
        </pc:sldMkLst>
        <pc:spChg chg="mod">
          <ac:chgData name="Alfred Asterjadhi" userId="39de57b9-85c0-4fd1-aaac-8ca2b6560ad0" providerId="ADAL" clId="{BFE2FB3A-0751-4420-AA69-2341C01F636E}" dt="2024-12-09T18:44:52.361" v="13870" actId="207"/>
          <ac:spMkLst>
            <pc:docMk/>
            <pc:sldMk cId="2969486265" sldId="1252"/>
            <ac:spMk id="2" creationId="{8A6906DE-832D-9575-DE04-98102BF630BD}"/>
          </ac:spMkLst>
        </pc:spChg>
        <pc:spChg chg="mod">
          <ac:chgData name="Alfred Asterjadhi" userId="39de57b9-85c0-4fd1-aaac-8ca2b6560ad0" providerId="ADAL" clId="{BFE2FB3A-0751-4420-AA69-2341C01F636E}" dt="2024-12-09T18:19:26.941" v="13675" actId="20577"/>
          <ac:spMkLst>
            <pc:docMk/>
            <pc:sldMk cId="2969486265" sldId="1252"/>
            <ac:spMk id="3" creationId="{980980E1-DDDE-51AD-6471-D55C09D4516C}"/>
          </ac:spMkLst>
        </pc:spChg>
        <pc:spChg chg="mod">
          <ac:chgData name="Alfred Asterjadhi" userId="39de57b9-85c0-4fd1-aaac-8ca2b6560ad0" providerId="ADAL" clId="{BFE2FB3A-0751-4420-AA69-2341C01F636E}" dt="2024-12-06T00:48:37.096" v="12520"/>
          <ac:spMkLst>
            <pc:docMk/>
            <pc:sldMk cId="2969486265" sldId="1252"/>
            <ac:spMk id="6" creationId="{24B37604-1E29-8923-2899-CAB30D2EEDA5}"/>
          </ac:spMkLst>
        </pc:spChg>
      </pc:sldChg>
      <pc:sldChg chg="addSp modSp add mod">
        <pc:chgData name="Alfred Asterjadhi" userId="39de57b9-85c0-4fd1-aaac-8ca2b6560ad0" providerId="ADAL" clId="{BFE2FB3A-0751-4420-AA69-2341C01F636E}" dt="2024-12-11T01:05:47.621" v="14355" actId="113"/>
        <pc:sldMkLst>
          <pc:docMk/>
          <pc:sldMk cId="244619102" sldId="1253"/>
        </pc:sldMkLst>
        <pc:spChg chg="mod">
          <ac:chgData name="Alfred Asterjadhi" userId="39de57b9-85c0-4fd1-aaac-8ca2b6560ad0" providerId="ADAL" clId="{BFE2FB3A-0751-4420-AA69-2341C01F636E}" dt="2024-12-06T00:40:18.340" v="12494" actId="207"/>
          <ac:spMkLst>
            <pc:docMk/>
            <pc:sldMk cId="244619102" sldId="1253"/>
            <ac:spMk id="2" creationId="{8A6906DE-832D-9575-DE04-98102BF630BD}"/>
          </ac:spMkLst>
        </pc:spChg>
        <pc:spChg chg="mod">
          <ac:chgData name="Alfred Asterjadhi" userId="39de57b9-85c0-4fd1-aaac-8ca2b6560ad0" providerId="ADAL" clId="{BFE2FB3A-0751-4420-AA69-2341C01F636E}" dt="2024-12-11T01:05:47.621" v="14355" actId="113"/>
          <ac:spMkLst>
            <pc:docMk/>
            <pc:sldMk cId="244619102" sldId="1253"/>
            <ac:spMk id="3" creationId="{980980E1-DDDE-51AD-6471-D55C09D4516C}"/>
          </ac:spMkLst>
        </pc:spChg>
        <pc:spChg chg="mod">
          <ac:chgData name="Alfred Asterjadhi" userId="39de57b9-85c0-4fd1-aaac-8ca2b6560ad0" providerId="ADAL" clId="{BFE2FB3A-0751-4420-AA69-2341C01F636E}" dt="2024-12-06T00:48:26.796" v="12512"/>
          <ac:spMkLst>
            <pc:docMk/>
            <pc:sldMk cId="244619102" sldId="1253"/>
            <ac:spMk id="6" creationId="{24B37604-1E29-8923-2899-CAB30D2EEDA5}"/>
          </ac:spMkLst>
        </pc:spChg>
        <pc:graphicFrameChg chg="add mod">
          <ac:chgData name="Alfred Asterjadhi" userId="39de57b9-85c0-4fd1-aaac-8ca2b6560ad0" providerId="ADAL" clId="{BFE2FB3A-0751-4420-AA69-2341C01F636E}" dt="2024-12-06T00:37:03.799" v="12365"/>
          <ac:graphicFrameMkLst>
            <pc:docMk/>
            <pc:sldMk cId="244619102" sldId="1253"/>
            <ac:graphicFrameMk id="7" creationId="{83D56FCB-CCDB-CEF6-44A1-80826EEE81E1}"/>
          </ac:graphicFrameMkLst>
        </pc:graphicFrameChg>
        <pc:graphicFrameChg chg="add mod">
          <ac:chgData name="Alfred Asterjadhi" userId="39de57b9-85c0-4fd1-aaac-8ca2b6560ad0" providerId="ADAL" clId="{BFE2FB3A-0751-4420-AA69-2341C01F636E}" dt="2024-12-06T00:37:07.788" v="12366"/>
          <ac:graphicFrameMkLst>
            <pc:docMk/>
            <pc:sldMk cId="244619102" sldId="1253"/>
            <ac:graphicFrameMk id="8" creationId="{DC1DA170-5C37-3652-97A7-1243C12399EF}"/>
          </ac:graphicFrameMkLst>
        </pc:graphicFrameChg>
        <pc:graphicFrameChg chg="add mod modGraphic">
          <ac:chgData name="Alfred Asterjadhi" userId="39de57b9-85c0-4fd1-aaac-8ca2b6560ad0" providerId="ADAL" clId="{BFE2FB3A-0751-4420-AA69-2341C01F636E}" dt="2024-12-06T00:38:53.314" v="12430" actId="1076"/>
          <ac:graphicFrameMkLst>
            <pc:docMk/>
            <pc:sldMk cId="244619102" sldId="1253"/>
            <ac:graphicFrameMk id="9" creationId="{95847A45-69F2-B142-E4F1-23215F4F2FCC}"/>
          </ac:graphicFrameMkLst>
        </pc:graphicFrameChg>
        <pc:graphicFrameChg chg="add mod modGraphic">
          <ac:chgData name="Alfred Asterjadhi" userId="39de57b9-85c0-4fd1-aaac-8ca2b6560ad0" providerId="ADAL" clId="{BFE2FB3A-0751-4420-AA69-2341C01F636E}" dt="2024-12-06T00:38:56.319" v="12431" actId="1076"/>
          <ac:graphicFrameMkLst>
            <pc:docMk/>
            <pc:sldMk cId="244619102" sldId="1253"/>
            <ac:graphicFrameMk id="10" creationId="{8CB9E79B-0723-4243-D39F-637947AC98B1}"/>
          </ac:graphicFrameMkLst>
        </pc:graphicFrameChg>
        <pc:graphicFrameChg chg="add mod modGraphic">
          <ac:chgData name="Alfred Asterjadhi" userId="39de57b9-85c0-4fd1-aaac-8ca2b6560ad0" providerId="ADAL" clId="{BFE2FB3A-0751-4420-AA69-2341C01F636E}" dt="2024-12-06T00:39:15.410" v="12439" actId="1076"/>
          <ac:graphicFrameMkLst>
            <pc:docMk/>
            <pc:sldMk cId="244619102" sldId="1253"/>
            <ac:graphicFrameMk id="11" creationId="{EE567202-C0EC-C631-AD33-5F1FEA3E056A}"/>
          </ac:graphicFrameMkLst>
        </pc:graphicFrameChg>
      </pc:sldChg>
      <pc:sldChg chg="modSp add mod">
        <pc:chgData name="Alfred Asterjadhi" userId="39de57b9-85c0-4fd1-aaac-8ca2b6560ad0" providerId="ADAL" clId="{BFE2FB3A-0751-4420-AA69-2341C01F636E}" dt="2024-12-06T20:20:14.490" v="13031"/>
        <pc:sldMkLst>
          <pc:docMk/>
          <pc:sldMk cId="4035613246" sldId="1254"/>
        </pc:sldMkLst>
        <pc:spChg chg="mod">
          <ac:chgData name="Alfred Asterjadhi" userId="39de57b9-85c0-4fd1-aaac-8ca2b6560ad0" providerId="ADAL" clId="{BFE2FB3A-0751-4420-AA69-2341C01F636E}" dt="2024-12-06T17:41:26.266" v="12813" actId="207"/>
          <ac:spMkLst>
            <pc:docMk/>
            <pc:sldMk cId="4035613246" sldId="1254"/>
            <ac:spMk id="2" creationId="{8A6906DE-832D-9575-DE04-98102BF630BD}"/>
          </ac:spMkLst>
        </pc:spChg>
        <pc:spChg chg="mod">
          <ac:chgData name="Alfred Asterjadhi" userId="39de57b9-85c0-4fd1-aaac-8ca2b6560ad0" providerId="ADAL" clId="{BFE2FB3A-0751-4420-AA69-2341C01F636E}" dt="2024-12-06T20:20:14.490" v="13031"/>
          <ac:spMkLst>
            <pc:docMk/>
            <pc:sldMk cId="4035613246" sldId="1254"/>
            <ac:spMk id="3" creationId="{980980E1-DDDE-51AD-6471-D55C09D4516C}"/>
          </ac:spMkLst>
        </pc:spChg>
      </pc:sldChg>
      <pc:sldChg chg="modSp add mod">
        <pc:chgData name="Alfred Asterjadhi" userId="39de57b9-85c0-4fd1-aaac-8ca2b6560ad0" providerId="ADAL" clId="{BFE2FB3A-0751-4420-AA69-2341C01F636E}" dt="2024-12-11T01:05:52.993" v="14357" actId="113"/>
        <pc:sldMkLst>
          <pc:docMk/>
          <pc:sldMk cId="3620726592" sldId="1255"/>
        </pc:sldMkLst>
        <pc:spChg chg="mod">
          <ac:chgData name="Alfred Asterjadhi" userId="39de57b9-85c0-4fd1-aaac-8ca2b6560ad0" providerId="ADAL" clId="{BFE2FB3A-0751-4420-AA69-2341C01F636E}" dt="2024-12-06T17:25:41.534" v="12616" actId="207"/>
          <ac:spMkLst>
            <pc:docMk/>
            <pc:sldMk cId="3620726592" sldId="1255"/>
            <ac:spMk id="2" creationId="{8A6906DE-832D-9575-DE04-98102BF630BD}"/>
          </ac:spMkLst>
        </pc:spChg>
        <pc:spChg chg="mod">
          <ac:chgData name="Alfred Asterjadhi" userId="39de57b9-85c0-4fd1-aaac-8ca2b6560ad0" providerId="ADAL" clId="{BFE2FB3A-0751-4420-AA69-2341C01F636E}" dt="2024-12-11T01:05:52.993" v="14357" actId="113"/>
          <ac:spMkLst>
            <pc:docMk/>
            <pc:sldMk cId="3620726592" sldId="1255"/>
            <ac:spMk id="3" creationId="{980980E1-DDDE-51AD-6471-D55C09D4516C}"/>
          </ac:spMkLst>
        </pc:spChg>
      </pc:sldChg>
      <pc:sldChg chg="modSp add mod">
        <pc:chgData name="Alfred Asterjadhi" userId="39de57b9-85c0-4fd1-aaac-8ca2b6560ad0" providerId="ADAL" clId="{BFE2FB3A-0751-4420-AA69-2341C01F636E}" dt="2024-12-11T01:05:57.664" v="14358" actId="113"/>
        <pc:sldMkLst>
          <pc:docMk/>
          <pc:sldMk cId="1108452833" sldId="1256"/>
        </pc:sldMkLst>
        <pc:spChg chg="mod">
          <ac:chgData name="Alfred Asterjadhi" userId="39de57b9-85c0-4fd1-aaac-8ca2b6560ad0" providerId="ADAL" clId="{BFE2FB3A-0751-4420-AA69-2341C01F636E}" dt="2024-12-06T20:03:58.221" v="12920" actId="207"/>
          <ac:spMkLst>
            <pc:docMk/>
            <pc:sldMk cId="1108452833" sldId="1256"/>
            <ac:spMk id="2" creationId="{8A6906DE-832D-9575-DE04-98102BF630BD}"/>
          </ac:spMkLst>
        </pc:spChg>
        <pc:spChg chg="mod">
          <ac:chgData name="Alfred Asterjadhi" userId="39de57b9-85c0-4fd1-aaac-8ca2b6560ad0" providerId="ADAL" clId="{BFE2FB3A-0751-4420-AA69-2341C01F636E}" dt="2024-12-11T01:05:57.664" v="14358" actId="113"/>
          <ac:spMkLst>
            <pc:docMk/>
            <pc:sldMk cId="1108452833" sldId="1256"/>
            <ac:spMk id="3" creationId="{980980E1-DDDE-51AD-6471-D55C09D4516C}"/>
          </ac:spMkLst>
        </pc:spChg>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pChg chg="mod ord">
          <ac:chgData name="Alfred Asterjadhi" userId="39de57b9-85c0-4fd1-aaac-8ca2b6560ad0" providerId="ADAL" clId="{BFE2FB3A-0751-4420-AA69-2341C01F636E}" dt="2024-12-09T18:25:11.985" v="13823" actId="20577"/>
          <ac:spMkLst>
            <pc:docMk/>
            <pc:sldMk cId="947496322" sldId="1257"/>
            <ac:spMk id="2" creationId="{8A6906DE-832D-9575-DE04-98102BF630BD}"/>
          </ac:spMkLst>
        </pc:spChg>
        <pc:spChg chg="mod ord">
          <ac:chgData name="Alfred Asterjadhi" userId="39de57b9-85c0-4fd1-aaac-8ca2b6560ad0" providerId="ADAL" clId="{BFE2FB3A-0751-4420-AA69-2341C01F636E}" dt="2024-12-06T20:25:39.165" v="13074" actId="20577"/>
          <ac:spMkLst>
            <pc:docMk/>
            <pc:sldMk cId="947496322" sldId="1257"/>
            <ac:spMk id="3" creationId="{980980E1-DDDE-51AD-6471-D55C09D4516C}"/>
          </ac:spMkLst>
        </pc:spChg>
        <pc:spChg chg="mod ord">
          <ac:chgData name="Alfred Asterjadhi" userId="39de57b9-85c0-4fd1-aaac-8ca2b6560ad0" providerId="ADAL" clId="{BFE2FB3A-0751-4420-AA69-2341C01F636E}" dt="2024-12-06T17:42:32.112" v="12834" actId="6264"/>
          <ac:spMkLst>
            <pc:docMk/>
            <pc:sldMk cId="947496322" sldId="1257"/>
            <ac:spMk id="4" creationId="{16C63F69-F1B8-DC46-3ED7-5A6693A0AB95}"/>
          </ac:spMkLst>
        </pc:spChg>
        <pc:spChg chg="mod ord">
          <ac:chgData name="Alfred Asterjadhi" userId="39de57b9-85c0-4fd1-aaac-8ca2b6560ad0" providerId="ADAL" clId="{BFE2FB3A-0751-4420-AA69-2341C01F636E}" dt="2024-12-06T17:42:32.112" v="12834" actId="6264"/>
          <ac:spMkLst>
            <pc:docMk/>
            <pc:sldMk cId="947496322" sldId="1257"/>
            <ac:spMk id="5" creationId="{69244A7E-115A-37A2-C753-23A8CD780641}"/>
          </ac:spMkLst>
        </pc:spChg>
        <pc:spChg chg="mod ord">
          <ac:chgData name="Alfred Asterjadhi" userId="39de57b9-85c0-4fd1-aaac-8ca2b6560ad0" providerId="ADAL" clId="{BFE2FB3A-0751-4420-AA69-2341C01F636E}" dt="2024-12-06T17:42:32.112" v="12834" actId="6264"/>
          <ac:spMkLst>
            <pc:docMk/>
            <pc:sldMk cId="947496322" sldId="1257"/>
            <ac:spMk id="6" creationId="{24B37604-1E29-8923-2899-CAB30D2EEDA5}"/>
          </ac:spMkLst>
        </pc:spChg>
        <pc:spChg chg="add del mod">
          <ac:chgData name="Alfred Asterjadhi" userId="39de57b9-85c0-4fd1-aaac-8ca2b6560ad0" providerId="ADAL" clId="{BFE2FB3A-0751-4420-AA69-2341C01F636E}" dt="2024-12-06T17:42:32.112" v="12834" actId="6264"/>
          <ac:spMkLst>
            <pc:docMk/>
            <pc:sldMk cId="947496322" sldId="1257"/>
            <ac:spMk id="7" creationId="{D1BAA013-D397-B293-D407-4DF0877A259B}"/>
          </ac:spMkLst>
        </pc:spChg>
        <pc:spChg chg="add del mod">
          <ac:chgData name="Alfred Asterjadhi" userId="39de57b9-85c0-4fd1-aaac-8ca2b6560ad0" providerId="ADAL" clId="{BFE2FB3A-0751-4420-AA69-2341C01F636E}" dt="2024-12-06T17:42:32.112" v="12834" actId="6264"/>
          <ac:spMkLst>
            <pc:docMk/>
            <pc:sldMk cId="947496322" sldId="1257"/>
            <ac:spMk id="8" creationId="{E6B32B41-529B-73A0-559E-C8A1D6563EB7}"/>
          </ac:spMkLst>
        </pc:spChg>
        <pc:spChg chg="add del mod">
          <ac:chgData name="Alfred Asterjadhi" userId="39de57b9-85c0-4fd1-aaac-8ca2b6560ad0" providerId="ADAL" clId="{BFE2FB3A-0751-4420-AA69-2341C01F636E}" dt="2024-12-06T17:42:32.112" v="12834" actId="6264"/>
          <ac:spMkLst>
            <pc:docMk/>
            <pc:sldMk cId="947496322" sldId="1257"/>
            <ac:spMk id="9" creationId="{E5EFB4B7-20A8-2DED-E028-ACDA23A50AE4}"/>
          </ac:spMkLst>
        </pc:spChg>
        <pc:spChg chg="add del mod">
          <ac:chgData name="Alfred Asterjadhi" userId="39de57b9-85c0-4fd1-aaac-8ca2b6560ad0" providerId="ADAL" clId="{BFE2FB3A-0751-4420-AA69-2341C01F636E}" dt="2024-12-06T17:42:32.112" v="12834" actId="6264"/>
          <ac:spMkLst>
            <pc:docMk/>
            <pc:sldMk cId="947496322" sldId="1257"/>
            <ac:spMk id="10" creationId="{38595145-F465-08C1-6EB3-067B225C6399}"/>
          </ac:spMkLst>
        </pc:spChg>
        <pc:spChg chg="add del mod">
          <ac:chgData name="Alfred Asterjadhi" userId="39de57b9-85c0-4fd1-aaac-8ca2b6560ad0" providerId="ADAL" clId="{BFE2FB3A-0751-4420-AA69-2341C01F636E}" dt="2024-12-06T17:42:32.112" v="12834" actId="6264"/>
          <ac:spMkLst>
            <pc:docMk/>
            <pc:sldMk cId="947496322" sldId="1257"/>
            <ac:spMk id="11" creationId="{2AF5F19D-BE6A-2976-8434-AF20CC684DDC}"/>
          </ac:spMkLst>
        </pc:spChg>
      </pc:sldChg>
      <pc:sldChg chg="modSp add mod">
        <pc:chgData name="Alfred Asterjadhi" userId="39de57b9-85c0-4fd1-aaac-8ca2b6560ad0" providerId="ADAL" clId="{BFE2FB3A-0751-4420-AA69-2341C01F636E}" dt="2024-12-11T01:06:00.342" v="14359" actId="113"/>
        <pc:sldMkLst>
          <pc:docMk/>
          <pc:sldMk cId="2311766718" sldId="1258"/>
        </pc:sldMkLst>
        <pc:spChg chg="mod">
          <ac:chgData name="Alfred Asterjadhi" userId="39de57b9-85c0-4fd1-aaac-8ca2b6560ad0" providerId="ADAL" clId="{BFE2FB3A-0751-4420-AA69-2341C01F636E}" dt="2024-12-06T20:10:06.500" v="12962" actId="207"/>
          <ac:spMkLst>
            <pc:docMk/>
            <pc:sldMk cId="2311766718" sldId="1258"/>
            <ac:spMk id="2" creationId="{8A6906DE-832D-9575-DE04-98102BF630BD}"/>
          </ac:spMkLst>
        </pc:spChg>
        <pc:spChg chg="mod">
          <ac:chgData name="Alfred Asterjadhi" userId="39de57b9-85c0-4fd1-aaac-8ca2b6560ad0" providerId="ADAL" clId="{BFE2FB3A-0751-4420-AA69-2341C01F636E}" dt="2024-12-11T01:06:00.342" v="14359" actId="113"/>
          <ac:spMkLst>
            <pc:docMk/>
            <pc:sldMk cId="2311766718" sldId="1258"/>
            <ac:spMk id="3" creationId="{980980E1-DDDE-51AD-6471-D55C09D4516C}"/>
          </ac:spMkLst>
        </pc:spChg>
      </pc:sldChg>
      <pc:sldChg chg="modSp add mod">
        <pc:chgData name="Alfred Asterjadhi" userId="39de57b9-85c0-4fd1-aaac-8ca2b6560ad0" providerId="ADAL" clId="{BFE2FB3A-0751-4420-AA69-2341C01F636E}" dt="2024-12-11T01:06:04.521" v="14362" actId="113"/>
        <pc:sldMkLst>
          <pc:docMk/>
          <pc:sldMk cId="3460586331" sldId="1259"/>
        </pc:sldMkLst>
        <pc:spChg chg="mod">
          <ac:chgData name="Alfred Asterjadhi" userId="39de57b9-85c0-4fd1-aaac-8ca2b6560ad0" providerId="ADAL" clId="{BFE2FB3A-0751-4420-AA69-2341C01F636E}" dt="2024-12-06T20:10:09.604" v="12963" actId="207"/>
          <ac:spMkLst>
            <pc:docMk/>
            <pc:sldMk cId="3460586331" sldId="1259"/>
            <ac:spMk id="2" creationId="{8A6906DE-832D-9575-DE04-98102BF630BD}"/>
          </ac:spMkLst>
        </pc:spChg>
        <pc:spChg chg="mod">
          <ac:chgData name="Alfred Asterjadhi" userId="39de57b9-85c0-4fd1-aaac-8ca2b6560ad0" providerId="ADAL" clId="{BFE2FB3A-0751-4420-AA69-2341C01F636E}" dt="2024-12-11T01:06:04.521" v="14362" actId="113"/>
          <ac:spMkLst>
            <pc:docMk/>
            <pc:sldMk cId="3460586331" sldId="1259"/>
            <ac:spMk id="3" creationId="{980980E1-DDDE-51AD-6471-D55C09D4516C}"/>
          </ac:spMkLst>
        </pc:spChg>
      </pc:sldChg>
      <pc:sldChg chg="modSp add mod">
        <pc:chgData name="Alfred Asterjadhi" userId="39de57b9-85c0-4fd1-aaac-8ca2b6560ad0" providerId="ADAL" clId="{BFE2FB3A-0751-4420-AA69-2341C01F636E}" dt="2024-12-11T01:06:06.566" v="14363" actId="113"/>
        <pc:sldMkLst>
          <pc:docMk/>
          <pc:sldMk cId="3871559304" sldId="1260"/>
        </pc:sldMkLst>
        <pc:spChg chg="mod">
          <ac:chgData name="Alfred Asterjadhi" userId="39de57b9-85c0-4fd1-aaac-8ca2b6560ad0" providerId="ADAL" clId="{BFE2FB3A-0751-4420-AA69-2341C01F636E}" dt="2024-12-06T20:10:11.981" v="12964" actId="207"/>
          <ac:spMkLst>
            <pc:docMk/>
            <pc:sldMk cId="3871559304" sldId="1260"/>
            <ac:spMk id="2" creationId="{8A6906DE-832D-9575-DE04-98102BF630BD}"/>
          </ac:spMkLst>
        </pc:spChg>
        <pc:spChg chg="mod">
          <ac:chgData name="Alfred Asterjadhi" userId="39de57b9-85c0-4fd1-aaac-8ca2b6560ad0" providerId="ADAL" clId="{BFE2FB3A-0751-4420-AA69-2341C01F636E}" dt="2024-12-11T01:06:06.566" v="14363" actId="113"/>
          <ac:spMkLst>
            <pc:docMk/>
            <pc:sldMk cId="3871559304" sldId="1260"/>
            <ac:spMk id="3" creationId="{980980E1-DDDE-51AD-6471-D55C09D4516C}"/>
          </ac:spMkLst>
        </pc:spChg>
      </pc:sldChg>
      <pc:sldChg chg="modSp add mod">
        <pc:chgData name="Alfred Asterjadhi" userId="39de57b9-85c0-4fd1-aaac-8ca2b6560ad0" providerId="ADAL" clId="{BFE2FB3A-0751-4420-AA69-2341C01F636E}" dt="2024-12-11T01:06:09.652" v="14364" actId="113"/>
        <pc:sldMkLst>
          <pc:docMk/>
          <pc:sldMk cId="270960270" sldId="1261"/>
        </pc:sldMkLst>
        <pc:spChg chg="mod">
          <ac:chgData name="Alfred Asterjadhi" userId="39de57b9-85c0-4fd1-aaac-8ca2b6560ad0" providerId="ADAL" clId="{BFE2FB3A-0751-4420-AA69-2341C01F636E}" dt="2024-12-09T18:27:07.430" v="13857" actId="13926"/>
          <ac:spMkLst>
            <pc:docMk/>
            <pc:sldMk cId="270960270" sldId="1261"/>
            <ac:spMk id="2" creationId="{8A6906DE-832D-9575-DE04-98102BF630BD}"/>
          </ac:spMkLst>
        </pc:spChg>
        <pc:spChg chg="mod">
          <ac:chgData name="Alfred Asterjadhi" userId="39de57b9-85c0-4fd1-aaac-8ca2b6560ad0" providerId="ADAL" clId="{BFE2FB3A-0751-4420-AA69-2341C01F636E}" dt="2024-12-11T01:06:09.652" v="14364" actId="113"/>
          <ac:spMkLst>
            <pc:docMk/>
            <pc:sldMk cId="270960270" sldId="1261"/>
            <ac:spMk id="3" creationId="{980980E1-DDDE-51AD-6471-D55C09D4516C}"/>
          </ac:spMkLst>
        </pc:spChg>
      </pc:sldChg>
      <pc:sldChg chg="modSp add mod">
        <pc:chgData name="Alfred Asterjadhi" userId="39de57b9-85c0-4fd1-aaac-8ca2b6560ad0" providerId="ADAL" clId="{BFE2FB3A-0751-4420-AA69-2341C01F636E}" dt="2024-12-11T01:07:48.073" v="14403" actId="6549"/>
        <pc:sldMkLst>
          <pc:docMk/>
          <pc:sldMk cId="4030972562" sldId="1262"/>
        </pc:sldMkLst>
        <pc:spChg chg="mod">
          <ac:chgData name="Alfred Asterjadhi" userId="39de57b9-85c0-4fd1-aaac-8ca2b6560ad0" providerId="ADAL" clId="{BFE2FB3A-0751-4420-AA69-2341C01F636E}" dt="2024-12-09T18:25:04.097" v="13815" actId="20577"/>
          <ac:spMkLst>
            <pc:docMk/>
            <pc:sldMk cId="4030972562" sldId="1262"/>
            <ac:spMk id="2" creationId="{8A6906DE-832D-9575-DE04-98102BF630BD}"/>
          </ac:spMkLst>
        </pc:spChg>
        <pc:spChg chg="mod">
          <ac:chgData name="Alfred Asterjadhi" userId="39de57b9-85c0-4fd1-aaac-8ca2b6560ad0" providerId="ADAL" clId="{BFE2FB3A-0751-4420-AA69-2341C01F636E}" dt="2024-12-11T01:07:48.073" v="14403" actId="6549"/>
          <ac:spMkLst>
            <pc:docMk/>
            <pc:sldMk cId="4030972562" sldId="1262"/>
            <ac:spMk id="3" creationId="{980980E1-DDDE-51AD-6471-D55C09D4516C}"/>
          </ac:spMkLst>
        </pc:spChg>
      </pc:sldChg>
      <pc:sldChg chg="modSp add mod">
        <pc:chgData name="Alfred Asterjadhi" userId="39de57b9-85c0-4fd1-aaac-8ca2b6560ad0" providerId="ADAL" clId="{BFE2FB3A-0751-4420-AA69-2341C01F636E}" dt="2024-12-10T23:33:29.365" v="14302" actId="400"/>
        <pc:sldMkLst>
          <pc:docMk/>
          <pc:sldMk cId="2675227507" sldId="1263"/>
        </pc:sldMkLst>
        <pc:spChg chg="mod">
          <ac:chgData name="Alfred Asterjadhi" userId="39de57b9-85c0-4fd1-aaac-8ca2b6560ad0" providerId="ADAL" clId="{BFE2FB3A-0751-4420-AA69-2341C01F636E}" dt="2024-12-10T23:33:29.365" v="14302" actId="400"/>
          <ac:spMkLst>
            <pc:docMk/>
            <pc:sldMk cId="2675227507" sldId="1263"/>
            <ac:spMk id="2" creationId="{8A6906DE-832D-9575-DE04-98102BF630BD}"/>
          </ac:spMkLst>
        </pc:spChg>
        <pc:spChg chg="mod">
          <ac:chgData name="Alfred Asterjadhi" userId="39de57b9-85c0-4fd1-aaac-8ca2b6560ad0" providerId="ADAL" clId="{BFE2FB3A-0751-4420-AA69-2341C01F636E}" dt="2024-12-10T23:33:24.709" v="14300"/>
          <ac:spMkLst>
            <pc:docMk/>
            <pc:sldMk cId="2675227507" sldId="1263"/>
            <ac:spMk id="3" creationId="{980980E1-DDDE-51AD-6471-D55C09D4516C}"/>
          </ac:spMkLst>
        </pc:spChg>
      </pc:sldChg>
      <pc:sldChg chg="modSp add mod">
        <pc:chgData name="Alfred Asterjadhi" userId="39de57b9-85c0-4fd1-aaac-8ca2b6560ad0" providerId="ADAL" clId="{BFE2FB3A-0751-4420-AA69-2341C01F636E}" dt="2024-12-11T01:06:12.771" v="14365" actId="113"/>
        <pc:sldMkLst>
          <pc:docMk/>
          <pc:sldMk cId="2354003871" sldId="1264"/>
        </pc:sldMkLst>
        <pc:spChg chg="mod">
          <ac:chgData name="Alfred Asterjadhi" userId="39de57b9-85c0-4fd1-aaac-8ca2b6560ad0" providerId="ADAL" clId="{BFE2FB3A-0751-4420-AA69-2341C01F636E}" dt="2024-12-09T18:27:10.556" v="13858" actId="207"/>
          <ac:spMkLst>
            <pc:docMk/>
            <pc:sldMk cId="2354003871" sldId="1264"/>
            <ac:spMk id="2" creationId="{8A6906DE-832D-9575-DE04-98102BF630BD}"/>
          </ac:spMkLst>
        </pc:spChg>
        <pc:spChg chg="mod">
          <ac:chgData name="Alfred Asterjadhi" userId="39de57b9-85c0-4fd1-aaac-8ca2b6560ad0" providerId="ADAL" clId="{BFE2FB3A-0751-4420-AA69-2341C01F636E}" dt="2024-12-11T01:06:12.771" v="14365" actId="113"/>
          <ac:spMkLst>
            <pc:docMk/>
            <pc:sldMk cId="2354003871" sldId="1264"/>
            <ac:spMk id="3" creationId="{980980E1-DDDE-51AD-6471-D55C09D4516C}"/>
          </ac:spMkLst>
        </pc:spChg>
      </pc:sldChg>
      <pc:sldChg chg="addSp delSp modSp add mod">
        <pc:chgData name="Alfred Asterjadhi" userId="39de57b9-85c0-4fd1-aaac-8ca2b6560ad0" providerId="ADAL" clId="{BFE2FB3A-0751-4420-AA69-2341C01F636E}" dt="2024-12-09T18:27:38.746" v="13869" actId="207"/>
        <pc:sldMkLst>
          <pc:docMk/>
          <pc:sldMk cId="1418705289" sldId="1265"/>
        </pc:sldMkLst>
        <pc:spChg chg="mod">
          <ac:chgData name="Alfred Asterjadhi" userId="39de57b9-85c0-4fd1-aaac-8ca2b6560ad0" providerId="ADAL" clId="{BFE2FB3A-0751-4420-AA69-2341C01F636E}" dt="2024-12-09T18:27:38.746" v="13869" actId="207"/>
          <ac:spMkLst>
            <pc:docMk/>
            <pc:sldMk cId="1418705289" sldId="1265"/>
            <ac:spMk id="2" creationId="{8A6906DE-832D-9575-DE04-98102BF630BD}"/>
          </ac:spMkLst>
        </pc:spChg>
        <pc:spChg chg="mod">
          <ac:chgData name="Alfred Asterjadhi" userId="39de57b9-85c0-4fd1-aaac-8ca2b6560ad0" providerId="ADAL" clId="{BFE2FB3A-0751-4420-AA69-2341C01F636E}" dt="2024-12-09T17:49:35.670" v="13622" actId="20577"/>
          <ac:spMkLst>
            <pc:docMk/>
            <pc:sldMk cId="1418705289" sldId="1265"/>
            <ac:spMk id="3" creationId="{980980E1-DDDE-51AD-6471-D55C09D4516C}"/>
          </ac:spMkLst>
        </pc:spChg>
        <pc:picChg chg="add del mod">
          <ac:chgData name="Alfred Asterjadhi" userId="39de57b9-85c0-4fd1-aaac-8ca2b6560ad0" providerId="ADAL" clId="{BFE2FB3A-0751-4420-AA69-2341C01F636E}" dt="2024-12-09T17:47:53.560" v="13583" actId="478"/>
          <ac:picMkLst>
            <pc:docMk/>
            <pc:sldMk cId="1418705289" sldId="1265"/>
            <ac:picMk id="7" creationId="{4434835C-1C86-85E5-8AB4-06F20D40B31B}"/>
          </ac:picMkLst>
        </pc:picChg>
        <pc:picChg chg="add mod">
          <ac:chgData name="Alfred Asterjadhi" userId="39de57b9-85c0-4fd1-aaac-8ca2b6560ad0" providerId="ADAL" clId="{BFE2FB3A-0751-4420-AA69-2341C01F636E}" dt="2024-12-09T17:49:14.829" v="13607" actId="1076"/>
          <ac:picMkLst>
            <pc:docMk/>
            <pc:sldMk cId="1418705289" sldId="1265"/>
            <ac:picMk id="9" creationId="{CE2B2A67-86FF-DFE7-C081-4C649710EA2C}"/>
          </ac:picMkLst>
        </pc:picChg>
        <pc:picChg chg="add mod">
          <ac:chgData name="Alfred Asterjadhi" userId="39de57b9-85c0-4fd1-aaac-8ca2b6560ad0" providerId="ADAL" clId="{BFE2FB3A-0751-4420-AA69-2341C01F636E}" dt="2024-12-09T17:49:13.524" v="13606" actId="1076"/>
          <ac:picMkLst>
            <pc:docMk/>
            <pc:sldMk cId="1418705289" sldId="1265"/>
            <ac:picMk id="11" creationId="{DD6B0B91-3FAE-C652-B3F0-EE0C85C83E44}"/>
          </ac:picMkLst>
        </pc:picChg>
      </pc:sldChg>
      <pc:sldChg chg="modSp add mod">
        <pc:chgData name="Alfred Asterjadhi" userId="39de57b9-85c0-4fd1-aaac-8ca2b6560ad0" providerId="ADAL" clId="{BFE2FB3A-0751-4420-AA69-2341C01F636E}" dt="2024-12-11T00:50:35.300" v="14348" actId="207"/>
        <pc:sldMkLst>
          <pc:docMk/>
          <pc:sldMk cId="2494819478" sldId="1266"/>
        </pc:sldMkLst>
        <pc:spChg chg="mod">
          <ac:chgData name="Alfred Asterjadhi" userId="39de57b9-85c0-4fd1-aaac-8ca2b6560ad0" providerId="ADAL" clId="{BFE2FB3A-0751-4420-AA69-2341C01F636E}" dt="2024-12-11T00:50:35.300" v="14348" actId="207"/>
          <ac:spMkLst>
            <pc:docMk/>
            <pc:sldMk cId="2494819478" sldId="1266"/>
            <ac:spMk id="2" creationId="{8A6906DE-832D-9575-DE04-98102BF630BD}"/>
          </ac:spMkLst>
        </pc:spChg>
        <pc:spChg chg="mod">
          <ac:chgData name="Alfred Asterjadhi" userId="39de57b9-85c0-4fd1-aaac-8ca2b6560ad0" providerId="ADAL" clId="{BFE2FB3A-0751-4420-AA69-2341C01F636E}" dt="2024-12-09T17:21:01.805" v="13427" actId="20577"/>
          <ac:spMkLst>
            <pc:docMk/>
            <pc:sldMk cId="2494819478" sldId="1266"/>
            <ac:spMk id="3" creationId="{980980E1-DDDE-51AD-6471-D55C09D4516C}"/>
          </ac:spMkLst>
        </pc:spChg>
      </pc:sldChg>
      <pc:sldChg chg="modSp add mod">
        <pc:chgData name="Alfred Asterjadhi" userId="39de57b9-85c0-4fd1-aaac-8ca2b6560ad0" providerId="ADAL" clId="{BFE2FB3A-0751-4420-AA69-2341C01F636E}" dt="2024-12-11T00:41:58.200" v="14344"/>
        <pc:sldMkLst>
          <pc:docMk/>
          <pc:sldMk cId="1089734000" sldId="1267"/>
        </pc:sldMkLst>
        <pc:spChg chg="mod">
          <ac:chgData name="Alfred Asterjadhi" userId="39de57b9-85c0-4fd1-aaac-8ca2b6560ad0" providerId="ADAL" clId="{BFE2FB3A-0751-4420-AA69-2341C01F636E}" dt="2024-12-09T18:27:22.298" v="13862" actId="207"/>
          <ac:spMkLst>
            <pc:docMk/>
            <pc:sldMk cId="1089734000" sldId="1267"/>
            <ac:spMk id="2" creationId="{8A6906DE-832D-9575-DE04-98102BF630BD}"/>
          </ac:spMkLst>
        </pc:spChg>
        <pc:spChg chg="mod">
          <ac:chgData name="Alfred Asterjadhi" userId="39de57b9-85c0-4fd1-aaac-8ca2b6560ad0" providerId="ADAL" clId="{BFE2FB3A-0751-4420-AA69-2341C01F636E}" dt="2024-12-11T00:41:58.200" v="14344"/>
          <ac:spMkLst>
            <pc:docMk/>
            <pc:sldMk cId="1089734000" sldId="1267"/>
            <ac:spMk id="3" creationId="{980980E1-DDDE-51AD-6471-D55C09D4516C}"/>
          </ac:spMkLst>
        </pc:spChg>
      </pc:sldChg>
      <pc:sldChg chg="modSp add mod">
        <pc:chgData name="Alfred Asterjadhi" userId="39de57b9-85c0-4fd1-aaac-8ca2b6560ad0" providerId="ADAL" clId="{BFE2FB3A-0751-4420-AA69-2341C01F636E}" dt="2024-12-11T00:41:52.221" v="14343"/>
        <pc:sldMkLst>
          <pc:docMk/>
          <pc:sldMk cId="2564087480" sldId="1268"/>
        </pc:sldMkLst>
        <pc:spChg chg="mod">
          <ac:chgData name="Alfred Asterjadhi" userId="39de57b9-85c0-4fd1-aaac-8ca2b6560ad0" providerId="ADAL" clId="{BFE2FB3A-0751-4420-AA69-2341C01F636E}" dt="2024-12-09T18:27:20.404" v="13861" actId="207"/>
          <ac:spMkLst>
            <pc:docMk/>
            <pc:sldMk cId="2564087480" sldId="1268"/>
            <ac:spMk id="2" creationId="{8A6906DE-832D-9575-DE04-98102BF630BD}"/>
          </ac:spMkLst>
        </pc:spChg>
        <pc:spChg chg="mod">
          <ac:chgData name="Alfred Asterjadhi" userId="39de57b9-85c0-4fd1-aaac-8ca2b6560ad0" providerId="ADAL" clId="{BFE2FB3A-0751-4420-AA69-2341C01F636E}" dt="2024-12-11T00:41:52.221" v="14343"/>
          <ac:spMkLst>
            <pc:docMk/>
            <pc:sldMk cId="2564087480" sldId="1268"/>
            <ac:spMk id="3" creationId="{980980E1-DDDE-51AD-6471-D55C09D4516C}"/>
          </ac:spMkLst>
        </pc:spChg>
      </pc:sldChg>
      <pc:sldChg chg="modSp add mod">
        <pc:chgData name="Alfred Asterjadhi" userId="39de57b9-85c0-4fd1-aaac-8ca2b6560ad0" providerId="ADAL" clId="{BFE2FB3A-0751-4420-AA69-2341C01F636E}" dt="2024-12-11T00:41:41.996" v="14340"/>
        <pc:sldMkLst>
          <pc:docMk/>
          <pc:sldMk cId="1914597510" sldId="1269"/>
        </pc:sldMkLst>
        <pc:spChg chg="mod">
          <ac:chgData name="Alfred Asterjadhi" userId="39de57b9-85c0-4fd1-aaac-8ca2b6560ad0" providerId="ADAL" clId="{BFE2FB3A-0751-4420-AA69-2341C01F636E}" dt="2024-12-09T18:27:17.947" v="13860" actId="207"/>
          <ac:spMkLst>
            <pc:docMk/>
            <pc:sldMk cId="1914597510" sldId="1269"/>
            <ac:spMk id="2" creationId="{8A6906DE-832D-9575-DE04-98102BF630BD}"/>
          </ac:spMkLst>
        </pc:spChg>
        <pc:spChg chg="mod">
          <ac:chgData name="Alfred Asterjadhi" userId="39de57b9-85c0-4fd1-aaac-8ca2b6560ad0" providerId="ADAL" clId="{BFE2FB3A-0751-4420-AA69-2341C01F636E}" dt="2024-12-11T00:41:41.996" v="14340"/>
          <ac:spMkLst>
            <pc:docMk/>
            <pc:sldMk cId="1914597510" sldId="1269"/>
            <ac:spMk id="3" creationId="{980980E1-DDDE-51AD-6471-D55C09D4516C}"/>
          </ac:spMkLst>
        </pc:spChg>
      </pc:sldChg>
      <pc:sldChg chg="modSp add mod">
        <pc:chgData name="Alfred Asterjadhi" userId="39de57b9-85c0-4fd1-aaac-8ca2b6560ad0" providerId="ADAL" clId="{BFE2FB3A-0751-4420-AA69-2341C01F636E}" dt="2024-12-11T00:41:31.667" v="14339" actId="13926"/>
        <pc:sldMkLst>
          <pc:docMk/>
          <pc:sldMk cId="1351964601" sldId="1270"/>
        </pc:sldMkLst>
        <pc:spChg chg="mod">
          <ac:chgData name="Alfred Asterjadhi" userId="39de57b9-85c0-4fd1-aaac-8ca2b6560ad0" providerId="ADAL" clId="{BFE2FB3A-0751-4420-AA69-2341C01F636E}" dt="2024-12-09T18:27:15.824" v="13859" actId="207"/>
          <ac:spMkLst>
            <pc:docMk/>
            <pc:sldMk cId="1351964601" sldId="1270"/>
            <ac:spMk id="2" creationId="{8A6906DE-832D-9575-DE04-98102BF630BD}"/>
          </ac:spMkLst>
        </pc:spChg>
        <pc:spChg chg="mod">
          <ac:chgData name="Alfred Asterjadhi" userId="39de57b9-85c0-4fd1-aaac-8ca2b6560ad0" providerId="ADAL" clId="{BFE2FB3A-0751-4420-AA69-2341C01F636E}" dt="2024-12-11T00:41:31.667" v="14339" actId="13926"/>
          <ac:spMkLst>
            <pc:docMk/>
            <pc:sldMk cId="1351964601" sldId="1270"/>
            <ac:spMk id="3" creationId="{980980E1-DDDE-51AD-6471-D55C09D4516C}"/>
          </ac:spMkLst>
        </pc:spChg>
      </pc:sldChg>
      <pc:sldChg chg="addSp modSp add mod">
        <pc:chgData name="Alfred Asterjadhi" userId="39de57b9-85c0-4fd1-aaac-8ca2b6560ad0" providerId="ADAL" clId="{BFE2FB3A-0751-4420-AA69-2341C01F636E}" dt="2024-12-09T18:27:28.003" v="13864" actId="207"/>
        <pc:sldMkLst>
          <pc:docMk/>
          <pc:sldMk cId="967157266" sldId="1271"/>
        </pc:sldMkLst>
        <pc:spChg chg="mod">
          <ac:chgData name="Alfred Asterjadhi" userId="39de57b9-85c0-4fd1-aaac-8ca2b6560ad0" providerId="ADAL" clId="{BFE2FB3A-0751-4420-AA69-2341C01F636E}" dt="2024-12-09T18:27:28.003" v="13864" actId="207"/>
          <ac:spMkLst>
            <pc:docMk/>
            <pc:sldMk cId="967157266" sldId="1271"/>
            <ac:spMk id="2" creationId="{8A6906DE-832D-9575-DE04-98102BF630BD}"/>
          </ac:spMkLst>
        </pc:spChg>
        <pc:spChg chg="mod">
          <ac:chgData name="Alfred Asterjadhi" userId="39de57b9-85c0-4fd1-aaac-8ca2b6560ad0" providerId="ADAL" clId="{BFE2FB3A-0751-4420-AA69-2341C01F636E}" dt="2024-12-09T17:23:57.071" v="13462"/>
          <ac:spMkLst>
            <pc:docMk/>
            <pc:sldMk cId="967157266" sldId="1271"/>
            <ac:spMk id="3" creationId="{980980E1-DDDE-51AD-6471-D55C09D4516C}"/>
          </ac:spMkLst>
        </pc:spChg>
        <pc:picChg chg="add mod">
          <ac:chgData name="Alfred Asterjadhi" userId="39de57b9-85c0-4fd1-aaac-8ca2b6560ad0" providerId="ADAL" clId="{BFE2FB3A-0751-4420-AA69-2341C01F636E}" dt="2024-12-09T17:23:15.499" v="13454" actId="1076"/>
          <ac:picMkLst>
            <pc:docMk/>
            <pc:sldMk cId="967157266" sldId="1271"/>
            <ac:picMk id="7" creationId="{0C92F7D3-774E-036F-4C41-7D0E6556C9B7}"/>
          </ac:picMkLst>
        </pc:picChg>
      </pc:sldChg>
      <pc:sldChg chg="modSp add mod">
        <pc:chgData name="Alfred Asterjadhi" userId="39de57b9-85c0-4fd1-aaac-8ca2b6560ad0" providerId="ADAL" clId="{BFE2FB3A-0751-4420-AA69-2341C01F636E}" dt="2024-12-11T01:06:34.170" v="14366" actId="113"/>
        <pc:sldMkLst>
          <pc:docMk/>
          <pc:sldMk cId="3527845409" sldId="1272"/>
        </pc:sldMkLst>
        <pc:spChg chg="mod">
          <ac:chgData name="Alfred Asterjadhi" userId="39de57b9-85c0-4fd1-aaac-8ca2b6560ad0" providerId="ADAL" clId="{BFE2FB3A-0751-4420-AA69-2341C01F636E}" dt="2024-12-09T18:27:30.361" v="13865" actId="207"/>
          <ac:spMkLst>
            <pc:docMk/>
            <pc:sldMk cId="3527845409" sldId="1272"/>
            <ac:spMk id="2" creationId="{8A6906DE-832D-9575-DE04-98102BF630BD}"/>
          </ac:spMkLst>
        </pc:spChg>
        <pc:spChg chg="mod">
          <ac:chgData name="Alfred Asterjadhi" userId="39de57b9-85c0-4fd1-aaac-8ca2b6560ad0" providerId="ADAL" clId="{BFE2FB3A-0751-4420-AA69-2341C01F636E}" dt="2024-12-11T01:06:34.170" v="14366" actId="113"/>
          <ac:spMkLst>
            <pc:docMk/>
            <pc:sldMk cId="3527845409" sldId="1272"/>
            <ac:spMk id="3" creationId="{980980E1-DDDE-51AD-6471-D55C09D4516C}"/>
          </ac:spMkLst>
        </pc:spChg>
      </pc:sldChg>
      <pc:sldChg chg="modSp add mod">
        <pc:chgData name="Alfred Asterjadhi" userId="39de57b9-85c0-4fd1-aaac-8ca2b6560ad0" providerId="ADAL" clId="{BFE2FB3A-0751-4420-AA69-2341C01F636E}" dt="2024-12-11T01:06:36.790" v="14367" actId="113"/>
        <pc:sldMkLst>
          <pc:docMk/>
          <pc:sldMk cId="3122364615" sldId="1273"/>
        </pc:sldMkLst>
        <pc:spChg chg="mod">
          <ac:chgData name="Alfred Asterjadhi" userId="39de57b9-85c0-4fd1-aaac-8ca2b6560ad0" providerId="ADAL" clId="{BFE2FB3A-0751-4420-AA69-2341C01F636E}" dt="2024-12-09T18:27:32.291" v="13866" actId="207"/>
          <ac:spMkLst>
            <pc:docMk/>
            <pc:sldMk cId="3122364615" sldId="1273"/>
            <ac:spMk id="2" creationId="{8A6906DE-832D-9575-DE04-98102BF630BD}"/>
          </ac:spMkLst>
        </pc:spChg>
        <pc:spChg chg="mod">
          <ac:chgData name="Alfred Asterjadhi" userId="39de57b9-85c0-4fd1-aaac-8ca2b6560ad0" providerId="ADAL" clId="{BFE2FB3A-0751-4420-AA69-2341C01F636E}" dt="2024-12-11T01:06:36.790" v="14367" actId="113"/>
          <ac:spMkLst>
            <pc:docMk/>
            <pc:sldMk cId="3122364615" sldId="1273"/>
            <ac:spMk id="3" creationId="{980980E1-DDDE-51AD-6471-D55C09D4516C}"/>
          </ac:spMkLst>
        </pc:spChg>
      </pc:sldChg>
      <pc:sldChg chg="modSp add mod">
        <pc:chgData name="Alfred Asterjadhi" userId="39de57b9-85c0-4fd1-aaac-8ca2b6560ad0" providerId="ADAL" clId="{BFE2FB3A-0751-4420-AA69-2341C01F636E}" dt="2024-12-11T01:06:39.194" v="14368" actId="113"/>
        <pc:sldMkLst>
          <pc:docMk/>
          <pc:sldMk cId="3253033387" sldId="1274"/>
        </pc:sldMkLst>
        <pc:spChg chg="mod">
          <ac:chgData name="Alfred Asterjadhi" userId="39de57b9-85c0-4fd1-aaac-8ca2b6560ad0" providerId="ADAL" clId="{BFE2FB3A-0751-4420-AA69-2341C01F636E}" dt="2024-12-09T18:27:34.428" v="13867" actId="207"/>
          <ac:spMkLst>
            <pc:docMk/>
            <pc:sldMk cId="3253033387" sldId="1274"/>
            <ac:spMk id="2" creationId="{8A6906DE-832D-9575-DE04-98102BF630BD}"/>
          </ac:spMkLst>
        </pc:spChg>
        <pc:spChg chg="mod">
          <ac:chgData name="Alfred Asterjadhi" userId="39de57b9-85c0-4fd1-aaac-8ca2b6560ad0" providerId="ADAL" clId="{BFE2FB3A-0751-4420-AA69-2341C01F636E}" dt="2024-12-11T01:06:39.194" v="14368" actId="113"/>
          <ac:spMkLst>
            <pc:docMk/>
            <pc:sldMk cId="3253033387" sldId="1274"/>
            <ac:spMk id="3" creationId="{980980E1-DDDE-51AD-6471-D55C09D4516C}"/>
          </ac:spMkLst>
        </pc:spChg>
      </pc:sldChg>
      <pc:sldChg chg="addSp modSp add mod">
        <pc:chgData name="Alfred Asterjadhi" userId="39de57b9-85c0-4fd1-aaac-8ca2b6560ad0" providerId="ADAL" clId="{BFE2FB3A-0751-4420-AA69-2341C01F636E}" dt="2024-12-11T01:06:59.178" v="14382" actId="6549"/>
        <pc:sldMkLst>
          <pc:docMk/>
          <pc:sldMk cId="2791792773" sldId="1275"/>
        </pc:sldMkLst>
        <pc:spChg chg="mod">
          <ac:chgData name="Alfred Asterjadhi" userId="39de57b9-85c0-4fd1-aaac-8ca2b6560ad0" providerId="ADAL" clId="{BFE2FB3A-0751-4420-AA69-2341C01F636E}" dt="2024-12-09T18:27:36.195" v="13868" actId="207"/>
          <ac:spMkLst>
            <pc:docMk/>
            <pc:sldMk cId="2791792773" sldId="1275"/>
            <ac:spMk id="2" creationId="{8A6906DE-832D-9575-DE04-98102BF630BD}"/>
          </ac:spMkLst>
        </pc:spChg>
        <pc:spChg chg="mod">
          <ac:chgData name="Alfred Asterjadhi" userId="39de57b9-85c0-4fd1-aaac-8ca2b6560ad0" providerId="ADAL" clId="{BFE2FB3A-0751-4420-AA69-2341C01F636E}" dt="2024-12-11T01:06:59.178" v="14382" actId="6549"/>
          <ac:spMkLst>
            <pc:docMk/>
            <pc:sldMk cId="2791792773" sldId="1275"/>
            <ac:spMk id="3" creationId="{980980E1-DDDE-51AD-6471-D55C09D4516C}"/>
          </ac:spMkLst>
        </pc:spChg>
        <pc:picChg chg="add mod">
          <ac:chgData name="Alfred Asterjadhi" userId="39de57b9-85c0-4fd1-aaac-8ca2b6560ad0" providerId="ADAL" clId="{BFE2FB3A-0751-4420-AA69-2341C01F636E}" dt="2024-12-09T17:39:40.048" v="13560" actId="1076"/>
          <ac:picMkLst>
            <pc:docMk/>
            <pc:sldMk cId="2791792773" sldId="1275"/>
            <ac:picMk id="7" creationId="{02794F86-8406-4014-0D58-B54CCF536627}"/>
          </ac:picMkLst>
        </pc:picChg>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pChg chg="mod">
          <ac:chgData name="Alfred Asterjadhi" userId="39de57b9-85c0-4fd1-aaac-8ca2b6560ad0" providerId="ADAL" clId="{BFE2FB3A-0751-4420-AA69-2341C01F636E}" dt="2024-12-09T18:24:35.897" v="13801" actId="20577"/>
          <ac:spMkLst>
            <pc:docMk/>
            <pc:sldMk cId="1897057060" sldId="1277"/>
            <ac:spMk id="2" creationId="{8A6906DE-832D-9575-DE04-98102BF630BD}"/>
          </ac:spMkLst>
        </pc:spChg>
      </pc:sldChg>
      <pc:sldChg chg="modSp add mod">
        <pc:chgData name="Alfred Asterjadhi" userId="39de57b9-85c0-4fd1-aaac-8ca2b6560ad0" providerId="ADAL" clId="{BFE2FB3A-0751-4420-AA69-2341C01F636E}" dt="2024-12-09T18:25:47.451" v="13855" actId="20577"/>
        <pc:sldMkLst>
          <pc:docMk/>
          <pc:sldMk cId="1105606473" sldId="1278"/>
        </pc:sldMkLst>
        <pc:spChg chg="mod">
          <ac:chgData name="Alfred Asterjadhi" userId="39de57b9-85c0-4fd1-aaac-8ca2b6560ad0" providerId="ADAL" clId="{BFE2FB3A-0751-4420-AA69-2341C01F636E}" dt="2024-12-09T18:25:47.451" v="13855" actId="20577"/>
          <ac:spMkLst>
            <pc:docMk/>
            <pc:sldMk cId="1105606473" sldId="1278"/>
            <ac:spMk id="2" creationId="{8A6906DE-832D-9575-DE04-98102BF630BD}"/>
          </ac:spMkLst>
        </pc:spChg>
      </pc:sldChg>
      <pc:sldChg chg="modSp add del mod">
        <pc:chgData name="Alfred Asterjadhi" userId="39de57b9-85c0-4fd1-aaac-8ca2b6560ad0" providerId="ADAL" clId="{BFE2FB3A-0751-4420-AA69-2341C01F636E}" dt="2024-12-09T18:25:36.885" v="13842" actId="47"/>
        <pc:sldMkLst>
          <pc:docMk/>
          <pc:sldMk cId="1027485671" sldId="1279"/>
        </pc:sldMkLst>
        <pc:spChg chg="mod">
          <ac:chgData name="Alfred Asterjadhi" userId="39de57b9-85c0-4fd1-aaac-8ca2b6560ad0" providerId="ADAL" clId="{BFE2FB3A-0751-4420-AA69-2341C01F636E}" dt="2024-12-09T18:19:21.789" v="13674"/>
          <ac:spMkLst>
            <pc:docMk/>
            <pc:sldMk cId="1027485671" sldId="1279"/>
            <ac:spMk id="3" creationId="{980980E1-DDDE-51AD-6471-D55C09D4516C}"/>
          </ac:spMkLst>
        </pc:spChg>
      </pc:sldChg>
      <pc:sldChg chg="modSp add mod">
        <pc:chgData name="Alfred Asterjadhi" userId="39de57b9-85c0-4fd1-aaac-8ca2b6560ad0" providerId="ADAL" clId="{BFE2FB3A-0751-4420-AA69-2341C01F636E}" dt="2024-12-09T18:45:11.628" v="13875" actId="207"/>
        <pc:sldMkLst>
          <pc:docMk/>
          <pc:sldMk cId="3395810039" sldId="1280"/>
        </pc:sldMkLst>
        <pc:spChg chg="mod">
          <ac:chgData name="Alfred Asterjadhi" userId="39de57b9-85c0-4fd1-aaac-8ca2b6560ad0" providerId="ADAL" clId="{BFE2FB3A-0751-4420-AA69-2341C01F636E}" dt="2024-12-09T18:45:11.628" v="13875" actId="207"/>
          <ac:spMkLst>
            <pc:docMk/>
            <pc:sldMk cId="3395810039" sldId="1280"/>
            <ac:spMk id="2" creationId="{8A6906DE-832D-9575-DE04-98102BF630BD}"/>
          </ac:spMkLst>
        </pc:spChg>
        <pc:spChg chg="mod">
          <ac:chgData name="Alfred Asterjadhi" userId="39de57b9-85c0-4fd1-aaac-8ca2b6560ad0" providerId="ADAL" clId="{BFE2FB3A-0751-4420-AA69-2341C01F636E}" dt="2024-12-09T18:23:26.007" v="13793"/>
          <ac:spMkLst>
            <pc:docMk/>
            <pc:sldMk cId="3395810039" sldId="1280"/>
            <ac:spMk id="3" creationId="{980980E1-DDDE-51AD-6471-D55C09D4516C}"/>
          </ac:spMkLst>
        </pc:spChg>
      </pc:sldChg>
      <pc:sldChg chg="modSp add mod">
        <pc:chgData name="Alfred Asterjadhi" userId="39de57b9-85c0-4fd1-aaac-8ca2b6560ad0" providerId="ADAL" clId="{BFE2FB3A-0751-4420-AA69-2341C01F636E}" dt="2024-12-09T18:45:08.136" v="13874" actId="207"/>
        <pc:sldMkLst>
          <pc:docMk/>
          <pc:sldMk cId="3488656600" sldId="1281"/>
        </pc:sldMkLst>
        <pc:spChg chg="mod">
          <ac:chgData name="Alfred Asterjadhi" userId="39de57b9-85c0-4fd1-aaac-8ca2b6560ad0" providerId="ADAL" clId="{BFE2FB3A-0751-4420-AA69-2341C01F636E}" dt="2024-12-09T18:45:08.136" v="13874" actId="207"/>
          <ac:spMkLst>
            <pc:docMk/>
            <pc:sldMk cId="3488656600" sldId="1281"/>
            <ac:spMk id="2" creationId="{8A6906DE-832D-9575-DE04-98102BF630BD}"/>
          </ac:spMkLst>
        </pc:spChg>
        <pc:spChg chg="mod">
          <ac:chgData name="Alfred Asterjadhi" userId="39de57b9-85c0-4fd1-aaac-8ca2b6560ad0" providerId="ADAL" clId="{BFE2FB3A-0751-4420-AA69-2341C01F636E}" dt="2024-12-09T18:23:23.805" v="13792"/>
          <ac:spMkLst>
            <pc:docMk/>
            <pc:sldMk cId="3488656600" sldId="1281"/>
            <ac:spMk id="3" creationId="{980980E1-DDDE-51AD-6471-D55C09D4516C}"/>
          </ac:spMkLst>
        </pc:spChg>
      </pc:sldChg>
      <pc:sldChg chg="modSp add mod ord">
        <pc:chgData name="Alfred Asterjadhi" userId="39de57b9-85c0-4fd1-aaac-8ca2b6560ad0" providerId="ADAL" clId="{BFE2FB3A-0751-4420-AA69-2341C01F636E}" dt="2024-12-09T18:44:59.895" v="13872" actId="207"/>
        <pc:sldMkLst>
          <pc:docMk/>
          <pc:sldMk cId="2393880254" sldId="1282"/>
        </pc:sldMkLst>
        <pc:spChg chg="mod">
          <ac:chgData name="Alfred Asterjadhi" userId="39de57b9-85c0-4fd1-aaac-8ca2b6560ad0" providerId="ADAL" clId="{BFE2FB3A-0751-4420-AA69-2341C01F636E}" dt="2024-12-09T18:44:59.895" v="13872" actId="207"/>
          <ac:spMkLst>
            <pc:docMk/>
            <pc:sldMk cId="2393880254" sldId="1282"/>
            <ac:spMk id="2" creationId="{8A6906DE-832D-9575-DE04-98102BF630BD}"/>
          </ac:spMkLst>
        </pc:spChg>
        <pc:spChg chg="mod">
          <ac:chgData name="Alfred Asterjadhi" userId="39de57b9-85c0-4fd1-aaac-8ca2b6560ad0" providerId="ADAL" clId="{BFE2FB3A-0751-4420-AA69-2341C01F636E}" dt="2024-12-09T18:21:22.040" v="13734" actId="20577"/>
          <ac:spMkLst>
            <pc:docMk/>
            <pc:sldMk cId="2393880254" sldId="1282"/>
            <ac:spMk id="3" creationId="{980980E1-DDDE-51AD-6471-D55C09D4516C}"/>
          </ac:spMkLst>
        </pc:spChg>
      </pc:sldChg>
      <pc:sldChg chg="modSp add mod">
        <pc:chgData name="Alfred Asterjadhi" userId="39de57b9-85c0-4fd1-aaac-8ca2b6560ad0" providerId="ADAL" clId="{BFE2FB3A-0751-4420-AA69-2341C01F636E}" dt="2024-12-09T18:45:03.954" v="13873" actId="207"/>
        <pc:sldMkLst>
          <pc:docMk/>
          <pc:sldMk cId="4117618284" sldId="1283"/>
        </pc:sldMkLst>
        <pc:spChg chg="mod">
          <ac:chgData name="Alfred Asterjadhi" userId="39de57b9-85c0-4fd1-aaac-8ca2b6560ad0" providerId="ADAL" clId="{BFE2FB3A-0751-4420-AA69-2341C01F636E}" dt="2024-12-09T18:45:03.954" v="13873" actId="207"/>
          <ac:spMkLst>
            <pc:docMk/>
            <pc:sldMk cId="4117618284" sldId="1283"/>
            <ac:spMk id="2" creationId="{8A6906DE-832D-9575-DE04-98102BF630BD}"/>
          </ac:spMkLst>
        </pc:spChg>
        <pc:spChg chg="mod">
          <ac:chgData name="Alfred Asterjadhi" userId="39de57b9-85c0-4fd1-aaac-8ca2b6560ad0" providerId="ADAL" clId="{BFE2FB3A-0751-4420-AA69-2341C01F636E}" dt="2024-12-09T18:21:54.927" v="13746"/>
          <ac:spMkLst>
            <pc:docMk/>
            <pc:sldMk cId="4117618284" sldId="1283"/>
            <ac:spMk id="3" creationId="{980980E1-DDDE-51AD-6471-D55C09D4516C}"/>
          </ac:spMkLst>
        </pc:spChg>
      </pc:sldChg>
      <pc:sldChg chg="modSp add mod">
        <pc:chgData name="Alfred Asterjadhi" userId="39de57b9-85c0-4fd1-aaac-8ca2b6560ad0" providerId="ADAL" clId="{BFE2FB3A-0751-4420-AA69-2341C01F636E}" dt="2024-12-09T18:44:56.201" v="13871" actId="207"/>
        <pc:sldMkLst>
          <pc:docMk/>
          <pc:sldMk cId="648146755" sldId="1284"/>
        </pc:sldMkLst>
        <pc:spChg chg="mod">
          <ac:chgData name="Alfred Asterjadhi" userId="39de57b9-85c0-4fd1-aaac-8ca2b6560ad0" providerId="ADAL" clId="{BFE2FB3A-0751-4420-AA69-2341C01F636E}" dt="2024-12-09T18:44:56.201" v="13871" actId="207"/>
          <ac:spMkLst>
            <pc:docMk/>
            <pc:sldMk cId="648146755" sldId="1284"/>
            <ac:spMk id="2" creationId="{8A6906DE-832D-9575-DE04-98102BF630BD}"/>
          </ac:spMkLst>
        </pc:spChg>
        <pc:spChg chg="mod">
          <ac:chgData name="Alfred Asterjadhi" userId="39de57b9-85c0-4fd1-aaac-8ca2b6560ad0" providerId="ADAL" clId="{BFE2FB3A-0751-4420-AA69-2341C01F636E}" dt="2024-12-09T18:20:23.609" v="13715" actId="20577"/>
          <ac:spMkLst>
            <pc:docMk/>
            <pc:sldMk cId="648146755" sldId="1284"/>
            <ac:spMk id="3" creationId="{980980E1-DDDE-51AD-6471-D55C09D4516C}"/>
          </ac:spMkLst>
        </pc:spChg>
      </pc:sldChg>
      <pc:sldChg chg="modSp new mod">
        <pc:chgData name="Alfred Asterjadhi" userId="39de57b9-85c0-4fd1-aaac-8ca2b6560ad0" providerId="ADAL" clId="{BFE2FB3A-0751-4420-AA69-2341C01F636E}" dt="2024-12-10T23:16:54.298" v="14271" actId="20577"/>
        <pc:sldMkLst>
          <pc:docMk/>
          <pc:sldMk cId="401129413" sldId="1285"/>
        </pc:sldMkLst>
        <pc:spChg chg="mod">
          <ac:chgData name="Alfred Asterjadhi" userId="39de57b9-85c0-4fd1-aaac-8ca2b6560ad0" providerId="ADAL" clId="{BFE2FB3A-0751-4420-AA69-2341C01F636E}" dt="2024-12-10T23:09:42.857" v="14170" actId="20577"/>
          <ac:spMkLst>
            <pc:docMk/>
            <pc:sldMk cId="401129413" sldId="1285"/>
            <ac:spMk id="2" creationId="{EE87BE36-8ED8-B1F5-E053-7BF1D8361E0A}"/>
          </ac:spMkLst>
        </pc:spChg>
        <pc:spChg chg="mod">
          <ac:chgData name="Alfred Asterjadhi" userId="39de57b9-85c0-4fd1-aaac-8ca2b6560ad0" providerId="ADAL" clId="{BFE2FB3A-0751-4420-AA69-2341C01F636E}" dt="2024-12-10T23:16:54.298" v="14271" actId="20577"/>
          <ac:spMkLst>
            <pc:docMk/>
            <pc:sldMk cId="401129413" sldId="1285"/>
            <ac:spMk id="3" creationId="{735FA67B-A09C-6FF8-D4FC-5B929FD5966C}"/>
          </ac:spMkLst>
        </pc:spChg>
      </pc:sldChg>
      <pc:sldChg chg="modSp new mod">
        <pc:chgData name="Alfred Asterjadhi" userId="39de57b9-85c0-4fd1-aaac-8ca2b6560ad0" providerId="ADAL" clId="{BFE2FB3A-0751-4420-AA69-2341C01F636E}" dt="2024-12-10T23:18:26.320" v="14295" actId="20577"/>
        <pc:sldMkLst>
          <pc:docMk/>
          <pc:sldMk cId="879183394" sldId="1286"/>
        </pc:sldMkLst>
        <pc:spChg chg="mod">
          <ac:chgData name="Alfred Asterjadhi" userId="39de57b9-85c0-4fd1-aaac-8ca2b6560ad0" providerId="ADAL" clId="{BFE2FB3A-0751-4420-AA69-2341C01F636E}" dt="2024-12-10T23:18:26.320" v="14295" actId="20577"/>
          <ac:spMkLst>
            <pc:docMk/>
            <pc:sldMk cId="879183394" sldId="1286"/>
            <ac:spMk id="3" creationId="{D0C59E77-BA03-93DE-04EE-1697C16C345F}"/>
          </ac:spMkLst>
        </pc:spChg>
      </pc:sldChg>
      <pc:sldChg chg="modSp add mod">
        <pc:chgData name="Alfred Asterjadhi" userId="39de57b9-85c0-4fd1-aaac-8ca2b6560ad0" providerId="ADAL" clId="{BFE2FB3A-0751-4420-AA69-2341C01F636E}" dt="2024-12-11T01:08:29.351" v="14412" actId="20577"/>
        <pc:sldMkLst>
          <pc:docMk/>
          <pc:sldMk cId="953173223" sldId="1287"/>
        </pc:sldMkLst>
        <pc:spChg chg="mod">
          <ac:chgData name="Alfred Asterjadhi" userId="39de57b9-85c0-4fd1-aaac-8ca2b6560ad0" providerId="ADAL" clId="{BFE2FB3A-0751-4420-AA69-2341C01F636E}" dt="2024-12-11T01:08:29.351" v="14412" actId="20577"/>
          <ac:spMkLst>
            <pc:docMk/>
            <pc:sldMk cId="953173223" sldId="1287"/>
            <ac:spMk id="7" creationId="{3126AA10-DC1C-4E34-80DA-B427588F2BD9}"/>
          </ac:spMkLst>
        </pc:spChg>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pChg chg="mod">
          <ac:chgData name="Alfred Asterjadhi" userId="39de57b9-85c0-4fd1-aaac-8ca2b6560ad0" providerId="ADAL" clId="{BFE2FB3A-0751-4420-AA69-2341C01F636E}" dt="2024-12-06T20:35:35.865" v="13211" actId="20577"/>
          <ac:spMkLst>
            <pc:docMk/>
            <pc:sldMasterMk cId="0" sldId="2147483656"/>
            <ac:spMk id="10" creationId="{00000000-0000-0000-0000-000000000000}"/>
          </ac:spMkLst>
        </pc:spChg>
        <pc:spChg chg="mod">
          <ac:chgData name="Alfred Asterjadhi" userId="39de57b9-85c0-4fd1-aaac-8ca2b6560ad0" providerId="ADAL" clId="{BFE2FB3A-0751-4420-AA69-2341C01F636E}" dt="2024-09-12T19:25:31.763" v="36" actId="20577"/>
          <ac:spMkLst>
            <pc:docMk/>
            <pc:sldMasterMk cId="0" sldId="2147483656"/>
            <ac:spMk id="1027"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56"/>
        </pc:sldMasterMkLst>
        <pc:spChg chg="mod">
          <ac:chgData name="Alfred Asterjadhi" userId="39de57b9-85c0-4fd1-aaac-8ca2b6560ad0" providerId="ADAL" clId="{B8DD8662-A94E-4851-8378-360A7F03AA7C}" dt="2023-01-19T22:57:05.885" v="12807" actId="6549"/>
          <ac:spMkLst>
            <pc:docMk/>
            <pc:sldMasterMk cId="0" sldId="2147483656"/>
            <ac:spMk id="10" creationId="{00000000-0000-0000-0000-000000000000}"/>
          </ac:spMkLst>
        </pc:spChg>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pChg chg="mod">
          <ac:chgData name="Alfred Asterjadhi" userId="39de57b9-85c0-4fd1-aaac-8ca2b6560ad0" providerId="ADAL" clId="{AA9C72C3-D051-4A38-8F1A-81ED346AF179}" dt="2024-12-12T18:31:50.369" v="293" actId="13926"/>
          <ac:spMkLst>
            <pc:docMk/>
            <pc:sldMk cId="2739895088" sldId="1229"/>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pChg chg="mod">
          <ac:chgData name="Alfred Asterjadhi" userId="39de57b9-85c0-4fd1-aaac-8ca2b6560ad0" providerId="ADAL" clId="{AA9C72C3-D051-4A38-8F1A-81ED346AF179}" dt="2024-12-17T19:31:58.949" v="469" actId="400"/>
          <ac:spMkLst>
            <pc:docMk/>
            <pc:sldMk cId="3756408136" sldId="1236"/>
            <ac:spMk id="2" creationId="{8A6906DE-832D-9575-DE04-98102BF630BD}"/>
          </ac:spMkLst>
        </pc:spChg>
      </pc:sldChg>
      <pc:sldChg chg="modSp add del mod">
        <pc:chgData name="Alfred Asterjadhi" userId="39de57b9-85c0-4fd1-aaac-8ca2b6560ad0" providerId="ADAL" clId="{AA9C72C3-D051-4A38-8F1A-81ED346AF179}" dt="2024-12-17T21:25:58.570" v="643"/>
        <pc:sldMkLst>
          <pc:docMk/>
          <pc:sldMk cId="626277680" sldId="1237"/>
        </pc:sldMkLst>
        <pc:spChg chg="mod">
          <ac:chgData name="Alfred Asterjadhi" userId="39de57b9-85c0-4fd1-aaac-8ca2b6560ad0" providerId="ADAL" clId="{AA9C72C3-D051-4A38-8F1A-81ED346AF179}" dt="2024-12-17T21:25:58.084" v="642" actId="400"/>
          <ac:spMkLst>
            <pc:docMk/>
            <pc:sldMk cId="626277680" sldId="1237"/>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3993492733" sldId="1237"/>
        </pc:sldMkLst>
        <pc:spChg chg="mod">
          <ac:chgData name="Alfred Asterjadhi" userId="39de57b9-85c0-4fd1-aaac-8ca2b6560ad0" providerId="ADAL" clId="{AA9C72C3-D051-4A38-8F1A-81ED346AF179}" dt="2024-12-12T19:58:59.848" v="334" actId="13926"/>
          <ac:spMkLst>
            <pc:docMk/>
            <pc:sldMk cId="3993492733" sldId="1237"/>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pChg chg="mod">
          <ac:chgData name="Alfred Asterjadhi" userId="39de57b9-85c0-4fd1-aaac-8ca2b6560ad0" providerId="ADAL" clId="{AA9C72C3-D051-4A38-8F1A-81ED346AF179}" dt="2024-12-12T19:59:08.152" v="338" actId="13926"/>
          <ac:spMkLst>
            <pc:docMk/>
            <pc:sldMk cId="2858468151" sldId="1238"/>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pChg chg="mod">
          <ac:chgData name="Alfred Asterjadhi" userId="39de57b9-85c0-4fd1-aaac-8ca2b6560ad0" providerId="ADAL" clId="{AA9C72C3-D051-4A38-8F1A-81ED346AF179}" dt="2024-12-17T19:32:17.157" v="471" actId="400"/>
          <ac:spMkLst>
            <pc:docMk/>
            <pc:sldMk cId="2554273328" sldId="1242"/>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pChg chg="mod">
          <ac:chgData name="Alfred Asterjadhi" userId="39de57b9-85c0-4fd1-aaac-8ca2b6560ad0" providerId="ADAL" clId="{AA9C72C3-D051-4A38-8F1A-81ED346AF179}" dt="2024-12-12T19:58:01.159" v="321" actId="13926"/>
          <ac:spMkLst>
            <pc:docMk/>
            <pc:sldMk cId="1803481374" sldId="1243"/>
            <ac:spMk id="2" creationId="{8A6906DE-832D-9575-DE04-98102BF630BD}"/>
          </ac:spMkLst>
        </pc:spChg>
        <pc:spChg chg="mod">
          <ac:chgData name="Alfred Asterjadhi" userId="39de57b9-85c0-4fd1-aaac-8ca2b6560ad0" providerId="ADAL" clId="{AA9C72C3-D051-4A38-8F1A-81ED346AF179}" dt="2024-12-13T16:46:13.878" v="387" actId="20577"/>
          <ac:spMkLst>
            <pc:docMk/>
            <pc:sldMk cId="1803481374" sldId="1243"/>
            <ac:spMk id="3" creationId="{980980E1-DDDE-51AD-6471-D55C09D4516C}"/>
          </ac:spMkLst>
        </pc:spChg>
      </pc:sldChg>
      <pc:sldChg chg="modSp add mod">
        <pc:chgData name="Alfred Asterjadhi" userId="39de57b9-85c0-4fd1-aaac-8ca2b6560ad0" providerId="ADAL" clId="{AA9C72C3-D051-4A38-8F1A-81ED346AF179}" dt="2024-12-19T19:45:32.861" v="2020" actId="20577"/>
        <pc:sldMkLst>
          <pc:docMk/>
          <pc:sldMk cId="2173933061" sldId="1243"/>
        </pc:sldMkLst>
        <pc:spChg chg="mod">
          <ac:chgData name="Alfred Asterjadhi" userId="39de57b9-85c0-4fd1-aaac-8ca2b6560ad0" providerId="ADAL" clId="{AA9C72C3-D051-4A38-8F1A-81ED346AF179}" dt="2024-12-19T15:45:48.640" v="821" actId="13926"/>
          <ac:spMkLst>
            <pc:docMk/>
            <pc:sldMk cId="2173933061" sldId="1243"/>
            <ac:spMk id="2" creationId="{8A6906DE-832D-9575-DE04-98102BF630BD}"/>
          </ac:spMkLst>
        </pc:spChg>
        <pc:spChg chg="mod">
          <ac:chgData name="Alfred Asterjadhi" userId="39de57b9-85c0-4fd1-aaac-8ca2b6560ad0" providerId="ADAL" clId="{AA9C72C3-D051-4A38-8F1A-81ED346AF179}" dt="2024-12-19T19:45:32.861" v="2020" actId="20577"/>
          <ac:spMkLst>
            <pc:docMk/>
            <pc:sldMk cId="2173933061" sldId="1243"/>
            <ac:spMk id="3" creationId="{980980E1-DDDE-51AD-6471-D55C09D4516C}"/>
          </ac:spMkLst>
        </pc:spChg>
      </pc:sldChg>
      <pc:sldChg chg="modSp add mod">
        <pc:chgData name="Alfred Asterjadhi" userId="39de57b9-85c0-4fd1-aaac-8ca2b6560ad0" providerId="ADAL" clId="{AA9C72C3-D051-4A38-8F1A-81ED346AF179}" dt="2024-12-19T19:45:50.123" v="2023" actId="6549"/>
        <pc:sldMkLst>
          <pc:docMk/>
          <pc:sldMk cId="2354451540" sldId="1244"/>
        </pc:sldMkLst>
        <pc:spChg chg="mod">
          <ac:chgData name="Alfred Asterjadhi" userId="39de57b9-85c0-4fd1-aaac-8ca2b6560ad0" providerId="ADAL" clId="{AA9C72C3-D051-4A38-8F1A-81ED346AF179}" dt="2024-12-19T15:46:44.862" v="839" actId="13926"/>
          <ac:spMkLst>
            <pc:docMk/>
            <pc:sldMk cId="2354451540" sldId="1244"/>
            <ac:spMk id="2" creationId="{8A6906DE-832D-9575-DE04-98102BF630BD}"/>
          </ac:spMkLst>
        </pc:spChg>
        <pc:spChg chg="mod">
          <ac:chgData name="Alfred Asterjadhi" userId="39de57b9-85c0-4fd1-aaac-8ca2b6560ad0" providerId="ADAL" clId="{AA9C72C3-D051-4A38-8F1A-81ED346AF179}" dt="2024-12-19T19:45:50.123" v="2023" actId="6549"/>
          <ac:spMkLst>
            <pc:docMk/>
            <pc:sldMk cId="2354451540" sldId="1244"/>
            <ac:spMk id="3" creationId="{980980E1-DDDE-51AD-6471-D55C09D4516C}"/>
          </ac:spMkLst>
        </pc:spChg>
      </pc:sldChg>
      <pc:sldChg chg="modSp del mod">
        <pc:chgData name="Alfred Asterjadhi" userId="39de57b9-85c0-4fd1-aaac-8ca2b6560ad0" providerId="ADAL" clId="{AA9C72C3-D051-4A38-8F1A-81ED346AF179}" dt="2024-12-17T19:44:55.612" v="514" actId="2696"/>
        <pc:sldMkLst>
          <pc:docMk/>
          <pc:sldMk cId="2499009176" sldId="1244"/>
        </pc:sldMkLst>
        <pc:spChg chg="mod">
          <ac:chgData name="Alfred Asterjadhi" userId="39de57b9-85c0-4fd1-aaac-8ca2b6560ad0" providerId="ADAL" clId="{AA9C72C3-D051-4A38-8F1A-81ED346AF179}" dt="2024-12-12T19:58:03.678" v="322" actId="13926"/>
          <ac:spMkLst>
            <pc:docMk/>
            <pc:sldMk cId="2499009176" sldId="1244"/>
            <ac:spMk id="2" creationId="{8A6906DE-832D-9575-DE04-98102BF630BD}"/>
          </ac:spMkLst>
        </pc:spChg>
      </pc:sldChg>
      <pc:sldChg chg="modSp add mod">
        <pc:chgData name="Alfred Asterjadhi" userId="39de57b9-85c0-4fd1-aaac-8ca2b6560ad0" providerId="ADAL" clId="{AA9C72C3-D051-4A38-8F1A-81ED346AF179}" dt="2024-12-19T19:47:36.742" v="2024" actId="207"/>
        <pc:sldMkLst>
          <pc:docMk/>
          <pc:sldMk cId="1280878502" sldId="1245"/>
        </pc:sldMkLst>
        <pc:spChg chg="mod">
          <ac:chgData name="Alfred Asterjadhi" userId="39de57b9-85c0-4fd1-aaac-8ca2b6560ad0" providerId="ADAL" clId="{AA9C72C3-D051-4A38-8F1A-81ED346AF179}" dt="2024-12-19T15:49:36.254" v="840" actId="13926"/>
          <ac:spMkLst>
            <pc:docMk/>
            <pc:sldMk cId="1280878502" sldId="1245"/>
            <ac:spMk id="2" creationId="{8A6906DE-832D-9575-DE04-98102BF630BD}"/>
          </ac:spMkLst>
        </pc:spChg>
        <pc:spChg chg="mod">
          <ac:chgData name="Alfred Asterjadhi" userId="39de57b9-85c0-4fd1-aaac-8ca2b6560ad0" providerId="ADAL" clId="{AA9C72C3-D051-4A38-8F1A-81ED346AF179}" dt="2024-12-19T19:47:36.742" v="2024" actId="207"/>
          <ac:spMkLst>
            <pc:docMk/>
            <pc:sldMk cId="1280878502" sldId="1245"/>
            <ac:spMk id="3" creationId="{980980E1-DDDE-51AD-6471-D55C09D4516C}"/>
          </ac:spMkLst>
        </pc:spChg>
        <pc:picChg chg="mod">
          <ac:chgData name="Alfred Asterjadhi" userId="39de57b9-85c0-4fd1-aaac-8ca2b6560ad0" providerId="ADAL" clId="{AA9C72C3-D051-4A38-8F1A-81ED346AF179}" dt="2024-12-18T17:35:39.925" v="768" actId="1076"/>
          <ac:picMkLst>
            <pc:docMk/>
            <pc:sldMk cId="1280878502" sldId="1245"/>
            <ac:picMk id="13" creationId="{84FA8A49-52FC-B88C-8FD2-291BB6D9097E}"/>
          </ac:picMkLst>
        </pc:picChg>
      </pc:sldChg>
      <pc:sldChg chg="modSp del mod">
        <pc:chgData name="Alfred Asterjadhi" userId="39de57b9-85c0-4fd1-aaac-8ca2b6560ad0" providerId="ADAL" clId="{AA9C72C3-D051-4A38-8F1A-81ED346AF179}" dt="2024-12-17T19:44:55.612" v="514" actId="2696"/>
        <pc:sldMkLst>
          <pc:docMk/>
          <pc:sldMk cId="2205706730" sldId="1245"/>
        </pc:sldMkLst>
        <pc:spChg chg="mod">
          <ac:chgData name="Alfred Asterjadhi" userId="39de57b9-85c0-4fd1-aaac-8ca2b6560ad0" providerId="ADAL" clId="{AA9C72C3-D051-4A38-8F1A-81ED346AF179}" dt="2024-12-12T19:58:05.927" v="323" actId="13926"/>
          <ac:spMkLst>
            <pc:docMk/>
            <pc:sldMk cId="2205706730" sldId="1245"/>
            <ac:spMk id="2" creationId="{8A6906DE-832D-9575-DE04-98102BF630BD}"/>
          </ac:spMkLst>
        </pc:spChg>
      </pc:sldChg>
      <pc:sldChg chg="modSp mod">
        <pc:chgData name="Alfred Asterjadhi" userId="39de57b9-85c0-4fd1-aaac-8ca2b6560ad0" providerId="ADAL" clId="{AA9C72C3-D051-4A38-8F1A-81ED346AF179}" dt="2024-12-19T16:05:21.790" v="930"/>
        <pc:sldMkLst>
          <pc:docMk/>
          <pc:sldMk cId="2320088344" sldId="1246"/>
        </pc:sldMkLst>
        <pc:spChg chg="mod">
          <ac:chgData name="Alfred Asterjadhi" userId="39de57b9-85c0-4fd1-aaac-8ca2b6560ad0" providerId="ADAL" clId="{AA9C72C3-D051-4A38-8F1A-81ED346AF179}" dt="2024-12-17T19:51:03.517" v="541" actId="13926"/>
          <ac:spMkLst>
            <pc:docMk/>
            <pc:sldMk cId="2320088344" sldId="1246"/>
            <ac:spMk id="2" creationId="{8A6906DE-832D-9575-DE04-98102BF630BD}"/>
          </ac:spMkLst>
        </pc:spChg>
        <pc:spChg chg="mod">
          <ac:chgData name="Alfred Asterjadhi" userId="39de57b9-85c0-4fd1-aaac-8ca2b6560ad0" providerId="ADAL" clId="{AA9C72C3-D051-4A38-8F1A-81ED346AF179}" dt="2024-12-19T16:05:21.790" v="930"/>
          <ac:spMkLst>
            <pc:docMk/>
            <pc:sldMk cId="2320088344" sldId="1246"/>
            <ac:spMk id="3" creationId="{980980E1-DDDE-51AD-6471-D55C09D4516C}"/>
          </ac:spMkLst>
        </pc:spChg>
      </pc:sldChg>
      <pc:sldChg chg="modSp mod">
        <pc:chgData name="Alfred Asterjadhi" userId="39de57b9-85c0-4fd1-aaac-8ca2b6560ad0" providerId="ADAL" clId="{AA9C72C3-D051-4A38-8F1A-81ED346AF179}" dt="2024-12-19T16:06:52.370" v="946"/>
        <pc:sldMkLst>
          <pc:docMk/>
          <pc:sldMk cId="1873474949" sldId="1247"/>
        </pc:sldMkLst>
        <pc:spChg chg="mod">
          <ac:chgData name="Alfred Asterjadhi" userId="39de57b9-85c0-4fd1-aaac-8ca2b6560ad0" providerId="ADAL" clId="{AA9C72C3-D051-4A38-8F1A-81ED346AF179}" dt="2024-12-17T19:51:07.251" v="542" actId="13926"/>
          <ac:spMkLst>
            <pc:docMk/>
            <pc:sldMk cId="1873474949" sldId="1247"/>
            <ac:spMk id="2" creationId="{8A6906DE-832D-9575-DE04-98102BF630BD}"/>
          </ac:spMkLst>
        </pc:spChg>
        <pc:spChg chg="mod">
          <ac:chgData name="Alfred Asterjadhi" userId="39de57b9-85c0-4fd1-aaac-8ca2b6560ad0" providerId="ADAL" clId="{AA9C72C3-D051-4A38-8F1A-81ED346AF179}" dt="2024-12-19T16:06:52.370" v="946"/>
          <ac:spMkLst>
            <pc:docMk/>
            <pc:sldMk cId="1873474949" sldId="1247"/>
            <ac:spMk id="3" creationId="{980980E1-DDDE-51AD-6471-D55C09D4516C}"/>
          </ac:spMkLst>
        </pc:spChg>
      </pc:sldChg>
      <pc:sldChg chg="modSp mod">
        <pc:chgData name="Alfred Asterjadhi" userId="39de57b9-85c0-4fd1-aaac-8ca2b6560ad0" providerId="ADAL" clId="{AA9C72C3-D051-4A38-8F1A-81ED346AF179}" dt="2024-12-19T16:09:15.152" v="975"/>
        <pc:sldMkLst>
          <pc:docMk/>
          <pc:sldMk cId="1640660474" sldId="1248"/>
        </pc:sldMkLst>
        <pc:spChg chg="mod">
          <ac:chgData name="Alfred Asterjadhi" userId="39de57b9-85c0-4fd1-aaac-8ca2b6560ad0" providerId="ADAL" clId="{AA9C72C3-D051-4A38-8F1A-81ED346AF179}" dt="2024-12-17T19:51:09.355" v="543" actId="13926"/>
          <ac:spMkLst>
            <pc:docMk/>
            <pc:sldMk cId="1640660474" sldId="1248"/>
            <ac:spMk id="2" creationId="{8A6906DE-832D-9575-DE04-98102BF630BD}"/>
          </ac:spMkLst>
        </pc:spChg>
        <pc:spChg chg="mod">
          <ac:chgData name="Alfred Asterjadhi" userId="39de57b9-85c0-4fd1-aaac-8ca2b6560ad0" providerId="ADAL" clId="{AA9C72C3-D051-4A38-8F1A-81ED346AF179}" dt="2024-12-19T16:09:15.152" v="975"/>
          <ac:spMkLst>
            <pc:docMk/>
            <pc:sldMk cId="1640660474" sldId="1248"/>
            <ac:spMk id="3" creationId="{980980E1-DDDE-51AD-6471-D55C09D4516C}"/>
          </ac:spMkLst>
        </pc:spChg>
      </pc:sldChg>
      <pc:sldChg chg="modSp mod">
        <pc:chgData name="Alfred Asterjadhi" userId="39de57b9-85c0-4fd1-aaac-8ca2b6560ad0" providerId="ADAL" clId="{AA9C72C3-D051-4A38-8F1A-81ED346AF179}" dt="2024-12-19T19:39:48.885" v="1988" actId="207"/>
        <pc:sldMkLst>
          <pc:docMk/>
          <pc:sldMk cId="4277975895" sldId="1249"/>
        </pc:sldMkLst>
        <pc:spChg chg="mod">
          <ac:chgData name="Alfred Asterjadhi" userId="39de57b9-85c0-4fd1-aaac-8ca2b6560ad0" providerId="ADAL" clId="{AA9C72C3-D051-4A38-8F1A-81ED346AF179}" dt="2024-12-17T19:51:12.092" v="544" actId="13926"/>
          <ac:spMkLst>
            <pc:docMk/>
            <pc:sldMk cId="4277975895" sldId="1249"/>
            <ac:spMk id="2" creationId="{8A6906DE-832D-9575-DE04-98102BF630BD}"/>
          </ac:spMkLst>
        </pc:spChg>
        <pc:spChg chg="mod">
          <ac:chgData name="Alfred Asterjadhi" userId="39de57b9-85c0-4fd1-aaac-8ca2b6560ad0" providerId="ADAL" clId="{AA9C72C3-D051-4A38-8F1A-81ED346AF179}" dt="2024-12-19T19:39:48.885" v="1988" actId="207"/>
          <ac:spMkLst>
            <pc:docMk/>
            <pc:sldMk cId="4277975895" sldId="1249"/>
            <ac:spMk id="3" creationId="{980980E1-DDDE-51AD-6471-D55C09D4516C}"/>
          </ac:spMkLst>
        </pc:spChg>
      </pc:sldChg>
      <pc:sldChg chg="modSp add mod">
        <pc:chgData name="Alfred Asterjadhi" userId="39de57b9-85c0-4fd1-aaac-8ca2b6560ad0" providerId="ADAL" clId="{AA9C72C3-D051-4A38-8F1A-81ED346AF179}" dt="2024-12-19T16:44:06.346" v="1640"/>
        <pc:sldMkLst>
          <pc:docMk/>
          <pc:sldMk cId="1393900348" sldId="1250"/>
        </pc:sldMkLst>
        <pc:spChg chg="mod">
          <ac:chgData name="Alfred Asterjadhi" userId="39de57b9-85c0-4fd1-aaac-8ca2b6560ad0" providerId="ADAL" clId="{AA9C72C3-D051-4A38-8F1A-81ED346AF179}" dt="2024-12-17T20:56:54.387" v="569" actId="20577"/>
          <ac:spMkLst>
            <pc:docMk/>
            <pc:sldMk cId="1393900348" sldId="1250"/>
            <ac:spMk id="2" creationId="{8A6906DE-832D-9575-DE04-98102BF630BD}"/>
          </ac:spMkLst>
        </pc:spChg>
        <pc:spChg chg="mod">
          <ac:chgData name="Alfred Asterjadhi" userId="39de57b9-85c0-4fd1-aaac-8ca2b6560ad0" providerId="ADAL" clId="{AA9C72C3-D051-4A38-8F1A-81ED346AF179}" dt="2024-12-19T16:44:06.346" v="1640"/>
          <ac:spMkLst>
            <pc:docMk/>
            <pc:sldMk cId="1393900348" sldId="1250"/>
            <ac:spMk id="3" creationId="{980980E1-DDDE-51AD-6471-D55C09D4516C}"/>
          </ac:spMkLst>
        </pc:spChg>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pChg chg="mod">
          <ac:chgData name="Alfred Asterjadhi" userId="39de57b9-85c0-4fd1-aaac-8ca2b6560ad0" providerId="ADAL" clId="{AA9C72C3-D051-4A38-8F1A-81ED346AF179}" dt="2024-12-17T19:32:52.551" v="473" actId="400"/>
          <ac:spMkLst>
            <pc:docMk/>
            <pc:sldMk cId="2823626744" sldId="1250"/>
            <ac:spMk id="2" creationId="{8A6906DE-832D-9575-DE04-98102BF630BD}"/>
          </ac:spMkLst>
        </pc:spChg>
      </pc:sldChg>
      <pc:sldChg chg="modSp mod">
        <pc:chgData name="Alfred Asterjadhi" userId="39de57b9-85c0-4fd1-aaac-8ca2b6560ad0" providerId="ADAL" clId="{AA9C72C3-D051-4A38-8F1A-81ED346AF179}" dt="2024-12-19T19:44:59.333" v="2011" actId="20577"/>
        <pc:sldMkLst>
          <pc:docMk/>
          <pc:sldMk cId="2315108326" sldId="1251"/>
        </pc:sldMkLst>
        <pc:spChg chg="mod">
          <ac:chgData name="Alfred Asterjadhi" userId="39de57b9-85c0-4fd1-aaac-8ca2b6560ad0" providerId="ADAL" clId="{AA9C72C3-D051-4A38-8F1A-81ED346AF179}" dt="2024-12-18T17:36:07.558" v="771" actId="20577"/>
          <ac:spMkLst>
            <pc:docMk/>
            <pc:sldMk cId="2315108326" sldId="1251"/>
            <ac:spMk id="2" creationId="{8A6906DE-832D-9575-DE04-98102BF630BD}"/>
          </ac:spMkLst>
        </pc:spChg>
        <pc:spChg chg="mod">
          <ac:chgData name="Alfred Asterjadhi" userId="39de57b9-85c0-4fd1-aaac-8ca2b6560ad0" providerId="ADAL" clId="{AA9C72C3-D051-4A38-8F1A-81ED346AF179}" dt="2024-12-19T19:44:59.333" v="2011" actId="20577"/>
          <ac:spMkLst>
            <pc:docMk/>
            <pc:sldMk cId="2315108326" sldId="1251"/>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pChg chg="mod">
          <ac:chgData name="Alfred Asterjadhi" userId="39de57b9-85c0-4fd1-aaac-8ca2b6560ad0" providerId="ADAL" clId="{AA9C72C3-D051-4A38-8F1A-81ED346AF179}" dt="2024-12-17T01:33:49.469" v="397" actId="400"/>
          <ac:spMkLst>
            <pc:docMk/>
            <pc:sldMk cId="2969486265" sldId="1252"/>
            <ac:spMk id="2" creationId="{8A6906DE-832D-9575-DE04-98102BF630BD}"/>
          </ac:spMkLst>
        </pc:spChg>
      </pc:sldChg>
      <pc:sldChg chg="modSp mod">
        <pc:chgData name="Alfred Asterjadhi" userId="39de57b9-85c0-4fd1-aaac-8ca2b6560ad0" providerId="ADAL" clId="{AA9C72C3-D051-4A38-8F1A-81ED346AF179}" dt="2024-12-19T19:40:15.696" v="1996" actId="6549"/>
        <pc:sldMkLst>
          <pc:docMk/>
          <pc:sldMk cId="244619102" sldId="1253"/>
        </pc:sldMkLst>
        <pc:spChg chg="mod">
          <ac:chgData name="Alfred Asterjadhi" userId="39de57b9-85c0-4fd1-aaac-8ca2b6560ad0" providerId="ADAL" clId="{AA9C72C3-D051-4A38-8F1A-81ED346AF179}" dt="2024-12-17T19:51:14.269" v="545" actId="13926"/>
          <ac:spMkLst>
            <pc:docMk/>
            <pc:sldMk cId="244619102" sldId="1253"/>
            <ac:spMk id="2" creationId="{8A6906DE-832D-9575-DE04-98102BF630BD}"/>
          </ac:spMkLst>
        </pc:spChg>
        <pc:spChg chg="mod">
          <ac:chgData name="Alfred Asterjadhi" userId="39de57b9-85c0-4fd1-aaac-8ca2b6560ad0" providerId="ADAL" clId="{AA9C72C3-D051-4A38-8F1A-81ED346AF179}" dt="2024-12-19T19:40:15.696" v="1996" actId="6549"/>
          <ac:spMkLst>
            <pc:docMk/>
            <pc:sldMk cId="244619102" sldId="1253"/>
            <ac:spMk id="3" creationId="{980980E1-DDDE-51AD-6471-D55C09D4516C}"/>
          </ac:spMkLst>
        </pc:spChg>
      </pc:sldChg>
      <pc:sldChg chg="modSp mod">
        <pc:chgData name="Alfred Asterjadhi" userId="39de57b9-85c0-4fd1-aaac-8ca2b6560ad0" providerId="ADAL" clId="{AA9C72C3-D051-4A38-8F1A-81ED346AF179}" dt="2024-12-19T16:21:56.044" v="1242"/>
        <pc:sldMkLst>
          <pc:docMk/>
          <pc:sldMk cId="4035613246" sldId="1254"/>
        </pc:sldMkLst>
        <pc:spChg chg="mod">
          <ac:chgData name="Alfred Asterjadhi" userId="39de57b9-85c0-4fd1-aaac-8ca2b6560ad0" providerId="ADAL" clId="{AA9C72C3-D051-4A38-8F1A-81ED346AF179}" dt="2024-12-17T19:51:16.164" v="546" actId="13926"/>
          <ac:spMkLst>
            <pc:docMk/>
            <pc:sldMk cId="4035613246" sldId="1254"/>
            <ac:spMk id="2" creationId="{8A6906DE-832D-9575-DE04-98102BF630BD}"/>
          </ac:spMkLst>
        </pc:spChg>
        <pc:spChg chg="mod">
          <ac:chgData name="Alfred Asterjadhi" userId="39de57b9-85c0-4fd1-aaac-8ca2b6560ad0" providerId="ADAL" clId="{AA9C72C3-D051-4A38-8F1A-81ED346AF179}" dt="2024-12-19T16:21:56.044" v="1242"/>
          <ac:spMkLst>
            <pc:docMk/>
            <pc:sldMk cId="4035613246" sldId="1254"/>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3620726592" sldId="1255"/>
        </pc:sldMkLst>
        <pc:spChg chg="mod">
          <ac:chgData name="Alfred Asterjadhi" userId="39de57b9-85c0-4fd1-aaac-8ca2b6560ad0" providerId="ADAL" clId="{AA9C72C3-D051-4A38-8F1A-81ED346AF179}" dt="2024-12-17T19:33:10.200" v="475" actId="400"/>
          <ac:spMkLst>
            <pc:docMk/>
            <pc:sldMk cId="3620726592" sldId="1255"/>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pChg chg="mod">
          <ac:chgData name="Alfred Asterjadhi" userId="39de57b9-85c0-4fd1-aaac-8ca2b6560ad0" providerId="ADAL" clId="{AA9C72C3-D051-4A38-8F1A-81ED346AF179}" dt="2024-12-12T19:57:07.996" v="311" actId="13926"/>
          <ac:spMkLst>
            <pc:docMk/>
            <pc:sldMk cId="1108452833" sldId="1256"/>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947496322" sldId="1257"/>
        </pc:sldMkLst>
        <pc:spChg chg="mod">
          <ac:chgData name="Alfred Asterjadhi" userId="39de57b9-85c0-4fd1-aaac-8ca2b6560ad0" providerId="ADAL" clId="{AA9C72C3-D051-4A38-8F1A-81ED346AF179}" dt="2024-12-17T01:33:17.590" v="395" actId="400"/>
          <ac:spMkLst>
            <pc:docMk/>
            <pc:sldMk cId="947496322" sldId="1257"/>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pChg chg="mod">
          <ac:chgData name="Alfred Asterjadhi" userId="39de57b9-85c0-4fd1-aaac-8ca2b6560ad0" providerId="ADAL" clId="{AA9C72C3-D051-4A38-8F1A-81ED346AF179}" dt="2024-12-17T17:57:42.312" v="401" actId="400"/>
          <ac:spMkLst>
            <pc:docMk/>
            <pc:sldMk cId="2311766718" sldId="1258"/>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pChg chg="mod">
          <ac:chgData name="Alfred Asterjadhi" userId="39de57b9-85c0-4fd1-aaac-8ca2b6560ad0" providerId="ADAL" clId="{AA9C72C3-D051-4A38-8F1A-81ED346AF179}" dt="2024-12-17T19:51:18.611" v="547" actId="13926"/>
          <ac:spMkLst>
            <pc:docMk/>
            <pc:sldMk cId="3460586331" sldId="1259"/>
            <ac:spMk id="2" creationId="{8A6906DE-832D-9575-DE04-98102BF630BD}"/>
          </ac:spMkLst>
        </pc:spChg>
        <pc:spChg chg="mod">
          <ac:chgData name="Alfred Asterjadhi" userId="39de57b9-85c0-4fd1-aaac-8ca2b6560ad0" providerId="ADAL" clId="{AA9C72C3-D051-4A38-8F1A-81ED346AF179}" dt="2024-12-19T16:26:55.829" v="1346"/>
          <ac:spMkLst>
            <pc:docMk/>
            <pc:sldMk cId="3460586331" sldId="1259"/>
            <ac:spMk id="3" creationId="{980980E1-DDDE-51AD-6471-D55C09D4516C}"/>
          </ac:spMkLst>
        </pc:spChg>
      </pc:sldChg>
      <pc:sldChg chg="modSp mod">
        <pc:chgData name="Alfred Asterjadhi" userId="39de57b9-85c0-4fd1-aaac-8ca2b6560ad0" providerId="ADAL" clId="{AA9C72C3-D051-4A38-8F1A-81ED346AF179}" dt="2024-12-19T16:29:17.930" v="1391"/>
        <pc:sldMkLst>
          <pc:docMk/>
          <pc:sldMk cId="3871559304" sldId="1260"/>
        </pc:sldMkLst>
        <pc:spChg chg="mod">
          <ac:chgData name="Alfred Asterjadhi" userId="39de57b9-85c0-4fd1-aaac-8ca2b6560ad0" providerId="ADAL" clId="{AA9C72C3-D051-4A38-8F1A-81ED346AF179}" dt="2024-12-17T19:51:20.939" v="548" actId="13926"/>
          <ac:spMkLst>
            <pc:docMk/>
            <pc:sldMk cId="3871559304" sldId="1260"/>
            <ac:spMk id="2" creationId="{8A6906DE-832D-9575-DE04-98102BF630BD}"/>
          </ac:spMkLst>
        </pc:spChg>
        <pc:spChg chg="mod">
          <ac:chgData name="Alfred Asterjadhi" userId="39de57b9-85c0-4fd1-aaac-8ca2b6560ad0" providerId="ADAL" clId="{AA9C72C3-D051-4A38-8F1A-81ED346AF179}" dt="2024-12-19T16:29:17.930" v="1391"/>
          <ac:spMkLst>
            <pc:docMk/>
            <pc:sldMk cId="3871559304" sldId="1260"/>
            <ac:spMk id="3" creationId="{980980E1-DDDE-51AD-6471-D55C09D4516C}"/>
          </ac:spMkLst>
        </pc:spChg>
      </pc:sldChg>
      <pc:sldChg chg="modSp mod">
        <pc:chgData name="Alfred Asterjadhi" userId="39de57b9-85c0-4fd1-aaac-8ca2b6560ad0" providerId="ADAL" clId="{AA9C72C3-D051-4A38-8F1A-81ED346AF179}" dt="2024-12-19T16:30:12.362" v="1421"/>
        <pc:sldMkLst>
          <pc:docMk/>
          <pc:sldMk cId="270960270" sldId="1261"/>
        </pc:sldMkLst>
        <pc:spChg chg="mod">
          <ac:chgData name="Alfred Asterjadhi" userId="39de57b9-85c0-4fd1-aaac-8ca2b6560ad0" providerId="ADAL" clId="{AA9C72C3-D051-4A38-8F1A-81ED346AF179}" dt="2024-12-17T19:51:22.933" v="549" actId="13926"/>
          <ac:spMkLst>
            <pc:docMk/>
            <pc:sldMk cId="270960270" sldId="1261"/>
            <ac:spMk id="2" creationId="{8A6906DE-832D-9575-DE04-98102BF630BD}"/>
          </ac:spMkLst>
        </pc:spChg>
        <pc:spChg chg="mod">
          <ac:chgData name="Alfred Asterjadhi" userId="39de57b9-85c0-4fd1-aaac-8ca2b6560ad0" providerId="ADAL" clId="{AA9C72C3-D051-4A38-8F1A-81ED346AF179}" dt="2024-12-19T16:30:12.362" v="1421"/>
          <ac:spMkLst>
            <pc:docMk/>
            <pc:sldMk cId="270960270" sldId="1261"/>
            <ac:spMk id="3" creationId="{980980E1-DDDE-51AD-6471-D55C09D4516C}"/>
          </ac:spMkLst>
        </pc:spChg>
      </pc:sldChg>
      <pc:sldChg chg="modSp mod">
        <pc:chgData name="Alfred Asterjadhi" userId="39de57b9-85c0-4fd1-aaac-8ca2b6560ad0" providerId="ADAL" clId="{AA9C72C3-D051-4A38-8F1A-81ED346AF179}" dt="2024-12-19T19:44:06.585" v="2005" actId="6549"/>
        <pc:sldMkLst>
          <pc:docMk/>
          <pc:sldMk cId="4030972562" sldId="1262"/>
        </pc:sldMkLst>
        <pc:spChg chg="mod">
          <ac:chgData name="Alfred Asterjadhi" userId="39de57b9-85c0-4fd1-aaac-8ca2b6560ad0" providerId="ADAL" clId="{AA9C72C3-D051-4A38-8F1A-81ED346AF179}" dt="2024-12-18T17:36:05.062" v="770" actId="20577"/>
          <ac:spMkLst>
            <pc:docMk/>
            <pc:sldMk cId="4030972562" sldId="1262"/>
            <ac:spMk id="2" creationId="{8A6906DE-832D-9575-DE04-98102BF630BD}"/>
          </ac:spMkLst>
        </pc:spChg>
        <pc:spChg chg="mod">
          <ac:chgData name="Alfred Asterjadhi" userId="39de57b9-85c0-4fd1-aaac-8ca2b6560ad0" providerId="ADAL" clId="{AA9C72C3-D051-4A38-8F1A-81ED346AF179}" dt="2024-12-19T19:44:06.585" v="2005" actId="6549"/>
          <ac:spMkLst>
            <pc:docMk/>
            <pc:sldMk cId="4030972562" sldId="1262"/>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pChg chg="mod">
          <ac:chgData name="Alfred Asterjadhi" userId="39de57b9-85c0-4fd1-aaac-8ca2b6560ad0" providerId="ADAL" clId="{AA9C72C3-D051-4A38-8F1A-81ED346AF179}" dt="2024-12-12T19:59:04.327" v="336" actId="13926"/>
          <ac:spMkLst>
            <pc:docMk/>
            <pc:sldMk cId="2675227507" sldId="1263"/>
            <ac:spMk id="2" creationId="{8A6906DE-832D-9575-DE04-98102BF630BD}"/>
          </ac:spMkLst>
        </pc:spChg>
      </pc:sldChg>
      <pc:sldChg chg="modSp add mod">
        <pc:chgData name="Alfred Asterjadhi" userId="39de57b9-85c0-4fd1-aaac-8ca2b6560ad0" providerId="ADAL" clId="{AA9C72C3-D051-4A38-8F1A-81ED346AF179}" dt="2024-12-19T16:47:06.647" v="1690"/>
        <pc:sldMkLst>
          <pc:docMk/>
          <pc:sldMk cId="770356062" sldId="1264"/>
        </pc:sldMkLst>
        <pc:spChg chg="mod">
          <ac:chgData name="Alfred Asterjadhi" userId="39de57b9-85c0-4fd1-aaac-8ca2b6560ad0" providerId="ADAL" clId="{AA9C72C3-D051-4A38-8F1A-81ED346AF179}" dt="2024-12-18T17:15:45.618" v="686" actId="20577"/>
          <ac:spMkLst>
            <pc:docMk/>
            <pc:sldMk cId="770356062" sldId="1264"/>
            <ac:spMk id="2" creationId="{8A6906DE-832D-9575-DE04-98102BF630BD}"/>
          </ac:spMkLst>
        </pc:spChg>
        <pc:spChg chg="mod">
          <ac:chgData name="Alfred Asterjadhi" userId="39de57b9-85c0-4fd1-aaac-8ca2b6560ad0" providerId="ADAL" clId="{AA9C72C3-D051-4A38-8F1A-81ED346AF179}" dt="2024-12-19T16:47:06.647" v="1690"/>
          <ac:spMkLst>
            <pc:docMk/>
            <pc:sldMk cId="770356062" sldId="1264"/>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2354003871" sldId="1264"/>
        </pc:sldMkLst>
        <pc:spChg chg="mod">
          <ac:chgData name="Alfred Asterjadhi" userId="39de57b9-85c0-4fd1-aaac-8ca2b6560ad0" providerId="ADAL" clId="{AA9C72C3-D051-4A38-8F1A-81ED346AF179}" dt="2024-12-17T19:34:18.780" v="477" actId="400"/>
          <ac:spMkLst>
            <pc:docMk/>
            <pc:sldMk cId="2354003871" sldId="1264"/>
            <ac:spMk id="2" creationId="{8A6906DE-832D-9575-DE04-98102BF630BD}"/>
          </ac:spMkLst>
        </pc:spChg>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pChg chg="mod">
          <ac:chgData name="Alfred Asterjadhi" userId="39de57b9-85c0-4fd1-aaac-8ca2b6560ad0" providerId="ADAL" clId="{AA9C72C3-D051-4A38-8F1A-81ED346AF179}" dt="2024-12-17T19:40:35.872" v="483" actId="400"/>
          <ac:spMkLst>
            <pc:docMk/>
            <pc:sldMk cId="1418705289" sldId="1265"/>
            <ac:spMk id="2" creationId="{8A6906DE-832D-9575-DE04-98102BF630BD}"/>
          </ac:spMkLst>
        </pc:spChg>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pChg chg="mod">
          <ac:chgData name="Alfred Asterjadhi" userId="39de57b9-85c0-4fd1-aaac-8ca2b6560ad0" providerId="ADAL" clId="{AA9C72C3-D051-4A38-8F1A-81ED346AF179}" dt="2024-12-17T21:22:07.604" v="609" actId="20577"/>
          <ac:spMkLst>
            <pc:docMk/>
            <pc:sldMk cId="4283544389" sldId="1265"/>
            <ac:spMk id="2" creationId="{8A6906DE-832D-9575-DE04-98102BF630BD}"/>
          </ac:spMkLst>
        </pc:spChg>
        <pc:spChg chg="mod">
          <ac:chgData name="Alfred Asterjadhi" userId="39de57b9-85c0-4fd1-aaac-8ca2b6560ad0" providerId="ADAL" clId="{AA9C72C3-D051-4A38-8F1A-81ED346AF179}" dt="2024-12-19T19:43:39.366" v="2001" actId="6549"/>
          <ac:spMkLst>
            <pc:docMk/>
            <pc:sldMk cId="4283544389" sldId="1265"/>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2494819478" sldId="1266"/>
        </pc:sldMkLst>
        <pc:spChg chg="mod">
          <ac:chgData name="Alfred Asterjadhi" userId="39de57b9-85c0-4fd1-aaac-8ca2b6560ad0" providerId="ADAL" clId="{AA9C72C3-D051-4A38-8F1A-81ED346AF179}" dt="2024-12-12T19:58:53.324" v="332" actId="13926"/>
          <ac:spMkLst>
            <pc:docMk/>
            <pc:sldMk cId="2494819478" sldId="1266"/>
            <ac:spMk id="2" creationId="{8A6906DE-832D-9575-DE04-98102BF630BD}"/>
          </ac:spMkLst>
        </pc:spChg>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pChg chg="mod">
          <ac:chgData name="Alfred Asterjadhi" userId="39de57b9-85c0-4fd1-aaac-8ca2b6560ad0" providerId="ADAL" clId="{AA9C72C3-D051-4A38-8F1A-81ED346AF179}" dt="2024-12-17T19:51:41.516" v="555" actId="108"/>
          <ac:spMkLst>
            <pc:docMk/>
            <pc:sldMk cId="1089734000" sldId="1267"/>
            <ac:spMk id="2" creationId="{8A6906DE-832D-9575-DE04-98102BF630BD}"/>
          </ac:spMkLst>
        </pc:spChg>
        <pc:spChg chg="mod">
          <ac:chgData name="Alfred Asterjadhi" userId="39de57b9-85c0-4fd1-aaac-8ca2b6560ad0" providerId="ADAL" clId="{AA9C72C3-D051-4A38-8F1A-81ED346AF179}" dt="2024-12-19T19:41:24.855" v="1999" actId="20577"/>
          <ac:spMkLst>
            <pc:docMk/>
            <pc:sldMk cId="1089734000" sldId="1267"/>
            <ac:spMk id="3" creationId="{980980E1-DDDE-51AD-6471-D55C09D4516C}"/>
          </ac:spMkLst>
        </pc:spChg>
      </pc:sldChg>
      <pc:sldChg chg="modSp mod">
        <pc:chgData name="Alfred Asterjadhi" userId="39de57b9-85c0-4fd1-aaac-8ca2b6560ad0" providerId="ADAL" clId="{AA9C72C3-D051-4A38-8F1A-81ED346AF179}" dt="2024-12-19T16:34:42.452" v="1505"/>
        <pc:sldMkLst>
          <pc:docMk/>
          <pc:sldMk cId="2564087480" sldId="1268"/>
        </pc:sldMkLst>
        <pc:spChg chg="mod">
          <ac:chgData name="Alfred Asterjadhi" userId="39de57b9-85c0-4fd1-aaac-8ca2b6560ad0" providerId="ADAL" clId="{AA9C72C3-D051-4A38-8F1A-81ED346AF179}" dt="2024-12-17T19:51:35.380" v="553" actId="13926"/>
          <ac:spMkLst>
            <pc:docMk/>
            <pc:sldMk cId="2564087480" sldId="1268"/>
            <ac:spMk id="2" creationId="{8A6906DE-832D-9575-DE04-98102BF630BD}"/>
          </ac:spMkLst>
        </pc:spChg>
        <pc:spChg chg="mod">
          <ac:chgData name="Alfred Asterjadhi" userId="39de57b9-85c0-4fd1-aaac-8ca2b6560ad0" providerId="ADAL" clId="{AA9C72C3-D051-4A38-8F1A-81ED346AF179}" dt="2024-12-19T16:34:42.452" v="1505"/>
          <ac:spMkLst>
            <pc:docMk/>
            <pc:sldMk cId="2564087480" sldId="1268"/>
            <ac:spMk id="3" creationId="{980980E1-DDDE-51AD-6471-D55C09D4516C}"/>
          </ac:spMkLst>
        </pc:spChg>
      </pc:sldChg>
      <pc:sldChg chg="modSp mod">
        <pc:chgData name="Alfred Asterjadhi" userId="39de57b9-85c0-4fd1-aaac-8ca2b6560ad0" providerId="ADAL" clId="{AA9C72C3-D051-4A38-8F1A-81ED346AF179}" dt="2024-12-19T16:33:49.383" v="1489"/>
        <pc:sldMkLst>
          <pc:docMk/>
          <pc:sldMk cId="1914597510" sldId="1269"/>
        </pc:sldMkLst>
        <pc:spChg chg="mod">
          <ac:chgData name="Alfred Asterjadhi" userId="39de57b9-85c0-4fd1-aaac-8ca2b6560ad0" providerId="ADAL" clId="{AA9C72C3-D051-4A38-8F1A-81ED346AF179}" dt="2024-12-17T19:51:31.173" v="552" actId="108"/>
          <ac:spMkLst>
            <pc:docMk/>
            <pc:sldMk cId="1914597510" sldId="1269"/>
            <ac:spMk id="2" creationId="{8A6906DE-832D-9575-DE04-98102BF630BD}"/>
          </ac:spMkLst>
        </pc:spChg>
        <pc:spChg chg="mod">
          <ac:chgData name="Alfred Asterjadhi" userId="39de57b9-85c0-4fd1-aaac-8ca2b6560ad0" providerId="ADAL" clId="{AA9C72C3-D051-4A38-8F1A-81ED346AF179}" dt="2024-12-19T16:33:49.383" v="1489"/>
          <ac:spMkLst>
            <pc:docMk/>
            <pc:sldMk cId="1914597510" sldId="1269"/>
            <ac:spMk id="3" creationId="{980980E1-DDDE-51AD-6471-D55C09D4516C}"/>
          </ac:spMkLst>
        </pc:spChg>
      </pc:sldChg>
      <pc:sldChg chg="modSp mod">
        <pc:chgData name="Alfred Asterjadhi" userId="39de57b9-85c0-4fd1-aaac-8ca2b6560ad0" providerId="ADAL" clId="{AA9C72C3-D051-4A38-8F1A-81ED346AF179}" dt="2024-12-19T19:40:44.990" v="1998" actId="6549"/>
        <pc:sldMkLst>
          <pc:docMk/>
          <pc:sldMk cId="1351964601" sldId="1270"/>
        </pc:sldMkLst>
        <pc:spChg chg="mod">
          <ac:chgData name="Alfred Asterjadhi" userId="39de57b9-85c0-4fd1-aaac-8ca2b6560ad0" providerId="ADAL" clId="{AA9C72C3-D051-4A38-8F1A-81ED346AF179}" dt="2024-12-17T19:51:25.122" v="550" actId="13926"/>
          <ac:spMkLst>
            <pc:docMk/>
            <pc:sldMk cId="1351964601" sldId="1270"/>
            <ac:spMk id="2" creationId="{8A6906DE-832D-9575-DE04-98102BF630BD}"/>
          </ac:spMkLst>
        </pc:spChg>
        <pc:spChg chg="mod">
          <ac:chgData name="Alfred Asterjadhi" userId="39de57b9-85c0-4fd1-aaac-8ca2b6560ad0" providerId="ADAL" clId="{AA9C72C3-D051-4A38-8F1A-81ED346AF179}" dt="2024-12-19T19:40:44.990" v="1998" actId="6549"/>
          <ac:spMkLst>
            <pc:docMk/>
            <pc:sldMk cId="1351964601" sldId="1270"/>
            <ac:spMk id="3" creationId="{980980E1-DDDE-51AD-6471-D55C09D4516C}"/>
          </ac:spMkLst>
        </pc:spChg>
      </pc:sldChg>
      <pc:sldChg chg="modSp add mod ord">
        <pc:chgData name="Alfred Asterjadhi" userId="39de57b9-85c0-4fd1-aaac-8ca2b6560ad0" providerId="ADAL" clId="{AA9C72C3-D051-4A38-8F1A-81ED346AF179}" dt="2024-12-19T16:56:25.159" v="1943"/>
        <pc:sldMkLst>
          <pc:docMk/>
          <pc:sldMk cId="464196517" sldId="1271"/>
        </pc:sldMkLst>
        <pc:spChg chg="mod">
          <ac:chgData name="Alfred Asterjadhi" userId="39de57b9-85c0-4fd1-aaac-8ca2b6560ad0" providerId="ADAL" clId="{AA9C72C3-D051-4A38-8F1A-81ED346AF179}" dt="2024-12-19T16:00:51.104" v="894" actId="13926"/>
          <ac:spMkLst>
            <pc:docMk/>
            <pc:sldMk cId="464196517" sldId="1271"/>
            <ac:spMk id="2" creationId="{8A6906DE-832D-9575-DE04-98102BF630BD}"/>
          </ac:spMkLst>
        </pc:spChg>
        <pc:spChg chg="mod">
          <ac:chgData name="Alfred Asterjadhi" userId="39de57b9-85c0-4fd1-aaac-8ca2b6560ad0" providerId="ADAL" clId="{AA9C72C3-D051-4A38-8F1A-81ED346AF179}" dt="2024-12-19T16:01:58.796" v="906" actId="20577"/>
          <ac:spMkLst>
            <pc:docMk/>
            <pc:sldMk cId="464196517" sldId="1271"/>
            <ac:spMk id="3" creationId="{980980E1-DDDE-51AD-6471-D55C09D4516C}"/>
          </ac:spMkLst>
        </pc:spChg>
      </pc:sldChg>
      <pc:sldChg chg="modSp del mod">
        <pc:chgData name="Alfred Asterjadhi" userId="39de57b9-85c0-4fd1-aaac-8ca2b6560ad0" providerId="ADAL" clId="{AA9C72C3-D051-4A38-8F1A-81ED346AF179}" dt="2024-12-17T19:45:04.779" v="516" actId="2696"/>
        <pc:sldMkLst>
          <pc:docMk/>
          <pc:sldMk cId="967157266" sldId="1271"/>
        </pc:sldMkLst>
        <pc:spChg chg="mod">
          <ac:chgData name="Alfred Asterjadhi" userId="39de57b9-85c0-4fd1-aaac-8ca2b6560ad0" providerId="ADAL" clId="{AA9C72C3-D051-4A38-8F1A-81ED346AF179}" dt="2024-12-17T19:44:34.604" v="507" actId="20577"/>
          <ac:spMkLst>
            <pc:docMk/>
            <pc:sldMk cId="967157266" sldId="1271"/>
            <ac:spMk id="2" creationId="{8A6906DE-832D-9575-DE04-98102BF630BD}"/>
          </ac:spMkLst>
        </pc:spChg>
        <pc:spChg chg="mod">
          <ac:chgData name="Alfred Asterjadhi" userId="39de57b9-85c0-4fd1-aaac-8ca2b6560ad0" providerId="ADAL" clId="{AA9C72C3-D051-4A38-8F1A-81ED346AF179}" dt="2024-12-17T19:35:36.596" v="479" actId="20577"/>
          <ac:spMkLst>
            <pc:docMk/>
            <pc:sldMk cId="967157266" sldId="1271"/>
            <ac:spMk id="3" creationId="{980980E1-DDDE-51AD-6471-D55C09D4516C}"/>
          </ac:spMkLst>
        </pc:spChg>
      </pc:sldChg>
      <pc:sldChg chg="modSp mod">
        <pc:chgData name="Alfred Asterjadhi" userId="39de57b9-85c0-4fd1-aaac-8ca2b6560ad0" providerId="ADAL" clId="{AA9C72C3-D051-4A38-8F1A-81ED346AF179}" dt="2024-12-19T16:41:27.382" v="1582"/>
        <pc:sldMkLst>
          <pc:docMk/>
          <pc:sldMk cId="3527845409" sldId="1272"/>
        </pc:sldMkLst>
        <pc:spChg chg="mod">
          <ac:chgData name="Alfred Asterjadhi" userId="39de57b9-85c0-4fd1-aaac-8ca2b6560ad0" providerId="ADAL" clId="{AA9C72C3-D051-4A38-8F1A-81ED346AF179}" dt="2024-12-17T19:51:44.747" v="558" actId="108"/>
          <ac:spMkLst>
            <pc:docMk/>
            <pc:sldMk cId="3527845409" sldId="1272"/>
            <ac:spMk id="2" creationId="{8A6906DE-832D-9575-DE04-98102BF630BD}"/>
          </ac:spMkLst>
        </pc:spChg>
        <pc:spChg chg="mod">
          <ac:chgData name="Alfred Asterjadhi" userId="39de57b9-85c0-4fd1-aaac-8ca2b6560ad0" providerId="ADAL" clId="{AA9C72C3-D051-4A38-8F1A-81ED346AF179}" dt="2024-12-19T16:41:27.382" v="1582"/>
          <ac:spMkLst>
            <pc:docMk/>
            <pc:sldMk cId="3527845409" sldId="1272"/>
            <ac:spMk id="3" creationId="{980980E1-DDDE-51AD-6471-D55C09D4516C}"/>
          </ac:spMkLst>
        </pc:spChg>
      </pc:sldChg>
      <pc:sldChg chg="modSp mod">
        <pc:chgData name="Alfred Asterjadhi" userId="39de57b9-85c0-4fd1-aaac-8ca2b6560ad0" providerId="ADAL" clId="{AA9C72C3-D051-4A38-8F1A-81ED346AF179}" dt="2024-12-19T16:42:12.680" v="1603"/>
        <pc:sldMkLst>
          <pc:docMk/>
          <pc:sldMk cId="3122364615" sldId="1273"/>
        </pc:sldMkLst>
        <pc:spChg chg="mod">
          <ac:chgData name="Alfred Asterjadhi" userId="39de57b9-85c0-4fd1-aaac-8ca2b6560ad0" providerId="ADAL" clId="{AA9C72C3-D051-4A38-8F1A-81ED346AF179}" dt="2024-12-17T19:51:47.220" v="559" actId="108"/>
          <ac:spMkLst>
            <pc:docMk/>
            <pc:sldMk cId="3122364615" sldId="1273"/>
            <ac:spMk id="2" creationId="{8A6906DE-832D-9575-DE04-98102BF630BD}"/>
          </ac:spMkLst>
        </pc:spChg>
        <pc:spChg chg="mod">
          <ac:chgData name="Alfred Asterjadhi" userId="39de57b9-85c0-4fd1-aaac-8ca2b6560ad0" providerId="ADAL" clId="{AA9C72C3-D051-4A38-8F1A-81ED346AF179}" dt="2024-12-19T16:42:12.680" v="1603"/>
          <ac:spMkLst>
            <pc:docMk/>
            <pc:sldMk cId="3122364615" sldId="1273"/>
            <ac:spMk id="3" creationId="{980980E1-DDDE-51AD-6471-D55C09D4516C}"/>
          </ac:spMkLst>
        </pc:spChg>
      </pc:sldChg>
      <pc:sldChg chg="modSp add mod">
        <pc:chgData name="Alfred Asterjadhi" userId="39de57b9-85c0-4fd1-aaac-8ca2b6560ad0" providerId="ADAL" clId="{AA9C72C3-D051-4A38-8F1A-81ED346AF179}" dt="2024-12-19T16:57:11.950" v="1966" actId="6549"/>
        <pc:sldMkLst>
          <pc:docMk/>
          <pc:sldMk cId="2302676929" sldId="1274"/>
        </pc:sldMkLst>
        <pc:spChg chg="mod">
          <ac:chgData name="Alfred Asterjadhi" userId="39de57b9-85c0-4fd1-aaac-8ca2b6560ad0" providerId="ADAL" clId="{AA9C72C3-D051-4A38-8F1A-81ED346AF179}" dt="2024-12-19T16:56:36.849" v="1947" actId="20577"/>
          <ac:spMkLst>
            <pc:docMk/>
            <pc:sldMk cId="2302676929" sldId="1274"/>
            <ac:spMk id="2" creationId="{8A6906DE-832D-9575-DE04-98102BF630BD}"/>
          </ac:spMkLst>
        </pc:spChg>
        <pc:spChg chg="mod">
          <ac:chgData name="Alfred Asterjadhi" userId="39de57b9-85c0-4fd1-aaac-8ca2b6560ad0" providerId="ADAL" clId="{AA9C72C3-D051-4A38-8F1A-81ED346AF179}" dt="2024-12-19T16:57:11.950" v="1966" actId="6549"/>
          <ac:spMkLst>
            <pc:docMk/>
            <pc:sldMk cId="2302676929" sldId="1274"/>
            <ac:spMk id="3" creationId="{980980E1-DDDE-51AD-6471-D55C09D4516C}"/>
          </ac:spMkLst>
        </pc:spChg>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pChg chg="mod">
          <ac:chgData name="Alfred Asterjadhi" userId="39de57b9-85c0-4fd1-aaac-8ca2b6560ad0" providerId="ADAL" clId="{AA9C72C3-D051-4A38-8F1A-81ED346AF179}" dt="2024-12-17T19:44:42.781" v="513" actId="20577"/>
          <ac:spMkLst>
            <pc:docMk/>
            <pc:sldMk cId="3253033387" sldId="1274"/>
            <ac:spMk id="2" creationId="{8A6906DE-832D-9575-DE04-98102BF630BD}"/>
          </ac:spMkLst>
        </pc:spChg>
        <pc:spChg chg="mod">
          <ac:chgData name="Alfred Asterjadhi" userId="39de57b9-85c0-4fd1-aaac-8ca2b6560ad0" providerId="ADAL" clId="{AA9C72C3-D051-4A38-8F1A-81ED346AF179}" dt="2024-12-17T19:35:53.692" v="480" actId="20577"/>
          <ac:spMkLst>
            <pc:docMk/>
            <pc:sldMk cId="3253033387" sldId="1274"/>
            <ac:spMk id="3" creationId="{980980E1-DDDE-51AD-6471-D55C09D4516C}"/>
          </ac:spMkLst>
        </pc:spChg>
      </pc:sldChg>
      <pc:sldChg chg="modSp add mod ord">
        <pc:chgData name="Alfred Asterjadhi" userId="39de57b9-85c0-4fd1-aaac-8ca2b6560ad0" providerId="ADAL" clId="{AA9C72C3-D051-4A38-8F1A-81ED346AF179}" dt="2024-12-19T16:56:30.648" v="1945"/>
        <pc:sldMkLst>
          <pc:docMk/>
          <pc:sldMk cId="519142990" sldId="1275"/>
        </pc:sldMkLst>
        <pc:spChg chg="mod">
          <ac:chgData name="Alfred Asterjadhi" userId="39de57b9-85c0-4fd1-aaac-8ca2b6560ad0" providerId="ADAL" clId="{AA9C72C3-D051-4A38-8F1A-81ED346AF179}" dt="2024-12-19T15:55:46.744" v="876" actId="13926"/>
          <ac:spMkLst>
            <pc:docMk/>
            <pc:sldMk cId="519142990" sldId="1275"/>
            <ac:spMk id="2" creationId="{8A6906DE-832D-9575-DE04-98102BF630BD}"/>
          </ac:spMkLst>
        </pc:spChg>
        <pc:spChg chg="mod">
          <ac:chgData name="Alfred Asterjadhi" userId="39de57b9-85c0-4fd1-aaac-8ca2b6560ad0" providerId="ADAL" clId="{AA9C72C3-D051-4A38-8F1A-81ED346AF179}" dt="2024-12-19T15:55:58.808" v="893" actId="6549"/>
          <ac:spMkLst>
            <pc:docMk/>
            <pc:sldMk cId="519142990" sldId="1275"/>
            <ac:spMk id="3" creationId="{980980E1-DDDE-51AD-6471-D55C09D4516C}"/>
          </ac:spMkLst>
        </pc:spChg>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pChg chg="mod">
          <ac:chgData name="Alfred Asterjadhi" userId="39de57b9-85c0-4fd1-aaac-8ca2b6560ad0" providerId="ADAL" clId="{AA9C72C3-D051-4A38-8F1A-81ED346AF179}" dt="2024-12-12T19:57:53.062" v="319" actId="13926"/>
          <ac:spMkLst>
            <pc:docMk/>
            <pc:sldMk cId="2791792773" sldId="1275"/>
            <ac:spMk id="2" creationId="{8A6906DE-832D-9575-DE04-98102BF630BD}"/>
          </ac:spMkLst>
        </pc:spChg>
        <pc:spChg chg="mod">
          <ac:chgData name="Alfred Asterjadhi" userId="39de57b9-85c0-4fd1-aaac-8ca2b6560ad0" providerId="ADAL" clId="{AA9C72C3-D051-4A38-8F1A-81ED346AF179}" dt="2024-12-17T19:36:07.067" v="481" actId="20577"/>
          <ac:spMkLst>
            <pc:docMk/>
            <pc:sldMk cId="2791792773" sldId="1275"/>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3395810039" sldId="1280"/>
        </pc:sldMkLst>
        <pc:spChg chg="mod">
          <ac:chgData name="Alfred Asterjadhi" userId="39de57b9-85c0-4fd1-aaac-8ca2b6560ad0" providerId="ADAL" clId="{AA9C72C3-D051-4A38-8F1A-81ED346AF179}" dt="2024-12-17T01:32:14.259" v="389" actId="13926"/>
          <ac:spMkLst>
            <pc:docMk/>
            <pc:sldMk cId="3395810039" sldId="1280"/>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pChg chg="mod">
          <ac:chgData name="Alfred Asterjadhi" userId="39de57b9-85c0-4fd1-aaac-8ca2b6560ad0" providerId="ADAL" clId="{AA9C72C3-D051-4A38-8F1A-81ED346AF179}" dt="2024-12-17T01:32:21.482" v="391" actId="108"/>
          <ac:spMkLst>
            <pc:docMk/>
            <pc:sldMk cId="3488656600" sldId="1281"/>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2393880254" sldId="1282"/>
        </pc:sldMkLst>
        <pc:spChg chg="mod">
          <ac:chgData name="Alfred Asterjadhi" userId="39de57b9-85c0-4fd1-aaac-8ca2b6560ad0" providerId="ADAL" clId="{AA9C72C3-D051-4A38-8F1A-81ED346AF179}" dt="2024-12-17T01:32:26.984" v="393" actId="108"/>
          <ac:spMkLst>
            <pc:docMk/>
            <pc:sldMk cId="2393880254" sldId="1282"/>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pChg chg="mod">
          <ac:chgData name="Alfred Asterjadhi" userId="39de57b9-85c0-4fd1-aaac-8ca2b6560ad0" providerId="ADAL" clId="{AA9C72C3-D051-4A38-8F1A-81ED346AF179}" dt="2024-12-17T01:32:24.257" v="392" actId="108"/>
          <ac:spMkLst>
            <pc:docMk/>
            <pc:sldMk cId="4117618284" sldId="1283"/>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648146755" sldId="1284"/>
        </pc:sldMkLst>
        <pc:spChg chg="mod">
          <ac:chgData name="Alfred Asterjadhi" userId="39de57b9-85c0-4fd1-aaac-8ca2b6560ad0" providerId="ADAL" clId="{AA9C72C3-D051-4A38-8F1A-81ED346AF179}" dt="2024-12-17T01:33:57.189" v="399" actId="400"/>
          <ac:spMkLst>
            <pc:docMk/>
            <pc:sldMk cId="648146755" sldId="1284"/>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pChg chg="mod">
          <ac:chgData name="Alfred Asterjadhi" userId="39de57b9-85c0-4fd1-aaac-8ca2b6560ad0" providerId="ADAL" clId="{AA9C72C3-D051-4A38-8F1A-81ED346AF179}" dt="2024-12-18T17:13:04.736" v="653" actId="20577"/>
          <ac:spMkLst>
            <pc:docMk/>
            <pc:sldMk cId="3559166431" sldId="1288"/>
            <ac:spMk id="3" creationId="{E186C768-74FB-9E45-C09D-B34EEAD6F1A1}"/>
          </ac:spMkLst>
        </pc:spChg>
      </pc:sldChg>
      <pc:sldMasterChg chg="modSp mod">
        <pc:chgData name="Alfred Asterjadhi" userId="39de57b9-85c0-4fd1-aaac-8ca2b6560ad0" providerId="ADAL" clId="{AA9C72C3-D051-4A38-8F1A-81ED346AF179}" dt="2024-12-18T21:40:46.716" v="780" actId="20577"/>
        <pc:sldMasterMkLst>
          <pc:docMk/>
          <pc:sldMasterMk cId="0" sldId="2147483648"/>
        </pc:sldMasterMkLst>
        <pc:spChg chg="mod">
          <ac:chgData name="Alfred Asterjadhi" userId="39de57b9-85c0-4fd1-aaac-8ca2b6560ad0" providerId="ADAL" clId="{AA9C72C3-D051-4A38-8F1A-81ED346AF179}" dt="2024-12-18T21:40:46.716" v="780" actId="20577"/>
          <ac:spMkLst>
            <pc:docMk/>
            <pc:sldMasterMk cId="0" sldId="2147483648"/>
            <ac:spMk id="10" creationId="{00000000-0000-0000-0000-000000000000}"/>
          </ac:spMkLst>
        </pc:sp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56"/>
        </pc:sldMasterMkLst>
        <pc:spChg chg="mod">
          <ac:chgData name="Alfred Asterjadhi" userId="39de57b9-85c0-4fd1-aaac-8ca2b6560ad0" providerId="ADAL" clId="{1B528289-06C2-42C8-A24F-58F9BB1555AF}" dt="2023-12-20T16:59:32.302" v="17501"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4/11-24-1977-05-00bn-pdt-phy-u-sig.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a:t>
            </a:r>
          </a:p>
          <a:p>
            <a:r>
              <a:rPr lang="en-US" sz="1600" dirty="0"/>
              <a:t>Discussion:</a:t>
            </a:r>
          </a:p>
          <a:p>
            <a:r>
              <a:rPr lang="en-US" sz="1600" dirty="0"/>
              <a:t>Result: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a:t>
            </a:r>
          </a:p>
          <a:p>
            <a:r>
              <a:rPr lang="en-US" sz="1600" dirty="0"/>
              <a:t>Discussion:</a:t>
            </a:r>
          </a:p>
          <a:p>
            <a:r>
              <a:rPr lang="en-US" sz="1600" dirty="0"/>
              <a:t>Result: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a:t>
            </a:r>
          </a:p>
          <a:p>
            <a:r>
              <a:rPr lang="en-US" sz="1600" dirty="0"/>
              <a:t>Discussion:</a:t>
            </a:r>
          </a:p>
          <a:p>
            <a:r>
              <a:rPr lang="en-US" sz="1600" dirty="0"/>
              <a:t>Result: </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Qinghua Li					Second:</a:t>
            </a:r>
          </a:p>
          <a:p>
            <a:r>
              <a:rPr lang="en-US" sz="1600" dirty="0"/>
              <a:t>Discussion:</a:t>
            </a:r>
          </a:p>
          <a:p>
            <a:r>
              <a:rPr lang="en-US" sz="1600" dirty="0"/>
              <a:t>Result: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Qinghua Li					Second:</a:t>
            </a:r>
          </a:p>
          <a:p>
            <a:r>
              <a:rPr lang="en-US" sz="1600" dirty="0"/>
              <a:t>Discussion:</a:t>
            </a:r>
          </a:p>
          <a:p>
            <a:r>
              <a:rPr lang="en-US" sz="1600" dirty="0"/>
              <a:t>Result: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Qinghua Li					Second:</a:t>
            </a:r>
          </a:p>
          <a:p>
            <a:r>
              <a:rPr lang="en-US" sz="1600" dirty="0"/>
              <a:t>Discussion:</a:t>
            </a:r>
          </a:p>
          <a:p>
            <a:r>
              <a:rPr lang="en-US" sz="1600" dirty="0"/>
              <a:t>Result: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Qinghua Li					Second:</a:t>
            </a:r>
          </a:p>
          <a:p>
            <a:r>
              <a:rPr lang="en-US" sz="1600" dirty="0"/>
              <a:t>Discussion:</a:t>
            </a:r>
          </a:p>
          <a:p>
            <a:r>
              <a:rPr lang="en-US" sz="1600" dirty="0"/>
              <a:t>Result: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Qinghua Li					Second:</a:t>
            </a:r>
          </a:p>
          <a:p>
            <a:r>
              <a:rPr lang="en-US" sz="1600" dirty="0"/>
              <a:t>Discussion:</a:t>
            </a:r>
          </a:p>
          <a:p>
            <a:r>
              <a:rPr lang="en-US" sz="1600" dirty="0"/>
              <a:t>Result: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endParaRPr lang="en-US" sz="1600" dirty="0"/>
          </a:p>
          <a:p>
            <a:endParaRPr lang="en-US" sz="1600" dirty="0"/>
          </a:p>
          <a:p>
            <a:endParaRPr lang="en-US" sz="1600" dirty="0"/>
          </a:p>
          <a:p>
            <a:r>
              <a:rPr lang="en-US" sz="1600" dirty="0"/>
              <a:t>Move: Sanket Kalamkar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a:t>
            </a:r>
          </a:p>
          <a:p>
            <a:r>
              <a:rPr lang="en-US" sz="1050" dirty="0"/>
              <a:t>Discussion:</a:t>
            </a:r>
          </a:p>
          <a:p>
            <a:r>
              <a:rPr lang="en-US" sz="1050" dirty="0"/>
              <a:t>Result:</a:t>
            </a:r>
          </a:p>
          <a:p>
            <a:endParaRPr lang="en-US" sz="1050" dirty="0"/>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875506" y="3082224"/>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 </a:t>
            </a:r>
            <a:endParaRPr lang="en-US" sz="1600" dirty="0"/>
          </a:p>
          <a:p>
            <a:endParaRPr lang="en-US" sz="1600" dirty="0"/>
          </a:p>
          <a:p>
            <a:r>
              <a:rPr lang="en-US" sz="1600" dirty="0"/>
              <a:t>Move: Rui Cao					Second:</a:t>
            </a:r>
          </a:p>
          <a:p>
            <a:r>
              <a:rPr lang="en-US" sz="1600" dirty="0"/>
              <a:t>Discussion:</a:t>
            </a:r>
          </a:p>
          <a:p>
            <a:r>
              <a:rPr lang="en-US" sz="1600" dirty="0"/>
              <a:t>Result:</a:t>
            </a:r>
          </a:p>
          <a:p>
            <a:endParaRPr lang="en-US" sz="1600" dirty="0"/>
          </a:p>
          <a:p>
            <a:r>
              <a:rPr lang="en-US" sz="1200" b="0" i="1" dirty="0"/>
              <a:t>Reference docs:[11-24/1841r1]. SP result: No objection.</a:t>
            </a:r>
          </a:p>
          <a:p>
            <a:r>
              <a:rPr lang="en-US" sz="1200" b="0" dirty="0">
                <a:solidFill>
                  <a:srgbClr val="FF0000"/>
                </a:solidFill>
              </a:rPr>
              <a:t> Chair’s note: Ensure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a:t>
            </a:r>
          </a:p>
          <a:p>
            <a:r>
              <a:rPr lang="en-US" sz="1600" dirty="0"/>
              <a:t>Discussion:</a:t>
            </a:r>
          </a:p>
          <a:p>
            <a:r>
              <a:rPr lang="en-US" sz="1600" dirty="0"/>
              <a:t>Result:</a:t>
            </a:r>
          </a:p>
          <a:p>
            <a:endParaRPr lang="en-US" sz="1600" dirty="0"/>
          </a:p>
          <a:p>
            <a:r>
              <a:rPr lang="en-US" sz="1200" b="0" i="1" dirty="0"/>
              <a:t>Reference docs:[11-24/1841r1]. SP result: No objection.</a:t>
            </a:r>
          </a:p>
          <a:p>
            <a:r>
              <a:rPr lang="en-US" sz="1200" b="0" dirty="0">
                <a:solidFill>
                  <a:srgbClr val="FF0000"/>
                </a:solidFill>
              </a:rPr>
              <a:t> Chair’s note: Ensure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 (MAC-PDT)</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strike="sngStrike" dirty="0">
                <a:solidFill>
                  <a:srgbClr val="FF0000"/>
                </a:solidFill>
              </a:rPr>
              <a:t>Move to incorporate the proposed text changes in </a:t>
            </a:r>
            <a:r>
              <a:rPr lang="en-US" sz="1600" strike="sngStrike" dirty="0">
                <a:solidFill>
                  <a:srgbClr val="FF0000"/>
                </a:solidFill>
                <a:hlinkClick r:id="rId2">
                  <a:extLst>
                    <a:ext uri="{A12FA001-AC4F-418D-AE19-62706E023703}">
                      <ahyp:hlinkClr xmlns:ahyp="http://schemas.microsoft.com/office/drawing/2018/hyperlinkcolor" val="tx"/>
                    </a:ext>
                  </a:extLst>
                </a:hlinkClick>
              </a:rPr>
              <a:t>11-24/2007r3</a:t>
            </a:r>
            <a:r>
              <a:rPr lang="en-US" sz="1600" strike="sngStrike" dirty="0">
                <a:solidFill>
                  <a:srgbClr val="FF0000"/>
                </a:solidFill>
              </a:rPr>
              <a:t> to the latest TGbn draft (TGbn D0.1)</a:t>
            </a:r>
          </a:p>
          <a:p>
            <a:endParaRPr lang="en-US" sz="1600" strike="sngStrike" dirty="0">
              <a:solidFill>
                <a:srgbClr val="FF0000"/>
              </a:solidFill>
            </a:endParaRPr>
          </a:p>
          <a:p>
            <a:endParaRPr lang="en-US" sz="1600" strike="sngStrike" dirty="0">
              <a:solidFill>
                <a:srgbClr val="FF0000"/>
              </a:solidFill>
            </a:endParaRPr>
          </a:p>
          <a:p>
            <a:endParaRPr lang="en-US" sz="1600" strike="sngStrike" dirty="0">
              <a:solidFill>
                <a:srgbClr val="FF0000"/>
              </a:solidFill>
            </a:endParaRPr>
          </a:p>
          <a:p>
            <a:r>
              <a:rPr lang="en-US" sz="1600" strike="sngStrike" dirty="0">
                <a:solidFill>
                  <a:srgbClr val="FF0000"/>
                </a:solidFill>
              </a:rPr>
              <a:t>Move: Dmitry Akhmetov				Second:</a:t>
            </a:r>
          </a:p>
          <a:p>
            <a:r>
              <a:rPr lang="en-US" sz="1600" strike="sngStrike" dirty="0">
                <a:solidFill>
                  <a:srgbClr val="FF0000"/>
                </a:solidFill>
              </a:rPr>
              <a:t>Discussion:</a:t>
            </a:r>
          </a:p>
          <a:p>
            <a:r>
              <a:rPr lang="en-US" sz="1600" strike="sngStrike" dirty="0">
                <a:solidFill>
                  <a:srgbClr val="FF0000"/>
                </a:solidFill>
              </a:rPr>
              <a:t>Result:</a:t>
            </a:r>
          </a:p>
          <a:p>
            <a:endParaRPr lang="en-US" sz="1600" strike="sngStrike" dirty="0">
              <a:solidFill>
                <a:srgbClr val="FF0000"/>
              </a:solidFill>
            </a:endParaRPr>
          </a:p>
          <a:p>
            <a:r>
              <a:rPr lang="en-US" sz="1200" b="0" i="1" strike="sngStrike" dirty="0">
                <a:solidFill>
                  <a:srgbClr val="FF0000"/>
                </a:solidFill>
              </a:rPr>
              <a:t>Reference docs:[</a:t>
            </a:r>
            <a:r>
              <a:rPr lang="en-US" sz="1200" b="0" i="1" strike="sngStrike" dirty="0">
                <a:solidFill>
                  <a:srgbClr val="FF0000"/>
                </a:solidFill>
                <a:hlinkClick r:id="rId2">
                  <a:extLst>
                    <a:ext uri="{A12FA001-AC4F-418D-AE19-62706E023703}">
                      <ahyp:hlinkClr xmlns:ahyp="http://schemas.microsoft.com/office/drawing/2018/hyperlinkcolor" val="tx"/>
                    </a:ext>
                  </a:extLst>
                </a:hlinkClick>
              </a:rPr>
              <a:t>11-24/2007r3</a:t>
            </a:r>
            <a:r>
              <a:rPr lang="en-US" sz="1200" b="0" i="1" strike="sngStrike" dirty="0">
                <a:solidFill>
                  <a:srgbClr val="FF0000"/>
                </a:solidFill>
              </a:rPr>
              <a:t>]. SP result: No objection.</a:t>
            </a:r>
          </a:p>
          <a:p>
            <a:r>
              <a:rPr lang="en-US" sz="1600" dirty="0">
                <a:highlight>
                  <a:srgbClr val="FFFF00"/>
                </a:highlight>
              </a:rPr>
              <a:t> DUPLICATE: 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 </a:t>
            </a:r>
            <a:r>
              <a:rPr lang="en-US" sz="1400" b="0" i="0" strike="sngStrike" dirty="0">
                <a:solidFill>
                  <a:srgbClr val="FF0000"/>
                </a:solidFill>
                <a:effectLst/>
              </a:rPr>
              <a:t>for</a:t>
            </a:r>
            <a:r>
              <a:rPr lang="en-US" sz="1400" b="0" i="0" dirty="0">
                <a:solidFill>
                  <a:srgbClr val="FF0000"/>
                </a:solidFill>
                <a:effectLst/>
              </a:rPr>
              <a:t> </a:t>
            </a:r>
            <a:r>
              <a:rPr lang="en-US" sz="1400" b="0" i="0" dirty="0">
                <a:solidFill>
                  <a:srgbClr val="000000"/>
                </a:solidFill>
                <a:effectLst/>
              </a:rPr>
              <a:t>PPDU that contains a Multi-STA BA as an ICR, </a:t>
            </a:r>
            <a:r>
              <a:rPr lang="en-US" sz="1400" b="0" i="0" dirty="0" err="1">
                <a:solidFill>
                  <a:srgbClr val="000000"/>
                </a:solidFill>
                <a:effectLst/>
              </a:rPr>
              <a:t>includ</a:t>
            </a:r>
            <a:r>
              <a:rPr lang="en-US" sz="1400" b="0" i="0" u="sng" dirty="0" err="1">
                <a:solidFill>
                  <a:srgbClr val="000000"/>
                </a:solidFill>
                <a:effectLst/>
              </a:rPr>
              <a:t>es</a:t>
            </a:r>
            <a:r>
              <a:rPr lang="en-US" sz="1400" b="0" i="0" strike="sngStrike" dirty="0" err="1">
                <a:solidFill>
                  <a:srgbClr val="FF0000"/>
                </a:solidFill>
                <a:effectLst/>
              </a:rPr>
              <a:t>ing</a:t>
            </a:r>
            <a:r>
              <a:rPr lang="en-US" sz="1400" b="0" i="0" dirty="0">
                <a:solidFill>
                  <a:srgbClr val="000000"/>
                </a:solidFill>
                <a:effectLst/>
              </a:rPr>
              <a:t> unavailability information </a:t>
            </a:r>
            <a:r>
              <a:rPr lang="en-US" sz="1400" b="0" i="0" u="sng" dirty="0">
                <a:solidFill>
                  <a:srgbClr val="FF0000"/>
                </a:solidFill>
                <a:effectLst/>
              </a:rPr>
              <a:t>in the </a:t>
            </a:r>
            <a:r>
              <a:rPr lang="en-US" sz="1400" b="0" i="0" u="sng" strike="sngStrike" dirty="0">
                <a:solidFill>
                  <a:srgbClr val="FF0000"/>
                </a:solidFill>
                <a:effectLst/>
              </a:rPr>
              <a:t>M-BA </a:t>
            </a:r>
            <a:r>
              <a:rPr lang="en-US" sz="1400" b="0" i="0" u="sng" dirty="0">
                <a:solidFill>
                  <a:srgbClr val="FF0000"/>
                </a:solidFill>
                <a:effectLst/>
              </a:rPr>
              <a:t>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a:t>
            </a:r>
          </a:p>
          <a:p>
            <a:r>
              <a:rPr lang="en-US" sz="1600" dirty="0"/>
              <a:t>Discussion:</a:t>
            </a:r>
          </a:p>
          <a:p>
            <a:r>
              <a:rPr lang="en-US" sz="1600" dirty="0"/>
              <a:t>Result: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(MAC-PDT)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Frank Hsu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a:t>
            </a:r>
          </a:p>
          <a:p>
            <a:r>
              <a:rPr lang="en-US" sz="1600" dirty="0"/>
              <a:t>Discussion:</a:t>
            </a:r>
          </a:p>
          <a:p>
            <a:r>
              <a:rPr lang="en-US" sz="1600" dirty="0"/>
              <a:t>Result: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a:t>
            </a:r>
          </a:p>
          <a:p>
            <a:r>
              <a:rPr lang="en-US" sz="1600" dirty="0"/>
              <a:t>Discussion:</a:t>
            </a:r>
          </a:p>
          <a:p>
            <a:r>
              <a:rPr lang="en-US" sz="1600" dirty="0"/>
              <a:t>Result: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a:t>
            </a:r>
          </a:p>
          <a:p>
            <a:r>
              <a:rPr lang="en-US" sz="1600" dirty="0"/>
              <a:t>Discussion:</a:t>
            </a:r>
          </a:p>
          <a:p>
            <a:r>
              <a:rPr lang="en-US" sz="1600" dirty="0"/>
              <a:t>Result: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a:t>
            </a:r>
          </a:p>
          <a:p>
            <a:r>
              <a:rPr lang="en-US" sz="1600" dirty="0"/>
              <a:t>Discussion:</a:t>
            </a:r>
          </a:p>
          <a:p>
            <a:r>
              <a:rPr lang="en-US" sz="1600" dirty="0"/>
              <a:t>Result: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a:t>
            </a:r>
          </a:p>
          <a:p>
            <a:r>
              <a:rPr lang="en-US" sz="1600" dirty="0"/>
              <a:t>Discussion:</a:t>
            </a:r>
          </a:p>
          <a:p>
            <a:r>
              <a:rPr lang="en-US" sz="1600" dirty="0"/>
              <a:t>Result: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a:t>
            </a:r>
          </a:p>
          <a:p>
            <a:r>
              <a:rPr lang="en-US" sz="1600" dirty="0"/>
              <a:t>Discussion:</a:t>
            </a:r>
          </a:p>
          <a:p>
            <a:r>
              <a:rPr lang="en-US" sz="1600" dirty="0"/>
              <a:t>Result:</a:t>
            </a:r>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a:t>
            </a:r>
          </a:p>
          <a:p>
            <a:r>
              <a:rPr lang="en-US" sz="1600" dirty="0"/>
              <a:t>Discussion:</a:t>
            </a:r>
          </a:p>
          <a:p>
            <a:r>
              <a:rPr lang="en-US" sz="1600" dirty="0"/>
              <a:t>Result: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a:t>
            </a:r>
          </a:p>
          <a:p>
            <a:r>
              <a:rPr lang="en-US" sz="1600" dirty="0"/>
              <a:t>Discussion:</a:t>
            </a:r>
          </a:p>
          <a:p>
            <a:r>
              <a:rPr lang="en-US" sz="1600" dirty="0"/>
              <a:t>Result: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strike="sngStrike" dirty="0">
                <a:solidFill>
                  <a:srgbClr val="FF0000"/>
                </a:solidFill>
              </a:rPr>
              <a:t>Motion 223 (PHY-PDT)</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strike="sngStrike" dirty="0">
                <a:solidFill>
                  <a:srgbClr val="FF0000"/>
                </a:solidFill>
              </a:rPr>
              <a:t>Move to incorporate the proposed text changes in </a:t>
            </a:r>
            <a:r>
              <a:rPr lang="en-US" sz="1600" strike="sngStrike" dirty="0">
                <a:solidFill>
                  <a:srgbClr val="FF0000"/>
                </a:solidFill>
                <a:hlinkClick r:id="rId2">
                  <a:extLst>
                    <a:ext uri="{A12FA001-AC4F-418D-AE19-62706E023703}">
                      <ahyp:hlinkClr xmlns:ahyp="http://schemas.microsoft.com/office/drawing/2018/hyperlinkcolor" val="tx"/>
                    </a:ext>
                  </a:extLst>
                </a:hlinkClick>
              </a:rPr>
              <a:t>11-24/2023r3</a:t>
            </a:r>
            <a:r>
              <a:rPr lang="en-US" sz="1600" strike="sngStrike" dirty="0">
                <a:solidFill>
                  <a:srgbClr val="FF0000"/>
                </a:solidFill>
              </a:rPr>
              <a:t> to the latest TGbn draft (TGbn D0.1)</a:t>
            </a:r>
          </a:p>
          <a:p>
            <a:endParaRPr lang="en-US" sz="1600" strike="sngStrike" dirty="0">
              <a:solidFill>
                <a:srgbClr val="FF0000"/>
              </a:solidFill>
            </a:endParaRPr>
          </a:p>
          <a:p>
            <a:endParaRPr lang="en-US" sz="1600" strike="sngStrike" dirty="0">
              <a:solidFill>
                <a:srgbClr val="FF0000"/>
              </a:solidFill>
            </a:endParaRPr>
          </a:p>
          <a:p>
            <a:endParaRPr lang="en-US" sz="1600" strike="sngStrike" dirty="0">
              <a:solidFill>
                <a:srgbClr val="FF0000"/>
              </a:solidFill>
            </a:endParaRPr>
          </a:p>
          <a:p>
            <a:r>
              <a:rPr lang="en-US" sz="1600" strike="sngStrike" dirty="0">
                <a:solidFill>
                  <a:srgbClr val="FF0000"/>
                </a:solidFill>
              </a:rPr>
              <a:t>Move: Junghoon Suh					Second:</a:t>
            </a:r>
          </a:p>
          <a:p>
            <a:r>
              <a:rPr lang="en-US" sz="1600" strike="sngStrike" dirty="0">
                <a:solidFill>
                  <a:srgbClr val="FF0000"/>
                </a:solidFill>
              </a:rPr>
              <a:t>Discussion:</a:t>
            </a:r>
          </a:p>
          <a:p>
            <a:r>
              <a:rPr lang="en-US" sz="1600" strike="sngStrike" dirty="0">
                <a:solidFill>
                  <a:srgbClr val="FF0000"/>
                </a:solidFill>
              </a:rPr>
              <a:t>Result:</a:t>
            </a:r>
          </a:p>
          <a:p>
            <a:endParaRPr lang="en-US" sz="1600" strike="sngStrike" dirty="0">
              <a:solidFill>
                <a:srgbClr val="FF0000"/>
              </a:solidFill>
            </a:endParaRPr>
          </a:p>
          <a:p>
            <a:r>
              <a:rPr lang="en-US" sz="1200" b="0" i="1" strike="sngStrike" dirty="0">
                <a:solidFill>
                  <a:srgbClr val="FF0000"/>
                </a:solidFill>
              </a:rPr>
              <a:t>Reference docs:[</a:t>
            </a:r>
            <a:r>
              <a:rPr lang="en-US" sz="1200" b="0" i="1" strike="sngStrike" dirty="0">
                <a:solidFill>
                  <a:srgbClr val="FF0000"/>
                </a:solidFill>
                <a:hlinkClick r:id="rId2">
                  <a:extLst>
                    <a:ext uri="{A12FA001-AC4F-418D-AE19-62706E023703}">
                      <ahyp:hlinkClr xmlns:ahyp="http://schemas.microsoft.com/office/drawing/2018/hyperlinkcolor" val="tx"/>
                    </a:ext>
                  </a:extLst>
                </a:hlinkClick>
              </a:rPr>
              <a:t>11-24/2023r3</a:t>
            </a:r>
            <a:r>
              <a:rPr lang="en-US" sz="1200" b="0" i="1" strike="sngStrike" dirty="0">
                <a:solidFill>
                  <a:srgbClr val="FF0000"/>
                </a:solidFill>
              </a:rPr>
              <a:t>]. SP result: No objection</a:t>
            </a:r>
            <a:r>
              <a:rPr lang="en-US" sz="1200" b="0" i="1" dirty="0"/>
              <a:t>.</a:t>
            </a:r>
          </a:p>
          <a:p>
            <a:r>
              <a:rPr lang="en-US" sz="1600" dirty="0"/>
              <a:t> </a:t>
            </a:r>
            <a:r>
              <a:rPr lang="en-US" sz="1600" dirty="0">
                <a:highlight>
                  <a:srgbClr val="FFFF00"/>
                </a:highlight>
              </a:rPr>
              <a:t> DUPLICATE: 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a:t>
            </a:r>
          </a:p>
          <a:p>
            <a:r>
              <a:rPr lang="en-US" sz="1600" dirty="0"/>
              <a:t>Discussion:</a:t>
            </a:r>
          </a:p>
          <a:p>
            <a:r>
              <a:rPr lang="en-US" sz="1600" dirty="0"/>
              <a:t>Result: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a:t>
            </a:r>
          </a:p>
          <a:p>
            <a:r>
              <a:rPr lang="en-US" sz="1600" dirty="0"/>
              <a:t>Discussion:</a:t>
            </a:r>
          </a:p>
          <a:p>
            <a:r>
              <a:rPr lang="en-US" sz="1600" dirty="0"/>
              <a:t>Result: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a:t>
            </a:r>
          </a:p>
          <a:p>
            <a:r>
              <a:rPr lang="en-US" sz="1600" dirty="0"/>
              <a:t>Discussion:</a:t>
            </a:r>
          </a:p>
          <a:p>
            <a:r>
              <a:rPr lang="en-US" sz="1600" dirty="0"/>
              <a:t>Result: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Bo Sun/Bin Tian				Second:</a:t>
            </a:r>
          </a:p>
          <a:p>
            <a:r>
              <a:rPr lang="en-US" sz="1600" dirty="0"/>
              <a:t>Discussion:</a:t>
            </a:r>
          </a:p>
          <a:p>
            <a:r>
              <a:rPr lang="en-US" sz="1600" dirty="0"/>
              <a:t>Result: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11-24/1762r23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Liwen Chu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 (MAC-PDT)</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strike="sngStrike" dirty="0">
                <a:solidFill>
                  <a:srgbClr val="FF0000"/>
                </a:solidFill>
              </a:rPr>
              <a:t>Move to incorporate the proposed text changes in </a:t>
            </a:r>
            <a:r>
              <a:rPr lang="en-US" sz="1600" strike="sngStrike" dirty="0">
                <a:solidFill>
                  <a:srgbClr val="FF0000"/>
                </a:solidFill>
                <a:hlinkClick r:id="rId2">
                  <a:extLst>
                    <a:ext uri="{A12FA001-AC4F-418D-AE19-62706E023703}">
                      <ahyp:hlinkClr xmlns:ahyp="http://schemas.microsoft.com/office/drawing/2018/hyperlinkcolor" val="tx"/>
                    </a:ext>
                  </a:extLst>
                </a:hlinkClick>
              </a:rPr>
              <a:t>11-24/2016r3</a:t>
            </a:r>
            <a:r>
              <a:rPr lang="en-US" sz="1600" strike="sngStrike" dirty="0">
                <a:solidFill>
                  <a:srgbClr val="FF0000"/>
                </a:solidFill>
              </a:rPr>
              <a:t> to the latest TGbn draft (TGbn D0.1)</a:t>
            </a:r>
          </a:p>
          <a:p>
            <a:endParaRPr lang="en-US" sz="1600" strike="sngStrike" dirty="0">
              <a:solidFill>
                <a:srgbClr val="FF0000"/>
              </a:solidFill>
            </a:endParaRPr>
          </a:p>
          <a:p>
            <a:endParaRPr lang="en-US" sz="1600" strike="sngStrike" dirty="0">
              <a:solidFill>
                <a:srgbClr val="FF0000"/>
              </a:solidFill>
            </a:endParaRPr>
          </a:p>
          <a:p>
            <a:endParaRPr lang="en-US" sz="1600" strike="sngStrike" dirty="0">
              <a:solidFill>
                <a:srgbClr val="FF0000"/>
              </a:solidFill>
            </a:endParaRPr>
          </a:p>
          <a:p>
            <a:r>
              <a:rPr lang="en-US" sz="1600" strike="sngStrike" dirty="0">
                <a:solidFill>
                  <a:srgbClr val="FF0000"/>
                </a:solidFill>
              </a:rPr>
              <a:t>Move: Liwen Chu				Second:</a:t>
            </a:r>
          </a:p>
          <a:p>
            <a:r>
              <a:rPr lang="en-US" sz="1600" strike="sngStrike" dirty="0">
                <a:solidFill>
                  <a:srgbClr val="FF0000"/>
                </a:solidFill>
              </a:rPr>
              <a:t>Discussion:</a:t>
            </a:r>
          </a:p>
          <a:p>
            <a:r>
              <a:rPr lang="en-US" sz="1600" strike="sngStrike" dirty="0">
                <a:solidFill>
                  <a:srgbClr val="FF0000"/>
                </a:solidFill>
              </a:rPr>
              <a:t>Result:</a:t>
            </a:r>
          </a:p>
          <a:p>
            <a:endParaRPr lang="en-US" sz="1600" strike="sngStrike" dirty="0">
              <a:solidFill>
                <a:srgbClr val="FF0000"/>
              </a:solidFill>
            </a:endParaRPr>
          </a:p>
          <a:p>
            <a:r>
              <a:rPr lang="en-US" sz="1200" b="0" i="1" strike="sngStrike" dirty="0">
                <a:solidFill>
                  <a:srgbClr val="FF0000"/>
                </a:solidFill>
              </a:rPr>
              <a:t>Reference docs:[</a:t>
            </a:r>
            <a:r>
              <a:rPr lang="en-US" sz="1200" strike="sngStrike" dirty="0">
                <a:solidFill>
                  <a:srgbClr val="FF0000"/>
                </a:solidFill>
                <a:hlinkClick r:id="rId2">
                  <a:extLst>
                    <a:ext uri="{A12FA001-AC4F-418D-AE19-62706E023703}">
                      <ahyp:hlinkClr xmlns:ahyp="http://schemas.microsoft.com/office/drawing/2018/hyperlinkcolor" val="tx"/>
                    </a:ext>
                  </a:extLst>
                </a:hlinkClick>
              </a:rPr>
              <a:t>11-24/2016r3</a:t>
            </a:r>
            <a:r>
              <a:rPr lang="en-US" sz="1200" b="0" i="1" strike="sngStrike" dirty="0">
                <a:solidFill>
                  <a:srgbClr val="FF0000"/>
                </a:solidFill>
              </a:rPr>
              <a:t>]. SP result: 124Y, 27N, 55A.</a:t>
            </a:r>
          </a:p>
          <a:p>
            <a:r>
              <a:rPr lang="en-US" sz="1200" dirty="0">
                <a:highlight>
                  <a:srgbClr val="FFFF00"/>
                </a:highlight>
              </a:rPr>
              <a:t> DUPLICATE: 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a:t>
            </a:r>
          </a:p>
          <a:p>
            <a:r>
              <a:rPr lang="en-US" sz="1600" dirty="0"/>
              <a:t>Discussion:</a:t>
            </a:r>
          </a:p>
          <a:p>
            <a:r>
              <a:rPr lang="en-US" sz="1600" dirty="0"/>
              <a:t>Result:</a:t>
            </a:r>
          </a:p>
          <a:p>
            <a:endParaRPr lang="en-US" sz="1600" dirty="0"/>
          </a:p>
          <a:p>
            <a:r>
              <a:rPr lang="en-US" sz="1200" b="0" i="1" dirty="0"/>
              <a:t>Reference docs:[24/2123r1]. SP result</a:t>
            </a:r>
            <a:r>
              <a:rPr lang="en-US" sz="1200" b="0" i="1" dirty="0">
                <a:highlight>
                  <a:srgbClr val="FFFF00"/>
                </a:highlight>
              </a:rPr>
              <a: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200" dirty="0"/>
              <a:t>For non-MU-MIMO allocation of the UHR SIG field</a:t>
            </a:r>
          </a:p>
          <a:p>
            <a:pPr lvl="2">
              <a:buFont typeface="Arial" panose="020B0604020202020204" pitchFamily="34" charset="0"/>
              <a:buChar char="•"/>
            </a:pPr>
            <a:r>
              <a:rPr lang="en-US" sz="105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200" dirty="0"/>
              <a:t>Spatial Configuration field consists of 4 bits in the User field.</a:t>
            </a:r>
          </a:p>
          <a:p>
            <a:endParaRPr lang="en-US" sz="1600" dirty="0"/>
          </a:p>
          <a:p>
            <a:endParaRPr lang="en-US" sz="1600" dirty="0"/>
          </a:p>
          <a:p>
            <a:endParaRPr lang="en-US" sz="1600" dirty="0"/>
          </a:p>
          <a:p>
            <a:r>
              <a:rPr lang="en-US" sz="1600" dirty="0"/>
              <a:t>Move: Dongguk Lim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a:t>
            </a:r>
          </a:p>
          <a:p>
            <a:r>
              <a:rPr lang="en-US" sz="1600" dirty="0"/>
              <a:t>Discussion:</a:t>
            </a:r>
          </a:p>
          <a:p>
            <a:r>
              <a:rPr lang="en-US" sz="1600" dirty="0"/>
              <a:t>Result: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a:t>
            </a:r>
          </a:p>
          <a:p>
            <a:r>
              <a:rPr lang="en-US" sz="1600" dirty="0"/>
              <a:t>Discussion:</a:t>
            </a:r>
          </a:p>
          <a:p>
            <a:r>
              <a:rPr lang="en-US" sz="1600" dirty="0"/>
              <a:t>Result: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a:t>
            </a:r>
          </a:p>
          <a:p>
            <a:r>
              <a:rPr lang="en-US" sz="1600" dirty="0"/>
              <a:t>Discussion:</a:t>
            </a:r>
          </a:p>
          <a:p>
            <a:r>
              <a:rPr lang="en-US" sz="1600" dirty="0"/>
              <a:t>Result: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a:t>
            </a:r>
          </a:p>
          <a:p>
            <a:r>
              <a:rPr lang="en-US" sz="1600" dirty="0"/>
              <a:t>Discussion:</a:t>
            </a:r>
          </a:p>
          <a:p>
            <a:r>
              <a:rPr lang="en-US" sz="1600" dirty="0"/>
              <a:t>Result:</a:t>
            </a:r>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Chenchen LIU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a:t>
            </a:r>
          </a:p>
          <a:p>
            <a:r>
              <a:rPr lang="en-US" sz="1600" dirty="0"/>
              <a:t>Discussion:</a:t>
            </a:r>
          </a:p>
          <a:p>
            <a:r>
              <a:rPr lang="en-US" sz="1600" dirty="0"/>
              <a:t>Result: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a:t>
            </a:r>
            <a:r>
              <a:rPr lang="en-US">
                <a:solidFill>
                  <a:schemeClr val="tx1"/>
                </a:solidFill>
              </a:rPr>
              <a:t>192 (PHY-PDT)</a:t>
            </a:r>
            <a:endParaRPr lang="en-US" dirty="0">
              <a:solidFill>
                <a:schemeClr val="tx1"/>
              </a:solidFill>
            </a:endParaRP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11-24/1977r5</a:t>
            </a:r>
            <a:r>
              <a:rPr lang="en-US" sz="1600" dirty="0"/>
              <a:t> to the latest TGbn draft (TGbn D0.1)</a:t>
            </a:r>
          </a:p>
          <a:p>
            <a:endParaRPr lang="en-US" sz="1600" dirty="0"/>
          </a:p>
          <a:p>
            <a:endParaRPr lang="en-US" sz="1600" dirty="0"/>
          </a:p>
          <a:p>
            <a:endParaRPr lang="en-US" sz="1600" dirty="0"/>
          </a:p>
          <a:p>
            <a:r>
              <a:rPr lang="en-US" sz="1600" dirty="0"/>
              <a:t>Move: Alice Chen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11-24/1977r5</a:t>
            </a:r>
            <a:r>
              <a:rPr lang="en-US" sz="1200" b="0" i="1" dirty="0"/>
              <a:t>]. SP result: No objection.</a:t>
            </a:r>
          </a:p>
          <a:p>
            <a:r>
              <a:rPr lang="en-US" sz="1200" b="0" dirty="0">
                <a:solidFill>
                  <a:srgbClr val="FF0000"/>
                </a:solidFill>
              </a:rPr>
              <a:t>Mover’s Note: Could you please queue the updated PDT U-SIG in a PHY call today? Our plan is to present it and run a SP so that it may be motioned in the Thursday TGbn Joint call. Please help us to decide if we should run motion #192 today or defer it to Thursday. AI to check status and action.</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a:t>
            </a:r>
          </a:p>
          <a:p>
            <a:r>
              <a:rPr lang="en-US" sz="1600" dirty="0"/>
              <a:t>Discussion:</a:t>
            </a:r>
          </a:p>
          <a:p>
            <a:r>
              <a:rPr lang="en-US" sz="1600" dirty="0"/>
              <a:t>Result: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a:t>
            </a:r>
          </a:p>
          <a:p>
            <a:r>
              <a:rPr lang="en-US" sz="1600" dirty="0"/>
              <a:t>Discussion:</a:t>
            </a:r>
          </a:p>
          <a:p>
            <a:r>
              <a:rPr lang="en-US" sz="1600" dirty="0"/>
              <a:t>Result: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a:t>
            </a:r>
          </a:p>
          <a:p>
            <a:r>
              <a:rPr lang="en-US" sz="1600" dirty="0"/>
              <a:t>Discussion:</a:t>
            </a:r>
          </a:p>
          <a:p>
            <a:r>
              <a:rPr lang="en-US" sz="1600" dirty="0"/>
              <a:t>Result: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a:t>
            </a:r>
          </a:p>
          <a:p>
            <a:r>
              <a:rPr lang="en-US" sz="1600" dirty="0"/>
              <a:t>Discussion:</a:t>
            </a:r>
          </a:p>
          <a:p>
            <a:r>
              <a:rPr lang="en-US" sz="1600" dirty="0"/>
              <a:t>Result: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a:t>
            </a:r>
          </a:p>
          <a:p>
            <a:r>
              <a:rPr lang="en-US" sz="1600" dirty="0"/>
              <a:t>Discussion:</a:t>
            </a:r>
          </a:p>
          <a:p>
            <a:r>
              <a:rPr lang="en-US" sz="1600" dirty="0"/>
              <a:t>Result: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a:t>
            </a:r>
            <a:r>
              <a:rPr lang="en-US" sz="1200" b="0" i="1" dirty="0">
                <a:highlight>
                  <a:srgbClr val="FFFF00"/>
                </a:highlight>
              </a:rPr>
              <a:t>41Y, 7N, 20A (confirm)</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39552D-C5E1-C0C7-C071-5C014CFCFC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8B321CF-5731-57AE-C482-A310D806C86D}"/>
              </a:ext>
            </a:extLst>
          </p:cNvPr>
          <p:cNvSpPr>
            <a:spLocks noGrp="1"/>
          </p:cNvSpPr>
          <p:nvPr>
            <p:ph type="title"/>
          </p:nvPr>
        </p:nvSpPr>
        <p:spPr/>
        <p:txBody>
          <a:bodyPr/>
          <a:lstStyle/>
          <a:p>
            <a:r>
              <a:rPr lang="en-US" dirty="0">
                <a:solidFill>
                  <a:schemeClr val="tx1"/>
                </a:solidFill>
              </a:rPr>
              <a:t>Motion 253 (PHY-PDT)</a:t>
            </a:r>
          </a:p>
        </p:txBody>
      </p:sp>
      <p:sp>
        <p:nvSpPr>
          <p:cNvPr id="8" name="Content Placeholder 7">
            <a:extLst>
              <a:ext uri="{FF2B5EF4-FFF2-40B4-BE49-F238E27FC236}">
                <a16:creationId xmlns:a16="http://schemas.microsoft.com/office/drawing/2014/main" id="{58065BCF-669D-C8AD-2E54-CA309027882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0A41A9-FD89-6AD6-A1A9-FDB1BCC362C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694C0E80-2BB4-1A0D-3BC6-86497CB9A0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DC86862-1061-A53B-BCF3-30F543B053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946759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9B0037-41DF-35DA-F3D5-DD3D7632405C}"/>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29F476BA-B5AD-B13F-15FC-A803A1AF0D30}"/>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98F753DF-00A7-A131-D5DC-738D8E3393C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A9B7F234-E374-6FAF-AD12-9794E317652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Tree>
    <p:extLst>
      <p:ext uri="{BB962C8B-B14F-4D97-AF65-F5344CB8AC3E}">
        <p14:creationId xmlns:p14="http://schemas.microsoft.com/office/powerpoint/2010/main" val="31580324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 (TGbn D0.1)</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200" dirty="0"/>
              <a:t>MCS17 signals QPSK rate 2/3; MCS19 signals 16QAM rate 2/3;</a:t>
            </a:r>
          </a:p>
          <a:p>
            <a:pPr lvl="1">
              <a:buFont typeface="Arial" panose="020B0604020202020204" pitchFamily="34" charset="0"/>
              <a:buChar char="•"/>
            </a:pPr>
            <a:r>
              <a:rPr lang="en-US" sz="1200" dirty="0"/>
              <a:t>MCS20 signals 16QAM rate 5/6; MCS23 signals 256QAM rate 2/3</a:t>
            </a:r>
          </a:p>
          <a:p>
            <a:endParaRPr lang="en-US" sz="1600" dirty="0"/>
          </a:p>
          <a:p>
            <a:endParaRPr lang="en-US" sz="1600" dirty="0"/>
          </a:p>
          <a:p>
            <a:endParaRPr lang="en-US" sz="1600" dirty="0"/>
          </a:p>
          <a:p>
            <a:r>
              <a:rPr lang="en-US" sz="1600" dirty="0"/>
              <a:t>Move: Ron Porat					Second:</a:t>
            </a:r>
          </a:p>
          <a:p>
            <a:r>
              <a:rPr lang="en-US" sz="1600" dirty="0"/>
              <a:t>Discussion:</a:t>
            </a:r>
          </a:p>
          <a:p>
            <a:r>
              <a:rPr lang="en-US" sz="1600" dirty="0"/>
              <a:t>Result: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314568</TotalTime>
  <Words>5371</Words>
  <Application>Microsoft Office PowerPoint</Application>
  <PresentationFormat>On-screen Show (4:3)</PresentationFormat>
  <Paragraphs>1067</Paragraphs>
  <Slides>70</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77" baseType="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15th</vt:lpstr>
      <vt:lpstr>Motion 190 (PHY)</vt:lpstr>
      <vt:lpstr>Motion 191 (PHY)</vt:lpstr>
      <vt:lpstr>Motion 192 (PHY-PDT)</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 (MAC-PDT)</vt:lpstr>
      <vt:lpstr>Motion 211 (MAC-PDT)</vt:lpstr>
      <vt:lpstr>Motion 212 (MAC)</vt:lpstr>
      <vt:lpstr>Motion 213 (MAC-PDT)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 (PHY-PDT)</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 (MAC-PDT)</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(PHY-PDT)</vt:lpstr>
      <vt:lpstr>backup</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2025-01-14T22:53:23Z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